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Flipmart</a:t>
            </a:r>
            <a:r>
              <a:rPr dirty="0"/>
              <a:t>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Power BI Dashboard Design – Task </a:t>
            </a:r>
            <a:r>
              <a:rPr dirty="0" smtClean="0"/>
              <a:t>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 smtClean="0"/>
              <a:t>Objective:</a:t>
            </a:r>
            <a:r>
              <a:rPr lang="en-IN" dirty="0" smtClean="0"/>
              <a:t> </a:t>
            </a:r>
            <a:r>
              <a:rPr dirty="0" smtClean="0"/>
              <a:t>To </a:t>
            </a:r>
            <a:r>
              <a:rPr dirty="0"/>
              <a:t>create an interactive Power BI dashboard for business stakeholders to track sales performance and generate actionable insights.</a:t>
            </a:r>
          </a:p>
          <a:p>
            <a:endParaRPr dirty="0"/>
          </a:p>
          <a:p>
            <a:r>
              <a:rPr dirty="0"/>
              <a:t>Tools Used:</a:t>
            </a:r>
          </a:p>
          <a:p>
            <a:pPr marL="0" indent="0">
              <a:buNone/>
            </a:pPr>
            <a:r>
              <a:rPr dirty="0"/>
              <a:t>- Power BI</a:t>
            </a:r>
          </a:p>
          <a:p>
            <a:pPr marL="0" indent="0">
              <a:buNone/>
            </a:pPr>
            <a:r>
              <a:rPr dirty="0"/>
              <a:t>- Microsoft Bing Maps (for Geo Analysis)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Flipmart</a:t>
            </a:r>
            <a:r>
              <a:rPr dirty="0"/>
              <a:t> Sales Dataset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Tracked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Key Metrics Included in the Dashboard:</a:t>
            </a:r>
          </a:p>
          <a:p>
            <a:pPr marL="0" indent="0">
              <a:buNone/>
            </a:pPr>
            <a:r>
              <a:rPr dirty="0" smtClean="0"/>
              <a:t>Total </a:t>
            </a:r>
            <a:r>
              <a:rPr dirty="0"/>
              <a:t>Sales: ₹12.64M</a:t>
            </a:r>
          </a:p>
          <a:p>
            <a:pPr marL="0" indent="0">
              <a:buNone/>
            </a:pPr>
            <a:r>
              <a:rPr dirty="0" smtClean="0"/>
              <a:t>Total </a:t>
            </a:r>
            <a:r>
              <a:rPr dirty="0"/>
              <a:t>Profit: ₹1.47M</a:t>
            </a:r>
          </a:p>
          <a:p>
            <a:pPr marL="0" indent="0">
              <a:buNone/>
            </a:pPr>
            <a:r>
              <a:rPr dirty="0" smtClean="0"/>
              <a:t>Total </a:t>
            </a:r>
            <a:r>
              <a:rPr dirty="0"/>
              <a:t>Quantity Sold: 178K</a:t>
            </a:r>
          </a:p>
          <a:p>
            <a:pPr marL="0" indent="0">
              <a:buNone/>
            </a:pPr>
            <a:r>
              <a:rPr dirty="0" smtClean="0"/>
              <a:t>Total </a:t>
            </a:r>
            <a:r>
              <a:rPr dirty="0"/>
              <a:t>Transactions: 51.29K</a:t>
            </a:r>
          </a:p>
          <a:p>
            <a:endParaRPr dirty="0"/>
          </a:p>
          <a:p>
            <a:r>
              <a:rPr dirty="0"/>
              <a:t>Reason for Choosing KPIs:</a:t>
            </a:r>
          </a:p>
          <a:p>
            <a:pPr marL="0" indent="0">
              <a:buNone/>
            </a:pPr>
            <a:r>
              <a:rPr dirty="0"/>
              <a:t>These metrics provide a quick snapshot of the company's financial health, sales performance, and customer engagement.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Visual Elements Used:</a:t>
            </a:r>
          </a:p>
          <a:p>
            <a:pPr marL="0" indent="0">
              <a:buNone/>
            </a:pPr>
            <a:r>
              <a:rPr dirty="0"/>
              <a:t>- Bar Chart: Sales by Shipping Mode</a:t>
            </a:r>
          </a:p>
          <a:p>
            <a:pPr marL="0" indent="0">
              <a:buNone/>
            </a:pPr>
            <a:r>
              <a:rPr dirty="0"/>
              <a:t>- Line Chart: Monthly Sales by Segment</a:t>
            </a:r>
          </a:p>
          <a:p>
            <a:pPr marL="0" indent="0">
              <a:buNone/>
            </a:pPr>
            <a:r>
              <a:rPr dirty="0"/>
              <a:t>- Pie Chart: Profit by Category</a:t>
            </a:r>
          </a:p>
          <a:p>
            <a:pPr marL="0" indent="0">
              <a:buNone/>
            </a:pPr>
            <a:r>
              <a:rPr dirty="0"/>
              <a:t>- Map: Sales by Country</a:t>
            </a:r>
          </a:p>
          <a:p>
            <a:pPr marL="0" indent="0">
              <a:buNone/>
            </a:pPr>
            <a:r>
              <a:rPr dirty="0"/>
              <a:t>- Table: Top 5 Sub-Categories</a:t>
            </a:r>
          </a:p>
          <a:p>
            <a:pPr marL="0" indent="0">
              <a:buNone/>
            </a:pPr>
            <a:r>
              <a:rPr dirty="0"/>
              <a:t>- Slicers: Date Range and Shipping Mode</a:t>
            </a:r>
          </a:p>
          <a:p>
            <a:endParaRPr dirty="0"/>
          </a:p>
          <a:p>
            <a:r>
              <a:rPr dirty="0"/>
              <a:t>Insights:</a:t>
            </a:r>
          </a:p>
          <a:p>
            <a:pPr marL="0" indent="0">
              <a:buNone/>
            </a:pPr>
            <a:r>
              <a:rPr dirty="0"/>
              <a:t>- Standard Class contributes most to sales</a:t>
            </a:r>
          </a:p>
          <a:p>
            <a:pPr marL="0" indent="0">
              <a:buNone/>
            </a:pPr>
            <a:r>
              <a:rPr dirty="0"/>
              <a:t>- Phones lead in sub-category sales</a:t>
            </a:r>
          </a:p>
          <a:p>
            <a:pPr marL="0" indent="0">
              <a:buNone/>
            </a:pPr>
            <a:r>
              <a:rPr dirty="0"/>
              <a:t>- Technology category yields the highest profit</a:t>
            </a:r>
          </a:p>
          <a:p>
            <a:pPr marL="0" indent="0">
              <a:buNone/>
            </a:pPr>
            <a:r>
              <a:rPr dirty="0"/>
              <a:t>- Consumer segment dominates overall 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182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Flipmart Sales Dashboard</vt:lpstr>
      <vt:lpstr>Objective &amp; Tools</vt:lpstr>
      <vt:lpstr>KPIs Tracked</vt:lpstr>
      <vt:lpstr>Dashboard Highlights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Flipmart Sales Dashboard</dc:title>
  <dc:subject/>
  <dc:creator/>
  <cp:keywords/>
  <dc:description>generated using python-pptx</dc:description>
  <cp:lastModifiedBy>DIVYA PHEGADE</cp:lastModifiedBy>
  <cp:revision>2</cp:revision>
  <dcterms:created xsi:type="dcterms:W3CDTF">2013-01-27T09:14:16Z</dcterms:created>
  <dcterms:modified xsi:type="dcterms:W3CDTF">2025-05-04T14:08:20Z</dcterms:modified>
  <cp:category/>
</cp:coreProperties>
</file>