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FLIPMART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Visual Report | Data Visualization and Storytelling Task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Sales Dashboard</a:t>
            </a:r>
          </a:p>
        </p:txBody>
      </p:sp>
      <p:pic>
        <p:nvPicPr>
          <p:cNvPr id="3" name="Picture 2" descr="WhatsApp Image 2025-04-22 at 9.11.48 PM.jpeg"/>
          <p:cNvPicPr>
            <a:picLocks noChangeAspect="1"/>
          </p:cNvPicPr>
          <p:nvPr/>
        </p:nvPicPr>
        <p:blipFill rotWithShape="1">
          <a:blip r:embed="rId2"/>
          <a:srcRect r="15433" b="6031"/>
          <a:stretch/>
        </p:blipFill>
        <p:spPr>
          <a:xfrm>
            <a:off x="391886" y="1417639"/>
            <a:ext cx="8537510" cy="50298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Business Insights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371600"/>
            <a:ext cx="898538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Sales: ₹12.64M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Profit: ₹1.47M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178K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51.29K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has the highest sales among shipping modes.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around July and November–December, indicating festive season impact.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Sub-Categories by Sales: Phones, Chairs, Copiers, Bookcases, Storage.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High-performing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include North America and Europe.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contributes the highest share of profit (45.23%), followed by Office Supplies (35.34%).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and Same Day modes offer opportunities for profit optimization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111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FLIPMART SALES DASHBOARD</vt:lpstr>
      <vt:lpstr>Overall Sales Dashboard</vt:lpstr>
      <vt:lpstr>Key Business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FLIPMART SALES DASHBOARD</dc:title>
  <dc:subject/>
  <dc:creator/>
  <cp:keywords/>
  <dc:description>generated using python-pptx</dc:description>
  <cp:lastModifiedBy>DIVYA PHEGADE</cp:lastModifiedBy>
  <cp:revision>2</cp:revision>
  <dcterms:created xsi:type="dcterms:W3CDTF">2013-01-27T09:14:16Z</dcterms:created>
  <dcterms:modified xsi:type="dcterms:W3CDTF">2025-04-22T15:55:14Z</dcterms:modified>
  <cp:category/>
</cp:coreProperties>
</file>