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76" r:id="rId2"/>
  </p:sldMasterIdLst>
  <p:notesMasterIdLst>
    <p:notesMasterId r:id="rId19"/>
  </p:notesMasterIdLst>
  <p:sldIdLst>
    <p:sldId id="264" r:id="rId3"/>
    <p:sldId id="265" r:id="rId4"/>
    <p:sldId id="293" r:id="rId5"/>
    <p:sldId id="267" r:id="rId6"/>
    <p:sldId id="295" r:id="rId7"/>
    <p:sldId id="272" r:id="rId8"/>
    <p:sldId id="287" r:id="rId9"/>
    <p:sldId id="304" r:id="rId10"/>
    <p:sldId id="305" r:id="rId11"/>
    <p:sldId id="285" r:id="rId12"/>
    <p:sldId id="276" r:id="rId13"/>
    <p:sldId id="306" r:id="rId14"/>
    <p:sldId id="307" r:id="rId15"/>
    <p:sldId id="278" r:id="rId16"/>
    <p:sldId id="30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84164" autoAdjust="0"/>
  </p:normalViewPr>
  <p:slideViewPr>
    <p:cSldViewPr>
      <p:cViewPr varScale="1">
        <p:scale>
          <a:sx n="99" d="100"/>
          <a:sy n="99" d="100"/>
        </p:scale>
        <p:origin x="15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98DB960-2B76-49A4-B4DC-4E752D1B98C4}" type="datetimeFigureOut">
              <a:pPr/>
              <a:t>19/06/2014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BFC0730A-D9D0-4B64-B15A-CC5DED520116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4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44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5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4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Rajouter Ajax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72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56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 image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34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 image	</a:t>
            </a:r>
          </a:p>
          <a:p>
            <a:r>
              <a:rPr lang="fr-FR" dirty="0" smtClean="0"/>
              <a:t>Hamza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3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Hamza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00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</a:t>
            </a:r>
            <a:r>
              <a:rPr lang="fr-FR" baseline="0" dirty="0" smtClean="0"/>
              <a:t> image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97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Hamza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7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Hamza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0730A-D9D0-4B64-B15A-CC5DED520116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6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9/11/2007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testetstetgqbejgksjldjjjjjjjjjjjj</a:t>
            </a:r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24F9E6-8BD1-4849-86DE-3CD23B63DC4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 spd="slow">
    <p:push dir="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55776" y="5013176"/>
            <a:ext cx="4010000" cy="854224"/>
          </a:xfrm>
        </p:spPr>
        <p:txBody>
          <a:bodyPr/>
          <a:lstStyle/>
          <a:p>
            <a:r>
              <a:rPr lang="fr-FR" dirty="0" smtClean="0"/>
              <a:t>Projet LO07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Gestion de tuteurs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4016" y="6165304"/>
            <a:ext cx="2051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smtClean="0"/>
              <a:t>20/06/2014</a:t>
            </a:r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764705"/>
            <a:ext cx="5832688" cy="44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Réalisations / </a:t>
            </a:r>
            <a:r>
              <a:rPr lang="fr-FR" dirty="0"/>
              <a:t>Modèle de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1772816"/>
            <a:ext cx="4536544" cy="44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Réalisations</a:t>
            </a:r>
            <a:r>
              <a:rPr lang="fr-FR" b="1" baseline="0" dirty="0" smtClean="0"/>
              <a:t> /</a:t>
            </a:r>
            <a:r>
              <a:rPr lang="fr-FR" b="1" dirty="0" smtClean="0"/>
              <a:t> DRH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00808"/>
            <a:ext cx="8287072" cy="43951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772816"/>
            <a:ext cx="7183933" cy="36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8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Réalisations</a:t>
            </a:r>
            <a:r>
              <a:rPr lang="fr-FR" b="1" baseline="0" dirty="0" smtClean="0"/>
              <a:t> /</a:t>
            </a:r>
            <a:r>
              <a:rPr lang="fr-FR" b="1" dirty="0" smtClean="0"/>
              <a:t> Responsable programme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40956" y="1603995"/>
            <a:ext cx="6696784" cy="45446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577273"/>
            <a:ext cx="7500440" cy="42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85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Réalisations</a:t>
            </a:r>
            <a:r>
              <a:rPr lang="fr-FR" b="1" baseline="0" dirty="0" smtClean="0"/>
              <a:t> /</a:t>
            </a:r>
            <a:r>
              <a:rPr lang="fr-FR" b="1" dirty="0" smtClean="0"/>
              <a:t> </a:t>
            </a:r>
            <a:r>
              <a:rPr lang="fr-FR" b="1" dirty="0" err="1" smtClean="0"/>
              <a:t>scolarite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83800"/>
            <a:ext cx="7132320" cy="4800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" y="2852936"/>
            <a:ext cx="8510091" cy="38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85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Difficultés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568076" y="1628800"/>
            <a:ext cx="8036371" cy="4896544"/>
          </a:xfrm>
        </p:spPr>
        <p:txBody>
          <a:bodyPr/>
          <a:lstStyle/>
          <a:p>
            <a:r>
              <a:rPr lang="fr-FR" dirty="0" err="1" smtClean="0"/>
              <a:t>Upload</a:t>
            </a:r>
            <a:r>
              <a:rPr lang="fr-FR" dirty="0" smtClean="0"/>
              <a:t> en </a:t>
            </a:r>
            <a:r>
              <a:rPr lang="fr-FR" dirty="0" err="1" smtClean="0"/>
              <a:t>ajax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Un problème matériel.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74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 / </a:t>
            </a:r>
            <a:r>
              <a:rPr lang="fr-FR" dirty="0" smtClean="0"/>
              <a:t>Pédagogie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Un  large éventail de technologies étudiées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Aperçu de la réalisation d’un projet</a:t>
            </a:r>
          </a:p>
          <a:p>
            <a:endParaRPr lang="fr-FR" dirty="0"/>
          </a:p>
          <a:p>
            <a:r>
              <a:rPr lang="fr-FR" dirty="0" smtClean="0"/>
              <a:t>Un site web terminé et 100 % fonctionnel.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marL="0" indent="0" algn="ctr">
              <a:buNone/>
            </a:pPr>
            <a:r>
              <a:rPr lang="fr-FR" b="1" dirty="0" smtClean="0"/>
              <a:t>Un projet riche en enseignements au niveau technique.</a:t>
            </a:r>
            <a:endParaRPr lang="fr-FR" b="1" dirty="0"/>
          </a:p>
          <a:p>
            <a:endParaRPr lang="fr-FR" dirty="0" smtClean="0"/>
          </a:p>
        </p:txBody>
      </p:sp>
      <p:pic>
        <p:nvPicPr>
          <p:cNvPr id="7170" name="Picture 2" descr="C:\Users\Quentin\Desktop\arton1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84332"/>
            <a:ext cx="1296657" cy="98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Quentin\Desktop\my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25" y="2136905"/>
            <a:ext cx="2084049" cy="10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fil.univ-lille1.fr/~decomite/ue/ResumesStages/2013/resumes/guerin/images/aja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91" y="1988840"/>
            <a:ext cx="3041920" cy="15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18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Merci de votre attention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Nous sommes disponibles pour vos questions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i="1" dirty="0" smtClean="0"/>
              <a:t>Pour en savoir plus</a:t>
            </a:r>
            <a:endParaRPr lang="fr-FR" i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264156"/>
            <a:ext cx="2552041" cy="35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61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 de notre présentation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Autofit/>
          </a:bodyPr>
          <a:lstStyle/>
          <a:p>
            <a:r>
              <a:rPr lang="fr-FR" sz="3200" dirty="0" smtClean="0"/>
              <a:t>Contexte : Sujet de LO07</a:t>
            </a:r>
          </a:p>
          <a:p>
            <a:r>
              <a:rPr lang="fr-FR" sz="3200" dirty="0" smtClean="0"/>
              <a:t>Cahier des charges</a:t>
            </a:r>
          </a:p>
          <a:p>
            <a:r>
              <a:rPr lang="fr-FR" sz="3200" dirty="0" smtClean="0"/>
              <a:t>Organisation</a:t>
            </a:r>
          </a:p>
          <a:p>
            <a:r>
              <a:rPr lang="fr-FR" sz="3200" dirty="0" smtClean="0"/>
              <a:t>Réalisation</a:t>
            </a:r>
          </a:p>
          <a:p>
            <a:r>
              <a:rPr lang="fr-FR" sz="3200" dirty="0" smtClean="0"/>
              <a:t>Difficultés rencontrées</a:t>
            </a:r>
          </a:p>
          <a:p>
            <a:r>
              <a:rPr lang="fr-FR" sz="32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16432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r>
              <a:rPr lang="fr-FR" dirty="0" smtClean="0"/>
              <a:t> / Projet de LO07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fr-FR" b="1" dirty="0"/>
              <a:t>4</a:t>
            </a:r>
            <a:r>
              <a:rPr lang="fr-FR" b="1" dirty="0" smtClean="0"/>
              <a:t> mois</a:t>
            </a:r>
            <a:r>
              <a:rPr lang="fr-FR" dirty="0" smtClean="0"/>
              <a:t>, de mars 2014 à juin 2014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b="1" dirty="0"/>
              <a:t>2</a:t>
            </a:r>
            <a:r>
              <a:rPr lang="fr-FR" b="1" dirty="0" smtClean="0"/>
              <a:t>5%</a:t>
            </a:r>
            <a:r>
              <a:rPr lang="fr-FR" dirty="0" smtClean="0"/>
              <a:t> de l’évaluation de l’UV LO07</a:t>
            </a:r>
          </a:p>
          <a:p>
            <a:endParaRPr lang="fr-FR" dirty="0" smtClean="0"/>
          </a:p>
          <a:p>
            <a:r>
              <a:rPr lang="fr-FR" dirty="0" smtClean="0"/>
              <a:t>A réaliser en binôme</a:t>
            </a:r>
            <a:endParaRPr lang="fr-FR" sz="3200" dirty="0"/>
          </a:p>
          <a:p>
            <a:pPr lvl="1"/>
            <a:r>
              <a:rPr lang="fr-FR" b="1" dirty="0" smtClean="0"/>
              <a:t>Yamine Larbi</a:t>
            </a:r>
          </a:p>
          <a:p>
            <a:pPr lvl="1"/>
            <a:r>
              <a:rPr lang="fr-FR" b="1" dirty="0" smtClean="0"/>
              <a:t>Hamza </a:t>
            </a:r>
            <a:r>
              <a:rPr lang="fr-FR" b="1" dirty="0" err="1" smtClean="0"/>
              <a:t>Obeidat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1046022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 / </a:t>
            </a:r>
            <a:r>
              <a:rPr lang="fr-FR" dirty="0" smtClean="0"/>
              <a:t>Notre sujet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fr-FR" dirty="0" smtClean="0"/>
              <a:t>Gestion des tuteurs peu adapté</a:t>
            </a:r>
          </a:p>
          <a:p>
            <a:endParaRPr lang="fr-FR" dirty="0"/>
          </a:p>
          <a:p>
            <a:r>
              <a:rPr lang="fr-FR" dirty="0" smtClean="0"/>
              <a:t>Une volonté d’automatiser la gestion des tuteurs</a:t>
            </a:r>
          </a:p>
          <a:p>
            <a:endParaRPr lang="fr-FR" dirty="0"/>
          </a:p>
          <a:p>
            <a:r>
              <a:rPr lang="fr-FR" dirty="0" smtClean="0"/>
              <a:t>Mettre en pratique les acquis de l’UV.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03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Cahier des charges</a:t>
            </a:r>
            <a:endParaRPr lang="fr-FR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997152"/>
          </a:xfrm>
        </p:spPr>
        <p:txBody>
          <a:bodyPr>
            <a:normAutofit/>
          </a:bodyPr>
          <a:lstStyle/>
          <a:p>
            <a:r>
              <a:rPr lang="fr-FR" sz="5300" dirty="0" smtClean="0"/>
              <a:t>Exigences techniques</a:t>
            </a:r>
          </a:p>
          <a:p>
            <a:endParaRPr lang="fr-FR" sz="5300" dirty="0"/>
          </a:p>
          <a:p>
            <a:r>
              <a:rPr lang="fr-FR" sz="5300" dirty="0" smtClean="0"/>
              <a:t>Exigences </a:t>
            </a:r>
            <a:r>
              <a:rPr lang="fr-FR" sz="5300" dirty="0" err="1" smtClean="0"/>
              <a:t>fonctionelles</a:t>
            </a:r>
            <a:endParaRPr lang="fr-FR" sz="5300" dirty="0" smtClean="0"/>
          </a:p>
          <a:p>
            <a:endParaRPr lang="fr-FR" sz="5300" dirty="0"/>
          </a:p>
          <a:p>
            <a:r>
              <a:rPr lang="fr-FR" sz="5300" dirty="0" smtClean="0"/>
              <a:t>Liberté de moyen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9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</a:t>
            </a:r>
            <a:r>
              <a:rPr lang="fr-FR" b="1" baseline="0" dirty="0" smtClean="0"/>
              <a:t> / </a:t>
            </a:r>
            <a:r>
              <a:rPr lang="fr-FR" baseline="0" dirty="0" smtClean="0"/>
              <a:t>Outils de travail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err="1" smtClean="0"/>
              <a:t>Redmine</a:t>
            </a:r>
            <a:r>
              <a:rPr lang="fr-FR" dirty="0" smtClean="0"/>
              <a:t> : outil en ligne de gestion de </a:t>
            </a:r>
            <a:r>
              <a:rPr lang="fr-FR" dirty="0" smtClean="0"/>
              <a:t>projet</a:t>
            </a:r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1028" name="Picture 4" descr="http://img1.findthebest.com/sites/default/files/688/media/images/Redmine_2_159858_i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71699"/>
            <a:ext cx="60960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50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</a:t>
            </a:r>
            <a:r>
              <a:rPr lang="fr-FR" b="1" baseline="0" dirty="0" smtClean="0"/>
              <a:t> / </a:t>
            </a:r>
            <a:r>
              <a:rPr lang="fr-FR" baseline="0" dirty="0" smtClean="0"/>
              <a:t>Outils de travail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Git / </a:t>
            </a:r>
            <a:r>
              <a:rPr lang="fr-FR" dirty="0" smtClean="0"/>
              <a:t>: outils de </a:t>
            </a:r>
            <a:r>
              <a:rPr lang="fr-FR" dirty="0" err="1" smtClean="0"/>
              <a:t>versionning</a:t>
            </a:r>
            <a:endParaRPr lang="fr-FR" dirty="0"/>
          </a:p>
        </p:txBody>
      </p:sp>
      <p:pic>
        <p:nvPicPr>
          <p:cNvPr id="2050" name="Picture 2" descr="http://www.smartrock.fr/blog/wp-content/uploads/2012/06/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94614"/>
            <a:ext cx="5424537" cy="43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30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</a:t>
            </a:r>
            <a:r>
              <a:rPr lang="fr-FR" b="1" baseline="0" dirty="0" smtClean="0"/>
              <a:t> / </a:t>
            </a:r>
            <a:r>
              <a:rPr lang="fr-FR" baseline="0" dirty="0" smtClean="0"/>
              <a:t>Outils de travail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err="1" smtClean="0"/>
              <a:t>Netbeans</a:t>
            </a:r>
            <a:r>
              <a:rPr lang="fr-FR" dirty="0" smtClean="0"/>
              <a:t>: IDE</a:t>
            </a:r>
            <a:endParaRPr lang="fr-FR" dirty="0"/>
          </a:p>
        </p:txBody>
      </p:sp>
      <p:pic>
        <p:nvPicPr>
          <p:cNvPr id="3074" name="Picture 2" descr="http://doc.ubuntu-fr.org/_media/netbeans.pn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27034"/>
            <a:ext cx="6362152" cy="473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32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</a:t>
            </a:r>
            <a:r>
              <a:rPr lang="fr-FR" b="1" baseline="0" dirty="0" smtClean="0"/>
              <a:t> / </a:t>
            </a:r>
            <a:r>
              <a:rPr lang="fr-FR" baseline="0" dirty="0" smtClean="0"/>
              <a:t>Outils de travail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24F9E6-8BD1-4849-86DE-3CD23B63DC4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dirty="0" err="1" smtClean="0"/>
              <a:t>PowerAMC</a:t>
            </a:r>
            <a:r>
              <a:rPr lang="fr-FR" dirty="0" smtClean="0"/>
              <a:t>: logiciel de modélisation</a:t>
            </a:r>
            <a:endParaRPr lang="fr-FR" dirty="0"/>
          </a:p>
        </p:txBody>
      </p:sp>
      <p:pic>
        <p:nvPicPr>
          <p:cNvPr id="4098" name="Picture 2" descr="http://www.managementinformatique.com/NUKE/docs/POWER_AMC_MC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6091064" cy="456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1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E1B3AD-DBFD-4F36-A003-5AD3A52035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238</Words>
  <Application>Microsoft Office PowerPoint</Application>
  <PresentationFormat>Affichage à l'écran (4:3)</PresentationFormat>
  <Paragraphs>98</Paragraphs>
  <Slides>16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Wingdings</vt:lpstr>
      <vt:lpstr>Wingdings 2</vt:lpstr>
      <vt:lpstr>Médian</vt:lpstr>
      <vt:lpstr>Projet LO07</vt:lpstr>
      <vt:lpstr>Plan de notre présentation</vt:lpstr>
      <vt:lpstr>Contexte / Projet de LO07</vt:lpstr>
      <vt:lpstr>Contexte / Notre sujet</vt:lpstr>
      <vt:lpstr>Cahier des charges</vt:lpstr>
      <vt:lpstr>Organisation / Outils de travail</vt:lpstr>
      <vt:lpstr>Organisation / Outils de travail</vt:lpstr>
      <vt:lpstr>Organisation / Outils de travail</vt:lpstr>
      <vt:lpstr>Organisation / Outils de travail</vt:lpstr>
      <vt:lpstr>Réalisations / Modèle de données</vt:lpstr>
      <vt:lpstr>Réalisations / DRH</vt:lpstr>
      <vt:lpstr>Réalisations / Responsable programme</vt:lpstr>
      <vt:lpstr>Réalisations / scolarite</vt:lpstr>
      <vt:lpstr>Difficultés </vt:lpstr>
      <vt:lpstr>Conclusion / Pédagogie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2013-01-10T12:41:17Z</dcterms:created>
  <dcterms:modified xsi:type="dcterms:W3CDTF">2014-06-19T20:45:35Z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TC102282699990</vt:lpwstr>
  </property>
</Properties>
</file>