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shboardDesign_174990040838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918A3F-C374-4D7C-B967-327D1556CA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Dashboard Design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4D5C58-8747-42FD-8FFA-15BFE4BEC72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6/14/2025 11:34:25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Months" id="2" name="slide2">
            <a:extLst>
              <a:ext uri="{FF2B5EF4-FFF2-40B4-BE49-F238E27FC236}">
                <a16:creationId xmlns:a16="http://schemas.microsoft.com/office/drawing/2014/main" id="{AD13EADB-21C6-4E20-9501-761492D64A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630"/>
            <a:ext cx="12192000" cy="598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Region" id="3" name="slide3">
            <a:extLst>
              <a:ext uri="{FF2B5EF4-FFF2-40B4-BE49-F238E27FC236}">
                <a16:creationId xmlns:a16="http://schemas.microsoft.com/office/drawing/2014/main" id="{B5EA8512-C67E-44D3-AC06-FD063F8935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86"/>
            <a:ext cx="12192000" cy="6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0F8670AC-39C3-462E-96BC-0D0B3140D2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ategory" id="5" name="slide5">
            <a:extLst>
              <a:ext uri="{FF2B5EF4-FFF2-40B4-BE49-F238E27FC236}">
                <a16:creationId xmlns:a16="http://schemas.microsoft.com/office/drawing/2014/main" id="{B9C4FC87-E029-4B82-A08A-290DB3D6E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86"/>
            <a:ext cx="12192000" cy="6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2025-06-14T11:34:26Z</dcterms:created>
  <dcterms:modified xsi:type="dcterms:W3CDTF">2025-06-14T11:34:26Z</dcterms:modified>
</cp:coreProperties>
</file>