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4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youtubetrendinganalysis/Dashboard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73275496-83C8-481A-8D8F-5753C1CE5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youtube trending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D4167ED-0612-463D-B34F-0175AABDE1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6/24/2025 11:18:04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ashboard 1">
            <a:extLst>
              <a:ext uri="{FF2B5EF4-FFF2-40B4-BE49-F238E27FC236}">
                <a16:creationId xmlns:a16="http://schemas.microsoft.com/office/drawing/2014/main" id="{109C9CC0-7CCB-47ED-ADC3-130A77A8E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9" y="199696"/>
            <a:ext cx="11782096" cy="635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Average Views by Category">
            <a:extLst>
              <a:ext uri="{FF2B5EF4-FFF2-40B4-BE49-F238E27FC236}">
                <a16:creationId xmlns:a16="http://schemas.microsoft.com/office/drawing/2014/main" id="{1BBB363B-CAB6-4C7D-9C39-F855279A2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97" y="412515"/>
            <a:ext cx="10899228" cy="603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Average Views by Publish Hour">
            <a:extLst>
              <a:ext uri="{FF2B5EF4-FFF2-40B4-BE49-F238E27FC236}">
                <a16:creationId xmlns:a16="http://schemas.microsoft.com/office/drawing/2014/main" id="{C1A68711-31BC-4206-ACF6-AC80652B7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4" y="452090"/>
            <a:ext cx="10678510" cy="59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Average Views by Day of Week">
            <a:extLst>
              <a:ext uri="{FF2B5EF4-FFF2-40B4-BE49-F238E27FC236}">
                <a16:creationId xmlns:a16="http://schemas.microsoft.com/office/drawing/2014/main" id="{29E2E597-D219-4613-B43E-44EBDA799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179" y="454365"/>
            <a:ext cx="9963808" cy="594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Likes/Views">
            <a:extLst>
              <a:ext uri="{FF2B5EF4-FFF2-40B4-BE49-F238E27FC236}">
                <a16:creationId xmlns:a16="http://schemas.microsoft.com/office/drawing/2014/main" id="{A97C873A-BD33-4F82-8081-0FA506B76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48" y="861847"/>
            <a:ext cx="9816662" cy="537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Comments / Views">
            <a:extLst>
              <a:ext uri="{FF2B5EF4-FFF2-40B4-BE49-F238E27FC236}">
                <a16:creationId xmlns:a16="http://schemas.microsoft.com/office/drawing/2014/main" id="{1CD8C961-ACBC-4A47-97AD-B6C87E88C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49919"/>
            <a:ext cx="10089931" cy="575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islikes / Views">
            <a:extLst>
              <a:ext uri="{FF2B5EF4-FFF2-40B4-BE49-F238E27FC236}">
                <a16:creationId xmlns:a16="http://schemas.microsoft.com/office/drawing/2014/main" id="{A5BFA4C0-B8F5-46F4-84A5-4E836CB0D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04" y="449919"/>
            <a:ext cx="9942786" cy="595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onut Chart for Category Distribution">
            <a:extLst>
              <a:ext uri="{FF2B5EF4-FFF2-40B4-BE49-F238E27FC236}">
                <a16:creationId xmlns:a16="http://schemas.microsoft.com/office/drawing/2014/main" id="{F241F286-39E9-4C06-A986-A7C2B462E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83" y="1154498"/>
            <a:ext cx="10163504" cy="454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6" b="-209"/>
          <a:stretch/>
        </p:blipFill>
        <p:spPr>
          <a:xfrm>
            <a:off x="567559" y="932746"/>
            <a:ext cx="10394731" cy="503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51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youtube trending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youtube trending analysis</dc:title>
  <dc:creator/>
  <cp:lastModifiedBy>Admin</cp:lastModifiedBy>
  <cp:revision>2</cp:revision>
  <dcterms:created xsi:type="dcterms:W3CDTF">2025-06-24T11:18:05Z</dcterms:created>
  <dcterms:modified xsi:type="dcterms:W3CDTF">2025-06-24T11:30:20Z</dcterms:modified>
</cp:coreProperties>
</file>