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8" r:id="rId2"/>
    <p:sldId id="256" r:id="rId3"/>
    <p:sldId id="364" r:id="rId4"/>
    <p:sldId id="365" r:id="rId5"/>
    <p:sldId id="360" r:id="rId6"/>
    <p:sldId id="361" r:id="rId7"/>
    <p:sldId id="3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C0CAA-0190-3475-54A0-68B11FA53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A52970-AA6F-5711-2FA4-096972844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6F2F8-BB89-AB2C-8319-A3741090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8F7B-48B0-4393-B50C-208B9D7A6DC7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7A57E0-2ABF-5D42-66E2-532DE966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F7891-3937-7412-C18C-E5C7817A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3467-97B0-4552-A9DF-D9C79F39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55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77B6A-38AD-00E5-D740-A9FD7445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601005-6CCD-F071-75E4-340866343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F3E9D9-F200-69AE-C430-BFC394D3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8F7B-48B0-4393-B50C-208B9D7A6DC7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0FD84-653E-CF8D-6E0E-992A0E55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23CF8-3712-855D-F37A-5C3A14CE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3467-97B0-4552-A9DF-D9C79F39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16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20DD96-C5D4-FE28-C480-60B46E7A1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059F4D-76DB-B064-E669-D72E53405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84399-34FB-AE51-53FC-52616A98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8F7B-48B0-4393-B50C-208B9D7A6DC7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1F7F20-62DD-263D-4335-8C0DB841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F1A2A-E93B-6C37-09F9-84E66326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3467-97B0-4552-A9DF-D9C79F39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81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2BF2C-C827-DB8F-4DD5-3F615B6C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FE362-FDD6-4FF5-CAEC-3373C8F3A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FE887-DD38-F3E8-F84B-6358F8C0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8F7B-48B0-4393-B50C-208B9D7A6DC7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1552B0-684D-4B24-6E80-4C03008F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39FE26-24A6-1D53-8EA1-143CE48D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3467-97B0-4552-A9DF-D9C79F39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86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B6218-0D0E-E88F-D19F-9C1F9585A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6ED8FB-0E27-189A-9DF1-FD952ABE6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F03DA-F75E-6215-B65A-B05B4F717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8F7B-48B0-4393-B50C-208B9D7A6DC7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4F529-EDC3-A63D-72CC-0492329F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D8F2CF-12B0-EFCB-188D-AD8F68D3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3467-97B0-4552-A9DF-D9C79F39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56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FC1A3-F209-9B29-32E0-E6FB63B5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AF845-7AA1-4BAD-9327-46B4E3466A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B45B23-5D06-EFC8-F60E-418A235A8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E5E6E6-43E2-6235-FB1A-DE696EB1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8F7B-48B0-4393-B50C-208B9D7A6DC7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096798-2622-9BD8-F8F9-6F3717C2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B24EF9-CDCF-80C2-6218-CD39C3E3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3467-97B0-4552-A9DF-D9C79F39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9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BDA68-D3D3-A33A-2885-94C4A2F6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B88178-71A1-35BF-9531-E2F61C825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617AC1-7D9D-DA24-1BC1-937B41052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FD2516-30EC-363A-E605-2D17E4481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F57FD1-825D-0D4F-808E-A649C3A94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80E6AE-CD0D-06F2-5C9B-CE93914D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8F7B-48B0-4393-B50C-208B9D7A6DC7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7DB403-304A-2E3D-B68E-2C47C46C5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023779-A6A5-D651-CB34-40B8B4B6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3467-97B0-4552-A9DF-D9C79F39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823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90524-E9B4-585D-60D6-E74C5228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08B120-78CD-BC23-1EC5-64CAF35C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8F7B-48B0-4393-B50C-208B9D7A6DC7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FF4393-8C00-386A-F88C-A9A07D50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3FBA49-0524-A946-66ED-DD40CAE0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3467-97B0-4552-A9DF-D9C79F39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96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58CB81-4001-8CE6-12E6-E2DACC59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8F7B-48B0-4393-B50C-208B9D7A6DC7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C2BBC4-1649-19EC-D575-A52BFF29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604211-2839-2C6B-5933-82BAAB77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3467-97B0-4552-A9DF-D9C79F39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54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4F1A1-DD24-C18B-0CB6-88B52D5E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E67A46-DFC7-97ED-71A5-A510E2BDB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052880-E354-4B00-9E8A-99119C4B2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B3E6E1-8FDA-F2CF-A5A2-6FA90D08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8F7B-48B0-4393-B50C-208B9D7A6DC7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CB3F0A-C49E-6863-7D5C-5FD374DE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3B998D-6187-C931-4833-2CA5A5CD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3467-97B0-4552-A9DF-D9C79F39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4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90521-EFEF-28C6-531E-C43255D3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23D51C-6E96-FC55-59E1-4E8C73E0C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B6CE77-B502-840F-A5BD-F231AEE00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3B781A-F787-1703-16D6-E873A153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B8F7B-48B0-4393-B50C-208B9D7A6DC7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D94BF4-D4BE-5086-DDAC-97613E2D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0D19B1-921D-6106-5670-CD91A0367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53467-97B0-4552-A9DF-D9C79F39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4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2A6337-75E0-B0B6-4320-E93737B2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9578CF-8746-AC4F-AAD5-CA5DD9753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1DA021-4968-6A0A-7BAE-DCAF41DFA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B8F7B-48B0-4393-B50C-208B9D7A6DC7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57F27-2441-04F9-1763-749867C78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32A4E-B290-CCAA-1795-095DBB4BE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3467-97B0-4552-A9DF-D9C79F3981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64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05C2623F-E113-39F0-D9B5-EEE51673D6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478" y="745755"/>
            <a:ext cx="944561" cy="835025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76AFD16E-4EA0-2B4D-03C0-7FDADA8C618A}"/>
              </a:ext>
            </a:extLst>
          </p:cNvPr>
          <p:cNvSpPr txBox="1"/>
          <p:nvPr/>
        </p:nvSpPr>
        <p:spPr>
          <a:xfrm>
            <a:off x="875697" y="1567179"/>
            <a:ext cx="3067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PC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3B26D3B-4783-F54F-62BF-99097F9743C0}"/>
              </a:ext>
            </a:extLst>
          </p:cNvPr>
          <p:cNvSpPr txBox="1"/>
          <p:nvPr/>
        </p:nvSpPr>
        <p:spPr>
          <a:xfrm>
            <a:off x="2057400" y="1514062"/>
            <a:ext cx="7923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600" spc="-165" dirty="0">
                <a:latin typeface="Arial MT"/>
                <a:cs typeface="Courier New"/>
              </a:rPr>
              <a:t>R o u t e</a:t>
            </a:r>
            <a:endParaRPr sz="1600" dirty="0">
              <a:latin typeface="Arial MT"/>
              <a:cs typeface="Courier New"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55316CEE-AFDB-A6EC-B495-CBBCA30DB0C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8074" y="825578"/>
            <a:ext cx="804862" cy="633413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0679D3C6-A548-4A7D-0308-5B90AFD66EEE}"/>
              </a:ext>
            </a:extLst>
          </p:cNvPr>
          <p:cNvSpPr txBox="1"/>
          <p:nvPr/>
        </p:nvSpPr>
        <p:spPr>
          <a:xfrm>
            <a:off x="3625815" y="1609852"/>
            <a:ext cx="635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spc="-165" dirty="0">
                <a:latin typeface="Courier New"/>
                <a:cs typeface="Courier New"/>
              </a:rPr>
              <a:t>S</a:t>
            </a:r>
            <a:r>
              <a:rPr lang="en-US" altLang="zh-CN" sz="1600" spc="-165" dirty="0">
                <a:latin typeface="Courier New"/>
                <a:cs typeface="Courier New"/>
              </a:rPr>
              <a:t>witch</a:t>
            </a:r>
            <a:endParaRPr sz="1600" dirty="0">
              <a:latin typeface="Courier New"/>
              <a:cs typeface="Courier New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FA930DF3-826C-4D6D-F95C-39E411340E1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47037" y="799133"/>
            <a:ext cx="798512" cy="835025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D41A04A9-6A09-40A7-2154-5600FEBD6C14}"/>
              </a:ext>
            </a:extLst>
          </p:cNvPr>
          <p:cNvSpPr txBox="1"/>
          <p:nvPr/>
        </p:nvSpPr>
        <p:spPr>
          <a:xfrm>
            <a:off x="4925889" y="1567179"/>
            <a:ext cx="8940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D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t</a:t>
            </a:r>
            <a:r>
              <a:rPr sz="1600" spc="-5" dirty="0">
                <a:latin typeface="Arial MT"/>
                <a:cs typeface="Arial MT"/>
              </a:rPr>
              <a:t>aba</a:t>
            </a:r>
            <a:r>
              <a:rPr sz="1600" dirty="0">
                <a:latin typeface="Arial MT"/>
                <a:cs typeface="Arial MT"/>
              </a:rPr>
              <a:t>se</a:t>
            </a: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408F5830-147D-F6E2-A6C5-9D42A97F08D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67274" y="723451"/>
            <a:ext cx="713293" cy="843758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FCFF853E-7054-0352-4E74-5EEE20526FD8}"/>
              </a:ext>
            </a:extLst>
          </p:cNvPr>
          <p:cNvSpPr txBox="1"/>
          <p:nvPr/>
        </p:nvSpPr>
        <p:spPr>
          <a:xfrm>
            <a:off x="6525516" y="1208723"/>
            <a:ext cx="169470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>
                <a:latin typeface="Times New Roman"/>
                <a:cs typeface="Times New Roman"/>
              </a:rPr>
              <a:t>    H</a:t>
            </a:r>
            <a:r>
              <a:rPr lang="en-US" altLang="zh-CN" sz="1800">
                <a:latin typeface="Times New Roman"/>
                <a:cs typeface="Times New Roman"/>
              </a:rPr>
              <a:t>ub|LB|VG|SVN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11" name="object 11">
            <a:extLst>
              <a:ext uri="{FF2B5EF4-FFF2-40B4-BE49-F238E27FC236}">
                <a16:creationId xmlns:a16="http://schemas.microsoft.com/office/drawing/2014/main" id="{9A5035C5-8125-99D6-8880-F0A6D8763A0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87288" y="818978"/>
            <a:ext cx="1084262" cy="427037"/>
          </a:xfrm>
          <a:prstGeom prst="rect">
            <a:avLst/>
          </a:prstGeom>
        </p:spPr>
      </p:pic>
      <p:sp>
        <p:nvSpPr>
          <p:cNvPr id="12" name="object 14">
            <a:extLst>
              <a:ext uri="{FF2B5EF4-FFF2-40B4-BE49-F238E27FC236}">
                <a16:creationId xmlns:a16="http://schemas.microsoft.com/office/drawing/2014/main" id="{7F2350B7-0A59-D9E3-84CD-3624C33C3D2D}"/>
              </a:ext>
            </a:extLst>
          </p:cNvPr>
          <p:cNvSpPr txBox="1"/>
          <p:nvPr/>
        </p:nvSpPr>
        <p:spPr>
          <a:xfrm>
            <a:off x="2112625" y="3166364"/>
            <a:ext cx="713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all</a:t>
            </a:r>
          </a:p>
        </p:txBody>
      </p:sp>
      <p:pic>
        <p:nvPicPr>
          <p:cNvPr id="13" name="object 15">
            <a:extLst>
              <a:ext uri="{FF2B5EF4-FFF2-40B4-BE49-F238E27FC236}">
                <a16:creationId xmlns:a16="http://schemas.microsoft.com/office/drawing/2014/main" id="{3833D4AE-8B4C-093A-6E19-68CDCDB0EA54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91331" y="2256378"/>
            <a:ext cx="749300" cy="774700"/>
          </a:xfrm>
          <a:prstGeom prst="rect">
            <a:avLst/>
          </a:prstGeom>
        </p:spPr>
      </p:pic>
      <p:sp>
        <p:nvSpPr>
          <p:cNvPr id="14" name="object 16">
            <a:extLst>
              <a:ext uri="{FF2B5EF4-FFF2-40B4-BE49-F238E27FC236}">
                <a16:creationId xmlns:a16="http://schemas.microsoft.com/office/drawing/2014/main" id="{80CFAED6-96FD-08FC-45D5-128F4F335F17}"/>
              </a:ext>
            </a:extLst>
          </p:cNvPr>
          <p:cNvSpPr txBox="1"/>
          <p:nvPr/>
        </p:nvSpPr>
        <p:spPr>
          <a:xfrm>
            <a:off x="6854025" y="3136900"/>
            <a:ext cx="9512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Di</a:t>
            </a:r>
            <a:r>
              <a:rPr sz="1600" dirty="0">
                <a:latin typeface="Arial MT"/>
                <a:cs typeface="Arial MT"/>
              </a:rPr>
              <a:t>sk</a:t>
            </a:r>
            <a:r>
              <a:rPr sz="1600" spc="-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rr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y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5" name="object 17">
            <a:extLst>
              <a:ext uri="{FF2B5EF4-FFF2-40B4-BE49-F238E27FC236}">
                <a16:creationId xmlns:a16="http://schemas.microsoft.com/office/drawing/2014/main" id="{113B5801-FE7A-D2F4-6D82-B939C222293C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11797" y="2218039"/>
            <a:ext cx="672934" cy="792161"/>
          </a:xfrm>
          <a:prstGeom prst="rect">
            <a:avLst/>
          </a:prstGeom>
        </p:spPr>
      </p:pic>
      <p:sp>
        <p:nvSpPr>
          <p:cNvPr id="16" name="object 18">
            <a:extLst>
              <a:ext uri="{FF2B5EF4-FFF2-40B4-BE49-F238E27FC236}">
                <a16:creationId xmlns:a16="http://schemas.microsoft.com/office/drawing/2014/main" id="{EA1E6748-6FA7-C72F-244A-2C9A2FEB3DB2}"/>
              </a:ext>
            </a:extLst>
          </p:cNvPr>
          <p:cNvSpPr txBox="1"/>
          <p:nvPr/>
        </p:nvSpPr>
        <p:spPr>
          <a:xfrm>
            <a:off x="8712996" y="3026155"/>
            <a:ext cx="4546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</a:t>
            </a:r>
            <a:r>
              <a:rPr sz="1800" dirty="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7" name="object 19">
            <a:extLst>
              <a:ext uri="{FF2B5EF4-FFF2-40B4-BE49-F238E27FC236}">
                <a16:creationId xmlns:a16="http://schemas.microsoft.com/office/drawing/2014/main" id="{3EA563D1-C73F-7CA7-7859-777248E5D64C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57999" y="2039962"/>
            <a:ext cx="1243011" cy="1011237"/>
          </a:xfrm>
          <a:prstGeom prst="rect">
            <a:avLst/>
          </a:prstGeom>
        </p:spPr>
      </p:pic>
      <p:pic>
        <p:nvPicPr>
          <p:cNvPr id="18" name="object 20">
            <a:extLst>
              <a:ext uri="{FF2B5EF4-FFF2-40B4-BE49-F238E27FC236}">
                <a16:creationId xmlns:a16="http://schemas.microsoft.com/office/drawing/2014/main" id="{82DDA632-B10C-2C43-E31E-D70B2C49907E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60709" y="2486779"/>
            <a:ext cx="1139825" cy="481012"/>
          </a:xfrm>
          <a:prstGeom prst="rect">
            <a:avLst/>
          </a:prstGeom>
        </p:spPr>
      </p:pic>
      <p:sp>
        <p:nvSpPr>
          <p:cNvPr id="19" name="object 21">
            <a:extLst>
              <a:ext uri="{FF2B5EF4-FFF2-40B4-BE49-F238E27FC236}">
                <a16:creationId xmlns:a16="http://schemas.microsoft.com/office/drawing/2014/main" id="{AAC2DF38-AE7B-26B1-E6AA-E2DE18F1CFF0}"/>
              </a:ext>
            </a:extLst>
          </p:cNvPr>
          <p:cNvSpPr txBox="1"/>
          <p:nvPr/>
        </p:nvSpPr>
        <p:spPr>
          <a:xfrm>
            <a:off x="3465708" y="3114547"/>
            <a:ext cx="929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F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-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wi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ch</a:t>
            </a:r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6B985864-6611-11B6-C0E2-FA6C95ECF13B}"/>
              </a:ext>
            </a:extLst>
          </p:cNvPr>
          <p:cNvSpPr txBox="1"/>
          <p:nvPr/>
        </p:nvSpPr>
        <p:spPr>
          <a:xfrm>
            <a:off x="8924019" y="1478788"/>
            <a:ext cx="3663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Calibri"/>
                <a:cs typeface="Calibri"/>
              </a:rPr>
              <a:t>S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N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1" name="object 23">
            <a:extLst>
              <a:ext uri="{FF2B5EF4-FFF2-40B4-BE49-F238E27FC236}">
                <a16:creationId xmlns:a16="http://schemas.microsoft.com/office/drawing/2014/main" id="{CF5B70F2-CD28-D951-5FAA-E92197A1C684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314419" y="799133"/>
            <a:ext cx="1493837" cy="549275"/>
          </a:xfrm>
          <a:prstGeom prst="rect">
            <a:avLst/>
          </a:prstGeom>
        </p:spPr>
      </p:pic>
      <p:pic>
        <p:nvPicPr>
          <p:cNvPr id="22" name="object 24">
            <a:extLst>
              <a:ext uri="{FF2B5EF4-FFF2-40B4-BE49-F238E27FC236}">
                <a16:creationId xmlns:a16="http://schemas.microsoft.com/office/drawing/2014/main" id="{256E71B4-B8F1-D197-E7D0-EFF2A1DD7F06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05674" y="3865042"/>
            <a:ext cx="920749" cy="993775"/>
          </a:xfrm>
          <a:prstGeom prst="rect">
            <a:avLst/>
          </a:prstGeom>
        </p:spPr>
      </p:pic>
      <p:sp>
        <p:nvSpPr>
          <p:cNvPr id="23" name="object 25">
            <a:extLst>
              <a:ext uri="{FF2B5EF4-FFF2-40B4-BE49-F238E27FC236}">
                <a16:creationId xmlns:a16="http://schemas.microsoft.com/office/drawing/2014/main" id="{362F4B8A-A4A9-D399-7307-9384437CC542}"/>
              </a:ext>
            </a:extLst>
          </p:cNvPr>
          <p:cNvSpPr txBox="1"/>
          <p:nvPr/>
        </p:nvSpPr>
        <p:spPr>
          <a:xfrm>
            <a:off x="465999" y="4938267"/>
            <a:ext cx="7689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FC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HBA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24" name="object 26">
            <a:extLst>
              <a:ext uri="{FF2B5EF4-FFF2-40B4-BE49-F238E27FC236}">
                <a16:creationId xmlns:a16="http://schemas.microsoft.com/office/drawing/2014/main" id="{69D60855-EA04-A46B-2214-3A40C123F982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091331" y="3957097"/>
            <a:ext cx="920750" cy="993775"/>
          </a:xfrm>
          <a:prstGeom prst="rect">
            <a:avLst/>
          </a:prstGeom>
        </p:spPr>
      </p:pic>
      <p:sp>
        <p:nvSpPr>
          <p:cNvPr id="25" name="object 27">
            <a:extLst>
              <a:ext uri="{FF2B5EF4-FFF2-40B4-BE49-F238E27FC236}">
                <a16:creationId xmlns:a16="http://schemas.microsoft.com/office/drawing/2014/main" id="{74EDB2AF-6D4E-8673-1796-39A8D223B607}"/>
              </a:ext>
            </a:extLst>
          </p:cNvPr>
          <p:cNvSpPr txBox="1"/>
          <p:nvPr/>
        </p:nvSpPr>
        <p:spPr>
          <a:xfrm>
            <a:off x="2153244" y="4938267"/>
            <a:ext cx="1016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iSCSI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HBA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26" name="object 28">
            <a:extLst>
              <a:ext uri="{FF2B5EF4-FFF2-40B4-BE49-F238E27FC236}">
                <a16:creationId xmlns:a16="http://schemas.microsoft.com/office/drawing/2014/main" id="{51FEA6F3-AE8A-9AA1-DBE8-74237FABAE66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76988" y="3942810"/>
            <a:ext cx="792163" cy="993775"/>
          </a:xfrm>
          <a:prstGeom prst="rect">
            <a:avLst/>
          </a:prstGeom>
        </p:spPr>
      </p:pic>
      <p:sp>
        <p:nvSpPr>
          <p:cNvPr id="27" name="object 29">
            <a:extLst>
              <a:ext uri="{FF2B5EF4-FFF2-40B4-BE49-F238E27FC236}">
                <a16:creationId xmlns:a16="http://schemas.microsoft.com/office/drawing/2014/main" id="{0A3ECCEC-D5C0-8E45-06EA-1CF3CD17F439}"/>
              </a:ext>
            </a:extLst>
          </p:cNvPr>
          <p:cNvSpPr txBox="1"/>
          <p:nvPr/>
        </p:nvSpPr>
        <p:spPr>
          <a:xfrm>
            <a:off x="3980188" y="4938267"/>
            <a:ext cx="375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N</a:t>
            </a:r>
            <a:r>
              <a:rPr sz="1600" spc="5" dirty="0">
                <a:latin typeface="Arial MT"/>
                <a:cs typeface="Arial MT"/>
              </a:rPr>
              <a:t>I</a:t>
            </a:r>
            <a:r>
              <a:rPr sz="1600" dirty="0">
                <a:latin typeface="Arial MT"/>
                <a:cs typeface="Arial MT"/>
              </a:rPr>
              <a:t>C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28" name="object 30">
            <a:extLst>
              <a:ext uri="{FF2B5EF4-FFF2-40B4-BE49-F238E27FC236}">
                <a16:creationId xmlns:a16="http://schemas.microsoft.com/office/drawing/2014/main" id="{831CFC83-9D4E-0B33-3790-1607F5C9E838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967274" y="4209067"/>
            <a:ext cx="963612" cy="573087"/>
          </a:xfrm>
          <a:prstGeom prst="rect">
            <a:avLst/>
          </a:prstGeom>
        </p:spPr>
      </p:pic>
      <p:sp>
        <p:nvSpPr>
          <p:cNvPr id="29" name="object 31">
            <a:extLst>
              <a:ext uri="{FF2B5EF4-FFF2-40B4-BE49-F238E27FC236}">
                <a16:creationId xmlns:a16="http://schemas.microsoft.com/office/drawing/2014/main" id="{C072712F-A8ED-FC8E-88FF-7227A04F6CDB}"/>
              </a:ext>
            </a:extLst>
          </p:cNvPr>
          <p:cNvSpPr txBox="1"/>
          <p:nvPr/>
        </p:nvSpPr>
        <p:spPr>
          <a:xfrm>
            <a:off x="5172062" y="4913884"/>
            <a:ext cx="3530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V</a:t>
            </a:r>
            <a:r>
              <a:rPr sz="1600" spc="5" dirty="0">
                <a:latin typeface="Arial MT"/>
                <a:cs typeface="Arial MT"/>
              </a:rPr>
              <a:t>I</a:t>
            </a:r>
            <a:r>
              <a:rPr sz="1600" dirty="0">
                <a:latin typeface="Arial MT"/>
                <a:cs typeface="Arial MT"/>
              </a:rPr>
              <a:t>S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0" name="object 32">
            <a:extLst>
              <a:ext uri="{FF2B5EF4-FFF2-40B4-BE49-F238E27FC236}">
                <a16:creationId xmlns:a16="http://schemas.microsoft.com/office/drawing/2014/main" id="{DE479240-D0FF-BD56-0F56-28413B401873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253025" y="2270297"/>
            <a:ext cx="596900" cy="1017588"/>
          </a:xfrm>
          <a:prstGeom prst="rect">
            <a:avLst/>
          </a:prstGeom>
        </p:spPr>
      </p:pic>
      <p:sp>
        <p:nvSpPr>
          <p:cNvPr id="31" name="object 33">
            <a:extLst>
              <a:ext uri="{FF2B5EF4-FFF2-40B4-BE49-F238E27FC236}">
                <a16:creationId xmlns:a16="http://schemas.microsoft.com/office/drawing/2014/main" id="{A15D9444-AC27-1F1D-BA21-933DD3042357}"/>
              </a:ext>
            </a:extLst>
          </p:cNvPr>
          <p:cNvSpPr txBox="1"/>
          <p:nvPr/>
        </p:nvSpPr>
        <p:spPr>
          <a:xfrm>
            <a:off x="5217751" y="3296106"/>
            <a:ext cx="69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Se</a:t>
            </a:r>
            <a:r>
              <a:rPr sz="1800" dirty="0">
                <a:latin typeface="Arial MT"/>
                <a:cs typeface="Arial MT"/>
              </a:rPr>
              <a:t>rv</a:t>
            </a:r>
            <a:r>
              <a:rPr sz="1800" spc="-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4">
            <a:extLst>
              <a:ext uri="{FF2B5EF4-FFF2-40B4-BE49-F238E27FC236}">
                <a16:creationId xmlns:a16="http://schemas.microsoft.com/office/drawing/2014/main" id="{B4B02054-62FF-2C02-8167-20C5AE119EB4}"/>
              </a:ext>
            </a:extLst>
          </p:cNvPr>
          <p:cNvGrpSpPr/>
          <p:nvPr/>
        </p:nvGrpSpPr>
        <p:grpSpPr>
          <a:xfrm>
            <a:off x="10251743" y="792783"/>
            <a:ext cx="1700530" cy="613410"/>
            <a:chOff x="10251743" y="792783"/>
            <a:chExt cx="1700530" cy="613410"/>
          </a:xfrm>
        </p:grpSpPr>
        <p:sp>
          <p:nvSpPr>
            <p:cNvPr id="33" name="object 35">
              <a:extLst>
                <a:ext uri="{FF2B5EF4-FFF2-40B4-BE49-F238E27FC236}">
                  <a16:creationId xmlns:a16="http://schemas.microsoft.com/office/drawing/2014/main" id="{99500A4B-9509-8BD1-C2A2-2DAC457D5F90}"/>
                </a:ext>
              </a:extLst>
            </p:cNvPr>
            <p:cNvSpPr/>
            <p:nvPr/>
          </p:nvSpPr>
          <p:spPr>
            <a:xfrm>
              <a:off x="10258093" y="799133"/>
              <a:ext cx="1687830" cy="600710"/>
            </a:xfrm>
            <a:custGeom>
              <a:avLst/>
              <a:gdLst/>
              <a:ahLst/>
              <a:cxnLst/>
              <a:rect l="l" t="t" r="r" b="b"/>
              <a:pathLst>
                <a:path w="1687829" h="600710">
                  <a:moveTo>
                    <a:pt x="1687244" y="0"/>
                  </a:moveTo>
                  <a:lnTo>
                    <a:pt x="0" y="0"/>
                  </a:lnTo>
                  <a:lnTo>
                    <a:pt x="0" y="600298"/>
                  </a:lnTo>
                  <a:lnTo>
                    <a:pt x="1687244" y="600298"/>
                  </a:lnTo>
                  <a:lnTo>
                    <a:pt x="168724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6">
              <a:extLst>
                <a:ext uri="{FF2B5EF4-FFF2-40B4-BE49-F238E27FC236}">
                  <a16:creationId xmlns:a16="http://schemas.microsoft.com/office/drawing/2014/main" id="{AC1376E9-C4E7-D84A-6162-BB11BAF5F370}"/>
                </a:ext>
              </a:extLst>
            </p:cNvPr>
            <p:cNvSpPr/>
            <p:nvPr/>
          </p:nvSpPr>
          <p:spPr>
            <a:xfrm>
              <a:off x="10258093" y="799133"/>
              <a:ext cx="1687830" cy="600710"/>
            </a:xfrm>
            <a:custGeom>
              <a:avLst/>
              <a:gdLst/>
              <a:ahLst/>
              <a:cxnLst/>
              <a:rect l="l" t="t" r="r" b="b"/>
              <a:pathLst>
                <a:path w="1687829" h="600710">
                  <a:moveTo>
                    <a:pt x="0" y="0"/>
                  </a:moveTo>
                  <a:lnTo>
                    <a:pt x="1687244" y="0"/>
                  </a:lnTo>
                  <a:lnTo>
                    <a:pt x="1687244" y="600299"/>
                  </a:lnTo>
                  <a:lnTo>
                    <a:pt x="0" y="60029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7">
            <a:extLst>
              <a:ext uri="{FF2B5EF4-FFF2-40B4-BE49-F238E27FC236}">
                <a16:creationId xmlns:a16="http://schemas.microsoft.com/office/drawing/2014/main" id="{D4CB8038-D04E-11DD-4F20-136E5EAE691B}"/>
              </a:ext>
            </a:extLst>
          </p:cNvPr>
          <p:cNvSpPr/>
          <p:nvPr/>
        </p:nvSpPr>
        <p:spPr>
          <a:xfrm>
            <a:off x="10258093" y="2313970"/>
            <a:ext cx="1687830" cy="600710"/>
          </a:xfrm>
          <a:custGeom>
            <a:avLst/>
            <a:gdLst/>
            <a:ahLst/>
            <a:cxnLst/>
            <a:rect l="l" t="t" r="r" b="b"/>
            <a:pathLst>
              <a:path w="1687829" h="600710">
                <a:moveTo>
                  <a:pt x="0" y="0"/>
                </a:moveTo>
                <a:lnTo>
                  <a:pt x="1687244" y="0"/>
                </a:lnTo>
                <a:lnTo>
                  <a:pt x="1687244" y="600299"/>
                </a:lnTo>
                <a:lnTo>
                  <a:pt x="0" y="6002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8">
            <a:extLst>
              <a:ext uri="{FF2B5EF4-FFF2-40B4-BE49-F238E27FC236}">
                <a16:creationId xmlns:a16="http://schemas.microsoft.com/office/drawing/2014/main" id="{77BA7100-87A0-F633-B26E-F6F13CBB3DA4}"/>
              </a:ext>
            </a:extLst>
          </p:cNvPr>
          <p:cNvGrpSpPr/>
          <p:nvPr/>
        </p:nvGrpSpPr>
        <p:grpSpPr>
          <a:xfrm>
            <a:off x="6719320" y="3981501"/>
            <a:ext cx="1052830" cy="1052830"/>
            <a:chOff x="6719320" y="3981501"/>
            <a:chExt cx="1052830" cy="1052830"/>
          </a:xfrm>
        </p:grpSpPr>
        <p:sp>
          <p:nvSpPr>
            <p:cNvPr id="37" name="object 39">
              <a:extLst>
                <a:ext uri="{FF2B5EF4-FFF2-40B4-BE49-F238E27FC236}">
                  <a16:creationId xmlns:a16="http://schemas.microsoft.com/office/drawing/2014/main" id="{2B429E41-5BCF-D8E0-D77C-F487B41C5D8D}"/>
                </a:ext>
              </a:extLst>
            </p:cNvPr>
            <p:cNvSpPr/>
            <p:nvPr/>
          </p:nvSpPr>
          <p:spPr>
            <a:xfrm>
              <a:off x="6725670" y="3987851"/>
              <a:ext cx="1040130" cy="1040130"/>
            </a:xfrm>
            <a:custGeom>
              <a:avLst/>
              <a:gdLst/>
              <a:ahLst/>
              <a:cxnLst/>
              <a:rect l="l" t="t" r="r" b="b"/>
              <a:pathLst>
                <a:path w="1040129" h="1040129">
                  <a:moveTo>
                    <a:pt x="519915" y="0"/>
                  </a:moveTo>
                  <a:lnTo>
                    <a:pt x="472592" y="2124"/>
                  </a:lnTo>
                  <a:lnTo>
                    <a:pt x="426459" y="8376"/>
                  </a:lnTo>
                  <a:lnTo>
                    <a:pt x="381701" y="18571"/>
                  </a:lnTo>
                  <a:lnTo>
                    <a:pt x="338500" y="32527"/>
                  </a:lnTo>
                  <a:lnTo>
                    <a:pt x="297039" y="50058"/>
                  </a:lnTo>
                  <a:lnTo>
                    <a:pt x="257504" y="70983"/>
                  </a:lnTo>
                  <a:lnTo>
                    <a:pt x="220076" y="95117"/>
                  </a:lnTo>
                  <a:lnTo>
                    <a:pt x="184940" y="122277"/>
                  </a:lnTo>
                  <a:lnTo>
                    <a:pt x="152279" y="152279"/>
                  </a:lnTo>
                  <a:lnTo>
                    <a:pt x="122277" y="184939"/>
                  </a:lnTo>
                  <a:lnTo>
                    <a:pt x="95117" y="220075"/>
                  </a:lnTo>
                  <a:lnTo>
                    <a:pt x="70983" y="257503"/>
                  </a:lnTo>
                  <a:lnTo>
                    <a:pt x="50059" y="297038"/>
                  </a:lnTo>
                  <a:lnTo>
                    <a:pt x="32527" y="338499"/>
                  </a:lnTo>
                  <a:lnTo>
                    <a:pt x="18571" y="381700"/>
                  </a:lnTo>
                  <a:lnTo>
                    <a:pt x="8376" y="426458"/>
                  </a:lnTo>
                  <a:lnTo>
                    <a:pt x="2124" y="472591"/>
                  </a:lnTo>
                  <a:lnTo>
                    <a:pt x="0" y="519913"/>
                  </a:lnTo>
                  <a:lnTo>
                    <a:pt x="2124" y="567236"/>
                  </a:lnTo>
                  <a:lnTo>
                    <a:pt x="8376" y="613369"/>
                  </a:lnTo>
                  <a:lnTo>
                    <a:pt x="18571" y="658127"/>
                  </a:lnTo>
                  <a:lnTo>
                    <a:pt x="32527" y="701328"/>
                  </a:lnTo>
                  <a:lnTo>
                    <a:pt x="50059" y="742789"/>
                  </a:lnTo>
                  <a:lnTo>
                    <a:pt x="70983" y="782324"/>
                  </a:lnTo>
                  <a:lnTo>
                    <a:pt x="95117" y="819752"/>
                  </a:lnTo>
                  <a:lnTo>
                    <a:pt x="122277" y="854888"/>
                  </a:lnTo>
                  <a:lnTo>
                    <a:pt x="152279" y="887549"/>
                  </a:lnTo>
                  <a:lnTo>
                    <a:pt x="184940" y="917551"/>
                  </a:lnTo>
                  <a:lnTo>
                    <a:pt x="220076" y="944711"/>
                  </a:lnTo>
                  <a:lnTo>
                    <a:pt x="257504" y="968845"/>
                  </a:lnTo>
                  <a:lnTo>
                    <a:pt x="297039" y="989769"/>
                  </a:lnTo>
                  <a:lnTo>
                    <a:pt x="338500" y="1007301"/>
                  </a:lnTo>
                  <a:lnTo>
                    <a:pt x="381701" y="1021257"/>
                  </a:lnTo>
                  <a:lnTo>
                    <a:pt x="426459" y="1031452"/>
                  </a:lnTo>
                  <a:lnTo>
                    <a:pt x="472592" y="1037704"/>
                  </a:lnTo>
                  <a:lnTo>
                    <a:pt x="519915" y="1039829"/>
                  </a:lnTo>
                  <a:lnTo>
                    <a:pt x="567237" y="1037704"/>
                  </a:lnTo>
                  <a:lnTo>
                    <a:pt x="613370" y="1031452"/>
                  </a:lnTo>
                  <a:lnTo>
                    <a:pt x="658128" y="1021257"/>
                  </a:lnTo>
                  <a:lnTo>
                    <a:pt x="701329" y="1007301"/>
                  </a:lnTo>
                  <a:lnTo>
                    <a:pt x="742790" y="989769"/>
                  </a:lnTo>
                  <a:lnTo>
                    <a:pt x="782325" y="968845"/>
                  </a:lnTo>
                  <a:lnTo>
                    <a:pt x="819753" y="944711"/>
                  </a:lnTo>
                  <a:lnTo>
                    <a:pt x="854889" y="917551"/>
                  </a:lnTo>
                  <a:lnTo>
                    <a:pt x="887549" y="887549"/>
                  </a:lnTo>
                  <a:lnTo>
                    <a:pt x="917551" y="854888"/>
                  </a:lnTo>
                  <a:lnTo>
                    <a:pt x="944711" y="819752"/>
                  </a:lnTo>
                  <a:lnTo>
                    <a:pt x="968845" y="782324"/>
                  </a:lnTo>
                  <a:lnTo>
                    <a:pt x="989770" y="742789"/>
                  </a:lnTo>
                  <a:lnTo>
                    <a:pt x="1007301" y="701328"/>
                  </a:lnTo>
                  <a:lnTo>
                    <a:pt x="1021257" y="658127"/>
                  </a:lnTo>
                  <a:lnTo>
                    <a:pt x="1031452" y="613369"/>
                  </a:lnTo>
                  <a:lnTo>
                    <a:pt x="1037704" y="567236"/>
                  </a:lnTo>
                  <a:lnTo>
                    <a:pt x="1039829" y="519913"/>
                  </a:lnTo>
                  <a:lnTo>
                    <a:pt x="1037704" y="472591"/>
                  </a:lnTo>
                  <a:lnTo>
                    <a:pt x="1031452" y="426458"/>
                  </a:lnTo>
                  <a:lnTo>
                    <a:pt x="1021257" y="381700"/>
                  </a:lnTo>
                  <a:lnTo>
                    <a:pt x="1007301" y="338499"/>
                  </a:lnTo>
                  <a:lnTo>
                    <a:pt x="989770" y="297038"/>
                  </a:lnTo>
                  <a:lnTo>
                    <a:pt x="968845" y="257503"/>
                  </a:lnTo>
                  <a:lnTo>
                    <a:pt x="944711" y="220075"/>
                  </a:lnTo>
                  <a:lnTo>
                    <a:pt x="917551" y="184939"/>
                  </a:lnTo>
                  <a:lnTo>
                    <a:pt x="887549" y="152279"/>
                  </a:lnTo>
                  <a:lnTo>
                    <a:pt x="854889" y="122277"/>
                  </a:lnTo>
                  <a:lnTo>
                    <a:pt x="819753" y="95117"/>
                  </a:lnTo>
                  <a:lnTo>
                    <a:pt x="782325" y="70983"/>
                  </a:lnTo>
                  <a:lnTo>
                    <a:pt x="742790" y="50058"/>
                  </a:lnTo>
                  <a:lnTo>
                    <a:pt x="701329" y="32527"/>
                  </a:lnTo>
                  <a:lnTo>
                    <a:pt x="658128" y="18571"/>
                  </a:lnTo>
                  <a:lnTo>
                    <a:pt x="613370" y="8376"/>
                  </a:lnTo>
                  <a:lnTo>
                    <a:pt x="567237" y="2124"/>
                  </a:lnTo>
                  <a:lnTo>
                    <a:pt x="51991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40">
              <a:extLst>
                <a:ext uri="{FF2B5EF4-FFF2-40B4-BE49-F238E27FC236}">
                  <a16:creationId xmlns:a16="http://schemas.microsoft.com/office/drawing/2014/main" id="{5D48C758-E0D0-6DC3-8B15-728281C7020F}"/>
                </a:ext>
              </a:extLst>
            </p:cNvPr>
            <p:cNvSpPr/>
            <p:nvPr/>
          </p:nvSpPr>
          <p:spPr>
            <a:xfrm>
              <a:off x="6725670" y="3987851"/>
              <a:ext cx="1040130" cy="1040130"/>
            </a:xfrm>
            <a:custGeom>
              <a:avLst/>
              <a:gdLst/>
              <a:ahLst/>
              <a:cxnLst/>
              <a:rect l="l" t="t" r="r" b="b"/>
              <a:pathLst>
                <a:path w="1040129" h="1040129">
                  <a:moveTo>
                    <a:pt x="0" y="519914"/>
                  </a:moveTo>
                  <a:lnTo>
                    <a:pt x="2124" y="472591"/>
                  </a:lnTo>
                  <a:lnTo>
                    <a:pt x="8376" y="426459"/>
                  </a:lnTo>
                  <a:lnTo>
                    <a:pt x="18571" y="381700"/>
                  </a:lnTo>
                  <a:lnTo>
                    <a:pt x="32527" y="338499"/>
                  </a:lnTo>
                  <a:lnTo>
                    <a:pt x="50058" y="297039"/>
                  </a:lnTo>
                  <a:lnTo>
                    <a:pt x="70983" y="257503"/>
                  </a:lnTo>
                  <a:lnTo>
                    <a:pt x="95117" y="220076"/>
                  </a:lnTo>
                  <a:lnTo>
                    <a:pt x="122277" y="184940"/>
                  </a:lnTo>
                  <a:lnTo>
                    <a:pt x="152279" y="152279"/>
                  </a:lnTo>
                  <a:lnTo>
                    <a:pt x="184940" y="122277"/>
                  </a:lnTo>
                  <a:lnTo>
                    <a:pt x="220076" y="95117"/>
                  </a:lnTo>
                  <a:lnTo>
                    <a:pt x="257503" y="70983"/>
                  </a:lnTo>
                  <a:lnTo>
                    <a:pt x="297039" y="50058"/>
                  </a:lnTo>
                  <a:lnTo>
                    <a:pt x="338499" y="32527"/>
                  </a:lnTo>
                  <a:lnTo>
                    <a:pt x="381700" y="18571"/>
                  </a:lnTo>
                  <a:lnTo>
                    <a:pt x="426459" y="8376"/>
                  </a:lnTo>
                  <a:lnTo>
                    <a:pt x="472591" y="2124"/>
                  </a:lnTo>
                  <a:lnTo>
                    <a:pt x="519914" y="0"/>
                  </a:lnTo>
                  <a:lnTo>
                    <a:pt x="567237" y="2124"/>
                  </a:lnTo>
                  <a:lnTo>
                    <a:pt x="613369" y="8376"/>
                  </a:lnTo>
                  <a:lnTo>
                    <a:pt x="658128" y="18571"/>
                  </a:lnTo>
                  <a:lnTo>
                    <a:pt x="701329" y="32527"/>
                  </a:lnTo>
                  <a:lnTo>
                    <a:pt x="742789" y="50058"/>
                  </a:lnTo>
                  <a:lnTo>
                    <a:pt x="782325" y="70983"/>
                  </a:lnTo>
                  <a:lnTo>
                    <a:pt x="819752" y="95117"/>
                  </a:lnTo>
                  <a:lnTo>
                    <a:pt x="854888" y="122277"/>
                  </a:lnTo>
                  <a:lnTo>
                    <a:pt x="887549" y="152279"/>
                  </a:lnTo>
                  <a:lnTo>
                    <a:pt x="917551" y="184940"/>
                  </a:lnTo>
                  <a:lnTo>
                    <a:pt x="944711" y="220076"/>
                  </a:lnTo>
                  <a:lnTo>
                    <a:pt x="968845" y="257503"/>
                  </a:lnTo>
                  <a:lnTo>
                    <a:pt x="989770" y="297039"/>
                  </a:lnTo>
                  <a:lnTo>
                    <a:pt x="1007301" y="338499"/>
                  </a:lnTo>
                  <a:lnTo>
                    <a:pt x="1021257" y="381700"/>
                  </a:lnTo>
                  <a:lnTo>
                    <a:pt x="1031452" y="426459"/>
                  </a:lnTo>
                  <a:lnTo>
                    <a:pt x="1037704" y="472591"/>
                  </a:lnTo>
                  <a:lnTo>
                    <a:pt x="1039829" y="519914"/>
                  </a:lnTo>
                  <a:lnTo>
                    <a:pt x="1037704" y="567237"/>
                  </a:lnTo>
                  <a:lnTo>
                    <a:pt x="1031452" y="613369"/>
                  </a:lnTo>
                  <a:lnTo>
                    <a:pt x="1021257" y="658128"/>
                  </a:lnTo>
                  <a:lnTo>
                    <a:pt x="1007301" y="701329"/>
                  </a:lnTo>
                  <a:lnTo>
                    <a:pt x="989770" y="742789"/>
                  </a:lnTo>
                  <a:lnTo>
                    <a:pt x="968845" y="782325"/>
                  </a:lnTo>
                  <a:lnTo>
                    <a:pt x="944711" y="819752"/>
                  </a:lnTo>
                  <a:lnTo>
                    <a:pt x="917551" y="854888"/>
                  </a:lnTo>
                  <a:lnTo>
                    <a:pt x="887549" y="887549"/>
                  </a:lnTo>
                  <a:lnTo>
                    <a:pt x="854888" y="917551"/>
                  </a:lnTo>
                  <a:lnTo>
                    <a:pt x="819752" y="944711"/>
                  </a:lnTo>
                  <a:lnTo>
                    <a:pt x="782325" y="968845"/>
                  </a:lnTo>
                  <a:lnTo>
                    <a:pt x="742789" y="989770"/>
                  </a:lnTo>
                  <a:lnTo>
                    <a:pt x="701329" y="1007301"/>
                  </a:lnTo>
                  <a:lnTo>
                    <a:pt x="658128" y="1021257"/>
                  </a:lnTo>
                  <a:lnTo>
                    <a:pt x="613369" y="1031452"/>
                  </a:lnTo>
                  <a:lnTo>
                    <a:pt x="567237" y="1037704"/>
                  </a:lnTo>
                  <a:lnTo>
                    <a:pt x="519914" y="1039829"/>
                  </a:lnTo>
                  <a:lnTo>
                    <a:pt x="472591" y="1037704"/>
                  </a:lnTo>
                  <a:lnTo>
                    <a:pt x="426459" y="1031452"/>
                  </a:lnTo>
                  <a:lnTo>
                    <a:pt x="381700" y="1021257"/>
                  </a:lnTo>
                  <a:lnTo>
                    <a:pt x="338499" y="1007301"/>
                  </a:lnTo>
                  <a:lnTo>
                    <a:pt x="297039" y="989770"/>
                  </a:lnTo>
                  <a:lnTo>
                    <a:pt x="257503" y="968845"/>
                  </a:lnTo>
                  <a:lnTo>
                    <a:pt x="220076" y="944711"/>
                  </a:lnTo>
                  <a:lnTo>
                    <a:pt x="184940" y="917551"/>
                  </a:lnTo>
                  <a:lnTo>
                    <a:pt x="152279" y="887549"/>
                  </a:lnTo>
                  <a:lnTo>
                    <a:pt x="122277" y="854888"/>
                  </a:lnTo>
                  <a:lnTo>
                    <a:pt x="95117" y="819752"/>
                  </a:lnTo>
                  <a:lnTo>
                    <a:pt x="70983" y="782325"/>
                  </a:lnTo>
                  <a:lnTo>
                    <a:pt x="50058" y="742789"/>
                  </a:lnTo>
                  <a:lnTo>
                    <a:pt x="32527" y="701329"/>
                  </a:lnTo>
                  <a:lnTo>
                    <a:pt x="18571" y="658128"/>
                  </a:lnTo>
                  <a:lnTo>
                    <a:pt x="8376" y="613369"/>
                  </a:lnTo>
                  <a:lnTo>
                    <a:pt x="2124" y="567237"/>
                  </a:lnTo>
                  <a:lnTo>
                    <a:pt x="0" y="51991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41">
            <a:extLst>
              <a:ext uri="{FF2B5EF4-FFF2-40B4-BE49-F238E27FC236}">
                <a16:creationId xmlns:a16="http://schemas.microsoft.com/office/drawing/2014/main" id="{47C4620B-62AC-C348-C803-BC2F927DA21A}"/>
              </a:ext>
            </a:extLst>
          </p:cNvPr>
          <p:cNvSpPr/>
          <p:nvPr/>
        </p:nvSpPr>
        <p:spPr>
          <a:xfrm>
            <a:off x="8541424" y="3957097"/>
            <a:ext cx="1040130" cy="1040130"/>
          </a:xfrm>
          <a:custGeom>
            <a:avLst/>
            <a:gdLst/>
            <a:ahLst/>
            <a:cxnLst/>
            <a:rect l="l" t="t" r="r" b="b"/>
            <a:pathLst>
              <a:path w="1040129" h="1040129">
                <a:moveTo>
                  <a:pt x="0" y="519914"/>
                </a:moveTo>
                <a:lnTo>
                  <a:pt x="2124" y="472591"/>
                </a:lnTo>
                <a:lnTo>
                  <a:pt x="8376" y="426459"/>
                </a:lnTo>
                <a:lnTo>
                  <a:pt x="18571" y="381700"/>
                </a:lnTo>
                <a:lnTo>
                  <a:pt x="32527" y="338499"/>
                </a:lnTo>
                <a:lnTo>
                  <a:pt x="50058" y="297039"/>
                </a:lnTo>
                <a:lnTo>
                  <a:pt x="70983" y="257503"/>
                </a:lnTo>
                <a:lnTo>
                  <a:pt x="95117" y="220076"/>
                </a:lnTo>
                <a:lnTo>
                  <a:pt x="122277" y="184940"/>
                </a:lnTo>
                <a:lnTo>
                  <a:pt x="152279" y="152279"/>
                </a:lnTo>
                <a:lnTo>
                  <a:pt x="184940" y="122277"/>
                </a:lnTo>
                <a:lnTo>
                  <a:pt x="220076" y="95117"/>
                </a:lnTo>
                <a:lnTo>
                  <a:pt x="257503" y="70983"/>
                </a:lnTo>
                <a:lnTo>
                  <a:pt x="297039" y="50058"/>
                </a:lnTo>
                <a:lnTo>
                  <a:pt x="338499" y="32527"/>
                </a:lnTo>
                <a:lnTo>
                  <a:pt x="381700" y="18571"/>
                </a:lnTo>
                <a:lnTo>
                  <a:pt x="426459" y="8376"/>
                </a:lnTo>
                <a:lnTo>
                  <a:pt x="472591" y="2124"/>
                </a:lnTo>
                <a:lnTo>
                  <a:pt x="519914" y="0"/>
                </a:lnTo>
                <a:lnTo>
                  <a:pt x="567237" y="2124"/>
                </a:lnTo>
                <a:lnTo>
                  <a:pt x="613369" y="8376"/>
                </a:lnTo>
                <a:lnTo>
                  <a:pt x="658128" y="18571"/>
                </a:lnTo>
                <a:lnTo>
                  <a:pt x="701329" y="32527"/>
                </a:lnTo>
                <a:lnTo>
                  <a:pt x="742789" y="50058"/>
                </a:lnTo>
                <a:lnTo>
                  <a:pt x="782325" y="70983"/>
                </a:lnTo>
                <a:lnTo>
                  <a:pt x="819752" y="95117"/>
                </a:lnTo>
                <a:lnTo>
                  <a:pt x="854888" y="122277"/>
                </a:lnTo>
                <a:lnTo>
                  <a:pt x="887549" y="152279"/>
                </a:lnTo>
                <a:lnTo>
                  <a:pt x="917551" y="184940"/>
                </a:lnTo>
                <a:lnTo>
                  <a:pt x="944711" y="220076"/>
                </a:lnTo>
                <a:lnTo>
                  <a:pt x="968845" y="257503"/>
                </a:lnTo>
                <a:lnTo>
                  <a:pt x="989770" y="297039"/>
                </a:lnTo>
                <a:lnTo>
                  <a:pt x="1007301" y="338499"/>
                </a:lnTo>
                <a:lnTo>
                  <a:pt x="1021257" y="381700"/>
                </a:lnTo>
                <a:lnTo>
                  <a:pt x="1031452" y="426459"/>
                </a:lnTo>
                <a:lnTo>
                  <a:pt x="1037704" y="472591"/>
                </a:lnTo>
                <a:lnTo>
                  <a:pt x="1039829" y="519914"/>
                </a:lnTo>
                <a:lnTo>
                  <a:pt x="1037704" y="567237"/>
                </a:lnTo>
                <a:lnTo>
                  <a:pt x="1031452" y="613369"/>
                </a:lnTo>
                <a:lnTo>
                  <a:pt x="1021257" y="658128"/>
                </a:lnTo>
                <a:lnTo>
                  <a:pt x="1007301" y="701329"/>
                </a:lnTo>
                <a:lnTo>
                  <a:pt x="989770" y="742789"/>
                </a:lnTo>
                <a:lnTo>
                  <a:pt x="968845" y="782325"/>
                </a:lnTo>
                <a:lnTo>
                  <a:pt x="944711" y="819752"/>
                </a:lnTo>
                <a:lnTo>
                  <a:pt x="917551" y="854888"/>
                </a:lnTo>
                <a:lnTo>
                  <a:pt x="887549" y="887549"/>
                </a:lnTo>
                <a:lnTo>
                  <a:pt x="854888" y="917551"/>
                </a:lnTo>
                <a:lnTo>
                  <a:pt x="819752" y="944711"/>
                </a:lnTo>
                <a:lnTo>
                  <a:pt x="782325" y="968845"/>
                </a:lnTo>
                <a:lnTo>
                  <a:pt x="742789" y="989770"/>
                </a:lnTo>
                <a:lnTo>
                  <a:pt x="701329" y="1007301"/>
                </a:lnTo>
                <a:lnTo>
                  <a:pt x="658128" y="1021257"/>
                </a:lnTo>
                <a:lnTo>
                  <a:pt x="613369" y="1031452"/>
                </a:lnTo>
                <a:lnTo>
                  <a:pt x="567237" y="1037704"/>
                </a:lnTo>
                <a:lnTo>
                  <a:pt x="519914" y="1039829"/>
                </a:lnTo>
                <a:lnTo>
                  <a:pt x="472591" y="1037704"/>
                </a:lnTo>
                <a:lnTo>
                  <a:pt x="426459" y="1031452"/>
                </a:lnTo>
                <a:lnTo>
                  <a:pt x="381700" y="1021257"/>
                </a:lnTo>
                <a:lnTo>
                  <a:pt x="338499" y="1007301"/>
                </a:lnTo>
                <a:lnTo>
                  <a:pt x="297039" y="989770"/>
                </a:lnTo>
                <a:lnTo>
                  <a:pt x="257503" y="968845"/>
                </a:lnTo>
                <a:lnTo>
                  <a:pt x="220076" y="944711"/>
                </a:lnTo>
                <a:lnTo>
                  <a:pt x="184940" y="917551"/>
                </a:lnTo>
                <a:lnTo>
                  <a:pt x="152279" y="887549"/>
                </a:lnTo>
                <a:lnTo>
                  <a:pt x="122277" y="854888"/>
                </a:lnTo>
                <a:lnTo>
                  <a:pt x="95117" y="819752"/>
                </a:lnTo>
                <a:lnTo>
                  <a:pt x="70983" y="782325"/>
                </a:lnTo>
                <a:lnTo>
                  <a:pt x="50058" y="742789"/>
                </a:lnTo>
                <a:lnTo>
                  <a:pt x="32527" y="701329"/>
                </a:lnTo>
                <a:lnTo>
                  <a:pt x="18571" y="658128"/>
                </a:lnTo>
                <a:lnTo>
                  <a:pt x="8376" y="613369"/>
                </a:lnTo>
                <a:lnTo>
                  <a:pt x="2124" y="567237"/>
                </a:lnTo>
                <a:lnTo>
                  <a:pt x="0" y="519914"/>
                </a:lnTo>
                <a:close/>
              </a:path>
            </a:pathLst>
          </a:custGeom>
          <a:ln w="19050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4">
            <a:extLst>
              <a:ext uri="{FF2B5EF4-FFF2-40B4-BE49-F238E27FC236}">
                <a16:creationId xmlns:a16="http://schemas.microsoft.com/office/drawing/2014/main" id="{78B4A954-75B9-952D-EB3F-E30B279F7285}"/>
              </a:ext>
            </a:extLst>
          </p:cNvPr>
          <p:cNvGrpSpPr/>
          <p:nvPr/>
        </p:nvGrpSpPr>
        <p:grpSpPr>
          <a:xfrm>
            <a:off x="5062232" y="5414392"/>
            <a:ext cx="1875789" cy="815975"/>
            <a:chOff x="5062232" y="5414392"/>
            <a:chExt cx="1875789" cy="815975"/>
          </a:xfrm>
        </p:grpSpPr>
        <p:pic>
          <p:nvPicPr>
            <p:cNvPr id="43" name="object 45">
              <a:extLst>
                <a:ext uri="{FF2B5EF4-FFF2-40B4-BE49-F238E27FC236}">
                  <a16:creationId xmlns:a16="http://schemas.microsoft.com/office/drawing/2014/main" id="{459C0AFA-27D2-AF1F-105E-EA7E8B75E9C1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74920" y="5425439"/>
              <a:ext cx="1850135" cy="792480"/>
            </a:xfrm>
            <a:prstGeom prst="rect">
              <a:avLst/>
            </a:prstGeom>
          </p:spPr>
        </p:pic>
        <p:sp>
          <p:nvSpPr>
            <p:cNvPr id="44" name="object 46">
              <a:extLst>
                <a:ext uri="{FF2B5EF4-FFF2-40B4-BE49-F238E27FC236}">
                  <a16:creationId xmlns:a16="http://schemas.microsoft.com/office/drawing/2014/main" id="{143F15AD-C9B4-6CF4-D049-242470DF77DE}"/>
                </a:ext>
              </a:extLst>
            </p:cNvPr>
            <p:cNvSpPr/>
            <p:nvPr/>
          </p:nvSpPr>
          <p:spPr>
            <a:xfrm>
              <a:off x="5074932" y="5427092"/>
              <a:ext cx="1850389" cy="790575"/>
            </a:xfrm>
            <a:custGeom>
              <a:avLst/>
              <a:gdLst/>
              <a:ahLst/>
              <a:cxnLst/>
              <a:rect l="l" t="t" r="r" b="b"/>
              <a:pathLst>
                <a:path w="1850390" h="790575">
                  <a:moveTo>
                    <a:pt x="231525" y="449640"/>
                  </a:moveTo>
                  <a:lnTo>
                    <a:pt x="233841" y="449640"/>
                  </a:lnTo>
                  <a:lnTo>
                    <a:pt x="233841" y="442827"/>
                  </a:lnTo>
                  <a:lnTo>
                    <a:pt x="231525" y="437718"/>
                  </a:lnTo>
                  <a:lnTo>
                    <a:pt x="231525" y="430905"/>
                  </a:lnTo>
                  <a:lnTo>
                    <a:pt x="243282" y="388991"/>
                  </a:lnTo>
                  <a:lnTo>
                    <a:pt x="275225" y="354900"/>
                  </a:lnTo>
                  <a:lnTo>
                    <a:pt x="322362" y="331987"/>
                  </a:lnTo>
                  <a:lnTo>
                    <a:pt x="379701" y="323604"/>
                  </a:lnTo>
                  <a:lnTo>
                    <a:pt x="386647" y="323631"/>
                  </a:lnTo>
                  <a:lnTo>
                    <a:pt x="393593" y="323817"/>
                  </a:lnTo>
                  <a:lnTo>
                    <a:pt x="400539" y="324323"/>
                  </a:lnTo>
                  <a:lnTo>
                    <a:pt x="407485" y="325308"/>
                  </a:lnTo>
                  <a:lnTo>
                    <a:pt x="401407" y="309686"/>
                  </a:lnTo>
                  <a:lnTo>
                    <a:pt x="397066" y="293586"/>
                  </a:lnTo>
                  <a:lnTo>
                    <a:pt x="394461" y="277166"/>
                  </a:lnTo>
                  <a:lnTo>
                    <a:pt x="393593" y="260587"/>
                  </a:lnTo>
                  <a:lnTo>
                    <a:pt x="397910" y="222271"/>
                  </a:lnTo>
                  <a:lnTo>
                    <a:pt x="410452" y="185636"/>
                  </a:lnTo>
                  <a:lnTo>
                    <a:pt x="430602" y="151098"/>
                  </a:lnTo>
                  <a:lnTo>
                    <a:pt x="457745" y="119070"/>
                  </a:lnTo>
                  <a:lnTo>
                    <a:pt x="491264" y="89967"/>
                  </a:lnTo>
                  <a:lnTo>
                    <a:pt x="530545" y="64205"/>
                  </a:lnTo>
                  <a:lnTo>
                    <a:pt x="574972" y="42196"/>
                  </a:lnTo>
                  <a:lnTo>
                    <a:pt x="623928" y="24357"/>
                  </a:lnTo>
                  <a:lnTo>
                    <a:pt x="676798" y="11102"/>
                  </a:lnTo>
                  <a:lnTo>
                    <a:pt x="732966" y="2844"/>
                  </a:lnTo>
                  <a:lnTo>
                    <a:pt x="791817" y="0"/>
                  </a:lnTo>
                  <a:lnTo>
                    <a:pt x="849031" y="2648"/>
                  </a:lnTo>
                  <a:lnTo>
                    <a:pt x="903634" y="10355"/>
                  </a:lnTo>
                  <a:lnTo>
                    <a:pt x="955097" y="22763"/>
                  </a:lnTo>
                  <a:lnTo>
                    <a:pt x="1002893" y="39513"/>
                  </a:lnTo>
                  <a:lnTo>
                    <a:pt x="1046494" y="60250"/>
                  </a:lnTo>
                  <a:lnTo>
                    <a:pt x="1085372" y="84614"/>
                  </a:lnTo>
                  <a:lnTo>
                    <a:pt x="1118998" y="112248"/>
                  </a:lnTo>
                  <a:lnTo>
                    <a:pt x="1146846" y="142794"/>
                  </a:lnTo>
                  <a:lnTo>
                    <a:pt x="1168387" y="175896"/>
                  </a:lnTo>
                  <a:lnTo>
                    <a:pt x="1183094" y="211194"/>
                  </a:lnTo>
                  <a:lnTo>
                    <a:pt x="1212577" y="195280"/>
                  </a:lnTo>
                  <a:lnTo>
                    <a:pt x="1245316" y="183518"/>
                  </a:lnTo>
                  <a:lnTo>
                    <a:pt x="1281094" y="176226"/>
                  </a:lnTo>
                  <a:lnTo>
                    <a:pt x="1319694" y="173724"/>
                  </a:lnTo>
                  <a:lnTo>
                    <a:pt x="1375496" y="179299"/>
                  </a:lnTo>
                  <a:lnTo>
                    <a:pt x="1425767" y="195046"/>
                  </a:lnTo>
                  <a:lnTo>
                    <a:pt x="1468449" y="219497"/>
                  </a:lnTo>
                  <a:lnTo>
                    <a:pt x="1501484" y="251187"/>
                  </a:lnTo>
                  <a:lnTo>
                    <a:pt x="1522814" y="288650"/>
                  </a:lnTo>
                  <a:lnTo>
                    <a:pt x="1530382" y="330417"/>
                  </a:lnTo>
                  <a:lnTo>
                    <a:pt x="1530382" y="332120"/>
                  </a:lnTo>
                  <a:lnTo>
                    <a:pt x="1530382" y="335527"/>
                  </a:lnTo>
                  <a:lnTo>
                    <a:pt x="1530382" y="338933"/>
                  </a:lnTo>
                  <a:lnTo>
                    <a:pt x="1541958" y="337230"/>
                  </a:lnTo>
                  <a:lnTo>
                    <a:pt x="1597641" y="340849"/>
                  </a:lnTo>
                  <a:lnTo>
                    <a:pt x="1649914" y="351294"/>
                  </a:lnTo>
                  <a:lnTo>
                    <a:pt x="1697937" y="367950"/>
                  </a:lnTo>
                  <a:lnTo>
                    <a:pt x="1740873" y="390199"/>
                  </a:lnTo>
                  <a:lnTo>
                    <a:pt x="1777882" y="417424"/>
                  </a:lnTo>
                  <a:lnTo>
                    <a:pt x="1808126" y="449009"/>
                  </a:lnTo>
                  <a:lnTo>
                    <a:pt x="1830767" y="484337"/>
                  </a:lnTo>
                  <a:lnTo>
                    <a:pt x="1844967" y="522790"/>
                  </a:lnTo>
                  <a:lnTo>
                    <a:pt x="1849887" y="563753"/>
                  </a:lnTo>
                  <a:lnTo>
                    <a:pt x="1844967" y="604267"/>
                  </a:lnTo>
                  <a:lnTo>
                    <a:pt x="1830767" y="642483"/>
                  </a:lnTo>
                  <a:lnTo>
                    <a:pt x="1808126" y="677740"/>
                  </a:lnTo>
                  <a:lnTo>
                    <a:pt x="1777882" y="709381"/>
                  </a:lnTo>
                  <a:lnTo>
                    <a:pt x="1740873" y="736747"/>
                  </a:lnTo>
                  <a:lnTo>
                    <a:pt x="1697937" y="759178"/>
                  </a:lnTo>
                  <a:lnTo>
                    <a:pt x="1649914" y="776016"/>
                  </a:lnTo>
                  <a:lnTo>
                    <a:pt x="1597641" y="786601"/>
                  </a:lnTo>
                  <a:lnTo>
                    <a:pt x="1541958" y="790277"/>
                  </a:lnTo>
                  <a:lnTo>
                    <a:pt x="784364" y="790277"/>
                  </a:lnTo>
                  <a:lnTo>
                    <a:pt x="395329" y="790277"/>
                  </a:lnTo>
                  <a:lnTo>
                    <a:pt x="252000" y="790277"/>
                  </a:lnTo>
                  <a:lnTo>
                    <a:pt x="231525" y="790277"/>
                  </a:lnTo>
                  <a:lnTo>
                    <a:pt x="178604" y="785758"/>
                  </a:lnTo>
                  <a:lnTo>
                    <a:pt x="129937" y="772897"/>
                  </a:lnTo>
                  <a:lnTo>
                    <a:pt x="86939" y="752737"/>
                  </a:lnTo>
                  <a:lnTo>
                    <a:pt x="51029" y="726320"/>
                  </a:lnTo>
                  <a:lnTo>
                    <a:pt x="23624" y="694690"/>
                  </a:lnTo>
                  <a:lnTo>
                    <a:pt x="6142" y="658888"/>
                  </a:lnTo>
                  <a:lnTo>
                    <a:pt x="0" y="619958"/>
                  </a:lnTo>
                  <a:lnTo>
                    <a:pt x="6142" y="581028"/>
                  </a:lnTo>
                  <a:lnTo>
                    <a:pt x="23624" y="545227"/>
                  </a:lnTo>
                  <a:lnTo>
                    <a:pt x="51029" y="513596"/>
                  </a:lnTo>
                  <a:lnTo>
                    <a:pt x="86939" y="487179"/>
                  </a:lnTo>
                  <a:lnTo>
                    <a:pt x="129937" y="467019"/>
                  </a:lnTo>
                  <a:lnTo>
                    <a:pt x="178604" y="454159"/>
                  </a:lnTo>
                  <a:lnTo>
                    <a:pt x="231525" y="449640"/>
                  </a:lnTo>
                  <a:close/>
                </a:path>
              </a:pathLst>
            </a:custGeom>
            <a:ln w="25400">
              <a:solidFill>
                <a:srgbClr val="BFBFB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7">
            <a:extLst>
              <a:ext uri="{FF2B5EF4-FFF2-40B4-BE49-F238E27FC236}">
                <a16:creationId xmlns:a16="http://schemas.microsoft.com/office/drawing/2014/main" id="{B8255BF5-0895-382E-D01A-054E99F7BA6A}"/>
              </a:ext>
            </a:extLst>
          </p:cNvPr>
          <p:cNvSpPr txBox="1"/>
          <p:nvPr/>
        </p:nvSpPr>
        <p:spPr>
          <a:xfrm>
            <a:off x="5436313" y="6336791"/>
            <a:ext cx="112712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676767"/>
                </a:solidFill>
                <a:latin typeface="Arial MT"/>
                <a:cs typeface="Arial MT"/>
              </a:rPr>
              <a:t>Fabric</a:t>
            </a:r>
            <a:r>
              <a:rPr sz="1100" spc="-5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676767"/>
                </a:solidFill>
                <a:latin typeface="Arial MT"/>
                <a:cs typeface="Arial MT"/>
              </a:rPr>
              <a:t>–</a:t>
            </a:r>
            <a:r>
              <a:rPr sz="1100" spc="-45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676767"/>
                </a:solidFill>
                <a:latin typeface="Microsoft YaHei"/>
                <a:cs typeface="Microsoft YaHei"/>
              </a:rPr>
              <a:t>透明矢量</a:t>
            </a:r>
            <a:endParaRPr sz="1100">
              <a:latin typeface="Microsoft YaHei"/>
              <a:cs typeface="Microsoft YaHei"/>
            </a:endParaRPr>
          </a:p>
        </p:txBody>
      </p:sp>
      <p:grpSp>
        <p:nvGrpSpPr>
          <p:cNvPr id="46" name="object 48">
            <a:extLst>
              <a:ext uri="{FF2B5EF4-FFF2-40B4-BE49-F238E27FC236}">
                <a16:creationId xmlns:a16="http://schemas.microsoft.com/office/drawing/2014/main" id="{8DB9E3B2-F651-BC6A-BB54-0CB6D8EE770C}"/>
              </a:ext>
            </a:extLst>
          </p:cNvPr>
          <p:cNvGrpSpPr/>
          <p:nvPr/>
        </p:nvGrpSpPr>
        <p:grpSpPr>
          <a:xfrm>
            <a:off x="7181139" y="5417565"/>
            <a:ext cx="2118995" cy="875665"/>
            <a:chOff x="7181139" y="5417565"/>
            <a:chExt cx="2118995" cy="875665"/>
          </a:xfrm>
        </p:grpSpPr>
        <p:sp>
          <p:nvSpPr>
            <p:cNvPr id="47" name="object 49">
              <a:extLst>
                <a:ext uri="{FF2B5EF4-FFF2-40B4-BE49-F238E27FC236}">
                  <a16:creationId xmlns:a16="http://schemas.microsoft.com/office/drawing/2014/main" id="{63250191-2185-39CA-8AA0-4A87C66E3990}"/>
                </a:ext>
              </a:extLst>
            </p:cNvPr>
            <p:cNvSpPr/>
            <p:nvPr/>
          </p:nvSpPr>
          <p:spPr>
            <a:xfrm>
              <a:off x="7190664" y="5427090"/>
              <a:ext cx="2099945" cy="856615"/>
            </a:xfrm>
            <a:custGeom>
              <a:avLst/>
              <a:gdLst/>
              <a:ahLst/>
              <a:cxnLst/>
              <a:rect l="l" t="t" r="r" b="b"/>
              <a:pathLst>
                <a:path w="2099945" h="856614">
                  <a:moveTo>
                    <a:pt x="349512" y="365509"/>
                  </a:moveTo>
                  <a:lnTo>
                    <a:pt x="292471" y="368695"/>
                  </a:lnTo>
                  <a:lnTo>
                    <a:pt x="238488" y="377928"/>
                  </a:lnTo>
                  <a:lnTo>
                    <a:pt x="188258" y="392722"/>
                  </a:lnTo>
                  <a:lnTo>
                    <a:pt x="142474" y="412589"/>
                  </a:lnTo>
                  <a:lnTo>
                    <a:pt x="101831" y="437041"/>
                  </a:lnTo>
                  <a:lnTo>
                    <a:pt x="67022" y="465592"/>
                  </a:lnTo>
                  <a:lnTo>
                    <a:pt x="38740" y="497753"/>
                  </a:lnTo>
                  <a:lnTo>
                    <a:pt x="17680" y="533037"/>
                  </a:lnTo>
                  <a:lnTo>
                    <a:pt x="4535" y="570958"/>
                  </a:lnTo>
                  <a:lnTo>
                    <a:pt x="0" y="611027"/>
                  </a:lnTo>
                  <a:lnTo>
                    <a:pt x="4535" y="650648"/>
                  </a:lnTo>
                  <a:lnTo>
                    <a:pt x="17680" y="688309"/>
                  </a:lnTo>
                  <a:lnTo>
                    <a:pt x="38740" y="723488"/>
                  </a:lnTo>
                  <a:lnTo>
                    <a:pt x="67022" y="755666"/>
                  </a:lnTo>
                  <a:lnTo>
                    <a:pt x="101831" y="784321"/>
                  </a:lnTo>
                  <a:lnTo>
                    <a:pt x="142474" y="808934"/>
                  </a:lnTo>
                  <a:lnTo>
                    <a:pt x="188258" y="828983"/>
                  </a:lnTo>
                  <a:lnTo>
                    <a:pt x="238488" y="843949"/>
                  </a:lnTo>
                  <a:lnTo>
                    <a:pt x="292471" y="853310"/>
                  </a:lnTo>
                  <a:lnTo>
                    <a:pt x="349512" y="856546"/>
                  </a:lnTo>
                  <a:lnTo>
                    <a:pt x="1836907" y="856546"/>
                  </a:lnTo>
                  <a:lnTo>
                    <a:pt x="1889696" y="852778"/>
                  </a:lnTo>
                  <a:lnTo>
                    <a:pt x="1938944" y="841980"/>
                  </a:lnTo>
                  <a:lnTo>
                    <a:pt x="1983572" y="824908"/>
                  </a:lnTo>
                  <a:lnTo>
                    <a:pt x="2022503" y="802320"/>
                  </a:lnTo>
                  <a:lnTo>
                    <a:pt x="2054659" y="774972"/>
                  </a:lnTo>
                  <a:lnTo>
                    <a:pt x="2078962" y="743623"/>
                  </a:lnTo>
                  <a:lnTo>
                    <a:pt x="2099698" y="671946"/>
                  </a:lnTo>
                  <a:lnTo>
                    <a:pt x="2094335" y="634863"/>
                  </a:lnTo>
                  <a:lnTo>
                    <a:pt x="2054659" y="568919"/>
                  </a:lnTo>
                  <a:lnTo>
                    <a:pt x="2022503" y="541571"/>
                  </a:lnTo>
                  <a:lnTo>
                    <a:pt x="1983572" y="518983"/>
                  </a:lnTo>
                  <a:lnTo>
                    <a:pt x="1938944" y="501911"/>
                  </a:lnTo>
                  <a:lnTo>
                    <a:pt x="1889696" y="491113"/>
                  </a:lnTo>
                  <a:lnTo>
                    <a:pt x="1836907" y="487345"/>
                  </a:lnTo>
                  <a:lnTo>
                    <a:pt x="1834280" y="487345"/>
                  </a:lnTo>
                  <a:lnTo>
                    <a:pt x="1834280" y="479961"/>
                  </a:lnTo>
                  <a:lnTo>
                    <a:pt x="1836907" y="474423"/>
                  </a:lnTo>
                  <a:lnTo>
                    <a:pt x="1836907" y="467039"/>
                  </a:lnTo>
                  <a:lnTo>
                    <a:pt x="1828246" y="430133"/>
                  </a:lnTo>
                  <a:lnTo>
                    <a:pt x="1804195" y="398190"/>
                  </a:lnTo>
                  <a:lnTo>
                    <a:pt x="1767657" y="373070"/>
                  </a:lnTo>
                  <a:lnTo>
                    <a:pt x="1751619" y="367354"/>
                  </a:lnTo>
                  <a:lnTo>
                    <a:pt x="362652" y="367354"/>
                  </a:lnTo>
                  <a:lnTo>
                    <a:pt x="349512" y="365509"/>
                  </a:lnTo>
                  <a:close/>
                </a:path>
                <a:path w="2099945" h="856614">
                  <a:moveTo>
                    <a:pt x="601790" y="188292"/>
                  </a:moveTo>
                  <a:lnTo>
                    <a:pt x="547172" y="192759"/>
                  </a:lnTo>
                  <a:lnTo>
                    <a:pt x="496920" y="205493"/>
                  </a:lnTo>
                  <a:lnTo>
                    <a:pt x="452506" y="225492"/>
                  </a:lnTo>
                  <a:lnTo>
                    <a:pt x="415401" y="251756"/>
                  </a:lnTo>
                  <a:lnTo>
                    <a:pt x="387077" y="283283"/>
                  </a:lnTo>
                  <a:lnTo>
                    <a:pt x="369003" y="319073"/>
                  </a:lnTo>
                  <a:lnTo>
                    <a:pt x="362652" y="358125"/>
                  </a:lnTo>
                  <a:lnTo>
                    <a:pt x="362652" y="367354"/>
                  </a:lnTo>
                  <a:lnTo>
                    <a:pt x="1751619" y="367354"/>
                  </a:lnTo>
                  <a:lnTo>
                    <a:pt x="1721532" y="356633"/>
                  </a:lnTo>
                  <a:lnTo>
                    <a:pt x="1685266" y="352587"/>
                  </a:lnTo>
                  <a:lnTo>
                    <a:pt x="1637186" y="352587"/>
                  </a:lnTo>
                  <a:lnTo>
                    <a:pt x="1644084" y="335655"/>
                  </a:lnTo>
                  <a:lnTo>
                    <a:pt x="1649012" y="318205"/>
                  </a:lnTo>
                  <a:lnTo>
                    <a:pt x="1651968" y="300408"/>
                  </a:lnTo>
                  <a:lnTo>
                    <a:pt x="1652954" y="282438"/>
                  </a:lnTo>
                  <a:lnTo>
                    <a:pt x="1649433" y="247191"/>
                  </a:lnTo>
                  <a:lnTo>
                    <a:pt x="1643901" y="228904"/>
                  </a:lnTo>
                  <a:lnTo>
                    <a:pt x="756837" y="228904"/>
                  </a:lnTo>
                  <a:lnTo>
                    <a:pt x="723373" y="211655"/>
                  </a:lnTo>
                  <a:lnTo>
                    <a:pt x="686213" y="198906"/>
                  </a:lnTo>
                  <a:lnTo>
                    <a:pt x="645603" y="191003"/>
                  </a:lnTo>
                  <a:lnTo>
                    <a:pt x="601790" y="188292"/>
                  </a:lnTo>
                  <a:close/>
                </a:path>
                <a:path w="2099945" h="856614">
                  <a:moveTo>
                    <a:pt x="1668721" y="350740"/>
                  </a:moveTo>
                  <a:lnTo>
                    <a:pt x="1660837" y="350769"/>
                  </a:lnTo>
                  <a:lnTo>
                    <a:pt x="1652953" y="350971"/>
                  </a:lnTo>
                  <a:lnTo>
                    <a:pt x="1645070" y="351519"/>
                  </a:lnTo>
                  <a:lnTo>
                    <a:pt x="1637186" y="352587"/>
                  </a:lnTo>
                  <a:lnTo>
                    <a:pt x="1685266" y="352587"/>
                  </a:lnTo>
                  <a:lnTo>
                    <a:pt x="1668721" y="350740"/>
                  </a:lnTo>
                  <a:close/>
                </a:path>
                <a:path w="2099945" h="856614">
                  <a:moveTo>
                    <a:pt x="1200953" y="0"/>
                  </a:moveTo>
                  <a:lnTo>
                    <a:pt x="1141803" y="2377"/>
                  </a:lnTo>
                  <a:lnTo>
                    <a:pt x="1085057" y="9314"/>
                  </a:lnTo>
                  <a:lnTo>
                    <a:pt x="1031166" y="20521"/>
                  </a:lnTo>
                  <a:lnTo>
                    <a:pt x="980581" y="35705"/>
                  </a:lnTo>
                  <a:lnTo>
                    <a:pt x="933750" y="54575"/>
                  </a:lnTo>
                  <a:lnTo>
                    <a:pt x="891125" y="76841"/>
                  </a:lnTo>
                  <a:lnTo>
                    <a:pt x="853156" y="102211"/>
                  </a:lnTo>
                  <a:lnTo>
                    <a:pt x="820292" y="130393"/>
                  </a:lnTo>
                  <a:lnTo>
                    <a:pt x="792984" y="161097"/>
                  </a:lnTo>
                  <a:lnTo>
                    <a:pt x="771683" y="194031"/>
                  </a:lnTo>
                  <a:lnTo>
                    <a:pt x="756837" y="228904"/>
                  </a:lnTo>
                  <a:lnTo>
                    <a:pt x="1643901" y="228904"/>
                  </a:lnTo>
                  <a:lnTo>
                    <a:pt x="1622532" y="180735"/>
                  </a:lnTo>
                  <a:lnTo>
                    <a:pt x="1571976" y="121478"/>
                  </a:lnTo>
                  <a:lnTo>
                    <a:pt x="1538886" y="95230"/>
                  </a:lnTo>
                  <a:lnTo>
                    <a:pt x="1501152" y="71598"/>
                  </a:lnTo>
                  <a:lnTo>
                    <a:pt x="1459199" y="50855"/>
                  </a:lnTo>
                  <a:lnTo>
                    <a:pt x="1413449" y="33273"/>
                  </a:lnTo>
                  <a:lnTo>
                    <a:pt x="1364326" y="19124"/>
                  </a:lnTo>
                  <a:lnTo>
                    <a:pt x="1312254" y="8681"/>
                  </a:lnTo>
                  <a:lnTo>
                    <a:pt x="1257655" y="2215"/>
                  </a:lnTo>
                  <a:lnTo>
                    <a:pt x="1200953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8" name="object 50">
              <a:extLst>
                <a:ext uri="{FF2B5EF4-FFF2-40B4-BE49-F238E27FC236}">
                  <a16:creationId xmlns:a16="http://schemas.microsoft.com/office/drawing/2014/main" id="{9E30A7D0-8A2C-D857-1ADA-E37A4D73310B}"/>
                </a:ext>
              </a:extLst>
            </p:cNvPr>
            <p:cNvSpPr/>
            <p:nvPr/>
          </p:nvSpPr>
          <p:spPr>
            <a:xfrm>
              <a:off x="7190664" y="5427090"/>
              <a:ext cx="2099945" cy="856615"/>
            </a:xfrm>
            <a:custGeom>
              <a:avLst/>
              <a:gdLst/>
              <a:ahLst/>
              <a:cxnLst/>
              <a:rect l="l" t="t" r="r" b="b"/>
              <a:pathLst>
                <a:path w="2099945" h="856614">
                  <a:moveTo>
                    <a:pt x="1836907" y="487345"/>
                  </a:moveTo>
                  <a:lnTo>
                    <a:pt x="1834279" y="487345"/>
                  </a:lnTo>
                  <a:lnTo>
                    <a:pt x="1834279" y="479961"/>
                  </a:lnTo>
                  <a:lnTo>
                    <a:pt x="1836907" y="474423"/>
                  </a:lnTo>
                  <a:lnTo>
                    <a:pt x="1836907" y="467039"/>
                  </a:lnTo>
                  <a:lnTo>
                    <a:pt x="1828245" y="430134"/>
                  </a:lnTo>
                  <a:lnTo>
                    <a:pt x="1804194" y="398190"/>
                  </a:lnTo>
                  <a:lnTo>
                    <a:pt x="1767656" y="373070"/>
                  </a:lnTo>
                  <a:lnTo>
                    <a:pt x="1721531" y="356633"/>
                  </a:lnTo>
                  <a:lnTo>
                    <a:pt x="1668721" y="350741"/>
                  </a:lnTo>
                  <a:lnTo>
                    <a:pt x="1660837" y="350770"/>
                  </a:lnTo>
                  <a:lnTo>
                    <a:pt x="1652953" y="350971"/>
                  </a:lnTo>
                  <a:lnTo>
                    <a:pt x="1645069" y="351519"/>
                  </a:lnTo>
                  <a:lnTo>
                    <a:pt x="1637186" y="352587"/>
                  </a:lnTo>
                  <a:lnTo>
                    <a:pt x="1644084" y="335655"/>
                  </a:lnTo>
                  <a:lnTo>
                    <a:pt x="1649012" y="318205"/>
                  </a:lnTo>
                  <a:lnTo>
                    <a:pt x="1651968" y="300408"/>
                  </a:lnTo>
                  <a:lnTo>
                    <a:pt x="1652954" y="282439"/>
                  </a:lnTo>
                  <a:lnTo>
                    <a:pt x="1649432" y="247191"/>
                  </a:lnTo>
                  <a:lnTo>
                    <a:pt x="1622531" y="180735"/>
                  </a:lnTo>
                  <a:lnTo>
                    <a:pt x="1571975" y="121478"/>
                  </a:lnTo>
                  <a:lnTo>
                    <a:pt x="1538885" y="95230"/>
                  </a:lnTo>
                  <a:lnTo>
                    <a:pt x="1501152" y="71598"/>
                  </a:lnTo>
                  <a:lnTo>
                    <a:pt x="1459199" y="50855"/>
                  </a:lnTo>
                  <a:lnTo>
                    <a:pt x="1413449" y="33273"/>
                  </a:lnTo>
                  <a:lnTo>
                    <a:pt x="1364326" y="19124"/>
                  </a:lnTo>
                  <a:lnTo>
                    <a:pt x="1312254" y="8681"/>
                  </a:lnTo>
                  <a:lnTo>
                    <a:pt x="1257655" y="2215"/>
                  </a:lnTo>
                  <a:lnTo>
                    <a:pt x="1200954" y="0"/>
                  </a:lnTo>
                  <a:lnTo>
                    <a:pt x="1141803" y="2377"/>
                  </a:lnTo>
                  <a:lnTo>
                    <a:pt x="1085057" y="9314"/>
                  </a:lnTo>
                  <a:lnTo>
                    <a:pt x="1031166" y="20521"/>
                  </a:lnTo>
                  <a:lnTo>
                    <a:pt x="980580" y="35705"/>
                  </a:lnTo>
                  <a:lnTo>
                    <a:pt x="933750" y="54575"/>
                  </a:lnTo>
                  <a:lnTo>
                    <a:pt x="891125" y="76841"/>
                  </a:lnTo>
                  <a:lnTo>
                    <a:pt x="853155" y="102211"/>
                  </a:lnTo>
                  <a:lnTo>
                    <a:pt x="820292" y="130393"/>
                  </a:lnTo>
                  <a:lnTo>
                    <a:pt x="792984" y="161097"/>
                  </a:lnTo>
                  <a:lnTo>
                    <a:pt x="771682" y="194031"/>
                  </a:lnTo>
                  <a:lnTo>
                    <a:pt x="756837" y="228904"/>
                  </a:lnTo>
                  <a:lnTo>
                    <a:pt x="723372" y="211656"/>
                  </a:lnTo>
                  <a:lnTo>
                    <a:pt x="686212" y="198907"/>
                  </a:lnTo>
                  <a:lnTo>
                    <a:pt x="645602" y="191004"/>
                  </a:lnTo>
                  <a:lnTo>
                    <a:pt x="601790" y="188292"/>
                  </a:lnTo>
                  <a:lnTo>
                    <a:pt x="547171" y="192759"/>
                  </a:lnTo>
                  <a:lnTo>
                    <a:pt x="496919" y="205493"/>
                  </a:lnTo>
                  <a:lnTo>
                    <a:pt x="452505" y="225492"/>
                  </a:lnTo>
                  <a:lnTo>
                    <a:pt x="415400" y="251756"/>
                  </a:lnTo>
                  <a:lnTo>
                    <a:pt x="387076" y="283283"/>
                  </a:lnTo>
                  <a:lnTo>
                    <a:pt x="369002" y="319073"/>
                  </a:lnTo>
                  <a:lnTo>
                    <a:pt x="362651" y="358125"/>
                  </a:lnTo>
                  <a:lnTo>
                    <a:pt x="362651" y="359971"/>
                  </a:lnTo>
                  <a:lnTo>
                    <a:pt x="362651" y="363663"/>
                  </a:lnTo>
                  <a:lnTo>
                    <a:pt x="362651" y="367355"/>
                  </a:lnTo>
                  <a:lnTo>
                    <a:pt x="349511" y="365509"/>
                  </a:lnTo>
                  <a:lnTo>
                    <a:pt x="292470" y="368695"/>
                  </a:lnTo>
                  <a:lnTo>
                    <a:pt x="238487" y="377929"/>
                  </a:lnTo>
                  <a:lnTo>
                    <a:pt x="188258" y="392723"/>
                  </a:lnTo>
                  <a:lnTo>
                    <a:pt x="142474" y="412589"/>
                  </a:lnTo>
                  <a:lnTo>
                    <a:pt x="101831" y="437042"/>
                  </a:lnTo>
                  <a:lnTo>
                    <a:pt x="67022" y="465592"/>
                  </a:lnTo>
                  <a:lnTo>
                    <a:pt x="38740" y="497753"/>
                  </a:lnTo>
                  <a:lnTo>
                    <a:pt x="17680" y="533038"/>
                  </a:lnTo>
                  <a:lnTo>
                    <a:pt x="4535" y="570958"/>
                  </a:lnTo>
                  <a:lnTo>
                    <a:pt x="0" y="611028"/>
                  </a:lnTo>
                  <a:lnTo>
                    <a:pt x="4535" y="650648"/>
                  </a:lnTo>
                  <a:lnTo>
                    <a:pt x="17680" y="688309"/>
                  </a:lnTo>
                  <a:lnTo>
                    <a:pt x="38740" y="723488"/>
                  </a:lnTo>
                  <a:lnTo>
                    <a:pt x="67022" y="755666"/>
                  </a:lnTo>
                  <a:lnTo>
                    <a:pt x="101831" y="784321"/>
                  </a:lnTo>
                  <a:lnTo>
                    <a:pt x="142474" y="808934"/>
                  </a:lnTo>
                  <a:lnTo>
                    <a:pt x="188258" y="828984"/>
                  </a:lnTo>
                  <a:lnTo>
                    <a:pt x="238487" y="843949"/>
                  </a:lnTo>
                  <a:lnTo>
                    <a:pt x="292470" y="853310"/>
                  </a:lnTo>
                  <a:lnTo>
                    <a:pt x="349511" y="856547"/>
                  </a:lnTo>
                  <a:lnTo>
                    <a:pt x="1209412" y="856547"/>
                  </a:lnTo>
                  <a:lnTo>
                    <a:pt x="1650982" y="856547"/>
                  </a:lnTo>
                  <a:lnTo>
                    <a:pt x="1813666" y="856547"/>
                  </a:lnTo>
                  <a:lnTo>
                    <a:pt x="1836907" y="856547"/>
                  </a:lnTo>
                  <a:lnTo>
                    <a:pt x="1889696" y="852779"/>
                  </a:lnTo>
                  <a:lnTo>
                    <a:pt x="1938943" y="841980"/>
                  </a:lnTo>
                  <a:lnTo>
                    <a:pt x="1983572" y="824908"/>
                  </a:lnTo>
                  <a:lnTo>
                    <a:pt x="2022503" y="802320"/>
                  </a:lnTo>
                  <a:lnTo>
                    <a:pt x="2054659" y="774973"/>
                  </a:lnTo>
                  <a:lnTo>
                    <a:pt x="2078962" y="743623"/>
                  </a:lnTo>
                  <a:lnTo>
                    <a:pt x="2099698" y="671946"/>
                  </a:lnTo>
                  <a:lnTo>
                    <a:pt x="2094334" y="634864"/>
                  </a:lnTo>
                  <a:lnTo>
                    <a:pt x="2054659" y="568919"/>
                  </a:lnTo>
                  <a:lnTo>
                    <a:pt x="2022503" y="541572"/>
                  </a:lnTo>
                  <a:lnTo>
                    <a:pt x="1983572" y="518983"/>
                  </a:lnTo>
                  <a:lnTo>
                    <a:pt x="1938943" y="501911"/>
                  </a:lnTo>
                  <a:lnTo>
                    <a:pt x="1889696" y="491113"/>
                  </a:lnTo>
                  <a:lnTo>
                    <a:pt x="1836907" y="487345"/>
                  </a:lnTo>
                  <a:close/>
                </a:path>
              </a:pathLst>
            </a:custGeom>
            <a:ln w="1905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51">
            <a:extLst>
              <a:ext uri="{FF2B5EF4-FFF2-40B4-BE49-F238E27FC236}">
                <a16:creationId xmlns:a16="http://schemas.microsoft.com/office/drawing/2014/main" id="{767C4D2F-118F-0C31-B28A-572C87B806AF}"/>
              </a:ext>
            </a:extLst>
          </p:cNvPr>
          <p:cNvSpPr txBox="1"/>
          <p:nvPr/>
        </p:nvSpPr>
        <p:spPr>
          <a:xfrm>
            <a:off x="7684393" y="6358128"/>
            <a:ext cx="12128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676767"/>
                </a:solidFill>
                <a:latin typeface="Arial MT"/>
                <a:cs typeface="Arial MT"/>
              </a:rPr>
              <a:t>cloud</a:t>
            </a:r>
            <a:r>
              <a:rPr sz="1100" spc="-5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676767"/>
                </a:solidFill>
                <a:latin typeface="Arial MT"/>
                <a:cs typeface="Arial MT"/>
              </a:rPr>
              <a:t>–</a:t>
            </a:r>
            <a:r>
              <a:rPr sz="1100" spc="-5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676767"/>
                </a:solidFill>
                <a:latin typeface="Microsoft YaHei"/>
                <a:cs typeface="Microsoft YaHei"/>
              </a:rPr>
              <a:t>不透明矢量</a:t>
            </a:r>
            <a:endParaRPr sz="1100">
              <a:latin typeface="Microsoft YaHei"/>
              <a:cs typeface="Microsoft YaHei"/>
            </a:endParaRPr>
          </a:p>
        </p:txBody>
      </p:sp>
      <p:pic>
        <p:nvPicPr>
          <p:cNvPr id="50" name="object 13">
            <a:extLst>
              <a:ext uri="{FF2B5EF4-FFF2-40B4-BE49-F238E27FC236}">
                <a16:creationId xmlns:a16="http://schemas.microsoft.com/office/drawing/2014/main" id="{BF0BF6E1-E332-24AC-64EA-515C8A220DE0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71831" y="2270297"/>
            <a:ext cx="1189038" cy="817562"/>
          </a:xfrm>
          <a:prstGeom prst="rect">
            <a:avLst/>
          </a:prstGeom>
        </p:spPr>
      </p:pic>
      <p:sp>
        <p:nvSpPr>
          <p:cNvPr id="51" name="object 12">
            <a:extLst>
              <a:ext uri="{FF2B5EF4-FFF2-40B4-BE49-F238E27FC236}">
                <a16:creationId xmlns:a16="http://schemas.microsoft.com/office/drawing/2014/main" id="{8270FDD4-87D5-C50E-240D-0CF174AD8EB4}"/>
              </a:ext>
            </a:extLst>
          </p:cNvPr>
          <p:cNvSpPr txBox="1"/>
          <p:nvPr/>
        </p:nvSpPr>
        <p:spPr>
          <a:xfrm>
            <a:off x="186175" y="3114547"/>
            <a:ext cx="1247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Notebook-PC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4595C57-85B0-DD22-A826-A4D8AF9724B5}"/>
              </a:ext>
            </a:extLst>
          </p:cNvPr>
          <p:cNvSpPr txBox="1"/>
          <p:nvPr/>
        </p:nvSpPr>
        <p:spPr>
          <a:xfrm>
            <a:off x="10473146" y="394606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标题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4DD6132-94CF-C2D4-5E28-82CCD98475E7}"/>
              </a:ext>
            </a:extLst>
          </p:cNvPr>
          <p:cNvSpPr txBox="1"/>
          <p:nvPr/>
        </p:nvSpPr>
        <p:spPr>
          <a:xfrm>
            <a:off x="11358663" y="47519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正文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ADE9B49-2D57-F2B4-5CB4-AF8CC7347DA4}"/>
              </a:ext>
            </a:extLst>
          </p:cNvPr>
          <p:cNvSpPr/>
          <p:nvPr/>
        </p:nvSpPr>
        <p:spPr>
          <a:xfrm>
            <a:off x="9743188" y="5824557"/>
            <a:ext cx="530156" cy="4591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D85031E1-0185-5F61-12DD-C645F74ADC08}"/>
              </a:ext>
            </a:extLst>
          </p:cNvPr>
          <p:cNvSpPr/>
          <p:nvPr/>
        </p:nvSpPr>
        <p:spPr>
          <a:xfrm>
            <a:off x="10609163" y="5852608"/>
            <a:ext cx="530156" cy="4591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5B0E22E1-324A-BD0D-5F6E-133F5229462D}"/>
              </a:ext>
            </a:extLst>
          </p:cNvPr>
          <p:cNvSpPr/>
          <p:nvPr/>
        </p:nvSpPr>
        <p:spPr>
          <a:xfrm>
            <a:off x="11369222" y="5852608"/>
            <a:ext cx="530156" cy="4591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CF65748E-66C4-810D-422F-AD8320E2D4FC}"/>
              </a:ext>
            </a:extLst>
          </p:cNvPr>
          <p:cNvCxnSpPr>
            <a:cxnSpLocks/>
          </p:cNvCxnSpPr>
          <p:nvPr/>
        </p:nvCxnSpPr>
        <p:spPr>
          <a:xfrm>
            <a:off x="411158" y="5606980"/>
            <a:ext cx="2825073" cy="159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130829C-C01C-140D-FEFF-C2A289484442}"/>
              </a:ext>
            </a:extLst>
          </p:cNvPr>
          <p:cNvCxnSpPr>
            <a:cxnSpLocks/>
          </p:cNvCxnSpPr>
          <p:nvPr/>
        </p:nvCxnSpPr>
        <p:spPr>
          <a:xfrm>
            <a:off x="441910" y="6433311"/>
            <a:ext cx="27635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B7589D2-B3D4-B68E-C116-AC652242CF14}"/>
              </a:ext>
            </a:extLst>
          </p:cNvPr>
          <p:cNvSpPr txBox="1"/>
          <p:nvPr/>
        </p:nvSpPr>
        <p:spPr>
          <a:xfrm>
            <a:off x="11353538" y="5263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正文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A446B3D-E2A9-6ECF-4815-242A59DEC58A}"/>
              </a:ext>
            </a:extLst>
          </p:cNvPr>
          <p:cNvSpPr txBox="1"/>
          <p:nvPr/>
        </p:nvSpPr>
        <p:spPr>
          <a:xfrm>
            <a:off x="10696442" y="47445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66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正文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6560988-9B48-CBE4-D7B6-D2C60FDE0807}"/>
              </a:ext>
            </a:extLst>
          </p:cNvPr>
          <p:cNvSpPr txBox="1"/>
          <p:nvPr/>
        </p:nvSpPr>
        <p:spPr>
          <a:xfrm>
            <a:off x="10671223" y="5263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正文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63F2130-C3BF-3B33-CCD6-093F780758E5}"/>
              </a:ext>
            </a:extLst>
          </p:cNvPr>
          <p:cNvSpPr txBox="1"/>
          <p:nvPr/>
        </p:nvSpPr>
        <p:spPr>
          <a:xfrm>
            <a:off x="10034221" y="47376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正文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2AE8C14-BCAC-A338-2240-76F3AF74D066}"/>
              </a:ext>
            </a:extLst>
          </p:cNvPr>
          <p:cNvSpPr txBox="1"/>
          <p:nvPr/>
        </p:nvSpPr>
        <p:spPr>
          <a:xfrm>
            <a:off x="9988908" y="5263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正文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760FEF17-F47C-483E-2CB6-4B196125143F}"/>
              </a:ext>
            </a:extLst>
          </p:cNvPr>
          <p:cNvCxnSpPr>
            <a:cxnSpLocks/>
          </p:cNvCxnSpPr>
          <p:nvPr/>
        </p:nvCxnSpPr>
        <p:spPr>
          <a:xfrm>
            <a:off x="388421" y="6082182"/>
            <a:ext cx="284781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圆柱体 63">
            <a:extLst>
              <a:ext uri="{FF2B5EF4-FFF2-40B4-BE49-F238E27FC236}">
                <a16:creationId xmlns:a16="http://schemas.microsoft.com/office/drawing/2014/main" id="{B760FEC3-493C-3693-0546-4AA693DCE8D2}"/>
              </a:ext>
            </a:extLst>
          </p:cNvPr>
          <p:cNvSpPr/>
          <p:nvPr/>
        </p:nvSpPr>
        <p:spPr>
          <a:xfrm rot="16200000">
            <a:off x="10511777" y="2185332"/>
            <a:ext cx="369329" cy="2712535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4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6C6308F-0429-2B4F-7C55-BCFD0F0026DF}"/>
              </a:ext>
            </a:extLst>
          </p:cNvPr>
          <p:cNvSpPr txBox="1"/>
          <p:nvPr/>
        </p:nvSpPr>
        <p:spPr>
          <a:xfrm>
            <a:off x="4938311" y="2492170"/>
            <a:ext cx="1157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Pod</a:t>
            </a:r>
            <a:endParaRPr lang="zh-CN" altLang="en-US" sz="4400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51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7">
            <a:extLst>
              <a:ext uri="{FF2B5EF4-FFF2-40B4-BE49-F238E27FC236}">
                <a16:creationId xmlns:a16="http://schemas.microsoft.com/office/drawing/2014/main" id="{C0F1CE8E-5B83-59B6-C025-662065A27F12}"/>
              </a:ext>
            </a:extLst>
          </p:cNvPr>
          <p:cNvSpPr/>
          <p:nvPr/>
        </p:nvSpPr>
        <p:spPr>
          <a:xfrm>
            <a:off x="2503980" y="740933"/>
            <a:ext cx="3156155" cy="5376134"/>
          </a:xfrm>
          <a:custGeom>
            <a:avLst/>
            <a:gdLst/>
            <a:ahLst/>
            <a:cxnLst/>
            <a:rect l="l" t="t" r="r" b="b"/>
            <a:pathLst>
              <a:path w="1687829" h="600710">
                <a:moveTo>
                  <a:pt x="0" y="0"/>
                </a:moveTo>
                <a:lnTo>
                  <a:pt x="1687244" y="0"/>
                </a:lnTo>
                <a:lnTo>
                  <a:pt x="1687244" y="600299"/>
                </a:lnTo>
                <a:lnTo>
                  <a:pt x="0" y="6002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7101DF-031F-6A6F-8D77-99928D4DF65E}"/>
              </a:ext>
            </a:extLst>
          </p:cNvPr>
          <p:cNvSpPr/>
          <p:nvPr/>
        </p:nvSpPr>
        <p:spPr>
          <a:xfrm>
            <a:off x="3277385" y="2752075"/>
            <a:ext cx="1444752" cy="731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pause</a:t>
            </a:r>
            <a:r>
              <a:rPr lang="zh-CN" altLang="en-US" dirty="0"/>
              <a:t>容器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47437C-BAB7-64B8-620B-9A246CD435EC}"/>
              </a:ext>
            </a:extLst>
          </p:cNvPr>
          <p:cNvSpPr/>
          <p:nvPr/>
        </p:nvSpPr>
        <p:spPr>
          <a:xfrm>
            <a:off x="3100993" y="4495531"/>
            <a:ext cx="1962127" cy="731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应用容器</a:t>
            </a:r>
            <a:r>
              <a:rPr lang="en-US" altLang="zh-CN" dirty="0"/>
              <a:t>1:v1</a:t>
            </a:r>
            <a:endParaRPr lang="zh-CN" altLang="en-US" dirty="0"/>
          </a:p>
        </p:txBody>
      </p:sp>
      <p:sp>
        <p:nvSpPr>
          <p:cNvPr id="11" name="object 37">
            <a:extLst>
              <a:ext uri="{FF2B5EF4-FFF2-40B4-BE49-F238E27FC236}">
                <a16:creationId xmlns:a16="http://schemas.microsoft.com/office/drawing/2014/main" id="{88FEBE12-9734-4386-070D-4BF9C702C0F6}"/>
              </a:ext>
            </a:extLst>
          </p:cNvPr>
          <p:cNvSpPr/>
          <p:nvPr/>
        </p:nvSpPr>
        <p:spPr>
          <a:xfrm>
            <a:off x="6615732" y="740933"/>
            <a:ext cx="3156155" cy="5376134"/>
          </a:xfrm>
          <a:custGeom>
            <a:avLst/>
            <a:gdLst/>
            <a:ahLst/>
            <a:cxnLst/>
            <a:rect l="l" t="t" r="r" b="b"/>
            <a:pathLst>
              <a:path w="1687829" h="600710">
                <a:moveTo>
                  <a:pt x="0" y="0"/>
                </a:moveTo>
                <a:lnTo>
                  <a:pt x="1687244" y="0"/>
                </a:lnTo>
                <a:lnTo>
                  <a:pt x="1687244" y="600299"/>
                </a:lnTo>
                <a:lnTo>
                  <a:pt x="0" y="6002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6151EA-6E73-AADE-09EA-EB97556D3A0A}"/>
              </a:ext>
            </a:extLst>
          </p:cNvPr>
          <p:cNvSpPr/>
          <p:nvPr/>
        </p:nvSpPr>
        <p:spPr>
          <a:xfrm>
            <a:off x="7398281" y="1726423"/>
            <a:ext cx="1444752" cy="731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pause</a:t>
            </a:r>
            <a:r>
              <a:rPr lang="zh-CN" altLang="en-US" dirty="0"/>
              <a:t>容器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242675-A9C4-D427-D013-1B42742CDBA9}"/>
              </a:ext>
            </a:extLst>
          </p:cNvPr>
          <p:cNvSpPr/>
          <p:nvPr/>
        </p:nvSpPr>
        <p:spPr>
          <a:xfrm>
            <a:off x="7212745" y="3002773"/>
            <a:ext cx="1962127" cy="731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应用容器</a:t>
            </a:r>
            <a:r>
              <a:rPr lang="en-US" altLang="zh-CN" dirty="0"/>
              <a:t>1:v1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DE88CF8-C5CE-83EF-4E36-A0BB24067D76}"/>
              </a:ext>
            </a:extLst>
          </p:cNvPr>
          <p:cNvSpPr/>
          <p:nvPr/>
        </p:nvSpPr>
        <p:spPr>
          <a:xfrm>
            <a:off x="7212745" y="5127991"/>
            <a:ext cx="1962127" cy="731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应用容器</a:t>
            </a:r>
            <a:r>
              <a:rPr lang="en-US" altLang="zh-CN" dirty="0"/>
              <a:t>2:v1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4A03B2D-B9FF-2BF3-760C-CAE9669BD8AA}"/>
              </a:ext>
            </a:extLst>
          </p:cNvPr>
          <p:cNvSpPr txBox="1"/>
          <p:nvPr/>
        </p:nvSpPr>
        <p:spPr>
          <a:xfrm>
            <a:off x="2700733" y="104340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Pod</a:t>
            </a:r>
            <a:endParaRPr lang="zh-CN" altLang="en-US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F087E1-4F0C-46D9-A165-4108E429C841}"/>
              </a:ext>
            </a:extLst>
          </p:cNvPr>
          <p:cNvSpPr txBox="1"/>
          <p:nvPr/>
        </p:nvSpPr>
        <p:spPr>
          <a:xfrm>
            <a:off x="6816070" y="98218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Pod</a:t>
            </a:r>
            <a:endParaRPr lang="zh-CN" altLang="en-US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B8E90E5-B17F-8ECC-06D7-9800F5BC2A3A}"/>
              </a:ext>
            </a:extLst>
          </p:cNvPr>
          <p:cNvSpPr txBox="1"/>
          <p:nvPr/>
        </p:nvSpPr>
        <p:spPr>
          <a:xfrm>
            <a:off x="8054186" y="3937961"/>
            <a:ext cx="279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</a:p>
          <a:p>
            <a:r>
              <a:rPr lang="en-US" altLang="zh-CN" dirty="0"/>
              <a:t>*</a:t>
            </a:r>
          </a:p>
          <a:p>
            <a:r>
              <a:rPr lang="en-US" altLang="zh-CN" dirty="0"/>
              <a:t>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79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97D4A-B944-2065-43E3-1DF1200AC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7">
            <a:extLst>
              <a:ext uri="{FF2B5EF4-FFF2-40B4-BE49-F238E27FC236}">
                <a16:creationId xmlns:a16="http://schemas.microsoft.com/office/drawing/2014/main" id="{1803AB36-6F44-3536-91ED-848CA97E48EA}"/>
              </a:ext>
            </a:extLst>
          </p:cNvPr>
          <p:cNvSpPr/>
          <p:nvPr/>
        </p:nvSpPr>
        <p:spPr>
          <a:xfrm>
            <a:off x="283464" y="616427"/>
            <a:ext cx="3456432" cy="4954062"/>
          </a:xfrm>
          <a:custGeom>
            <a:avLst/>
            <a:gdLst/>
            <a:ahLst/>
            <a:cxnLst/>
            <a:rect l="l" t="t" r="r" b="b"/>
            <a:pathLst>
              <a:path w="1687829" h="600710">
                <a:moveTo>
                  <a:pt x="0" y="0"/>
                </a:moveTo>
                <a:lnTo>
                  <a:pt x="1687244" y="0"/>
                </a:lnTo>
                <a:lnTo>
                  <a:pt x="1687244" y="600299"/>
                </a:lnTo>
                <a:lnTo>
                  <a:pt x="0" y="6002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EA68F9E-BE52-A234-95E1-775C74D0BAAF}"/>
              </a:ext>
            </a:extLst>
          </p:cNvPr>
          <p:cNvSpPr/>
          <p:nvPr/>
        </p:nvSpPr>
        <p:spPr>
          <a:xfrm>
            <a:off x="1204745" y="1360663"/>
            <a:ext cx="1444752" cy="731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pause</a:t>
            </a:r>
            <a:r>
              <a:rPr lang="zh-CN" altLang="en-US" dirty="0"/>
              <a:t>容器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039BD0-C5BC-039A-8E88-3DFD4D76098E}"/>
              </a:ext>
            </a:extLst>
          </p:cNvPr>
          <p:cNvSpPr/>
          <p:nvPr/>
        </p:nvSpPr>
        <p:spPr>
          <a:xfrm>
            <a:off x="1019207" y="2916936"/>
            <a:ext cx="1962127" cy="731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应用容器</a:t>
            </a:r>
            <a:r>
              <a:rPr lang="en-US" altLang="zh-CN" dirty="0"/>
              <a:t>1:v1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8DB851-8213-46D3-F98D-F6AF8FB1E114}"/>
              </a:ext>
            </a:extLst>
          </p:cNvPr>
          <p:cNvSpPr/>
          <p:nvPr/>
        </p:nvSpPr>
        <p:spPr>
          <a:xfrm>
            <a:off x="1019208" y="4354023"/>
            <a:ext cx="1962127" cy="731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应用容器</a:t>
            </a:r>
            <a:r>
              <a:rPr lang="en-US" altLang="zh-CN" dirty="0"/>
              <a:t>2:v1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B9EC86-84FE-0467-0694-362D5D80B759}"/>
              </a:ext>
            </a:extLst>
          </p:cNvPr>
          <p:cNvSpPr txBox="1"/>
          <p:nvPr/>
        </p:nvSpPr>
        <p:spPr>
          <a:xfrm>
            <a:off x="622534" y="61642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Pod</a:t>
            </a:r>
            <a:endParaRPr lang="zh-CN" altLang="en-US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00156A2B-9BD3-7F14-FAC9-6492EBCE9573}"/>
              </a:ext>
            </a:extLst>
          </p:cNvPr>
          <p:cNvCxnSpPr>
            <a:cxnSpLocks/>
          </p:cNvCxnSpPr>
          <p:nvPr/>
        </p:nvCxnSpPr>
        <p:spPr>
          <a:xfrm>
            <a:off x="2661888" y="1773039"/>
            <a:ext cx="331837" cy="1556273"/>
          </a:xfrm>
          <a:prstGeom prst="curvedConnector3">
            <a:avLst>
              <a:gd name="adj1" fmla="val 168889"/>
            </a:avLst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9DB6B959-022A-3C99-0079-F368E16898CE}"/>
              </a:ext>
            </a:extLst>
          </p:cNvPr>
          <p:cNvCxnSpPr>
            <a:cxnSpLocks/>
            <a:stCxn id="4" idx="3"/>
            <a:endCxn id="8" idx="3"/>
          </p:cNvCxnSpPr>
          <p:nvPr/>
        </p:nvCxnSpPr>
        <p:spPr>
          <a:xfrm>
            <a:off x="2649497" y="1726423"/>
            <a:ext cx="331838" cy="2993360"/>
          </a:xfrm>
          <a:prstGeom prst="curvedConnector3">
            <a:avLst>
              <a:gd name="adj1" fmla="val 284622"/>
            </a:avLst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59C40D79-F580-6998-F94A-37E342F9FE25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V="1">
            <a:off x="1019207" y="1726422"/>
            <a:ext cx="185538" cy="1556273"/>
          </a:xfrm>
          <a:prstGeom prst="curvedConnector3">
            <a:avLst>
              <a:gd name="adj1" fmla="val 223209"/>
            </a:avLst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5D44F2AF-C2E3-1937-3BD7-861064FEF85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5403" y="1673644"/>
            <a:ext cx="185537" cy="2993360"/>
          </a:xfrm>
          <a:prstGeom prst="curvedConnector3">
            <a:avLst>
              <a:gd name="adj1" fmla="val 425274"/>
            </a:avLst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bject 37">
            <a:extLst>
              <a:ext uri="{FF2B5EF4-FFF2-40B4-BE49-F238E27FC236}">
                <a16:creationId xmlns:a16="http://schemas.microsoft.com/office/drawing/2014/main" id="{5759EB5A-924C-6C02-1BE2-EB4B3FD61871}"/>
              </a:ext>
            </a:extLst>
          </p:cNvPr>
          <p:cNvSpPr/>
          <p:nvPr/>
        </p:nvSpPr>
        <p:spPr>
          <a:xfrm>
            <a:off x="6096000" y="616427"/>
            <a:ext cx="3456432" cy="4954062"/>
          </a:xfrm>
          <a:custGeom>
            <a:avLst/>
            <a:gdLst/>
            <a:ahLst/>
            <a:cxnLst/>
            <a:rect l="l" t="t" r="r" b="b"/>
            <a:pathLst>
              <a:path w="1687829" h="600710">
                <a:moveTo>
                  <a:pt x="0" y="0"/>
                </a:moveTo>
                <a:lnTo>
                  <a:pt x="1687244" y="0"/>
                </a:lnTo>
                <a:lnTo>
                  <a:pt x="1687244" y="600299"/>
                </a:lnTo>
                <a:lnTo>
                  <a:pt x="0" y="6002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DF88B3C-E61C-3FBD-0C5A-E0F0E030BB06}"/>
              </a:ext>
            </a:extLst>
          </p:cNvPr>
          <p:cNvSpPr/>
          <p:nvPr/>
        </p:nvSpPr>
        <p:spPr>
          <a:xfrm>
            <a:off x="7017281" y="1360663"/>
            <a:ext cx="1444752" cy="731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pause</a:t>
            </a:r>
            <a:r>
              <a:rPr lang="zh-CN" altLang="en-US" dirty="0"/>
              <a:t>容器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2AA851AC-3D4C-DF13-831D-5AF5E6F24BD8}"/>
              </a:ext>
            </a:extLst>
          </p:cNvPr>
          <p:cNvSpPr/>
          <p:nvPr/>
        </p:nvSpPr>
        <p:spPr>
          <a:xfrm>
            <a:off x="6831743" y="2916936"/>
            <a:ext cx="1962127" cy="731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应用容器</a:t>
            </a:r>
            <a:r>
              <a:rPr lang="en-US" altLang="zh-CN" dirty="0"/>
              <a:t>1:v1</a:t>
            </a:r>
            <a:endParaRPr lang="zh-CN" altLang="en-US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89364014-DD0E-9F1C-4231-E0643E14C7F5}"/>
              </a:ext>
            </a:extLst>
          </p:cNvPr>
          <p:cNvSpPr/>
          <p:nvPr/>
        </p:nvSpPr>
        <p:spPr>
          <a:xfrm>
            <a:off x="6831744" y="4354023"/>
            <a:ext cx="1962127" cy="731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应用容器</a:t>
            </a:r>
            <a:r>
              <a:rPr lang="en-US" altLang="zh-CN" dirty="0"/>
              <a:t>2:v1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3012B1B-9059-A5FB-7344-0E7F7E05BBA6}"/>
              </a:ext>
            </a:extLst>
          </p:cNvPr>
          <p:cNvSpPr txBox="1"/>
          <p:nvPr/>
        </p:nvSpPr>
        <p:spPr>
          <a:xfrm>
            <a:off x="6435070" y="61642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Pod</a:t>
            </a:r>
            <a:endParaRPr lang="zh-CN" altLang="en-US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2" name="连接符: 曲线 61">
            <a:extLst>
              <a:ext uri="{FF2B5EF4-FFF2-40B4-BE49-F238E27FC236}">
                <a16:creationId xmlns:a16="http://schemas.microsoft.com/office/drawing/2014/main" id="{06F7DFC4-FB31-F06F-0501-E5201172BF52}"/>
              </a:ext>
            </a:extLst>
          </p:cNvPr>
          <p:cNvCxnSpPr>
            <a:cxnSpLocks/>
          </p:cNvCxnSpPr>
          <p:nvPr/>
        </p:nvCxnSpPr>
        <p:spPr>
          <a:xfrm>
            <a:off x="8474424" y="1773039"/>
            <a:ext cx="331837" cy="1556273"/>
          </a:xfrm>
          <a:prstGeom prst="curvedConnector3">
            <a:avLst>
              <a:gd name="adj1" fmla="val 168889"/>
            </a:avLst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21BD3A15-4DF0-09AF-4764-6E3BA0DD71E3}"/>
              </a:ext>
            </a:extLst>
          </p:cNvPr>
          <p:cNvCxnSpPr>
            <a:cxnSpLocks/>
            <a:stCxn id="58" idx="3"/>
            <a:endCxn id="60" idx="3"/>
          </p:cNvCxnSpPr>
          <p:nvPr/>
        </p:nvCxnSpPr>
        <p:spPr>
          <a:xfrm>
            <a:off x="8462033" y="1726423"/>
            <a:ext cx="331838" cy="2993360"/>
          </a:xfrm>
          <a:prstGeom prst="curvedConnector3">
            <a:avLst>
              <a:gd name="adj1" fmla="val 284622"/>
            </a:avLst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46ED228E-5D47-7213-A5CC-14EF08E5463B}"/>
              </a:ext>
            </a:extLst>
          </p:cNvPr>
          <p:cNvCxnSpPr>
            <a:cxnSpLocks/>
            <a:stCxn id="58" idx="1"/>
            <a:endCxn id="59" idx="1"/>
          </p:cNvCxnSpPr>
          <p:nvPr/>
        </p:nvCxnSpPr>
        <p:spPr>
          <a:xfrm rot="10800000" flipV="1">
            <a:off x="6831743" y="1726422"/>
            <a:ext cx="185538" cy="1556273"/>
          </a:xfrm>
          <a:prstGeom prst="curvedConnector3">
            <a:avLst>
              <a:gd name="adj1" fmla="val 223209"/>
            </a:avLst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866483BE-7C5B-22AA-8639-AE560941B1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837939" y="1673644"/>
            <a:ext cx="185537" cy="2993360"/>
          </a:xfrm>
          <a:prstGeom prst="curvedConnector3">
            <a:avLst>
              <a:gd name="adj1" fmla="val 425274"/>
            </a:avLst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84B7EFE-A548-BF0F-6F33-6312BEABE579}"/>
              </a:ext>
            </a:extLst>
          </p:cNvPr>
          <p:cNvCxnSpPr/>
          <p:nvPr/>
        </p:nvCxnSpPr>
        <p:spPr>
          <a:xfrm>
            <a:off x="3904488" y="2633472"/>
            <a:ext cx="197510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4B834C0-D286-9D20-275A-ED84621C4C99}"/>
              </a:ext>
            </a:extLst>
          </p:cNvPr>
          <p:cNvCxnSpPr>
            <a:cxnSpLocks/>
          </p:cNvCxnSpPr>
          <p:nvPr/>
        </p:nvCxnSpPr>
        <p:spPr>
          <a:xfrm flipH="1">
            <a:off x="3904488" y="3648456"/>
            <a:ext cx="197510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BB465B35-4AA1-4926-E5C8-6F4F4C99EA88}"/>
              </a:ext>
            </a:extLst>
          </p:cNvPr>
          <p:cNvSpPr txBox="1"/>
          <p:nvPr/>
        </p:nvSpPr>
        <p:spPr>
          <a:xfrm>
            <a:off x="4532121" y="2913363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IP :</a:t>
            </a:r>
            <a:r>
              <a:rPr lang="zh-CN" altLang="en-US" dirty="0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Port</a:t>
            </a:r>
            <a:endParaRPr lang="zh-CN" altLang="en-US" dirty="0">
              <a:solidFill>
                <a:srgbClr val="92D05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B0CB9029-36BD-CB41-F20D-47524DB4816F}"/>
              </a:ext>
            </a:extLst>
          </p:cNvPr>
          <p:cNvCxnSpPr>
            <a:cxnSpLocks/>
          </p:cNvCxnSpPr>
          <p:nvPr/>
        </p:nvCxnSpPr>
        <p:spPr>
          <a:xfrm>
            <a:off x="4187259" y="6023902"/>
            <a:ext cx="1975104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D39CCB5C-B839-B483-6280-BE9323968180}"/>
              </a:ext>
            </a:extLst>
          </p:cNvPr>
          <p:cNvSpPr txBox="1"/>
          <p:nvPr/>
        </p:nvSpPr>
        <p:spPr>
          <a:xfrm>
            <a:off x="4681727" y="602390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IP :</a:t>
            </a:r>
            <a:r>
              <a:rPr lang="zh-CN" altLang="en-US" dirty="0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dirty="0">
                <a:solidFill>
                  <a:srgbClr val="92D05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Port</a:t>
            </a:r>
            <a:endParaRPr lang="zh-CN" altLang="en-US" dirty="0">
              <a:solidFill>
                <a:srgbClr val="92D05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8B2F42B-CDEB-42BF-36C5-622E87B7654B}"/>
              </a:ext>
            </a:extLst>
          </p:cNvPr>
          <p:cNvCxnSpPr>
            <a:cxnSpLocks/>
          </p:cNvCxnSpPr>
          <p:nvPr/>
        </p:nvCxnSpPr>
        <p:spPr>
          <a:xfrm>
            <a:off x="645483" y="6023902"/>
            <a:ext cx="1975104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DDAB02FE-D0AC-9F82-5FD1-0F15AC2CDA3E}"/>
              </a:ext>
            </a:extLst>
          </p:cNvPr>
          <p:cNvSpPr txBox="1"/>
          <p:nvPr/>
        </p:nvSpPr>
        <p:spPr>
          <a:xfrm>
            <a:off x="1139951" y="602390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Volume</a:t>
            </a:r>
            <a:endParaRPr lang="zh-CN" altLang="en-US" dirty="0">
              <a:solidFill>
                <a:srgbClr val="FFC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83586A0-A80D-D281-E569-07F4BDF4BCF3}"/>
              </a:ext>
            </a:extLst>
          </p:cNvPr>
          <p:cNvCxnSpPr>
            <a:cxnSpLocks/>
          </p:cNvCxnSpPr>
          <p:nvPr/>
        </p:nvCxnSpPr>
        <p:spPr>
          <a:xfrm>
            <a:off x="7272527" y="6023902"/>
            <a:ext cx="197510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5261DA43-3B55-3616-631C-4B6F3BF6FDF5}"/>
              </a:ext>
            </a:extLst>
          </p:cNvPr>
          <p:cNvSpPr txBox="1"/>
          <p:nvPr/>
        </p:nvSpPr>
        <p:spPr>
          <a:xfrm>
            <a:off x="7766995" y="6023902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Localhost IP</a:t>
            </a:r>
            <a:endParaRPr lang="zh-CN" altLang="en-US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7133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7D5DB26D-8C74-DC1C-DCFD-DCC43E0C6BF5}"/>
              </a:ext>
            </a:extLst>
          </p:cNvPr>
          <p:cNvSpPr/>
          <p:nvPr/>
        </p:nvSpPr>
        <p:spPr>
          <a:xfrm>
            <a:off x="4712720" y="4654026"/>
            <a:ext cx="2083189" cy="86894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Volume        </a:t>
            </a:r>
            <a:endParaRPr lang="zh-CN" altLang="en-US" dirty="0"/>
          </a:p>
        </p:txBody>
      </p:sp>
      <p:sp>
        <p:nvSpPr>
          <p:cNvPr id="2" name="object 37">
            <a:extLst>
              <a:ext uri="{FF2B5EF4-FFF2-40B4-BE49-F238E27FC236}">
                <a16:creationId xmlns:a16="http://schemas.microsoft.com/office/drawing/2014/main" id="{0D78FD7C-21B7-627F-2177-9E2C83A47367}"/>
              </a:ext>
            </a:extLst>
          </p:cNvPr>
          <p:cNvSpPr/>
          <p:nvPr/>
        </p:nvSpPr>
        <p:spPr>
          <a:xfrm>
            <a:off x="2257092" y="1966953"/>
            <a:ext cx="7334964" cy="3720615"/>
          </a:xfrm>
          <a:custGeom>
            <a:avLst/>
            <a:gdLst/>
            <a:ahLst/>
            <a:cxnLst/>
            <a:rect l="l" t="t" r="r" b="b"/>
            <a:pathLst>
              <a:path w="1687829" h="600710">
                <a:moveTo>
                  <a:pt x="0" y="0"/>
                </a:moveTo>
                <a:lnTo>
                  <a:pt x="1687244" y="0"/>
                </a:lnTo>
                <a:lnTo>
                  <a:pt x="1687244" y="600299"/>
                </a:lnTo>
                <a:lnTo>
                  <a:pt x="0" y="6002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3DCB4E-4764-866B-2C32-CF5822AAE0CB}"/>
              </a:ext>
            </a:extLst>
          </p:cNvPr>
          <p:cNvSpPr/>
          <p:nvPr/>
        </p:nvSpPr>
        <p:spPr>
          <a:xfrm>
            <a:off x="2920769" y="2697480"/>
            <a:ext cx="1444752" cy="731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pause</a:t>
            </a:r>
            <a:r>
              <a:rPr lang="zh-CN" altLang="en-US" dirty="0"/>
              <a:t>容器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8A30EFB-A6F8-41A6-3BAD-0563D06C5A62}"/>
              </a:ext>
            </a:extLst>
          </p:cNvPr>
          <p:cNvSpPr/>
          <p:nvPr/>
        </p:nvSpPr>
        <p:spPr>
          <a:xfrm>
            <a:off x="4833782" y="2697480"/>
            <a:ext cx="1962127" cy="731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应用容器</a:t>
            </a:r>
            <a:r>
              <a:rPr lang="en-US" altLang="zh-CN" dirty="0"/>
              <a:t>1:v1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A3DB7-4D9F-6A9D-8E5C-476F7AE6DF48}"/>
              </a:ext>
            </a:extLst>
          </p:cNvPr>
          <p:cNvSpPr txBox="1"/>
          <p:nvPr/>
        </p:nvSpPr>
        <p:spPr>
          <a:xfrm>
            <a:off x="2338558" y="214755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Pod</a:t>
            </a:r>
            <a:endParaRPr lang="zh-CN" altLang="en-US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B6D602-DBEE-E9D7-9421-A1EDE61B4B8B}"/>
              </a:ext>
            </a:extLst>
          </p:cNvPr>
          <p:cNvSpPr/>
          <p:nvPr/>
        </p:nvSpPr>
        <p:spPr>
          <a:xfrm>
            <a:off x="7264170" y="2697480"/>
            <a:ext cx="1962127" cy="731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应用容器</a:t>
            </a:r>
            <a:r>
              <a:rPr lang="en-US" altLang="zh-CN" dirty="0"/>
              <a:t>2:v1</a:t>
            </a:r>
            <a:endParaRPr lang="zh-CN" altLang="en-US" dirty="0"/>
          </a:p>
        </p:txBody>
      </p:sp>
      <p:pic>
        <p:nvPicPr>
          <p:cNvPr id="7" name="object 17">
            <a:extLst>
              <a:ext uri="{FF2B5EF4-FFF2-40B4-BE49-F238E27FC236}">
                <a16:creationId xmlns:a16="http://schemas.microsoft.com/office/drawing/2014/main" id="{4838D110-D489-B0FD-1AFC-2A11652F8F6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4995" y="4730814"/>
            <a:ext cx="672934" cy="792161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6CBB349-6C20-E71B-1094-64D017F852FB}"/>
              </a:ext>
            </a:extLst>
          </p:cNvPr>
          <p:cNvCxnSpPr>
            <a:stCxn id="3" idx="2"/>
            <a:endCxn id="8" idx="0"/>
          </p:cNvCxnSpPr>
          <p:nvPr/>
        </p:nvCxnSpPr>
        <p:spPr>
          <a:xfrm>
            <a:off x="3643145" y="3429000"/>
            <a:ext cx="2111170" cy="122502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AA57828-1118-4DE1-B9AE-C997C9CC23F4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754315" y="3429000"/>
            <a:ext cx="80680" cy="122502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285A79A-ED10-F605-5CF9-799499D956D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754315" y="3429000"/>
            <a:ext cx="2531258" cy="122502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6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7">
            <a:extLst>
              <a:ext uri="{FF2B5EF4-FFF2-40B4-BE49-F238E27FC236}">
                <a16:creationId xmlns:a16="http://schemas.microsoft.com/office/drawing/2014/main" id="{FEC6C10B-65FC-6A12-D540-A54ADDAD9FAA}"/>
              </a:ext>
            </a:extLst>
          </p:cNvPr>
          <p:cNvSpPr/>
          <p:nvPr/>
        </p:nvSpPr>
        <p:spPr>
          <a:xfrm>
            <a:off x="626412" y="1575051"/>
            <a:ext cx="5469588" cy="4249677"/>
          </a:xfrm>
          <a:custGeom>
            <a:avLst/>
            <a:gdLst/>
            <a:ahLst/>
            <a:cxnLst/>
            <a:rect l="l" t="t" r="r" b="b"/>
            <a:pathLst>
              <a:path w="1687829" h="600710">
                <a:moveTo>
                  <a:pt x="0" y="0"/>
                </a:moveTo>
                <a:lnTo>
                  <a:pt x="1687244" y="0"/>
                </a:lnTo>
                <a:lnTo>
                  <a:pt x="1687244" y="600299"/>
                </a:lnTo>
                <a:lnTo>
                  <a:pt x="0" y="600299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2F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A734CF-908A-1801-5FB2-904111875355}"/>
              </a:ext>
            </a:extLst>
          </p:cNvPr>
          <p:cNvSpPr txBox="1"/>
          <p:nvPr/>
        </p:nvSpPr>
        <p:spPr>
          <a:xfrm>
            <a:off x="827580" y="187094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Pod</a:t>
            </a:r>
            <a:endParaRPr lang="zh-CN" altLang="en-US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9F4EB0-7C9A-EB56-8742-27D6BE90E579}"/>
              </a:ext>
            </a:extLst>
          </p:cNvPr>
          <p:cNvSpPr/>
          <p:nvPr/>
        </p:nvSpPr>
        <p:spPr>
          <a:xfrm>
            <a:off x="827580" y="2423160"/>
            <a:ext cx="1962127" cy="731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核心应用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D234B2C-9082-F22F-231D-A9B60F73B018}"/>
              </a:ext>
            </a:extLst>
          </p:cNvPr>
          <p:cNvSpPr/>
          <p:nvPr/>
        </p:nvSpPr>
        <p:spPr>
          <a:xfrm>
            <a:off x="1388455" y="3471289"/>
            <a:ext cx="1687020" cy="731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日志收集服务</a:t>
            </a:r>
            <a:r>
              <a:rPr lang="en-US" altLang="zh-CN" dirty="0"/>
              <a:t>access.log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F50AAB-E927-A08E-CFE0-BBC21D4266EB}"/>
              </a:ext>
            </a:extLst>
          </p:cNvPr>
          <p:cNvSpPr/>
          <p:nvPr/>
        </p:nvSpPr>
        <p:spPr>
          <a:xfrm>
            <a:off x="3735415" y="3471289"/>
            <a:ext cx="1687020" cy="731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日志收集服务</a:t>
            </a:r>
            <a:r>
              <a:rPr lang="en-US" altLang="zh-CN" dirty="0"/>
              <a:t>error.log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EC4911-9855-E289-6BEF-CF7C0585D8F4}"/>
              </a:ext>
            </a:extLst>
          </p:cNvPr>
          <p:cNvSpPr/>
          <p:nvPr/>
        </p:nvSpPr>
        <p:spPr>
          <a:xfrm>
            <a:off x="1388455" y="4561140"/>
            <a:ext cx="1687020" cy="731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日志收集服务</a:t>
            </a:r>
            <a:r>
              <a:rPr lang="en-US" altLang="zh-CN" dirty="0"/>
              <a:t>access.log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1C44C3-82F6-7AD7-E3F9-04F938887595}"/>
              </a:ext>
            </a:extLst>
          </p:cNvPr>
          <p:cNvSpPr/>
          <p:nvPr/>
        </p:nvSpPr>
        <p:spPr>
          <a:xfrm>
            <a:off x="3735415" y="4561140"/>
            <a:ext cx="1687020" cy="7315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日志收集服务</a:t>
            </a:r>
            <a:r>
              <a:rPr lang="en-US" altLang="zh-CN" dirty="0"/>
              <a:t>info.log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15A8525-79B0-9FEA-9426-C7FDA705830D}"/>
              </a:ext>
            </a:extLst>
          </p:cNvPr>
          <p:cNvSpPr/>
          <p:nvPr/>
        </p:nvSpPr>
        <p:spPr>
          <a:xfrm>
            <a:off x="8357616" y="3027805"/>
            <a:ext cx="2650188" cy="17830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Logging Server</a:t>
            </a:r>
            <a:endParaRPr lang="zh-CN" altLang="en-US" dirty="0"/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8197513D-81E5-626A-C23D-BE899E1B4A33}"/>
              </a:ext>
            </a:extLst>
          </p:cNvPr>
          <p:cNvSpPr/>
          <p:nvPr/>
        </p:nvSpPr>
        <p:spPr>
          <a:xfrm>
            <a:off x="6336792" y="3471289"/>
            <a:ext cx="1783080" cy="73152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595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3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149</Words>
  <Application>Microsoft Office PowerPoint</Application>
  <PresentationFormat>宽屏</PresentationFormat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 MT</vt:lpstr>
      <vt:lpstr>等线</vt:lpstr>
      <vt:lpstr>等线 Light</vt:lpstr>
      <vt:lpstr>华文新魏</vt:lpstr>
      <vt:lpstr>Microsoft YaHei</vt:lpstr>
      <vt:lpstr>Arial</vt:lpstr>
      <vt:lpstr>Calibri</vt:lpstr>
      <vt:lpstr>Courier New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余 周</dc:creator>
  <cp:lastModifiedBy>余 周</cp:lastModifiedBy>
  <cp:revision>5</cp:revision>
  <dcterms:created xsi:type="dcterms:W3CDTF">2024-05-08T06:11:36Z</dcterms:created>
  <dcterms:modified xsi:type="dcterms:W3CDTF">2025-07-26T16:00:23Z</dcterms:modified>
</cp:coreProperties>
</file>