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en-US" dirty="0" lang="en-US">
                <a:latin typeface="Arial Rounded MT Bold" panose="020F0704030504030204" pitchFamily="34" charset="0"/>
              </a:rPr>
              <a:t>B</a:t>
            </a:r>
            <a:r>
              <a:rPr altLang="en-US" dirty="0" lang="en-US">
                <a:latin typeface="Arial Rounded MT Bold" panose="020F0704030504030204" pitchFamily="34" charset="0"/>
              </a:rPr>
              <a:t> </a:t>
            </a:r>
            <a:r>
              <a:rPr altLang="en-US" dirty="0" lang="en-US">
                <a:latin typeface="Arial Rounded MT Bold" panose="020F0704030504030204" pitchFamily="34" charset="0"/>
              </a:rPr>
              <a:t>R</a:t>
            </a:r>
            <a:r>
              <a:rPr altLang="en-US" dirty="0" lang="en-US">
                <a:latin typeface="Arial Rounded MT Bold" panose="020F0704030504030204" pitchFamily="34" charset="0"/>
              </a:rPr>
              <a:t>A</a:t>
            </a:r>
            <a:r>
              <a:rPr altLang="en-US" dirty="0" lang="en-US">
                <a:latin typeface="Arial Rounded MT Bold" panose="020F0704030504030204" pitchFamily="34" charset="0"/>
              </a:rPr>
              <a:t>H</a:t>
            </a:r>
            <a:r>
              <a:rPr altLang="en-US" dirty="0" lang="en-US">
                <a:latin typeface="Arial Rounded MT Bold" panose="020F0704030504030204" pitchFamily="34" charset="0"/>
              </a:rPr>
              <a:t>U</a:t>
            </a:r>
            <a:r>
              <a:rPr altLang="en-US" dirty="0" lang="en-US">
                <a:latin typeface="Arial Rounded MT Bold" panose="020F0704030504030204" pitchFamily="34" charset="0"/>
              </a:rPr>
              <a:t>L</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12220</a:t>
            </a:r>
            <a:r>
              <a:rPr dirty="0" lang="en-US">
                <a:latin typeface="Arial Rounded MT Bold" panose="020F0704030504030204" pitchFamily="34" charset="0"/>
              </a:rPr>
              <a:t>1</a:t>
            </a:r>
            <a:r>
              <a:rPr dirty="0" lang="en-US">
                <a:latin typeface="Arial Rounded MT Bold" panose="020F0704030504030204" pitchFamily="34" charset="0"/>
              </a:rPr>
              <a:t>3</a:t>
            </a:r>
            <a:r>
              <a:rPr dirty="0" lang="en-US">
                <a:latin typeface="Arial Rounded MT Bold" panose="020F0704030504030204" pitchFamily="34" charset="0"/>
              </a:rPr>
              <a:t>4</a:t>
            </a:r>
            <a:r>
              <a:rPr dirty="0" lang="en-US">
                <a:latin typeface="Arial Rounded MT Bold" panose="020F0704030504030204" pitchFamily="34" charset="0"/>
              </a:rPr>
              <a:t>5</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2024-03-28T17:07:22Z</dcterms:created>
  <dcterms:modified xsi:type="dcterms:W3CDTF">2024-09-20T11:17:18Z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4fde5cff51e848c88c558adfa39e280d</vt:lpwstr>
  </property>
</Properties>
</file>