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331" r:id="rId8"/>
    <p:sldId id="329" r:id="rId9"/>
    <p:sldId id="330" r:id="rId10"/>
    <p:sldId id="323" r:id="rId11"/>
    <p:sldId id="281" r:id="rId12"/>
    <p:sldId id="282" r:id="rId13"/>
    <p:sldId id="325" r:id="rId14"/>
    <p:sldId id="324" r:id="rId15"/>
    <p:sldId id="326" r:id="rId16"/>
    <p:sldId id="327" r:id="rId17"/>
    <p:sldId id="328" r:id="rId18"/>
    <p:sldId id="332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>
        <p:scale>
          <a:sx n="61" d="100"/>
          <a:sy n="61" d="100"/>
        </p:scale>
        <p:origin x="884" y="1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4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60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01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2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95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1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STORED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930" y="457199"/>
            <a:ext cx="7965461" cy="994164"/>
          </a:xfrm>
        </p:spPr>
        <p:txBody>
          <a:bodyPr/>
          <a:lstStyle/>
          <a:p>
            <a:r>
              <a:rPr lang="en-US" dirty="0"/>
              <a:t>Stored procedures with INPUT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9131" y="1451363"/>
            <a:ext cx="8070563" cy="522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sp_insert_record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@val2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@val3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@val4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@val5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sp_insert_record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@val1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4321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@val2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'Smart Watch'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@val3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@val4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@val5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'Gadgets'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00" y="463439"/>
            <a:ext cx="7965461" cy="994164"/>
          </a:xfrm>
        </p:spPr>
        <p:txBody>
          <a:bodyPr/>
          <a:lstStyle/>
          <a:p>
            <a:r>
              <a:rPr lang="en-US" dirty="0"/>
              <a:t>Stored procedures with </a:t>
            </a:r>
            <a:r>
              <a:rPr lang="en-US" dirty="0" err="1"/>
              <a:t>outPUT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2401" y="1660635"/>
            <a:ext cx="8133624" cy="415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sp_inputp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6669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@en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sp_inputp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@Name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@en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@en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483" y="560192"/>
            <a:ext cx="8258469" cy="994164"/>
          </a:xfrm>
        </p:spPr>
        <p:txBody>
          <a:bodyPr/>
          <a:lstStyle/>
          <a:p>
            <a:r>
              <a:rPr lang="en-US" dirty="0"/>
              <a:t>Stored procedures with INPUT &amp; </a:t>
            </a:r>
            <a:r>
              <a:rPr lang="en-US" dirty="0" err="1"/>
              <a:t>outPUT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6483" y="2306147"/>
            <a:ext cx="7631791" cy="313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sp_get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@id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sp_get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@en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6369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4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8258469" cy="994164"/>
          </a:xfrm>
        </p:spPr>
        <p:txBody>
          <a:bodyPr/>
          <a:lstStyle/>
          <a:p>
            <a:r>
              <a:rPr lang="en-US" dirty="0"/>
              <a:t>Renaming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4233" y="2669627"/>
            <a:ext cx="7631791" cy="313109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sp_rename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'Current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procedure_name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', 'New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procedure_name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 Explorer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Programmablility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 Stored Procedures  Rename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3" y="560192"/>
            <a:ext cx="9101959" cy="994164"/>
          </a:xfrm>
        </p:spPr>
        <p:txBody>
          <a:bodyPr/>
          <a:lstStyle/>
          <a:p>
            <a:r>
              <a:rPr lang="en-US" dirty="0"/>
              <a:t>Modifying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4233" y="1657349"/>
            <a:ext cx="7631791" cy="45227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 Explorer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Programmablility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 Stored Procedures  Modify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sp_mod_Procedure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@first_name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@last_name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@last_name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@first_name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sp_mod_Procedure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'Susmith'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'Reddy'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6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3" y="560192"/>
            <a:ext cx="9101959" cy="994164"/>
          </a:xfrm>
        </p:spPr>
        <p:txBody>
          <a:bodyPr/>
          <a:lstStyle/>
          <a:p>
            <a:r>
              <a:rPr lang="en-US" dirty="0"/>
              <a:t>Deleting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4233" y="2301765"/>
            <a:ext cx="7631791" cy="38783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 Explorer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Programmablility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 Stored Procedures  Delete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DROP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PROCEDURE IF EXISTS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dbo.pr;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4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223" y="0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04A542-47B6-2F11-6508-20A9E5F139AF}"/>
              </a:ext>
            </a:extLst>
          </p:cNvPr>
          <p:cNvSpPr txBox="1">
            <a:spLocks/>
          </p:cNvSpPr>
          <p:nvPr/>
        </p:nvSpPr>
        <p:spPr>
          <a:xfrm>
            <a:off x="859223" y="2065145"/>
            <a:ext cx="5715000" cy="272770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By</a:t>
            </a:r>
          </a:p>
          <a:p>
            <a:r>
              <a:rPr lang="en-US" sz="2800" b="0" dirty="0"/>
              <a:t>D Susmith Reddy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0104"/>
            <a:ext cx="6583680" cy="76567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39918"/>
            <a:ext cx="6989379" cy="5213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Stored Procedures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Stored procedures using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Without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and Output Parameters</a:t>
            </a:r>
          </a:p>
          <a:p>
            <a:r>
              <a:rPr lang="en-US" dirty="0"/>
              <a:t>Rename, Modify and 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193" y="252327"/>
            <a:ext cx="6699766" cy="1450350"/>
          </a:xfrm>
        </p:spPr>
        <p:txBody>
          <a:bodyPr/>
          <a:lstStyle/>
          <a:p>
            <a:r>
              <a:rPr lang="en-US" dirty="0"/>
              <a:t>Introduction to Stored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9B48F-C71B-E68D-7F66-2A47D6690FB7}"/>
              </a:ext>
            </a:extLst>
          </p:cNvPr>
          <p:cNvSpPr txBox="1">
            <a:spLocks/>
          </p:cNvSpPr>
          <p:nvPr/>
        </p:nvSpPr>
        <p:spPr>
          <a:xfrm>
            <a:off x="1631765" y="2145374"/>
            <a:ext cx="8773476" cy="419236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prepared SQL code that you can save, so the code can be reused repeatedly.</a:t>
            </a:r>
          </a:p>
          <a:p>
            <a:endParaRPr lang="en-US" dirty="0"/>
          </a:p>
          <a:p>
            <a:r>
              <a:rPr lang="en-US" dirty="0"/>
              <a:t>You can also pass parameters to a stored procedure, so that the stored procedure can act based on the parameter value(s) that is passed.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6" y="252327"/>
            <a:ext cx="9774621" cy="1450350"/>
          </a:xfrm>
        </p:spPr>
        <p:txBody>
          <a:bodyPr/>
          <a:lstStyle/>
          <a:p>
            <a:r>
              <a:rPr lang="en-US" dirty="0"/>
              <a:t>Benefits of Stored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9B48F-C71B-E68D-7F66-2A47D6690FB7}"/>
              </a:ext>
            </a:extLst>
          </p:cNvPr>
          <p:cNvSpPr txBox="1">
            <a:spLocks/>
          </p:cNvSpPr>
          <p:nvPr/>
        </p:nvSpPr>
        <p:spPr>
          <a:xfrm>
            <a:off x="1005068" y="1504243"/>
            <a:ext cx="8773476" cy="400317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Reduced server/client network traffic </a:t>
            </a:r>
          </a:p>
          <a:p>
            <a:endParaRPr lang="en-US" dirty="0"/>
          </a:p>
          <a:p>
            <a:r>
              <a:rPr lang="en-US" dirty="0"/>
              <a:t>Stronger security</a:t>
            </a:r>
          </a:p>
          <a:p>
            <a:endParaRPr lang="en-US" dirty="0"/>
          </a:p>
          <a:p>
            <a:r>
              <a:rPr lang="en-US" dirty="0"/>
              <a:t>Reuse of code</a:t>
            </a:r>
          </a:p>
          <a:p>
            <a:endParaRPr lang="en-US" dirty="0"/>
          </a:p>
          <a:p>
            <a:r>
              <a:rPr lang="en-US" dirty="0"/>
              <a:t>User-defined</a:t>
            </a:r>
          </a:p>
          <a:p>
            <a:endParaRPr lang="en-US" dirty="0"/>
          </a:p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2615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21" y="252406"/>
            <a:ext cx="8773476" cy="1450350"/>
          </a:xfrm>
        </p:spPr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9B48F-C71B-E68D-7F66-2A47D6690FB7}"/>
              </a:ext>
            </a:extLst>
          </p:cNvPr>
          <p:cNvSpPr txBox="1">
            <a:spLocks/>
          </p:cNvSpPr>
          <p:nvPr/>
        </p:nvSpPr>
        <p:spPr>
          <a:xfrm>
            <a:off x="1631765" y="2145374"/>
            <a:ext cx="8773476" cy="419236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Defined Stored Procedure</a:t>
            </a:r>
          </a:p>
          <a:p>
            <a:pPr marL="338328" lvl="1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sp_rename</a:t>
            </a:r>
            <a:r>
              <a:rPr lang="en-US" dirty="0"/>
              <a:t>, </a:t>
            </a:r>
            <a:r>
              <a:rPr lang="en-US" dirty="0" err="1"/>
              <a:t>sp_help</a:t>
            </a:r>
            <a:r>
              <a:rPr lang="en-US" dirty="0"/>
              <a:t>, </a:t>
            </a:r>
            <a:r>
              <a:rPr lang="en-US" dirty="0" err="1"/>
              <a:t>sp_helpindex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Extended Procedure</a:t>
            </a:r>
          </a:p>
          <a:p>
            <a:pPr lvl="1"/>
            <a:r>
              <a:rPr lang="en-US" dirty="0"/>
              <a:t>Provide an interface to external programs for various maintenance activities. </a:t>
            </a:r>
          </a:p>
          <a:p>
            <a:pPr lvl="1"/>
            <a:r>
              <a:rPr lang="en-US" dirty="0"/>
              <a:t>These extended procedures start with the </a:t>
            </a:r>
            <a:r>
              <a:rPr lang="en-US" dirty="0" err="1"/>
              <a:t>xp</a:t>
            </a:r>
            <a:r>
              <a:rPr lang="en-US" dirty="0"/>
              <a:t>_ prefix and are stored in the Master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252327"/>
            <a:ext cx="8639504" cy="1450350"/>
          </a:xfrm>
        </p:spPr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9B48F-C71B-E68D-7F66-2A47D6690FB7}"/>
              </a:ext>
            </a:extLst>
          </p:cNvPr>
          <p:cNvSpPr txBox="1">
            <a:spLocks/>
          </p:cNvSpPr>
          <p:nvPr/>
        </p:nvSpPr>
        <p:spPr>
          <a:xfrm>
            <a:off x="1631765" y="2145374"/>
            <a:ext cx="8773476" cy="419236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User-Defined Stored Procedure</a:t>
            </a:r>
          </a:p>
          <a:p>
            <a:pPr marL="338328" lvl="1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CLR Stored Procedure</a:t>
            </a:r>
          </a:p>
          <a:p>
            <a:pPr lvl="1"/>
            <a:r>
              <a:rPr lang="en-US" dirty="0"/>
              <a:t>based on the CLR (Common Language Runtime) in the.net framework.</a:t>
            </a:r>
          </a:p>
          <a:p>
            <a:pPr lvl="1"/>
            <a:r>
              <a:rPr lang="en-US" dirty="0"/>
              <a:t>Allows for the procedure to be coded in one of the .NET languages like C#, Visual Basic, and F#.</a:t>
            </a:r>
          </a:p>
        </p:txBody>
      </p:sp>
    </p:spTree>
    <p:extLst>
      <p:ext uri="{BB962C8B-B14F-4D97-AF65-F5344CB8AC3E}">
        <p14:creationId xmlns:p14="http://schemas.microsoft.com/office/powerpoint/2010/main" val="338582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52327"/>
            <a:ext cx="9375228" cy="1450350"/>
          </a:xfrm>
        </p:spPr>
        <p:txBody>
          <a:bodyPr/>
          <a:lstStyle/>
          <a:p>
            <a:r>
              <a:rPr lang="en-US" dirty="0"/>
              <a:t>Syntax for Stored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9B48F-C71B-E68D-7F66-2A47D6690FB7}"/>
              </a:ext>
            </a:extLst>
          </p:cNvPr>
          <p:cNvSpPr txBox="1">
            <a:spLocks/>
          </p:cNvSpPr>
          <p:nvPr/>
        </p:nvSpPr>
        <p:spPr>
          <a:xfrm>
            <a:off x="1456262" y="2145374"/>
            <a:ext cx="8003048" cy="363531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procedure_name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sql_statement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procedure_name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773992"/>
            <a:ext cx="11813628" cy="960711"/>
          </a:xfrm>
        </p:spPr>
        <p:txBody>
          <a:bodyPr/>
          <a:lstStyle/>
          <a:p>
            <a:r>
              <a:rPr lang="en-US" dirty="0"/>
              <a:t>Stored procedures using Parameters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16681A-51A1-698B-7B7E-F2ACF8A8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28" y="1254348"/>
            <a:ext cx="5440909" cy="51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Stored procedures without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4233" y="2669627"/>
            <a:ext cx="8071946" cy="34263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sp_SelectAll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sp_SelectAll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{66E317CC-4E25-45F1-950B-C7BEF82E0848}tf78438558_win32</Template>
  <TotalTime>388</TotalTime>
  <Words>554</Words>
  <Application>Microsoft Office PowerPoint</Application>
  <PresentationFormat>Widescreen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Sabon Next LT</vt:lpstr>
      <vt:lpstr>SFMono-Regular</vt:lpstr>
      <vt:lpstr>Custom</vt:lpstr>
      <vt:lpstr>STORED PROCEDUREs</vt:lpstr>
      <vt:lpstr>agenda</vt:lpstr>
      <vt:lpstr>Introduction to Stored Procedures</vt:lpstr>
      <vt:lpstr>Benefits of Stored Procedures</vt:lpstr>
      <vt:lpstr>Types of Stored Procedures</vt:lpstr>
      <vt:lpstr>Types of Stored Procedures</vt:lpstr>
      <vt:lpstr>Syntax for Stored Procedures</vt:lpstr>
      <vt:lpstr>Stored procedures using Parameters </vt:lpstr>
      <vt:lpstr>Stored procedures without parameters</vt:lpstr>
      <vt:lpstr>Stored procedures with INPUT parameters</vt:lpstr>
      <vt:lpstr>Stored procedures with outPUT parameters</vt:lpstr>
      <vt:lpstr>Stored procedures with INPUT &amp; outPUT parameters</vt:lpstr>
      <vt:lpstr>Renaming stored procedures</vt:lpstr>
      <vt:lpstr>Modifying stored procedures</vt:lpstr>
      <vt:lpstr>Deleting stored procedures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subject/>
  <dc:creator>Susmith Reddy, Susmith</dc:creator>
  <cp:lastModifiedBy>Susmith Reddy, Susmith</cp:lastModifiedBy>
  <cp:revision>7</cp:revision>
  <dcterms:created xsi:type="dcterms:W3CDTF">2024-09-13T12:05:08Z</dcterms:created>
  <dcterms:modified xsi:type="dcterms:W3CDTF">2024-09-16T07:20:31Z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2024-09-13T12:57:26Z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21ab437c-dfd6-4310-a9f8-e7dccf0ae1c9</vt:lpwstr>
  </property>
  <property fmtid="{D5CDD505-2E9C-101B-9397-08002B2CF9AE}" pid="9" name="MSIP_Label_ea60d57e-af5b-4752-ac57-3e4f28ca11dc_ContentBits">
    <vt:lpwstr>0</vt:lpwstr>
  </property>
</Properties>
</file>