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50292000" cy="502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-2898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8230662"/>
            <a:ext cx="42748200" cy="17509067"/>
          </a:xfrm>
        </p:spPr>
        <p:txBody>
          <a:bodyPr anchor="b"/>
          <a:lstStyle>
            <a:lvl1pPr algn="ctr">
              <a:defRPr sz="3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26414945"/>
            <a:ext cx="37719000" cy="12142255"/>
          </a:xfrm>
        </p:spPr>
        <p:txBody>
          <a:bodyPr/>
          <a:lstStyle>
            <a:lvl1pPr marL="0" indent="0" algn="ctr">
              <a:buNone/>
              <a:defRPr sz="13200"/>
            </a:lvl1pPr>
            <a:lvl2pPr marL="2514600" indent="0" algn="ctr">
              <a:buNone/>
              <a:defRPr sz="11000"/>
            </a:lvl2pPr>
            <a:lvl3pPr marL="5029200" indent="0" algn="ctr">
              <a:buNone/>
              <a:defRPr sz="9900"/>
            </a:lvl3pPr>
            <a:lvl4pPr marL="7543800" indent="0" algn="ctr">
              <a:buNone/>
              <a:defRPr sz="8800"/>
            </a:lvl4pPr>
            <a:lvl5pPr marL="10058400" indent="0" algn="ctr">
              <a:buNone/>
              <a:defRPr sz="8800"/>
            </a:lvl5pPr>
            <a:lvl6pPr marL="12573000" indent="0" algn="ctr">
              <a:buNone/>
              <a:defRPr sz="8800"/>
            </a:lvl6pPr>
            <a:lvl7pPr marL="15087600" indent="0" algn="ctr">
              <a:buNone/>
              <a:defRPr sz="8800"/>
            </a:lvl7pPr>
            <a:lvl8pPr marL="17602200" indent="0" algn="ctr">
              <a:buNone/>
              <a:defRPr sz="8800"/>
            </a:lvl8pPr>
            <a:lvl9pPr marL="20116800" indent="0" algn="ctr">
              <a:buNone/>
              <a:defRPr sz="8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9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5" y="2677584"/>
            <a:ext cx="10844213" cy="426201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8" y="2677584"/>
            <a:ext cx="31903988" cy="426201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4" y="12538090"/>
            <a:ext cx="43376850" cy="20920071"/>
          </a:xfrm>
        </p:spPr>
        <p:txBody>
          <a:bodyPr anchor="b"/>
          <a:lstStyle>
            <a:lvl1pPr>
              <a:defRPr sz="3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4" y="33656073"/>
            <a:ext cx="43376850" cy="11001371"/>
          </a:xfrm>
        </p:spPr>
        <p:txBody>
          <a:bodyPr/>
          <a:lstStyle>
            <a:lvl1pPr marL="0" indent="0">
              <a:buNone/>
              <a:defRPr sz="13200">
                <a:solidFill>
                  <a:schemeClr val="tx1"/>
                </a:solidFill>
              </a:defRPr>
            </a:lvl1pPr>
            <a:lvl2pPr marL="2514600" indent="0">
              <a:buNone/>
              <a:defRPr sz="11000">
                <a:solidFill>
                  <a:schemeClr val="tx1">
                    <a:tint val="75000"/>
                  </a:schemeClr>
                </a:solidFill>
              </a:defRPr>
            </a:lvl2pPr>
            <a:lvl3pPr marL="502920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3pPr>
            <a:lvl4pPr marL="75438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4pPr>
            <a:lvl5pPr marL="100584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5pPr>
            <a:lvl6pPr marL="125730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6pPr>
            <a:lvl7pPr marL="150876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7pPr>
            <a:lvl8pPr marL="176022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8pPr>
            <a:lvl9pPr marL="2011680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13387917"/>
            <a:ext cx="21374100" cy="31909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13387917"/>
            <a:ext cx="21374100" cy="319098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677595"/>
            <a:ext cx="43376850" cy="97207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1" y="12328529"/>
            <a:ext cx="21275870" cy="6042021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00" indent="0">
              <a:buNone/>
              <a:defRPr sz="11000" b="1"/>
            </a:lvl2pPr>
            <a:lvl3pPr marL="5029200" indent="0">
              <a:buNone/>
              <a:defRPr sz="9900" b="1"/>
            </a:lvl3pPr>
            <a:lvl4pPr marL="7543800" indent="0">
              <a:buNone/>
              <a:defRPr sz="8800" b="1"/>
            </a:lvl4pPr>
            <a:lvl5pPr marL="10058400" indent="0">
              <a:buNone/>
              <a:defRPr sz="8800" b="1"/>
            </a:lvl5pPr>
            <a:lvl6pPr marL="12573000" indent="0">
              <a:buNone/>
              <a:defRPr sz="8800" b="1"/>
            </a:lvl6pPr>
            <a:lvl7pPr marL="15087600" indent="0">
              <a:buNone/>
              <a:defRPr sz="8800" b="1"/>
            </a:lvl7pPr>
            <a:lvl8pPr marL="17602200" indent="0">
              <a:buNone/>
              <a:defRPr sz="8800" b="1"/>
            </a:lvl8pPr>
            <a:lvl9pPr marL="20116800" indent="0">
              <a:buNone/>
              <a:defRPr sz="8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1" y="18370550"/>
            <a:ext cx="21275870" cy="2702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8" y="12328529"/>
            <a:ext cx="21380651" cy="6042021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00" indent="0">
              <a:buNone/>
              <a:defRPr sz="11000" b="1"/>
            </a:lvl2pPr>
            <a:lvl3pPr marL="5029200" indent="0">
              <a:buNone/>
              <a:defRPr sz="9900" b="1"/>
            </a:lvl3pPr>
            <a:lvl4pPr marL="7543800" indent="0">
              <a:buNone/>
              <a:defRPr sz="8800" b="1"/>
            </a:lvl4pPr>
            <a:lvl5pPr marL="10058400" indent="0">
              <a:buNone/>
              <a:defRPr sz="8800" b="1"/>
            </a:lvl5pPr>
            <a:lvl6pPr marL="12573000" indent="0">
              <a:buNone/>
              <a:defRPr sz="8800" b="1"/>
            </a:lvl6pPr>
            <a:lvl7pPr marL="15087600" indent="0">
              <a:buNone/>
              <a:defRPr sz="8800" b="1"/>
            </a:lvl7pPr>
            <a:lvl8pPr marL="17602200" indent="0">
              <a:buNone/>
              <a:defRPr sz="8800" b="1"/>
            </a:lvl8pPr>
            <a:lvl9pPr marL="20116800" indent="0">
              <a:buNone/>
              <a:defRPr sz="8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8" y="18370550"/>
            <a:ext cx="21380651" cy="27020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3352800"/>
            <a:ext cx="16220479" cy="11734800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7241128"/>
            <a:ext cx="25460325" cy="35739917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15087600"/>
            <a:ext cx="16220479" cy="27951645"/>
          </a:xfrm>
        </p:spPr>
        <p:txBody>
          <a:bodyPr/>
          <a:lstStyle>
            <a:lvl1pPr marL="0" indent="0">
              <a:buNone/>
              <a:defRPr sz="8800"/>
            </a:lvl1pPr>
            <a:lvl2pPr marL="2514600" indent="0">
              <a:buNone/>
              <a:defRPr sz="7700"/>
            </a:lvl2pPr>
            <a:lvl3pPr marL="5029200" indent="0">
              <a:buNone/>
              <a:defRPr sz="6600"/>
            </a:lvl3pPr>
            <a:lvl4pPr marL="7543800" indent="0">
              <a:buNone/>
              <a:defRPr sz="5500"/>
            </a:lvl4pPr>
            <a:lvl5pPr marL="10058400" indent="0">
              <a:buNone/>
              <a:defRPr sz="5500"/>
            </a:lvl5pPr>
            <a:lvl6pPr marL="12573000" indent="0">
              <a:buNone/>
              <a:defRPr sz="5500"/>
            </a:lvl6pPr>
            <a:lvl7pPr marL="15087600" indent="0">
              <a:buNone/>
              <a:defRPr sz="5500"/>
            </a:lvl7pPr>
            <a:lvl8pPr marL="17602200" indent="0">
              <a:buNone/>
              <a:defRPr sz="5500"/>
            </a:lvl8pPr>
            <a:lvl9pPr marL="20116800" indent="0">
              <a:buNone/>
              <a:defRPr sz="5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8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3352800"/>
            <a:ext cx="16220479" cy="11734800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7241128"/>
            <a:ext cx="25460325" cy="35739917"/>
          </a:xfrm>
        </p:spPr>
        <p:txBody>
          <a:bodyPr anchor="t"/>
          <a:lstStyle>
            <a:lvl1pPr marL="0" indent="0">
              <a:buNone/>
              <a:defRPr sz="17600"/>
            </a:lvl1pPr>
            <a:lvl2pPr marL="2514600" indent="0">
              <a:buNone/>
              <a:defRPr sz="15400"/>
            </a:lvl2pPr>
            <a:lvl3pPr marL="5029200" indent="0">
              <a:buNone/>
              <a:defRPr sz="13200"/>
            </a:lvl3pPr>
            <a:lvl4pPr marL="7543800" indent="0">
              <a:buNone/>
              <a:defRPr sz="11000"/>
            </a:lvl4pPr>
            <a:lvl5pPr marL="10058400" indent="0">
              <a:buNone/>
              <a:defRPr sz="11000"/>
            </a:lvl5pPr>
            <a:lvl6pPr marL="12573000" indent="0">
              <a:buNone/>
              <a:defRPr sz="11000"/>
            </a:lvl6pPr>
            <a:lvl7pPr marL="15087600" indent="0">
              <a:buNone/>
              <a:defRPr sz="11000"/>
            </a:lvl7pPr>
            <a:lvl8pPr marL="17602200" indent="0">
              <a:buNone/>
              <a:defRPr sz="11000"/>
            </a:lvl8pPr>
            <a:lvl9pPr marL="20116800" indent="0">
              <a:buNone/>
              <a:defRPr sz="1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15087600"/>
            <a:ext cx="16220479" cy="27951645"/>
          </a:xfrm>
        </p:spPr>
        <p:txBody>
          <a:bodyPr/>
          <a:lstStyle>
            <a:lvl1pPr marL="0" indent="0">
              <a:buNone/>
              <a:defRPr sz="8800"/>
            </a:lvl1pPr>
            <a:lvl2pPr marL="2514600" indent="0">
              <a:buNone/>
              <a:defRPr sz="7700"/>
            </a:lvl2pPr>
            <a:lvl3pPr marL="5029200" indent="0">
              <a:buNone/>
              <a:defRPr sz="6600"/>
            </a:lvl3pPr>
            <a:lvl4pPr marL="7543800" indent="0">
              <a:buNone/>
              <a:defRPr sz="5500"/>
            </a:lvl4pPr>
            <a:lvl5pPr marL="10058400" indent="0">
              <a:buNone/>
              <a:defRPr sz="5500"/>
            </a:lvl5pPr>
            <a:lvl6pPr marL="12573000" indent="0">
              <a:buNone/>
              <a:defRPr sz="5500"/>
            </a:lvl6pPr>
            <a:lvl7pPr marL="15087600" indent="0">
              <a:buNone/>
              <a:defRPr sz="5500"/>
            </a:lvl7pPr>
            <a:lvl8pPr marL="17602200" indent="0">
              <a:buNone/>
              <a:defRPr sz="5500"/>
            </a:lvl8pPr>
            <a:lvl9pPr marL="20116800" indent="0">
              <a:buNone/>
              <a:defRPr sz="5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6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2677595"/>
            <a:ext cx="43376850" cy="972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13387917"/>
            <a:ext cx="43376850" cy="3190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46613245"/>
            <a:ext cx="113157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5BD29-45DE-4D0F-B752-0FBD94E71E95}" type="datetimeFigureOut">
              <a:rPr lang="en-US" smtClean="0"/>
              <a:t>11/13/2016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46613245"/>
            <a:ext cx="1697355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46613245"/>
            <a:ext cx="11315700" cy="26775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D4285-322F-4B95-9EBC-659944147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9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29200" rtl="0" eaLnBrk="1" latinLnBrk="0" hangingPunct="1">
        <a:lnSpc>
          <a:spcPct val="90000"/>
        </a:lnSpc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0" indent="-1257300" algn="l" defTabSz="5029200" rtl="0" eaLnBrk="1" latinLnBrk="0" hangingPunct="1">
        <a:lnSpc>
          <a:spcPct val="90000"/>
        </a:lnSpc>
        <a:spcBef>
          <a:spcPts val="55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the </a:t>
            </a:r>
            <a:r>
              <a:rPr lang="en-US" dirty="0" err="1"/>
              <a:t>Javascript</a:t>
            </a:r>
            <a:r>
              <a:rPr lang="en-US" dirty="0"/>
              <a:t> Simulator does Drone Movement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Simulator v9</a:t>
            </a:r>
          </a:p>
        </p:txBody>
      </p:sp>
    </p:spTree>
    <p:extLst>
      <p:ext uri="{BB962C8B-B14F-4D97-AF65-F5344CB8AC3E}">
        <p14:creationId xmlns:p14="http://schemas.microsoft.com/office/powerpoint/2010/main" val="60726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Terminator 12"/>
          <p:cNvSpPr/>
          <p:nvPr/>
        </p:nvSpPr>
        <p:spPr>
          <a:xfrm>
            <a:off x="1217586" y="6669144"/>
            <a:ext cx="2621263" cy="11722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Engine()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38849" y="7255263"/>
            <a:ext cx="8116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50514" y="6568095"/>
            <a:ext cx="1716462" cy="137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Copy data from last frame into this frame’s memory</a:t>
            </a:r>
          </a:p>
        </p:txBody>
      </p:sp>
      <p:cxnSp>
        <p:nvCxnSpPr>
          <p:cNvPr id="22" name="Straight Arrow Connector 21"/>
          <p:cNvCxnSpPr>
            <a:stCxn id="17" idx="3"/>
            <a:endCxn id="24" idx="1"/>
          </p:cNvCxnSpPr>
          <p:nvPr/>
        </p:nvCxnSpPr>
        <p:spPr>
          <a:xfrm flipV="1">
            <a:off x="6366975" y="7255259"/>
            <a:ext cx="811664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7178639" y="6103237"/>
            <a:ext cx="2288618" cy="2304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we are already helping a ground robot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14023007" y="5626597"/>
            <a:ext cx="3229735" cy="32618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the ground robot the drone was previously targeting is no longer in the match</a:t>
            </a:r>
          </a:p>
        </p:txBody>
      </p:sp>
      <p:sp>
        <p:nvSpPr>
          <p:cNvPr id="42" name="Flowchart: Decision 41"/>
          <p:cNvSpPr/>
          <p:nvPr/>
        </p:nvSpPr>
        <p:spPr>
          <a:xfrm>
            <a:off x="9988119" y="5626597"/>
            <a:ext cx="3238337" cy="32573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there is more than 12 seconds before the ground robots do a 180 degree turn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29065" y="67924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280927" y="67775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101" name="Straight Arrow Connector 100"/>
          <p:cNvCxnSpPr>
            <a:stCxn id="276" idx="3"/>
            <a:endCxn id="132" idx="1"/>
          </p:cNvCxnSpPr>
          <p:nvPr/>
        </p:nvCxnSpPr>
        <p:spPr>
          <a:xfrm>
            <a:off x="22263450" y="7255256"/>
            <a:ext cx="76979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15" idx="1"/>
          </p:cNvCxnSpPr>
          <p:nvPr/>
        </p:nvCxnSpPr>
        <p:spPr>
          <a:xfrm>
            <a:off x="25256683" y="7255258"/>
            <a:ext cx="6708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Decision 114"/>
          <p:cNvSpPr/>
          <p:nvPr/>
        </p:nvSpPr>
        <p:spPr>
          <a:xfrm>
            <a:off x="25927534" y="5666779"/>
            <a:ext cx="3764327" cy="317696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</a:t>
            </a:r>
            <a:r>
              <a:rPr lang="en-US" dirty="0" err="1"/>
              <a:t>GR#i’s</a:t>
            </a:r>
            <a:r>
              <a:rPr lang="en-US" dirty="0"/>
              <a:t> rotation is in the range:</a:t>
            </a:r>
          </a:p>
          <a:p>
            <a:pPr algn="ctr"/>
            <a:r>
              <a:rPr lang="en-US" dirty="0"/>
              <a:t>Straight Up +-35 degrees</a:t>
            </a:r>
          </a:p>
        </p:txBody>
      </p:sp>
      <p:cxnSp>
        <p:nvCxnSpPr>
          <p:cNvPr id="123" name="Connector: Elbow 122"/>
          <p:cNvCxnSpPr>
            <a:stCxn id="115" idx="3"/>
            <a:endCxn id="276" idx="1"/>
          </p:cNvCxnSpPr>
          <p:nvPr/>
        </p:nvCxnSpPr>
        <p:spPr>
          <a:xfrm flipH="1" flipV="1">
            <a:off x="19575124" y="7255256"/>
            <a:ext cx="10116737" cy="4"/>
          </a:xfrm>
          <a:prstGeom prst="bentConnector5">
            <a:avLst>
              <a:gd name="adj1" fmla="val -2260"/>
              <a:gd name="adj2" fmla="val 45427025000"/>
              <a:gd name="adj3" fmla="val 107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9667993" y="681791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32" name="Flowchart: Decision 131"/>
          <p:cNvSpPr/>
          <p:nvPr/>
        </p:nvSpPr>
        <p:spPr>
          <a:xfrm>
            <a:off x="23033240" y="6289979"/>
            <a:ext cx="2223443" cy="19305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</a:t>
            </a:r>
            <a:r>
              <a:rPr lang="en-US" dirty="0" err="1"/>
              <a:t>GR#i</a:t>
            </a:r>
            <a:r>
              <a:rPr lang="en-US" dirty="0"/>
              <a:t> is still in the match</a:t>
            </a:r>
          </a:p>
        </p:txBody>
      </p:sp>
      <p:cxnSp>
        <p:nvCxnSpPr>
          <p:cNvPr id="135" name="Connector: Elbow 134"/>
          <p:cNvCxnSpPr>
            <a:stCxn id="132" idx="2"/>
            <a:endCxn id="276" idx="1"/>
          </p:cNvCxnSpPr>
          <p:nvPr/>
        </p:nvCxnSpPr>
        <p:spPr>
          <a:xfrm rot="5400000" flipH="1">
            <a:off x="21377402" y="5452978"/>
            <a:ext cx="965282" cy="4569838"/>
          </a:xfrm>
          <a:prstGeom prst="bentConnector4">
            <a:avLst>
              <a:gd name="adj1" fmla="val -35236"/>
              <a:gd name="adj2" fmla="val 1050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owchart: Decision 148"/>
          <p:cNvSpPr/>
          <p:nvPr/>
        </p:nvSpPr>
        <p:spPr>
          <a:xfrm>
            <a:off x="30803582" y="5666779"/>
            <a:ext cx="3653182" cy="323457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</a:t>
            </a:r>
            <a:r>
              <a:rPr lang="en-US" dirty="0" err="1"/>
              <a:t>GR#i</a:t>
            </a:r>
            <a:r>
              <a:rPr lang="en-US" dirty="0"/>
              <a:t> is more than 1 meter away from any obstacle robot</a:t>
            </a:r>
          </a:p>
        </p:txBody>
      </p:sp>
      <p:cxnSp>
        <p:nvCxnSpPr>
          <p:cNvPr id="155" name="Connector: Elbow 154"/>
          <p:cNvCxnSpPr>
            <a:stCxn id="149" idx="2"/>
            <a:endCxn id="276" idx="1"/>
          </p:cNvCxnSpPr>
          <p:nvPr/>
        </p:nvCxnSpPr>
        <p:spPr>
          <a:xfrm rot="5400000" flipH="1">
            <a:off x="25279599" y="1550782"/>
            <a:ext cx="1646099" cy="13055049"/>
          </a:xfrm>
          <a:prstGeom prst="bentConnector4">
            <a:avLst>
              <a:gd name="adj1" fmla="val -13887"/>
              <a:gd name="adj2" fmla="val 1017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Flowchart: Decision 156"/>
          <p:cNvSpPr/>
          <p:nvPr/>
        </p:nvSpPr>
        <p:spPr>
          <a:xfrm>
            <a:off x="35465093" y="5378185"/>
            <a:ext cx="3771808" cy="381176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If </a:t>
            </a:r>
            <a:r>
              <a:rPr lang="en-US" dirty="0" err="1"/>
              <a:t>GR#i</a:t>
            </a:r>
            <a:r>
              <a:rPr lang="en-US" dirty="0"/>
              <a:t> is the robot closest to the green line that we’ve found</a:t>
            </a:r>
          </a:p>
        </p:txBody>
      </p:sp>
      <p:cxnSp>
        <p:nvCxnSpPr>
          <p:cNvPr id="159" name="Straight Arrow Connector 158"/>
          <p:cNvCxnSpPr>
            <a:stCxn id="149" idx="3"/>
            <a:endCxn id="157" idx="1"/>
          </p:cNvCxnSpPr>
          <p:nvPr/>
        </p:nvCxnSpPr>
        <p:spPr>
          <a:xfrm>
            <a:off x="34456764" y="7284067"/>
            <a:ext cx="100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Process 160"/>
          <p:cNvSpPr/>
          <p:nvPr/>
        </p:nvSpPr>
        <p:spPr>
          <a:xfrm>
            <a:off x="40245230" y="6400595"/>
            <a:ext cx="2256604" cy="1766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5730" tIns="62865" rIns="125730" bIns="6286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Set </a:t>
            </a:r>
            <a:r>
              <a:rPr lang="en-US" dirty="0" err="1"/>
              <a:t>GR#i</a:t>
            </a:r>
            <a:r>
              <a:rPr lang="en-US" dirty="0"/>
              <a:t> to be the drone’s target</a:t>
            </a:r>
          </a:p>
        </p:txBody>
      </p:sp>
      <p:cxnSp>
        <p:nvCxnSpPr>
          <p:cNvPr id="165" name="Straight Arrow Connector 164"/>
          <p:cNvCxnSpPr>
            <a:stCxn id="157" idx="3"/>
            <a:endCxn id="161" idx="1"/>
          </p:cNvCxnSpPr>
          <p:nvPr/>
        </p:nvCxnSpPr>
        <p:spPr>
          <a:xfrm flipV="1">
            <a:off x="39236901" y="7284066"/>
            <a:ext cx="10083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/>
          <p:cNvCxnSpPr>
            <a:stCxn id="157" idx="2"/>
            <a:endCxn id="276" idx="1"/>
          </p:cNvCxnSpPr>
          <p:nvPr/>
        </p:nvCxnSpPr>
        <p:spPr>
          <a:xfrm rot="5400000" flipH="1">
            <a:off x="27495714" y="-665333"/>
            <a:ext cx="1934693" cy="17775873"/>
          </a:xfrm>
          <a:prstGeom prst="bentConnector4">
            <a:avLst>
              <a:gd name="adj1" fmla="val -11816"/>
              <a:gd name="adj2" fmla="val 101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/>
          <p:cNvCxnSpPr>
            <a:stCxn id="24" idx="2"/>
            <a:endCxn id="194" idx="1"/>
          </p:cNvCxnSpPr>
          <p:nvPr/>
        </p:nvCxnSpPr>
        <p:spPr>
          <a:xfrm rot="16200000" flipH="1">
            <a:off x="21811995" y="-5081770"/>
            <a:ext cx="6103768" cy="33081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ecision 183"/>
          <p:cNvSpPr/>
          <p:nvPr/>
        </p:nvSpPr>
        <p:spPr>
          <a:xfrm>
            <a:off x="43286974" y="9701474"/>
            <a:ext cx="2915146" cy="30742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target ground robot is different from the one we’ve been helping</a:t>
            </a:r>
          </a:p>
        </p:txBody>
      </p:sp>
      <p:sp>
        <p:nvSpPr>
          <p:cNvPr id="188" name="Flowchart: Process 187"/>
          <p:cNvSpPr/>
          <p:nvPr/>
        </p:nvSpPr>
        <p:spPr>
          <a:xfrm>
            <a:off x="46781406" y="10128618"/>
            <a:ext cx="2562183" cy="22200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a variable saying that we are already helping a ground robot</a:t>
            </a:r>
          </a:p>
        </p:txBody>
      </p:sp>
      <p:cxnSp>
        <p:nvCxnSpPr>
          <p:cNvPr id="190" name="Straight Arrow Connector 189"/>
          <p:cNvCxnSpPr>
            <a:stCxn id="184" idx="3"/>
            <a:endCxn id="188" idx="1"/>
          </p:cNvCxnSpPr>
          <p:nvPr/>
        </p:nvCxnSpPr>
        <p:spPr>
          <a:xfrm>
            <a:off x="46202120" y="11238620"/>
            <a:ext cx="579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1404810" y="13659237"/>
            <a:ext cx="1596118" cy="1703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loop through ground robots</a:t>
            </a:r>
          </a:p>
        </p:txBody>
      </p:sp>
      <p:cxnSp>
        <p:nvCxnSpPr>
          <p:cNvPr id="207" name="Connector: Elbow 206"/>
          <p:cNvCxnSpPr>
            <a:stCxn id="42" idx="2"/>
            <a:endCxn id="194" idx="1"/>
          </p:cNvCxnSpPr>
          <p:nvPr/>
        </p:nvCxnSpPr>
        <p:spPr>
          <a:xfrm rot="16200000" flipH="1">
            <a:off x="23692484" y="-3201281"/>
            <a:ext cx="5627130" cy="29797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/>
          <p:cNvCxnSpPr>
            <a:stCxn id="38" idx="2"/>
            <a:endCxn id="194" idx="1"/>
          </p:cNvCxnSpPr>
          <p:nvPr/>
        </p:nvCxnSpPr>
        <p:spPr>
          <a:xfrm rot="16200000" flipH="1">
            <a:off x="25710022" y="-1183743"/>
            <a:ext cx="5622640" cy="257669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4" idx="3"/>
            <a:endCxn id="42" idx="1"/>
          </p:cNvCxnSpPr>
          <p:nvPr/>
        </p:nvCxnSpPr>
        <p:spPr>
          <a:xfrm flipV="1">
            <a:off x="9467257" y="7255256"/>
            <a:ext cx="520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42" idx="3"/>
            <a:endCxn id="38" idx="1"/>
          </p:cNvCxnSpPr>
          <p:nvPr/>
        </p:nvCxnSpPr>
        <p:spPr>
          <a:xfrm>
            <a:off x="13226456" y="7255256"/>
            <a:ext cx="796551" cy="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38" idx="3"/>
            <a:endCxn id="276" idx="1"/>
          </p:cNvCxnSpPr>
          <p:nvPr/>
        </p:nvCxnSpPr>
        <p:spPr>
          <a:xfrm flipV="1">
            <a:off x="17252742" y="7255256"/>
            <a:ext cx="2322382" cy="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Elbow 266"/>
          <p:cNvCxnSpPr>
            <a:stCxn id="194" idx="3"/>
            <a:endCxn id="184" idx="1"/>
          </p:cNvCxnSpPr>
          <p:nvPr/>
        </p:nvCxnSpPr>
        <p:spPr>
          <a:xfrm flipV="1">
            <a:off x="43000928" y="11238620"/>
            <a:ext cx="286046" cy="3272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/>
          <p:cNvCxnSpPr>
            <a:stCxn id="161" idx="3"/>
            <a:endCxn id="276" idx="1"/>
          </p:cNvCxnSpPr>
          <p:nvPr/>
        </p:nvCxnSpPr>
        <p:spPr>
          <a:xfrm flipH="1" flipV="1">
            <a:off x="19575124" y="7255256"/>
            <a:ext cx="22926710" cy="28810"/>
          </a:xfrm>
          <a:prstGeom prst="bentConnector5">
            <a:avLst>
              <a:gd name="adj1" fmla="val -997"/>
              <a:gd name="adj2" fmla="val 4631104"/>
              <a:gd name="adj3" fmla="val 100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Flowchart: Decision 275"/>
          <p:cNvSpPr/>
          <p:nvPr/>
        </p:nvSpPr>
        <p:spPr>
          <a:xfrm>
            <a:off x="19575124" y="6178445"/>
            <a:ext cx="2688326" cy="215362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Loop through the ground robots</a:t>
            </a:r>
          </a:p>
          <a:p>
            <a:pPr algn="ctr"/>
            <a:r>
              <a:rPr lang="en-US"/>
              <a:t>(GR#i)</a:t>
            </a:r>
            <a:endParaRPr lang="en-US" dirty="0"/>
          </a:p>
        </p:txBody>
      </p:sp>
      <p:cxnSp>
        <p:nvCxnSpPr>
          <p:cNvPr id="296" name="Straight Arrow Connector 295"/>
          <p:cNvCxnSpPr>
            <a:stCxn id="188" idx="3"/>
          </p:cNvCxnSpPr>
          <p:nvPr/>
        </p:nvCxnSpPr>
        <p:spPr>
          <a:xfrm flipV="1">
            <a:off x="49343589" y="11238619"/>
            <a:ext cx="5792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305"/>
          <p:cNvCxnSpPr>
            <a:stCxn id="115" idx="2"/>
            <a:endCxn id="149" idx="1"/>
          </p:cNvCxnSpPr>
          <p:nvPr/>
        </p:nvCxnSpPr>
        <p:spPr>
          <a:xfrm rot="5400000" flipH="1" flipV="1">
            <a:off x="28526803" y="6566962"/>
            <a:ext cx="1559673" cy="2993884"/>
          </a:xfrm>
          <a:prstGeom prst="bentConnector4">
            <a:avLst>
              <a:gd name="adj1" fmla="val -14657"/>
              <a:gd name="adj2" fmla="val 83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/>
          <p:cNvCxnSpPr>
            <a:endCxn id="194" idx="1"/>
          </p:cNvCxnSpPr>
          <p:nvPr/>
        </p:nvCxnSpPr>
        <p:spPr>
          <a:xfrm>
            <a:off x="20972206" y="8220538"/>
            <a:ext cx="20432604" cy="6290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/>
          <p:cNvCxnSpPr>
            <a:stCxn id="184" idx="2"/>
          </p:cNvCxnSpPr>
          <p:nvPr/>
        </p:nvCxnSpPr>
        <p:spPr>
          <a:xfrm rot="5400000" flipH="1" flipV="1">
            <a:off x="46565139" y="9418029"/>
            <a:ext cx="1537145" cy="5178330"/>
          </a:xfrm>
          <a:prstGeom prst="bentConnector4">
            <a:avLst>
              <a:gd name="adj1" fmla="val -14872"/>
              <a:gd name="adj2" fmla="val 93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Connector: Elbow 202"/>
          <p:cNvCxnSpPr>
            <a:stCxn id="104" idx="3"/>
            <a:endCxn id="133" idx="1"/>
          </p:cNvCxnSpPr>
          <p:nvPr/>
        </p:nvCxnSpPr>
        <p:spPr>
          <a:xfrm flipV="1">
            <a:off x="20210592" y="10021998"/>
            <a:ext cx="12195078" cy="3636521"/>
          </a:xfrm>
          <a:prstGeom prst="bentConnector3">
            <a:avLst>
              <a:gd name="adj1" fmla="val 898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52" idx="1"/>
          </p:cNvCxnSpPr>
          <p:nvPr/>
        </p:nvCxnSpPr>
        <p:spPr>
          <a:xfrm>
            <a:off x="1042988" y="6318250"/>
            <a:ext cx="2403703" cy="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2" idx="3"/>
            <a:endCxn id="12" idx="1"/>
          </p:cNvCxnSpPr>
          <p:nvPr/>
        </p:nvCxnSpPr>
        <p:spPr>
          <a:xfrm flipV="1">
            <a:off x="5718889" y="6305550"/>
            <a:ext cx="796211" cy="1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6515100" y="4629150"/>
            <a:ext cx="3295650" cy="3352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GR#i</a:t>
            </a:r>
            <a:r>
              <a:rPr lang="en-US" dirty="0"/>
              <a:t> is still in the match</a:t>
            </a:r>
          </a:p>
        </p:txBody>
      </p:sp>
      <p:cxnSp>
        <p:nvCxnSpPr>
          <p:cNvPr id="15" name="Connector: Elbow 14"/>
          <p:cNvCxnSpPr>
            <a:stCxn id="12" idx="2"/>
            <a:endCxn id="52" idx="1"/>
          </p:cNvCxnSpPr>
          <p:nvPr/>
        </p:nvCxnSpPr>
        <p:spPr>
          <a:xfrm rot="5400000" flipH="1">
            <a:off x="4974363" y="4793388"/>
            <a:ext cx="1660890" cy="4716234"/>
          </a:xfrm>
          <a:prstGeom prst="bentConnector4">
            <a:avLst>
              <a:gd name="adj1" fmla="val -13764"/>
              <a:gd name="adj2" fmla="val 10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20" idx="1"/>
          </p:cNvCxnSpPr>
          <p:nvPr/>
        </p:nvCxnSpPr>
        <p:spPr>
          <a:xfrm>
            <a:off x="9810750" y="6305550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11106150" y="4831194"/>
            <a:ext cx="3151545" cy="2948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dirty="0" err="1"/>
              <a:t>GR#i</a:t>
            </a:r>
            <a:r>
              <a:rPr lang="en-US" dirty="0"/>
              <a:t> is more than 1 meter away from any obstacle robot</a:t>
            </a:r>
          </a:p>
        </p:txBody>
      </p:sp>
      <p:cxnSp>
        <p:nvCxnSpPr>
          <p:cNvPr id="23" name="Connector: Elbow 22"/>
          <p:cNvCxnSpPr>
            <a:stCxn id="20" idx="3"/>
            <a:endCxn id="52" idx="1"/>
          </p:cNvCxnSpPr>
          <p:nvPr/>
        </p:nvCxnSpPr>
        <p:spPr>
          <a:xfrm flipH="1">
            <a:off x="3446691" y="6305550"/>
            <a:ext cx="10811004" cy="15510"/>
          </a:xfrm>
          <a:prstGeom prst="bentConnector5">
            <a:avLst>
              <a:gd name="adj1" fmla="val -2115"/>
              <a:gd name="adj2" fmla="val 10979729"/>
              <a:gd name="adj3" fmla="val 1021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5786295" y="5278438"/>
            <a:ext cx="2685143" cy="2079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</a:t>
            </a:r>
            <a:r>
              <a:rPr lang="en-US" dirty="0" err="1"/>
              <a:t>GR#i’s</a:t>
            </a:r>
            <a:r>
              <a:rPr lang="en-US" dirty="0"/>
              <a:t> position at the next 180 degree rotation</a:t>
            </a:r>
          </a:p>
        </p:txBody>
      </p:sp>
      <p:cxnSp>
        <p:nvCxnSpPr>
          <p:cNvPr id="31" name="Connector: Elbow 30"/>
          <p:cNvCxnSpPr>
            <a:stCxn id="20" idx="2"/>
            <a:endCxn id="28" idx="1"/>
          </p:cNvCxnSpPr>
          <p:nvPr/>
        </p:nvCxnSpPr>
        <p:spPr>
          <a:xfrm rot="5400000" flipH="1" flipV="1">
            <a:off x="13503281" y="5496892"/>
            <a:ext cx="1461656" cy="3104372"/>
          </a:xfrm>
          <a:prstGeom prst="bentConnector4">
            <a:avLst>
              <a:gd name="adj1" fmla="val -15640"/>
              <a:gd name="adj2" fmla="val 75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3"/>
            <a:endCxn id="36" idx="1"/>
          </p:cNvCxnSpPr>
          <p:nvPr/>
        </p:nvCxnSpPr>
        <p:spPr>
          <a:xfrm>
            <a:off x="18471438" y="6318250"/>
            <a:ext cx="1224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19695886" y="4948156"/>
            <a:ext cx="3004457" cy="27401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this calculated position is off any of the edges with a white line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24306763" y="5519840"/>
            <a:ext cx="1654628" cy="159682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this ground robot as our new target robot</a:t>
            </a:r>
          </a:p>
        </p:txBody>
      </p:sp>
      <p:cxnSp>
        <p:nvCxnSpPr>
          <p:cNvPr id="44" name="Straight Arrow Connector 43"/>
          <p:cNvCxnSpPr>
            <a:stCxn id="36" idx="3"/>
            <a:endCxn id="42" idx="1"/>
          </p:cNvCxnSpPr>
          <p:nvPr/>
        </p:nvCxnSpPr>
        <p:spPr>
          <a:xfrm>
            <a:off x="22700343" y="6318250"/>
            <a:ext cx="1606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/>
          <p:cNvCxnSpPr>
            <a:stCxn id="36" idx="2"/>
            <a:endCxn id="52" idx="1"/>
          </p:cNvCxnSpPr>
          <p:nvPr/>
        </p:nvCxnSpPr>
        <p:spPr>
          <a:xfrm rot="5400000" flipH="1">
            <a:off x="11638761" y="-1871010"/>
            <a:ext cx="1367284" cy="17751424"/>
          </a:xfrm>
          <a:prstGeom prst="bentConnector4">
            <a:avLst>
              <a:gd name="adj1" fmla="val -16719"/>
              <a:gd name="adj2" fmla="val 101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ecision 51"/>
          <p:cNvSpPr/>
          <p:nvPr/>
        </p:nvSpPr>
        <p:spPr>
          <a:xfrm>
            <a:off x="3446691" y="5278438"/>
            <a:ext cx="2272198" cy="208524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through ground robots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GR#i</a:t>
            </a:r>
            <a:r>
              <a:rPr lang="en-US" dirty="0"/>
              <a:t>)</a:t>
            </a:r>
          </a:p>
        </p:txBody>
      </p:sp>
      <p:cxnSp>
        <p:nvCxnSpPr>
          <p:cNvPr id="65" name="Connector: Elbow 64"/>
          <p:cNvCxnSpPr>
            <a:stCxn id="42" idx="3"/>
            <a:endCxn id="52" idx="1"/>
          </p:cNvCxnSpPr>
          <p:nvPr/>
        </p:nvCxnSpPr>
        <p:spPr>
          <a:xfrm flipH="1">
            <a:off x="3446691" y="6318250"/>
            <a:ext cx="22514700" cy="2810"/>
          </a:xfrm>
          <a:prstGeom prst="bentConnector5">
            <a:avLst>
              <a:gd name="adj1" fmla="val -1015"/>
              <a:gd name="adj2" fmla="val 45339217"/>
              <a:gd name="adj3" fmla="val 101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/>
          <p:cNvCxnSpPr>
            <a:stCxn id="52" idx="2"/>
            <a:endCxn id="71" idx="1"/>
          </p:cNvCxnSpPr>
          <p:nvPr/>
        </p:nvCxnSpPr>
        <p:spPr>
          <a:xfrm rot="16200000" flipH="1">
            <a:off x="3509582" y="8436889"/>
            <a:ext cx="2658315" cy="5118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Process 70"/>
          <p:cNvSpPr/>
          <p:nvPr/>
        </p:nvSpPr>
        <p:spPr>
          <a:xfrm>
            <a:off x="5094689" y="9068744"/>
            <a:ext cx="1999034" cy="190650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what the drone needs to do to get to the target ground robot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13768712" y="9126649"/>
            <a:ext cx="2501607" cy="17907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variable </a:t>
            </a:r>
            <a:r>
              <a:rPr lang="en-US" dirty="0" err="1"/>
              <a:t>TargetRot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71" idx="3"/>
            <a:endCxn id="146" idx="1"/>
          </p:cNvCxnSpPr>
          <p:nvPr/>
        </p:nvCxnSpPr>
        <p:spPr>
          <a:xfrm flipV="1">
            <a:off x="7093723" y="10021996"/>
            <a:ext cx="18330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ecision 77"/>
          <p:cNvSpPr/>
          <p:nvPr/>
        </p:nvSpPr>
        <p:spPr>
          <a:xfrm>
            <a:off x="17337120" y="8240447"/>
            <a:ext cx="3860995" cy="35631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target ground robot is within three meters of the right side of the field</a:t>
            </a:r>
          </a:p>
        </p:txBody>
      </p:sp>
      <p:cxnSp>
        <p:nvCxnSpPr>
          <p:cNvPr id="80" name="Straight Arrow Connector 79"/>
          <p:cNvCxnSpPr>
            <a:stCxn id="74" idx="3"/>
            <a:endCxn id="78" idx="1"/>
          </p:cNvCxnSpPr>
          <p:nvPr/>
        </p:nvCxnSpPr>
        <p:spPr>
          <a:xfrm>
            <a:off x="16270319" y="10021999"/>
            <a:ext cx="1066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/>
          <p:cNvCxnSpPr>
            <a:stCxn id="78" idx="2"/>
            <a:endCxn id="100" idx="1"/>
          </p:cNvCxnSpPr>
          <p:nvPr/>
        </p:nvCxnSpPr>
        <p:spPr>
          <a:xfrm rot="5400000" flipH="1" flipV="1">
            <a:off x="20204296" y="9085320"/>
            <a:ext cx="1781552" cy="3654909"/>
          </a:xfrm>
          <a:prstGeom prst="bentConnector4">
            <a:avLst>
              <a:gd name="adj1" fmla="val -12832"/>
              <a:gd name="adj2" fmla="val 76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/>
          <p:cNvCxnSpPr>
            <a:stCxn id="100" idx="2"/>
            <a:endCxn id="112" idx="1"/>
          </p:cNvCxnSpPr>
          <p:nvPr/>
        </p:nvCxnSpPr>
        <p:spPr>
          <a:xfrm rot="5400000" flipH="1" flipV="1">
            <a:off x="25865892" y="9288681"/>
            <a:ext cx="2048253" cy="3514887"/>
          </a:xfrm>
          <a:prstGeom prst="bentConnector4">
            <a:avLst>
              <a:gd name="adj1" fmla="val -11161"/>
              <a:gd name="adj2" fmla="val 81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Decision 99"/>
          <p:cNvSpPr/>
          <p:nvPr/>
        </p:nvSpPr>
        <p:spPr>
          <a:xfrm>
            <a:off x="22922527" y="7973747"/>
            <a:ext cx="4420097" cy="40965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target ground robot is within three meters of the left side of the field</a:t>
            </a:r>
          </a:p>
        </p:txBody>
      </p:sp>
      <p:sp>
        <p:nvSpPr>
          <p:cNvPr id="104" name="Flowchart: Process 103"/>
          <p:cNvSpPr/>
          <p:nvPr/>
        </p:nvSpPr>
        <p:spPr>
          <a:xfrm>
            <a:off x="18324642" y="12707892"/>
            <a:ext cx="1885950" cy="190125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</a:t>
            </a:r>
            <a:r>
              <a:rPr lang="en-US" dirty="0" err="1"/>
              <a:t>TargetRot</a:t>
            </a:r>
            <a:r>
              <a:rPr lang="en-US" dirty="0"/>
              <a:t> to facing left</a:t>
            </a:r>
          </a:p>
        </p:txBody>
      </p:sp>
      <p:cxnSp>
        <p:nvCxnSpPr>
          <p:cNvPr id="106" name="Connector: Elbow 105"/>
          <p:cNvCxnSpPr>
            <a:stCxn id="78" idx="3"/>
            <a:endCxn id="104" idx="1"/>
          </p:cNvCxnSpPr>
          <p:nvPr/>
        </p:nvCxnSpPr>
        <p:spPr>
          <a:xfrm flipH="1">
            <a:off x="18324642" y="10021999"/>
            <a:ext cx="2873473" cy="3636520"/>
          </a:xfrm>
          <a:prstGeom prst="bentConnector5">
            <a:avLst>
              <a:gd name="adj1" fmla="val -7956"/>
              <a:gd name="adj2" fmla="val 61425"/>
              <a:gd name="adj3" fmla="val 107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24042695" y="12707892"/>
            <a:ext cx="2179759" cy="2057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</a:t>
            </a:r>
            <a:r>
              <a:rPr lang="en-US" dirty="0" err="1"/>
              <a:t>TargetRot</a:t>
            </a:r>
            <a:r>
              <a:rPr lang="en-US" dirty="0"/>
              <a:t> to facing right</a:t>
            </a:r>
          </a:p>
        </p:txBody>
      </p:sp>
      <p:cxnSp>
        <p:nvCxnSpPr>
          <p:cNvPr id="110" name="Connector: Elbow 109"/>
          <p:cNvCxnSpPr>
            <a:stCxn id="100" idx="3"/>
            <a:endCxn id="108" idx="1"/>
          </p:cNvCxnSpPr>
          <p:nvPr/>
        </p:nvCxnSpPr>
        <p:spPr>
          <a:xfrm flipH="1">
            <a:off x="24042695" y="10021999"/>
            <a:ext cx="3299929" cy="3714593"/>
          </a:xfrm>
          <a:prstGeom prst="bentConnector5">
            <a:avLst>
              <a:gd name="adj1" fmla="val -6927"/>
              <a:gd name="adj2" fmla="val 63724"/>
              <a:gd name="adj3" fmla="val 1069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Flowchart: Process 111"/>
          <p:cNvSpPr/>
          <p:nvPr/>
        </p:nvSpPr>
        <p:spPr>
          <a:xfrm>
            <a:off x="28647463" y="8926623"/>
            <a:ext cx="2142239" cy="219075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</a:t>
            </a:r>
            <a:r>
              <a:rPr lang="en-US" dirty="0" err="1"/>
              <a:t>TargetRot</a:t>
            </a:r>
            <a:r>
              <a:rPr lang="en-US" dirty="0"/>
              <a:t> to facing up</a:t>
            </a:r>
          </a:p>
        </p:txBody>
      </p:sp>
      <p:sp>
        <p:nvSpPr>
          <p:cNvPr id="133" name="Flowchart: Decision 132"/>
          <p:cNvSpPr/>
          <p:nvPr/>
        </p:nvSpPr>
        <p:spPr>
          <a:xfrm>
            <a:off x="32405670" y="7916973"/>
            <a:ext cx="4552950" cy="42100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 target ground robot’s rotation is within +-35 of </a:t>
            </a:r>
            <a:r>
              <a:rPr lang="en-US" dirty="0" err="1"/>
              <a:t>TargetRot</a:t>
            </a:r>
            <a:endParaRPr lang="en-US" dirty="0"/>
          </a:p>
        </p:txBody>
      </p:sp>
      <p:sp>
        <p:nvSpPr>
          <p:cNvPr id="134" name="Flowchart: Terminator 133"/>
          <p:cNvSpPr/>
          <p:nvPr/>
        </p:nvSpPr>
        <p:spPr>
          <a:xfrm>
            <a:off x="41511570" y="9304339"/>
            <a:ext cx="2457450" cy="144855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of drone actions in Engine()</a:t>
            </a:r>
          </a:p>
        </p:txBody>
      </p:sp>
      <p:cxnSp>
        <p:nvCxnSpPr>
          <p:cNvPr id="136" name="Straight Arrow Connector 135"/>
          <p:cNvCxnSpPr>
            <a:stCxn id="133" idx="3"/>
            <a:endCxn id="173" idx="1"/>
          </p:cNvCxnSpPr>
          <p:nvPr/>
        </p:nvCxnSpPr>
        <p:spPr>
          <a:xfrm>
            <a:off x="36958620" y="10021998"/>
            <a:ext cx="991008" cy="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  <a:endCxn id="133" idx="1"/>
          </p:cNvCxnSpPr>
          <p:nvPr/>
        </p:nvCxnSpPr>
        <p:spPr>
          <a:xfrm>
            <a:off x="30789702" y="10021998"/>
            <a:ext cx="1615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/>
          <p:cNvSpPr/>
          <p:nvPr/>
        </p:nvSpPr>
        <p:spPr>
          <a:xfrm>
            <a:off x="8926792" y="8317997"/>
            <a:ext cx="3304841" cy="34079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we are over the target ground robot</a:t>
            </a:r>
          </a:p>
        </p:txBody>
      </p:sp>
      <p:cxnSp>
        <p:nvCxnSpPr>
          <p:cNvPr id="149" name="Straight Arrow Connector 148"/>
          <p:cNvCxnSpPr>
            <a:stCxn id="146" idx="3"/>
            <a:endCxn id="74" idx="1"/>
          </p:cNvCxnSpPr>
          <p:nvPr/>
        </p:nvCxnSpPr>
        <p:spPr>
          <a:xfrm>
            <a:off x="12231633" y="10021996"/>
            <a:ext cx="153707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/>
          <p:cNvCxnSpPr>
            <a:stCxn id="146" idx="2"/>
            <a:endCxn id="134" idx="1"/>
          </p:cNvCxnSpPr>
          <p:nvPr/>
        </p:nvCxnSpPr>
        <p:spPr>
          <a:xfrm rot="5400000" flipH="1" flipV="1">
            <a:off x="25196702" y="-4588873"/>
            <a:ext cx="1697378" cy="30932357"/>
          </a:xfrm>
          <a:prstGeom prst="bentConnector4">
            <a:avLst>
              <a:gd name="adj1" fmla="val -254767"/>
              <a:gd name="adj2" fmla="val 97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7949628" y="9144461"/>
            <a:ext cx="2152650" cy="176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target ground robot to rotate 45 degrees</a:t>
            </a:r>
          </a:p>
        </p:txBody>
      </p:sp>
      <p:cxnSp>
        <p:nvCxnSpPr>
          <p:cNvPr id="192" name="Straight Arrow Connector 191"/>
          <p:cNvCxnSpPr>
            <a:stCxn id="173" idx="3"/>
            <a:endCxn id="134" idx="1"/>
          </p:cNvCxnSpPr>
          <p:nvPr/>
        </p:nvCxnSpPr>
        <p:spPr>
          <a:xfrm flipV="1">
            <a:off x="40102278" y="10028617"/>
            <a:ext cx="1409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/>
          <p:cNvCxnSpPr>
            <a:stCxn id="108" idx="3"/>
            <a:endCxn id="133" idx="1"/>
          </p:cNvCxnSpPr>
          <p:nvPr/>
        </p:nvCxnSpPr>
        <p:spPr>
          <a:xfrm flipV="1">
            <a:off x="26222454" y="10021998"/>
            <a:ext cx="6183216" cy="3714594"/>
          </a:xfrm>
          <a:prstGeom prst="bentConnector3">
            <a:avLst>
              <a:gd name="adj1" fmla="val 869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/>
          <p:cNvCxnSpPr>
            <a:stCxn id="133" idx="2"/>
            <a:endCxn id="134" idx="1"/>
          </p:cNvCxnSpPr>
          <p:nvPr/>
        </p:nvCxnSpPr>
        <p:spPr>
          <a:xfrm rot="5400000" flipH="1" flipV="1">
            <a:off x="37047654" y="7663107"/>
            <a:ext cx="2098406" cy="6829425"/>
          </a:xfrm>
          <a:prstGeom prst="bentConnector4">
            <a:avLst>
              <a:gd name="adj1" fmla="val -10894"/>
              <a:gd name="adj2" fmla="val 93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4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310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the Javascript Simulator does Drone Movement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</dc:creator>
  <cp:lastModifiedBy>Lucas</cp:lastModifiedBy>
  <cp:revision>16</cp:revision>
  <dcterms:created xsi:type="dcterms:W3CDTF">2016-11-14T02:00:21Z</dcterms:created>
  <dcterms:modified xsi:type="dcterms:W3CDTF">2016-11-14T06:45:27Z</dcterms:modified>
</cp:coreProperties>
</file>