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6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DD49F-A6EE-4A1B-BBCA-A4C3CA9FD59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1CCB-A5D5-465F-BF21-D2D60B10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Simulation Number Cruncher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Speedy </a:t>
            </a:r>
            <a:r>
              <a:rPr lang="en-US" dirty="0" err="1"/>
              <a:t>Explaination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idea is that the computer can determine details about the best algorithm that we cannot detect with out running many full simulations and comparing results.</a:t>
            </a:r>
          </a:p>
        </p:txBody>
      </p:sp>
    </p:spTree>
    <p:extLst>
      <p:ext uri="{BB962C8B-B14F-4D97-AF65-F5344CB8AC3E}">
        <p14:creationId xmlns:p14="http://schemas.microsoft.com/office/powerpoint/2010/main" val="169671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every frame (the match is calculated frame by frame) the drone gives every ground robot a score.  It calculates each score by using various parts of the ground robot’s situation (position, rotation, </a:t>
            </a:r>
            <a:r>
              <a:rPr lang="en-US" dirty="0" err="1"/>
              <a:t>etc</a:t>
            </a:r>
            <a:r>
              <a:rPr lang="en-US" dirty="0"/>
              <a:t>).  It multiplies the number from the ground robot with a multiplier that changes in different matches.  The drone goes for the robot with the highest score.</a:t>
            </a:r>
          </a:p>
        </p:txBody>
      </p:sp>
    </p:spTree>
    <p:extLst>
      <p:ext uri="{BB962C8B-B14F-4D97-AF65-F5344CB8AC3E}">
        <p14:creationId xmlns:p14="http://schemas.microsoft.com/office/powerpoint/2010/main" val="370242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ground robot 3 meters from the green line</a:t>
            </a:r>
          </a:p>
          <a:p>
            <a:r>
              <a:rPr lang="en-US" dirty="0"/>
              <a:t>For this match, the multiplier per meter from the green line is -5</a:t>
            </a:r>
          </a:p>
          <a:p>
            <a:r>
              <a:rPr lang="en-US" dirty="0"/>
              <a:t>-15 is added to the </a:t>
            </a:r>
            <a:r>
              <a:rPr lang="en-US"/>
              <a:t>ground robot’s </a:t>
            </a:r>
            <a:r>
              <a:rPr lang="en-US" dirty="0"/>
              <a:t>score (3 * -5 = -15)</a:t>
            </a:r>
          </a:p>
          <a:p>
            <a:endParaRPr lang="en-US" dirty="0"/>
          </a:p>
          <a:p>
            <a:r>
              <a:rPr lang="en-US" dirty="0"/>
              <a:t>Since the multiplier is negative, robots further from the green line are favored</a:t>
            </a:r>
          </a:p>
          <a:p>
            <a:endParaRPr lang="en-US" dirty="0"/>
          </a:p>
          <a:p>
            <a:r>
              <a:rPr lang="en-US" dirty="0"/>
              <a:t>The multiplier could just of easily have been 5, or 0, or 1, or anything</a:t>
            </a:r>
          </a:p>
        </p:txBody>
      </p:sp>
    </p:spTree>
    <p:extLst>
      <p:ext uri="{BB962C8B-B14F-4D97-AF65-F5344CB8AC3E}">
        <p14:creationId xmlns:p14="http://schemas.microsoft.com/office/powerpoint/2010/main" val="125108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Simulation Number Cruncher</vt:lpstr>
      <vt:lpstr>What is it for?</vt:lpstr>
      <vt:lpstr>How Does it Work?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Simulation Number Cruncher</dc:title>
  <dc:creator>Lucas</dc:creator>
  <cp:lastModifiedBy>Lucas</cp:lastModifiedBy>
  <cp:revision>5</cp:revision>
  <dcterms:created xsi:type="dcterms:W3CDTF">2016-11-08T03:30:05Z</dcterms:created>
  <dcterms:modified xsi:type="dcterms:W3CDTF">2016-11-08T16:34:35Z</dcterms:modified>
</cp:coreProperties>
</file>