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68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4246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778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355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57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115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20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56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27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10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3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374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20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31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3318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3247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407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8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8330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30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190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2241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CDA879A6-0FD0-4734-A311-86BFCA472E6E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234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442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038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F34E6425-0181-43F2-84FC-787E803FD2F8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130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218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931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27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375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131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3688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28876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FBLA Desktop Application Programming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Innocent Niyibizi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529"/>
            <a:ext cx="9144000" cy="3848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&amp; Output: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800" dirty="0"/>
              <a:t>Input:</a:t>
            </a:r>
          </a:p>
          <a:p>
            <a:pPr marL="1028700" lvl="1" indent="-457200" rtl="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2800" dirty="0"/>
              <a:t>Grid </a:t>
            </a:r>
            <a:r>
              <a:rPr lang="en" sz="2800" dirty="0" smtClean="0"/>
              <a:t>boxes for additions</a:t>
            </a:r>
            <a:endParaRPr lang="en" sz="2800" dirty="0"/>
          </a:p>
          <a:p>
            <a:pPr marL="1028700" lvl="1" indent="-457200" rtl="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2800" dirty="0" smtClean="0"/>
              <a:t>Member changes made in cells</a:t>
            </a:r>
            <a:endParaRPr lang="en" sz="2800" dirty="0"/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800" dirty="0"/>
              <a:t>Output:</a:t>
            </a:r>
          </a:p>
          <a:p>
            <a:pPr marL="1028700" lvl="1" indent="-457200" rtl="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2800" dirty="0"/>
              <a:t>Paper reports</a:t>
            </a:r>
          </a:p>
          <a:p>
            <a:pPr marL="102870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2800" dirty="0"/>
              <a:t>Excel reports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0567" cy="1463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5" y="1447285"/>
            <a:ext cx="7834895" cy="369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657"/>
            <a:ext cx="9134286" cy="4308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2" y="0"/>
            <a:ext cx="5186051" cy="2163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32" y="0"/>
            <a:ext cx="41293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Future Improvements:</a:t>
            </a:r>
            <a:endParaRPr lang="en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3000" dirty="0"/>
              <a:t>More error checking</a:t>
            </a:r>
          </a:p>
          <a:p>
            <a:pPr marL="495300" lvl="0" indent="-457200" rtl="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3000" dirty="0"/>
              <a:t>More </a:t>
            </a:r>
            <a:r>
              <a:rPr lang="en" sz="3000" dirty="0" smtClean="0"/>
              <a:t>efficient processes</a:t>
            </a:r>
            <a:endParaRPr lang="en" sz="3000" dirty="0"/>
          </a:p>
          <a:p>
            <a:pPr marL="495300" lvl="0" indent="-45720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3000" dirty="0"/>
              <a:t>Better database modeling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246624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Problem: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653432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2800" dirty="0" smtClean="0"/>
              <a:t>Create a desktop application that does the following:</a:t>
            </a:r>
          </a:p>
          <a:p>
            <a:pPr marL="800100" lvl="1" indent="-317500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" sz="2800" dirty="0" smtClean="0"/>
              <a:t>Keep records for FBLA members </a:t>
            </a:r>
            <a:endParaRPr lang="en" sz="2800" dirty="0"/>
          </a:p>
          <a:p>
            <a:pPr marL="800100" lvl="1" indent="-317500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" sz="2800" dirty="0" smtClean="0"/>
              <a:t>Create reports for seniors and other members </a:t>
            </a:r>
            <a:endParaRPr lang="en" sz="2800" dirty="0"/>
          </a:p>
          <a:p>
            <a:pPr marL="800100" lvl="1" indent="-317500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" sz="2800" dirty="0" smtClean="0"/>
              <a:t>Be able to print and export report to an Excel file</a:t>
            </a:r>
            <a:endParaRPr lang="e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Details: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1946" y="391350"/>
            <a:ext cx="4733946" cy="26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500" y="1152475"/>
            <a:ext cx="3599800" cy="3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upload.wikimedia.org/wikipedia/commons/thumb/3/37/Microsoft_Access_2013_logo.svg/2000px-Microsoft_Access_2013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13" y="2937454"/>
            <a:ext cx="1848087" cy="181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Planning: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3200" dirty="0"/>
              <a:t>Main </a:t>
            </a:r>
            <a:r>
              <a:rPr lang="en" sz="3200" dirty="0" smtClean="0"/>
              <a:t>Goals:</a:t>
            </a:r>
            <a:endParaRPr lang="en" sz="3200" dirty="0"/>
          </a:p>
          <a:p>
            <a:pPr marL="914400" lvl="3" indent="-381000">
              <a:lnSpc>
                <a:spcPct val="2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" sz="3200" dirty="0" smtClean="0"/>
              <a:t>Program must be efficient </a:t>
            </a:r>
            <a:endParaRPr lang="en" sz="3200" dirty="0"/>
          </a:p>
          <a:p>
            <a:pPr marL="914400" lvl="1" indent="-381000" rtl="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3200" dirty="0"/>
              <a:t>Easy </a:t>
            </a:r>
            <a:r>
              <a:rPr lang="en" sz="3200" dirty="0" smtClean="0"/>
              <a:t>for anyone to </a:t>
            </a:r>
            <a:r>
              <a:rPr lang="en" sz="3200" dirty="0" smtClean="0"/>
              <a:t>use and maintain</a:t>
            </a:r>
            <a:endParaRPr lang="en" sz="3200" dirty="0"/>
          </a:p>
          <a:p>
            <a:pPr marL="914400" lvl="1" indent="-381000" rtl="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3200" dirty="0"/>
              <a:t>Free of as many errors as possible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Design: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872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3200" dirty="0"/>
              <a:t>Simple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3200" dirty="0"/>
              <a:t>User Friendly</a:t>
            </a:r>
          </a:p>
          <a:p>
            <a:pPr marL="457200" indent="-381000">
              <a:lnSpc>
                <a:spcPct val="2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" sz="3200" dirty="0"/>
              <a:t>Easy to </a:t>
            </a:r>
            <a:r>
              <a:rPr lang="en" sz="3200" dirty="0" smtClean="0"/>
              <a:t>navigate </a:t>
            </a:r>
            <a:endParaRPr lang="en" sz="3200" dirty="0"/>
          </a:p>
          <a:p>
            <a:pPr marL="457200" lvl="0" indent="-38100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3200" dirty="0" smtClean="0"/>
              <a:t>Aestheticly pleasing to the eye</a:t>
            </a:r>
            <a:endParaRPr lang="e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 Designs: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450" y="888086"/>
            <a:ext cx="4282549" cy="420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96389"/>
            <a:ext cx="4861450" cy="370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4951"/>
            <a:ext cx="6058722" cy="45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Design: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Documentation: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3600" dirty="0"/>
              <a:t>Comments wherever necessary 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3600" dirty="0"/>
              <a:t>Regions used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" sz="3600" dirty="0"/>
              <a:t>Maintenance log on each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172"/>
            <a:ext cx="9144000" cy="3833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371</TotalTime>
  <Words>133</Words>
  <Application>Microsoft Office PowerPoint</Application>
  <PresentationFormat>On-screen Show (16:9)</PresentationFormat>
  <Paragraphs>35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Lato</vt:lpstr>
      <vt:lpstr>Arial</vt:lpstr>
      <vt:lpstr>Wingdings</vt:lpstr>
      <vt:lpstr>Century Gothic</vt:lpstr>
      <vt:lpstr>Vapor Trail</vt:lpstr>
      <vt:lpstr>FBLA Desktop Application Programming</vt:lpstr>
      <vt:lpstr>The Problem:</vt:lpstr>
      <vt:lpstr>Programming Details:</vt:lpstr>
      <vt:lpstr>Planning:</vt:lpstr>
      <vt:lpstr>Design:</vt:lpstr>
      <vt:lpstr>Original Designs:</vt:lpstr>
      <vt:lpstr>Final Design:</vt:lpstr>
      <vt:lpstr>Documentation:</vt:lpstr>
      <vt:lpstr>PowerPoint Presentation</vt:lpstr>
      <vt:lpstr>PowerPoint Presentation</vt:lpstr>
      <vt:lpstr>Input &amp; Output:</vt:lpstr>
      <vt:lpstr>PowerPoint Presentation</vt:lpstr>
      <vt:lpstr>PowerPoint Presentation</vt:lpstr>
      <vt:lpstr>PowerPoint Presentation</vt:lpstr>
      <vt:lpstr>Future Improvements: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FBLA Desktop Application Programming</dc:title>
  <cp:lastModifiedBy>pcsetup</cp:lastModifiedBy>
  <cp:revision>24</cp:revision>
  <dcterms:modified xsi:type="dcterms:W3CDTF">2016-06-23T20:14:40Z</dcterms:modified>
</cp:coreProperties>
</file>