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fc669e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fc669e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c669e9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c669e9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c669e9f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c669e9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c669e9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c669e9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c669e9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fc669e9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c669e9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c669e9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fc669e9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fc669e9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fc669e9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fc669e9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urworldindata.org/grapher/covid-vaccination-policy?region=Asia" TargetMode="External"/><Relationship Id="rId4" Type="http://schemas.openxmlformats.org/officeDocument/2006/relationships/hyperlink" Target="https://www.syncfusion.com/blogs/post/design-an-interactive-dashboard-for-covid-19-updates-in-javascript.aspx" TargetMode="External"/><Relationship Id="rId5" Type="http://schemas.openxmlformats.org/officeDocument/2006/relationships/hyperlink" Target="https://www.w3schools.com/j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8025" y="132500"/>
            <a:ext cx="8118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Covid-19 Statistics Web app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40950" y="2696400"/>
            <a:ext cx="30900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Devaram Ranjith Reddy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Deepanshi bansal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542475" y="3686850"/>
            <a:ext cx="25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34100"/>
            <a:ext cx="8839203" cy="4290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04100" y="142875"/>
            <a:ext cx="87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These steps to be followed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in order</a:t>
            </a:r>
            <a:r>
              <a:rPr b="0" i="0" lang="en" sz="19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to prevent the infection</a:t>
            </a:r>
            <a:endParaRPr b="0" i="0" sz="19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185250"/>
            <a:ext cx="85206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space provided with the search option can be used to provide the pincode for the particular area to </a:t>
            </a:r>
            <a:r>
              <a:rPr lang="en" sz="1900"/>
              <a:t>search</a:t>
            </a:r>
            <a:r>
              <a:rPr lang="en" sz="1900"/>
              <a:t> for the slots </a:t>
            </a:r>
            <a:r>
              <a:rPr lang="en" sz="1900"/>
              <a:t>availability using either search button or enter key </a:t>
            </a:r>
            <a:r>
              <a:rPr lang="en" sz="1900"/>
              <a:t>-</a:t>
            </a:r>
            <a:endParaRPr sz="19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4703" l="4409" r="4664" t="7876"/>
          <a:stretch/>
        </p:blipFill>
        <p:spPr>
          <a:xfrm>
            <a:off x="311700" y="1171675"/>
            <a:ext cx="8520600" cy="35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63450"/>
            <a:ext cx="85206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different centres available for the vaccination will be displayed in the form of cards along with the particular vaccine name, min. Age limit and Available </a:t>
            </a:r>
            <a:r>
              <a:rPr lang="en" sz="1800"/>
              <a:t>capacity</a:t>
            </a:r>
            <a:r>
              <a:rPr lang="en" sz="1800"/>
              <a:t> which can be easily scrolled using the mouse pointer.</a:t>
            </a:r>
            <a:endParaRPr sz="180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4754" l="2031" r="2155" t="8650"/>
          <a:stretch/>
        </p:blipFill>
        <p:spPr>
          <a:xfrm>
            <a:off x="311700" y="1122425"/>
            <a:ext cx="8520600" cy="3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 make the application more country specific by including the data regarding the particular states of a country the one residing in by using the location of the consumer for the past one month or by manually choosing the country.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 include the pictorial representation using different kind of graphs for better understanding of the trends regarding the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application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References-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https://ourworldindata.org/grapher/covid-vaccination-policy?region=Asia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https://www.syncfusion.com/blogs/post/design-an-interactive-dashboard-for-covid-19-updates-in-javascript.aspx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https://www.w3schools.com/js/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https://github.com/owid/covid-19-data/tree/master/public/data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.</a:t>
            </a:r>
            <a:endParaRPr/>
          </a:p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512700" y="3840650"/>
            <a:ext cx="8575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22275" y="405875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23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covid-19 Statistics web app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provides information on covid cases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worldwide and country by country 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as well as the basic information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about covid symptoms and it’s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preventive measures and vaccination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availability in specific centers by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their pincodes.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application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website is designed </a:t>
            </a:r>
            <a:r>
              <a:rPr lang="en"/>
              <a:t>using</a:t>
            </a:r>
            <a:r>
              <a:rPr lang="en"/>
              <a:t> HTML, CSS and Javascript</a:t>
            </a:r>
            <a:r>
              <a:rPr lang="en"/>
              <a:t>. The APIs available for public use have been used such as COVID-19 API and the other made available on API Setu by the Indian government. The website needs a stable internet connection to fetch the consumer requests.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web application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this application we tried to display the current COVID-19 condition in </a:t>
            </a:r>
            <a:r>
              <a:rPr lang="en"/>
              <a:t>the</a:t>
            </a:r>
            <a:r>
              <a:rPr lang="en"/>
              <a:t> different countries in a more interactive way and to display the nearby vaccination centers available just by mentioning the pincode of the area you are residing in.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web application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Indian government taking all necessary measures to ensure its citizens safety </a:t>
            </a:r>
            <a:r>
              <a:rPr lang="en"/>
              <a:t>against the pandemic one of which is the vaccination programme which has helped our country stand strong against the virus with our own developed vaccines.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50" y="898075"/>
            <a:ext cx="7991475" cy="40821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864875" y="234750"/>
            <a:ext cx="741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Navbar can be used to navigate to different parts of the website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83700" y="102050"/>
            <a:ext cx="883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each country and for the entire world, the total number of cases, recoveries, deaths and percentage recovered are  displayed in real-time.</a:t>
            </a:r>
            <a:endParaRPr b="0" i="0" sz="1600" u="none" cap="none" strike="noStrike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30163"/>
            <a:ext cx="8839198" cy="427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23900"/>
            <a:ext cx="8839203" cy="432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3500" y="122475"/>
            <a:ext cx="881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Basic information about covid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83704"/>
            <a:ext cx="8839201" cy="4288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173500" y="193900"/>
            <a:ext cx="87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Covid symptoms </a:t>
            </a:r>
            <a:endParaRPr b="0" i="0" sz="2000" u="none" cap="none" strike="noStrike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