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8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8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8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91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8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7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2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7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7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3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7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5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9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1892A-6EC7-4C7C-AC66-C90CA9667C2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460F-5728-4BEB-8B96-CDAFB8E36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7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9D32F-56BC-3A1D-6403-43A065199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IN" i="1" dirty="0">
                <a:latin typeface="Berlin Sans FB" panose="020E0602020502020306" pitchFamily="34" charset="0"/>
              </a:rPr>
              <a:t>Software requirement specification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8E5D68-1058-AD91-398D-B807D686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8825658" cy="764458"/>
          </a:xfrm>
        </p:spPr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For blood donation website</a:t>
            </a:r>
          </a:p>
        </p:txBody>
      </p:sp>
    </p:spTree>
    <p:extLst>
      <p:ext uri="{BB962C8B-B14F-4D97-AF65-F5344CB8AC3E}">
        <p14:creationId xmlns:p14="http://schemas.microsoft.com/office/powerpoint/2010/main" val="88325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1FF2-589B-DBDE-C27F-32777D2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AB8F-3E0C-960E-C206-53F260C2A41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Handle at least 1000 concurrent users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Response time&lt;3 seconds for critical operations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Date encryption (SSL/TLS)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Role-based access control (donor/recipient/admin)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Secure authentication (OTP/email verification)</a:t>
            </a:r>
          </a:p>
        </p:txBody>
      </p:sp>
    </p:spTree>
    <p:extLst>
      <p:ext uri="{BB962C8B-B14F-4D97-AF65-F5344CB8AC3E}">
        <p14:creationId xmlns:p14="http://schemas.microsoft.com/office/powerpoint/2010/main" val="406894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0D60-7C48-D838-861B-194506F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Usability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8B77-DC20-B5BE-C9A0-E9277B7649D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User-friendly interface with simple navigation.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Multilingual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Mobile friendly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System available 24/7 with backup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Automatic recovery in case of crash or downtime</a:t>
            </a:r>
          </a:p>
        </p:txBody>
      </p:sp>
    </p:spTree>
    <p:extLst>
      <p:ext uri="{BB962C8B-B14F-4D97-AF65-F5344CB8AC3E}">
        <p14:creationId xmlns:p14="http://schemas.microsoft.com/office/powerpoint/2010/main" val="132863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0CB5-40E9-7972-A2AF-FA217AFA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Maintainability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31F2-9D52-FD68-5F68-8870CF156DA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Modular design for future upgrades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Scalable database to support large donor/recipient base</a:t>
            </a:r>
          </a:p>
        </p:txBody>
      </p:sp>
    </p:spTree>
    <p:extLst>
      <p:ext uri="{BB962C8B-B14F-4D97-AF65-F5344CB8AC3E}">
        <p14:creationId xmlns:p14="http://schemas.microsoft.com/office/powerpoint/2010/main" val="292267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8A25-765B-C125-A00B-C33A0FDD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9" name="Content Placeholder 8" descr="A diagram of a login register">
            <a:extLst>
              <a:ext uri="{FF2B5EF4-FFF2-40B4-BE49-F238E27FC236}">
                <a16:creationId xmlns:a16="http://schemas.microsoft.com/office/drawing/2014/main" id="{091BE1D3-7A88-A4F1-DB98-2F8C1BC5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57" y="1331089"/>
            <a:ext cx="6470247" cy="50741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1394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AEC5-860C-019B-9E9F-59FA81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diagram</a:t>
            </a:r>
          </a:p>
        </p:txBody>
      </p:sp>
      <p:pic>
        <p:nvPicPr>
          <p:cNvPr id="5" name="Content Placeholder 4" descr="A diagram of a person's life cycle&#10;&#10;AI-generated content may be incorrect.">
            <a:extLst>
              <a:ext uri="{FF2B5EF4-FFF2-40B4-BE49-F238E27FC236}">
                <a16:creationId xmlns:a16="http://schemas.microsoft.com/office/drawing/2014/main" id="{340B1222-C279-26DA-3DFD-59C3A6F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6" y="1423686"/>
            <a:ext cx="7789762" cy="4981596"/>
          </a:xfrm>
        </p:spPr>
      </p:pic>
    </p:spTree>
    <p:extLst>
      <p:ext uri="{BB962C8B-B14F-4D97-AF65-F5344CB8AC3E}">
        <p14:creationId xmlns:p14="http://schemas.microsoft.com/office/powerpoint/2010/main" val="106222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1A57-63D1-6739-A8D2-BB7E2967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311" y="2928395"/>
            <a:ext cx="5046562" cy="261587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464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D57E-B6EE-592A-6322-565C7106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34" y="334731"/>
            <a:ext cx="9404723" cy="1400530"/>
          </a:xfrm>
        </p:spPr>
        <p:txBody>
          <a:bodyPr/>
          <a:lstStyle/>
          <a:p>
            <a:r>
              <a:rPr lang="en-IN" dirty="0"/>
              <a:t>TOPICS UNDER 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EB0A-2E58-92CA-D39A-3E68336C8C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PURPOSE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FUNCTIONAL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 FUNCTIONAL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SYSTEM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BLOCK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CASE DIAGRAM</a:t>
            </a:r>
          </a:p>
        </p:txBody>
      </p:sp>
    </p:spTree>
    <p:extLst>
      <p:ext uri="{BB962C8B-B14F-4D97-AF65-F5344CB8AC3E}">
        <p14:creationId xmlns:p14="http://schemas.microsoft.com/office/powerpoint/2010/main" val="294021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103-8ED4-6362-93E4-C3E5EA55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81A2-028B-0C04-F12B-4639D7D62C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PURPOSE OF THIS SRS IS TO DEFINE THE REQUIREMENT FOR THE BLOOD DONATION MANAGEMENT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MANAGEMENT SYSTEM THAT CONNECT DONORS, RECIPENTS,AND HOSPITALS/BLOOD BANKS FOR ESSENTIAL BLOOD DONATION AND 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ENSURE TIMELY AVAILABILITY FOR PATIENTS NEED</a:t>
            </a:r>
          </a:p>
        </p:txBody>
      </p:sp>
    </p:spTree>
    <p:extLst>
      <p:ext uri="{BB962C8B-B14F-4D97-AF65-F5344CB8AC3E}">
        <p14:creationId xmlns:p14="http://schemas.microsoft.com/office/powerpoint/2010/main" val="6465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FBCA-2EC1-33CE-6799-6A7DC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C31-B5D1-8328-16F7-433DE506CEC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Provide donor registration and eligibility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Maintain donor health and donation and history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 hospital and blood bank stock records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Handle blood requests and automatically match them with available donors or stock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Send notifications(via email/SMS)for donation drives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Urgent requests, donor reminder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Generate reports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44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5F52-CC77-B9B9-5374-A856DA2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9965-C4E6-A5D3-C944-2E3F09A8F6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donation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procurement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safety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and blood component production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and blood component storage and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Blood transfusion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Routine blood transfusion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Emergency issue of blood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73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E68-62DE-AEBB-CF95-983538A1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3.Functional requirement</a:t>
            </a:r>
            <a:br>
              <a:rPr lang="en-IN" dirty="0"/>
            </a:br>
            <a:r>
              <a:rPr lang="en-IN" dirty="0"/>
              <a:t>donor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A96E-52C7-5699-A772-E6646074353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Register with personal and health details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health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Eligibility check (system prevents donation if not eligible)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past donations and next eligible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Receive notification for donation request</a:t>
            </a:r>
          </a:p>
        </p:txBody>
      </p:sp>
    </p:spTree>
    <p:extLst>
      <p:ext uri="{BB962C8B-B14F-4D97-AF65-F5344CB8AC3E}">
        <p14:creationId xmlns:p14="http://schemas.microsoft.com/office/powerpoint/2010/main" val="426038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723C-2D81-ED38-71F0-868E4C51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RECIPIENT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EB55-53BF-76C7-8650-8490046860C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Register and request blood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Search for available blood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contact nearest blood blank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request status</a:t>
            </a:r>
          </a:p>
        </p:txBody>
      </p:sp>
    </p:spTree>
    <p:extLst>
      <p:ext uri="{BB962C8B-B14F-4D97-AF65-F5344CB8AC3E}">
        <p14:creationId xmlns:p14="http://schemas.microsoft.com/office/powerpoint/2010/main" val="138389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7519-9AF6-BC70-4A61-4E260D51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Blood bank/hospital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AC6E-3D00-C163-6501-61D85F5D10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available blood stock by type and quality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Approve or decline blood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Generate reports on stock, donor contributions, and request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Update available blood stock</a:t>
            </a:r>
          </a:p>
        </p:txBody>
      </p:sp>
    </p:spTree>
    <p:extLst>
      <p:ext uri="{BB962C8B-B14F-4D97-AF65-F5344CB8AC3E}">
        <p14:creationId xmlns:p14="http://schemas.microsoft.com/office/powerpoint/2010/main" val="401745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D574-C452-D2F4-C217-2FDD6658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DD52-9143-EE0F-DA5A-27B5ED7BE1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Manage donors, recipients, and hospitals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Ensure compliance with donation regulations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View and export system 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Monitor fraudulent or duplicate accounts</a:t>
            </a:r>
          </a:p>
        </p:txBody>
      </p:sp>
    </p:spTree>
    <p:extLst>
      <p:ext uri="{BB962C8B-B14F-4D97-AF65-F5344CB8AC3E}">
        <p14:creationId xmlns:p14="http://schemas.microsoft.com/office/powerpoint/2010/main" val="189721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ferris dir="l"/>
      </p:transition>
    </mc:Choice>
    <mc:Fallback>
      <p:transition advClick="0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353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Berlin Sans FB</vt:lpstr>
      <vt:lpstr>Century Gothic</vt:lpstr>
      <vt:lpstr>Wingdings</vt:lpstr>
      <vt:lpstr>Wingdings 3</vt:lpstr>
      <vt:lpstr>Ion</vt:lpstr>
      <vt:lpstr>Software requirement specification </vt:lpstr>
      <vt:lpstr>TOPICS UNDER SRS</vt:lpstr>
      <vt:lpstr>1. Purpose</vt:lpstr>
      <vt:lpstr>2.SCOPE</vt:lpstr>
      <vt:lpstr>benefits</vt:lpstr>
      <vt:lpstr>3.Functional requirement donor module</vt:lpstr>
      <vt:lpstr>RECIPIENT MODULE</vt:lpstr>
      <vt:lpstr>Blood bank/hospital module</vt:lpstr>
      <vt:lpstr>Admin module</vt:lpstr>
      <vt:lpstr>Performance requirement</vt:lpstr>
      <vt:lpstr>Usability requirements</vt:lpstr>
      <vt:lpstr>Maintainability and scalability</vt:lpstr>
      <vt:lpstr>Block diagram</vt:lpstr>
      <vt:lpstr>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Amaresh C</dc:creator>
  <cp:lastModifiedBy>Amaresh C</cp:lastModifiedBy>
  <cp:revision>4</cp:revision>
  <dcterms:created xsi:type="dcterms:W3CDTF">2025-10-02T06:11:22Z</dcterms:created>
  <dcterms:modified xsi:type="dcterms:W3CDTF">2025-10-02T15:00:59Z</dcterms:modified>
</cp:coreProperties>
</file>