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3"/>
  </c:pivotSource>
  <c:chart>
    <c:title>
      <c:tx>
        <c:rich>
          <a:bodyPr/>
          <a:lstStyle/>
          <a:p>
            <a:pPr>
              <a:defRPr lang="en-IN"/>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52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8.6071741032370946E-2"/>
          <c:y val="0.46332203266258387"/>
          <c:w val="0.90631911636045492"/>
          <c:h val="0.42069808982210571"/>
        </c:manualLayout>
      </c:layout>
      <c:barChart>
        <c:barDir val="col"/>
        <c:grouping val="clustered"/>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98518912"/>
        <c:axId val="72069504"/>
      </c:barChart>
      <c:catAx>
        <c:axId val="98518912"/>
        <c:scaling>
          <c:orientation val="minMax"/>
        </c:scaling>
        <c:axPos val="b"/>
        <c:majorTickMark val="none"/>
        <c:tickLblPos val="nextTo"/>
        <c:txPr>
          <a:bodyPr/>
          <a:lstStyle/>
          <a:p>
            <a:pPr>
              <a:defRPr lang="en-IN"/>
            </a:pPr>
            <a:endParaRPr lang="en-US"/>
          </a:p>
        </c:txPr>
        <c:crossAx val="72069504"/>
        <c:crosses val="autoZero"/>
        <c:auto val="1"/>
        <c:lblAlgn val="ctr"/>
        <c:lblOffset val="100"/>
      </c:catAx>
      <c:valAx>
        <c:axId val="72069504"/>
        <c:scaling>
          <c:orientation val="minMax"/>
        </c:scaling>
        <c:axPos val="l"/>
        <c:majorGridlines/>
        <c:numFmt formatCode="General" sourceLinked="1"/>
        <c:majorTickMark val="none"/>
        <c:tickLblPos val="nextTo"/>
        <c:txPr>
          <a:bodyPr/>
          <a:lstStyle/>
          <a:p>
            <a:pPr>
              <a:defRPr lang="en-IN"/>
            </a:pPr>
            <a:endParaRPr lang="en-US"/>
          </a:p>
        </c:txPr>
        <c:crossAx val="98518912"/>
        <c:crosses val="autoZero"/>
        <c:crossBetween val="between"/>
      </c:valAx>
    </c:plotArea>
    <c:legend>
      <c:legendPos val="r"/>
      <c:layout>
        <c:manualLayout>
          <c:xMode val="edge"/>
          <c:yMode val="edge"/>
          <c:x val="0.78500131233595805"/>
          <c:y val="5.2415062700495813E-2"/>
          <c:w val="0.14515254742093409"/>
          <c:h val="0.24792340546120697"/>
        </c:manualLayout>
      </c:layout>
      <c:txPr>
        <a:bodyPr/>
        <a:lstStyle/>
        <a:p>
          <a:pPr>
            <a:defRPr lang="en-IN"/>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6"/>
  </c:pivotSource>
  <c:chart>
    <c:title>
      <c:layout/>
      <c:txPr>
        <a:bodyPr/>
        <a:lstStyle/>
        <a:p>
          <a:pPr>
            <a:defRPr lang="en-IN"/>
          </a:pPr>
          <a:endParaRPr lang="en-US"/>
        </a:p>
      </c:txPr>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txPr>
        <a:bodyPr/>
        <a:lstStyle/>
        <a:p>
          <a:pPr>
            <a:defRPr lang="en-IN"/>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81200" y="3048000"/>
            <a:ext cx="8610600" cy="2677656"/>
          </a:xfrm>
          <a:prstGeom prst="rect">
            <a:avLst/>
          </a:prstGeom>
          <a:noFill/>
        </p:spPr>
        <p:txBody>
          <a:bodyPr wrap="square" rtlCol="0">
            <a:spAutoFit/>
          </a:bodyPr>
          <a:lstStyle/>
          <a:p>
            <a:r>
              <a:rPr lang="en-US" sz="2800" dirty="0"/>
              <a:t>STUDENT NAME</a:t>
            </a:r>
            <a:r>
              <a:rPr lang="en-US" sz="2800" dirty="0" smtClean="0"/>
              <a:t>:  </a:t>
            </a:r>
            <a:r>
              <a:rPr lang="en-US" sz="2800" dirty="0" smtClean="0">
                <a:solidFill>
                  <a:srgbClr val="0070C0"/>
                </a:solidFill>
              </a:rPr>
              <a:t>GIRIJA.K</a:t>
            </a:r>
            <a:r>
              <a:rPr lang="en-US" sz="2800" dirty="0" smtClean="0">
                <a:solidFill>
                  <a:srgbClr val="0070C0"/>
                </a:solidFill>
              </a:rPr>
              <a:t> </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312215821</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a:t>
            </a:r>
          </a:p>
          <a:p>
            <a:r>
              <a:rPr lang="en-US" sz="2800" dirty="0" smtClean="0">
                <a:solidFill>
                  <a:srgbClr val="0070C0"/>
                </a:solidFill>
              </a:rPr>
              <a:t>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381000"/>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0"/>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620</Words>
  <Application>Microsoft Office PowerPoint</Application>
  <PresentationFormat>Custom</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Kumaresan</cp:lastModifiedBy>
  <cp:revision>26</cp:revision>
  <dcterms:created xsi:type="dcterms:W3CDTF">2024-03-29T15:07:22Z</dcterms:created>
  <dcterms:modified xsi:type="dcterms:W3CDTF">2024-08-31T14:47:22Z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