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72" y="57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0506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412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3188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21365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303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07458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34313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52999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476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6896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5398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5308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8179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75657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5653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1754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4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5961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2971800"/>
            <a:ext cx="94583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NAME:JOEL.V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NO:312204480, 29C187851BAEAD28EF8461A283EE2138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DEPARTMENT:COMMERCE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 KCS KASI NADAR COLLAGE OF ARTS &amp; SCEINCE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12725"/>
            <a:ext cx="47466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8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8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B75943-ED22-8B97-34A9-27C50C2E9326}"/>
              </a:ext>
            </a:extLst>
          </p:cNvPr>
          <p:cNvSpPr txBox="1"/>
          <p:nvPr/>
        </p:nvSpPr>
        <p:spPr>
          <a:xfrm>
            <a:off x="739775" y="1447800"/>
            <a:ext cx="1030922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L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pivot chart.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dashboard.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pivot chart in dashboard.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interactive dashboard by putting all together elements. </a:t>
            </a:r>
          </a:p>
          <a:p>
            <a:pPr marL="514350" indent="-514350">
              <a:buFont typeface="+mj-lt"/>
              <a:buAutoNum type="romanLcPeriod"/>
            </a:pPr>
            <a:endParaRPr lang="en-IN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1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E688B7-18BD-27E9-F18D-DC56EFD6501B}"/>
              </a:ext>
            </a:extLst>
          </p:cNvPr>
          <p:cNvSpPr txBox="1"/>
          <p:nvPr/>
        </p:nvSpPr>
        <p:spPr>
          <a:xfrm>
            <a:off x="5483925" y="69890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(click  to open  file)</a:t>
            </a:r>
            <a:endParaRPr lang="en-IN" b="1" dirty="0"/>
          </a:p>
        </p:txBody>
      </p:sp>
      <p:pic>
        <p:nvPicPr>
          <p:cNvPr id="22" name="Graphic 21" descr="Right pointing backhand index">
            <a:extLst>
              <a:ext uri="{FF2B5EF4-FFF2-40B4-BE49-F238E27FC236}">
                <a16:creationId xmlns:a16="http://schemas.microsoft.com/office/drawing/2014/main" id="{D042E19E-490B-18D5-A1DA-49199CC1B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026725" y="654970"/>
            <a:ext cx="457200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423281-1D15-2059-DE21-AF105A6EB4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03" y="1371601"/>
            <a:ext cx="10178822" cy="5236200"/>
          </a:xfrm>
          <a:prstGeom prst="rect">
            <a:avLst/>
          </a:prstGeom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A4B5896B-364D-FF23-D18F-E0C8DB738A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221173"/>
              </p:ext>
            </p:extLst>
          </p:nvPr>
        </p:nvGraphicFramePr>
        <p:xfrm>
          <a:off x="3772747" y="369570"/>
          <a:ext cx="1104900" cy="2651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6" imgW="380879" imgH="914590" progId="Excel.Sheet.12">
                  <p:embed/>
                </p:oleObj>
              </mc:Choice>
              <mc:Fallback>
                <p:oleObj name="Worksheet" showAsIcon="1" r:id="rId6" imgW="380879" imgH="9145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72747" y="369570"/>
                        <a:ext cx="1104900" cy="2651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D1998-550C-05D5-53BB-01B94A254EA6}"/>
              </a:ext>
            </a:extLst>
          </p:cNvPr>
          <p:cNvSpPr txBox="1"/>
          <p:nvPr/>
        </p:nvSpPr>
        <p:spPr>
          <a:xfrm>
            <a:off x="838200" y="1828800"/>
            <a:ext cx="10210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of employee expenditure and savings data has provided valuable insights into financial behaviors and patterns within the organization.: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Expenditure Patterns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 Insights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707799"/>
            <a:ext cx="53562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25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2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Expenditure and Savings Analysis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6633528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4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44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44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400" b="1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400" b="1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4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44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AE0531-B7C5-5285-FDA4-8D7C70E3BDD3}"/>
              </a:ext>
            </a:extLst>
          </p:cNvPr>
          <p:cNvSpPr txBox="1"/>
          <p:nvPr/>
        </p:nvSpPr>
        <p:spPr>
          <a:xfrm>
            <a:off x="533400" y="1227180"/>
            <a:ext cx="94488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 IS EMPLOYEE SALARY AND SAVINGS ANALYSIS</a:t>
            </a:r>
            <a:r>
              <a:rPr lang="en-I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THEIR : 	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employee	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	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	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	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Expenditure 	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 		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endParaRPr lang="en-US" sz="3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381001"/>
            <a:ext cx="60420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	</a:t>
            </a:r>
            <a:r>
              <a:rPr sz="425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2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EAA941-6BB6-2A57-5CA0-B5AA6CF2A269}"/>
              </a:ext>
            </a:extLst>
          </p:cNvPr>
          <p:cNvSpPr txBox="1"/>
          <p:nvPr/>
        </p:nvSpPr>
        <p:spPr>
          <a:xfrm>
            <a:off x="381000" y="1524000"/>
            <a:ext cx="89725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analysis I am going to ease the process of identify  the employees expenditure and savings analysis using  excel, with the help of below mentioned tools in  excel.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F0229-F6C9-FAC4-4E16-C224FF22531C}"/>
              </a:ext>
            </a:extLst>
          </p:cNvPr>
          <p:cNvSpPr txBox="1"/>
          <p:nvPr/>
        </p:nvSpPr>
        <p:spPr>
          <a:xfrm>
            <a:off x="313438" y="3124200"/>
            <a:ext cx="8277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chart(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chart, pie chart &amp; bar chart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Formulas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74676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b="1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6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8B92B6-BD98-7999-E75C-B454CAEF6598}"/>
              </a:ext>
            </a:extLst>
          </p:cNvPr>
          <p:cNvSpPr txBox="1"/>
          <p:nvPr/>
        </p:nvSpPr>
        <p:spPr>
          <a:xfrm>
            <a:off x="457200" y="1905000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Department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 Department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and Benefits Specialists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Managers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and Data Management Teams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401" y="415064"/>
            <a:ext cx="106680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6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b="1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6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1C50A3-DC05-7596-94E8-05AF9BCCF552}"/>
              </a:ext>
            </a:extLst>
          </p:cNvPr>
          <p:cNvSpPr txBox="1"/>
          <p:nvPr/>
        </p:nvSpPr>
        <p:spPr>
          <a:xfrm>
            <a:off x="2971799" y="1038225"/>
            <a:ext cx="701040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Use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Data Management: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Analytical 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Formulas and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 and Graphs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Analysis: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analyse different situation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5813"/>
            <a:ext cx="10681335" cy="75819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721AE-6499-198E-8F76-0EE48DE5C9ED}"/>
              </a:ext>
            </a:extLst>
          </p:cNvPr>
          <p:cNvSpPr txBox="1"/>
          <p:nvPr/>
        </p:nvSpPr>
        <p:spPr>
          <a:xfrm>
            <a:off x="755332" y="1371600"/>
            <a:ext cx="983646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information about employees within an organization about their expenditure and savings analysis. This data is used to calculate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progress metrics.</a:t>
            </a:r>
          </a:p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Fields: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employee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Expenditure 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 		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533400"/>
            <a:ext cx="907097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25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5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425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US" sz="425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4250"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425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425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2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Dashboards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Data Visualization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Analysis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Reports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579</TotalTime>
  <Words>367</Words>
  <Application>Microsoft Office PowerPoint</Application>
  <PresentationFormat>Widescreen</PresentationFormat>
  <Paragraphs>98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Roboto</vt:lpstr>
      <vt:lpstr>Times New Roman</vt:lpstr>
      <vt:lpstr>Trebuchet MS</vt:lpstr>
      <vt:lpstr>Wingdings</vt:lpstr>
      <vt:lpstr>Wingdings 3</vt:lpstr>
      <vt:lpstr>Facet</vt:lpstr>
      <vt:lpstr>Worksheet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Sethu Eswar</cp:lastModifiedBy>
  <cp:revision>27</cp:revision>
  <dcterms:created xsi:type="dcterms:W3CDTF">2024-03-29T15:07:22Z</dcterms:created>
  <dcterms:modified xsi:type="dcterms:W3CDTF">2024-08-27T06:44:12Z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