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>
              <a:solidFill>
                <a:srgbClr val="46AAC4"/>
              </a:solidFill>
              <a:prstDash val="solid"/>
              <a:bevel/>
            </a:ln>
          </a:left>
          <a:right>
            <a:ln w="9525" cap="flat">
              <a:solidFill>
                <a:srgbClr val="46AAC4"/>
              </a:solidFill>
              <a:prstDash val="solid"/>
              <a:bevel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BACC6"/>
              </a:solidFill>
              <a:prstDash val="solid"/>
              <a:bevel/>
            </a:ln>
          </a:top>
          <a:bottom>
            <a:ln w="9525" cap="flat">
              <a:solidFill>
                <a:srgbClr val="46AAC4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46AAC4"/>
              </a:solidFill>
              <a:prstDash val="solid"/>
              <a:bevel/>
            </a:ln>
          </a:top>
          <a:bottom>
            <a:ln w="9525" cap="flat">
              <a:solidFill>
                <a:srgbClr val="46AAC4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BACC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888888"/>
                </a:solidFill>
              </a:rPr>
              <a:t>单击此处编辑母版副标题样式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4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888888"/>
                </a:solidFill>
              </a:rPr>
              <a:t>单击此处编辑母版文本样式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90575" indent="-333375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pPr lvl="0">
              <a:defRPr b="0" sz="1800"/>
            </a:pPr>
            <a:r>
              <a:rPr b="1" sz="2800"/>
              <a:t>单击此处编辑母版文本样式</a:t>
            </a:r>
            <a:endParaRPr b="1" sz="2800"/>
          </a:p>
          <a:p>
            <a:pPr lvl="1">
              <a:defRPr b="0" sz="1800"/>
            </a:pPr>
            <a:r>
              <a:rPr b="1" sz="2800"/>
              <a:t>第二级</a:t>
            </a:r>
            <a:endParaRPr b="1" sz="2800"/>
          </a:p>
          <a:p>
            <a:pPr lvl="2">
              <a:defRPr b="0" sz="1800"/>
            </a:pPr>
            <a:r>
              <a:rPr b="1" sz="2800"/>
              <a:t>第三级</a:t>
            </a:r>
            <a:endParaRPr b="1" sz="2800"/>
          </a:p>
          <a:p>
            <a:pPr lvl="3">
              <a:defRPr b="0" sz="1800"/>
            </a:pPr>
            <a:r>
              <a:rPr b="1" sz="2800"/>
              <a:t>第四级</a:t>
            </a:r>
            <a:endParaRPr b="1" sz="2800"/>
          </a:p>
          <a:p>
            <a:pPr lvl="4">
              <a:defRPr b="0" sz="1800"/>
            </a:pPr>
            <a:r>
              <a:rPr b="1" sz="2800"/>
              <a:t>第五级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052736"/>
            <a:ext cx="4040188" cy="112213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</a:lstStyle>
          <a:p>
            <a:pPr lvl="0">
              <a:defRPr b="0" sz="1800"/>
            </a:pPr>
            <a:r>
              <a:rPr b="1" sz="2400"/>
              <a:t>单击此处编辑母版文本样式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83771" indent="-326571">
              <a:defRPr sz="3200"/>
            </a:lvl2pPr>
            <a:lvl3pPr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b="0" sz="1800"/>
            </a:pPr>
            <a:r>
              <a:rPr b="1" sz="3200"/>
              <a:t>单击此处编辑母版文本样式</a:t>
            </a:r>
            <a:endParaRPr b="1" sz="3200"/>
          </a:p>
          <a:p>
            <a:pPr lvl="1">
              <a:defRPr b="0" sz="1800"/>
            </a:pPr>
            <a:r>
              <a:rPr b="1" sz="3200"/>
              <a:t>第二级</a:t>
            </a:r>
            <a:endParaRPr b="1" sz="3200"/>
          </a:p>
          <a:p>
            <a:pPr lvl="2">
              <a:defRPr b="0" sz="1800"/>
            </a:pPr>
            <a:r>
              <a:rPr b="1" sz="3200"/>
              <a:t>第三级</a:t>
            </a:r>
            <a:endParaRPr b="1" sz="3200"/>
          </a:p>
          <a:p>
            <a:pPr lvl="3">
              <a:defRPr b="0" sz="1800"/>
            </a:pPr>
            <a:r>
              <a:rPr b="1" sz="3200"/>
              <a:t>第四级</a:t>
            </a:r>
            <a:endParaRPr b="1" sz="3200"/>
          </a:p>
          <a:p>
            <a:pPr lvl="4">
              <a:defRPr b="0" sz="1800"/>
            </a:pPr>
            <a:r>
              <a:rPr b="1" sz="3200"/>
              <a:t>第五级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 lvl="0">
              <a:defRPr b="0" sz="1800"/>
            </a:pPr>
            <a:r>
              <a:rPr b="1" sz="1400"/>
              <a:t>单击此处编辑母版文本样式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0" y="0"/>
            <a:ext cx="9144000" cy="10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340767"/>
            <a:ext cx="8229600" cy="5517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b="0" sz="1800"/>
            </a:pPr>
            <a:r>
              <a:rPr b="1" sz="2400"/>
              <a:t>单击此处编辑母版文本样式</a:t>
            </a:r>
            <a:endParaRPr b="1" sz="2400"/>
          </a:p>
          <a:p>
            <a:pPr lvl="1">
              <a:defRPr b="0" sz="1800"/>
            </a:pPr>
            <a:r>
              <a:rPr b="1" sz="2400"/>
              <a:t>第二级</a:t>
            </a:r>
            <a:endParaRPr b="1" sz="2400"/>
          </a:p>
          <a:p>
            <a:pPr lvl="2">
              <a:defRPr b="0" sz="1800"/>
            </a:pPr>
            <a:r>
              <a:rPr b="1" sz="2400"/>
              <a:t>第三级</a:t>
            </a:r>
            <a:endParaRPr b="1" sz="2400"/>
          </a:p>
          <a:p>
            <a:pPr lvl="3">
              <a:defRPr b="0" sz="1800"/>
            </a:pPr>
            <a:r>
              <a:rPr b="1" sz="2400"/>
              <a:t>第四级</a:t>
            </a:r>
            <a:endParaRPr b="1" sz="2400"/>
          </a:p>
          <a:p>
            <a:pPr lvl="4">
              <a:defRPr b="0" sz="1800"/>
            </a:pPr>
            <a:r>
              <a:rPr b="1" sz="2400"/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algn="ctr">
        <a:defRPr b="1" sz="2800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1pPr>
      <a:lvl2pPr marL="8001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2pPr>
      <a:lvl3pPr marL="1219200" indent="-30480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3pPr>
      <a:lvl4pPr marL="1714500" indent="-342900">
        <a:lnSpc>
          <a:spcPct val="120000"/>
        </a:lnSpc>
        <a:spcBef>
          <a:spcPts val="1200"/>
        </a:spcBef>
        <a:buSzPct val="100000"/>
        <a:buFont typeface="Arial"/>
        <a:buChar char="–"/>
        <a:defRPr b="1" sz="2400">
          <a:latin typeface="Arial"/>
          <a:ea typeface="Arial"/>
          <a:cs typeface="Arial"/>
          <a:sym typeface="Arial"/>
        </a:defRPr>
      </a:lvl4pPr>
      <a:lvl5pPr marL="2171700" indent="-342900">
        <a:lnSpc>
          <a:spcPct val="120000"/>
        </a:lnSpc>
        <a:spcBef>
          <a:spcPts val="1200"/>
        </a:spcBef>
        <a:buSzPct val="100000"/>
        <a:buFont typeface="Arial"/>
        <a:buChar char="»"/>
        <a:defRPr b="1" sz="2400">
          <a:latin typeface="Arial"/>
          <a:ea typeface="Arial"/>
          <a:cs typeface="Arial"/>
          <a:sym typeface="Arial"/>
        </a:defRPr>
      </a:lvl5pPr>
      <a:lvl6pPr marL="25603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6pPr>
      <a:lvl7pPr marL="30175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7pPr>
      <a:lvl8pPr marL="34747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8pPr>
      <a:lvl9pPr marL="3931920" indent="-274320">
        <a:lnSpc>
          <a:spcPct val="120000"/>
        </a:lnSpc>
        <a:spcBef>
          <a:spcPts val="1200"/>
        </a:spcBef>
        <a:buSzPct val="100000"/>
        <a:buFont typeface="Arial"/>
        <a:buChar char="•"/>
        <a:defRPr b="1"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21.png"/><Relationship Id="rId4" Type="http://schemas.openxmlformats.org/officeDocument/2006/relationships/image" Target="../media/image17.jpeg"/><Relationship Id="rId5" Type="http://schemas.openxmlformats.org/officeDocument/2006/relationships/image" Target="../media/image2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4.jpeg"/><Relationship Id="rId14" Type="http://schemas.openxmlformats.org/officeDocument/2006/relationships/image" Target="../media/image13.png"/><Relationship Id="rId15" Type="http://schemas.openxmlformats.org/officeDocument/2006/relationships/image" Target="../media/image5.jpeg"/><Relationship Id="rId16" Type="http://schemas.openxmlformats.org/officeDocument/2006/relationships/image" Target="../media/image6.jpeg"/><Relationship Id="rId17" Type="http://schemas.openxmlformats.org/officeDocument/2006/relationships/image" Target="../media/image7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P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xfrm>
            <a:off x="685800" y="2535039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FFFF00"/>
                </a:solidFill>
              </a:rPr>
              <a:t>保卫血管就是保健康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分辨胆固醇的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好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和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150" name="Shape 150"/>
          <p:cNvSpPr/>
          <p:nvPr/>
        </p:nvSpPr>
        <p:spPr>
          <a:xfrm>
            <a:off x="1835696" y="5013176"/>
            <a:ext cx="6911145" cy="965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400">
                <a:solidFill>
                  <a:srgbClr val="FF0000"/>
                </a:solidFill>
              </a:rPr>
              <a:t>LDL-C</a:t>
            </a:r>
            <a:r>
              <a:rPr sz="2400">
                <a:latin typeface="微软雅黑"/>
                <a:ea typeface="微软雅黑"/>
                <a:cs typeface="微软雅黑"/>
                <a:sym typeface="微软雅黑"/>
              </a:rPr>
              <a:t>：是</a:t>
            </a:r>
            <a:r>
              <a:rPr b="1" sz="2400">
                <a:solidFill>
                  <a:srgbClr val="FF0000"/>
                </a:solidFill>
              </a:rPr>
              <a:t>“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400">
                <a:solidFill>
                  <a:srgbClr val="FF0000"/>
                </a:solidFill>
              </a:rPr>
              <a:t>”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  <a:r>
              <a:rPr sz="2400">
                <a:latin typeface="微软雅黑"/>
                <a:ea typeface="微软雅黑"/>
                <a:cs typeface="微软雅黑"/>
                <a:sym typeface="微软雅黑"/>
              </a:rPr>
              <a:t>，</a:t>
            </a:r>
            <a:endParaRPr sz="2400"/>
          </a:p>
          <a:p>
            <a:pPr lvl="0">
              <a:lnSpc>
                <a:spcPct val="150000"/>
              </a:lnSpc>
            </a:pPr>
            <a:r>
              <a:rPr sz="2400">
                <a:latin typeface="微软雅黑"/>
                <a:ea typeface="微软雅黑"/>
                <a:cs typeface="微软雅黑"/>
                <a:sym typeface="微软雅黑"/>
              </a:rPr>
              <a:t>是导致动脉粥样硬化乃至心血管疾病的</a:t>
            </a:r>
            <a:r>
              <a:rPr sz="2400"/>
              <a:t>“</a:t>
            </a:r>
            <a:r>
              <a:rPr sz="2400">
                <a:latin typeface="微软雅黑"/>
                <a:ea typeface="微软雅黑"/>
                <a:cs typeface="微软雅黑"/>
                <a:sym typeface="微软雅黑"/>
              </a:rPr>
              <a:t>罪魁祸首</a:t>
            </a:r>
            <a:r>
              <a:rPr sz="2400"/>
              <a:t>”</a:t>
            </a:r>
          </a:p>
        </p:txBody>
      </p:sp>
      <p:pic>
        <p:nvPicPr>
          <p:cNvPr id="151" name="image31.jpg" descr="C:\Users\admin\Desktop\hdldl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2895" y="2088264"/>
            <a:ext cx="3786853" cy="299792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432556" y="1412775"/>
            <a:ext cx="7235788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400">
                <a:solidFill>
                  <a:srgbClr val="FF0000"/>
                </a:solidFill>
              </a:rPr>
              <a:t>HDL-C</a:t>
            </a:r>
            <a:r>
              <a:rPr sz="2400">
                <a:latin typeface="微软雅黑"/>
                <a:ea typeface="微软雅黑"/>
                <a:cs typeface="微软雅黑"/>
                <a:sym typeface="微软雅黑"/>
              </a:rPr>
              <a:t>：是</a:t>
            </a:r>
            <a:r>
              <a:rPr b="1" sz="2400">
                <a:solidFill>
                  <a:srgbClr val="FF0000"/>
                </a:solidFill>
              </a:rPr>
              <a:t>“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好</a:t>
            </a:r>
            <a:r>
              <a:rPr b="1" sz="2400">
                <a:solidFill>
                  <a:srgbClr val="FF0000"/>
                </a:solidFill>
              </a:rPr>
              <a:t>”</a:t>
            </a: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</a:t>
            </a:r>
            <a:r>
              <a:rPr sz="2400">
                <a:latin typeface="微软雅黑"/>
                <a:ea typeface="微软雅黑"/>
                <a:cs typeface="微软雅黑"/>
                <a:sym typeface="微软雅黑"/>
              </a:rPr>
              <a:t>，对心血管具有保护作用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胆固醇是如何导致动脉粥样硬化的？</a:t>
            </a:r>
          </a:p>
        </p:txBody>
      </p:sp>
      <p:pic>
        <p:nvPicPr>
          <p:cNvPr id="155" name="image32.jpg" descr="c:\users\admin\appdata\roaming\360se6\User Data\temp\cholesterol.jpg"/>
          <p:cNvPicPr/>
          <p:nvPr/>
        </p:nvPicPr>
        <p:blipFill>
          <a:blip r:embed="rId2">
            <a:extLst/>
          </a:blip>
          <a:srcRect l="46122" t="12631" r="0" b="8250"/>
          <a:stretch>
            <a:fillRect/>
          </a:stretch>
        </p:blipFill>
        <p:spPr>
          <a:xfrm>
            <a:off x="467543" y="1690009"/>
            <a:ext cx="3700171" cy="460613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4427983" y="2060848"/>
            <a:ext cx="4176466" cy="59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5750" indent="-285750">
              <a:buSzPct val="100000"/>
              <a:buFont typeface="Arial"/>
              <a:buChar char="•"/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血液中</a:t>
            </a:r>
            <a:r>
              <a:rPr b="1"/>
              <a:t>LDL-C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含量过多，会钻入动脉内皮下方</a:t>
            </a:r>
          </a:p>
        </p:txBody>
      </p:sp>
      <p:sp>
        <p:nvSpPr>
          <p:cNvPr id="157" name="Shape 157"/>
          <p:cNvSpPr/>
          <p:nvPr/>
        </p:nvSpPr>
        <p:spPr>
          <a:xfrm>
            <a:off x="4427983" y="3441774"/>
            <a:ext cx="4176466" cy="85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5750" indent="-285750">
              <a:buSzPct val="100000"/>
              <a:buFont typeface="Arial"/>
              <a:buChar char="•"/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钻入内皮下方的</a:t>
            </a:r>
            <a:r>
              <a:rPr b="1"/>
              <a:t>LDL-C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被巨噬细胞吞噬，巨噬细胞</a:t>
            </a:r>
            <a:r>
              <a:rPr b="1"/>
              <a:t>LDL-C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越吞越多，逐渐转变为泡沫细胞</a:t>
            </a:r>
          </a:p>
        </p:txBody>
      </p:sp>
      <p:sp>
        <p:nvSpPr>
          <p:cNvPr id="158" name="Shape 158"/>
          <p:cNvSpPr/>
          <p:nvPr/>
        </p:nvSpPr>
        <p:spPr>
          <a:xfrm>
            <a:off x="4427983" y="5085184"/>
            <a:ext cx="4176466" cy="83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5750" indent="-285750">
              <a:buSzPct val="100000"/>
              <a:buFont typeface="Arial"/>
              <a:buChar char="•"/>
            </a:pP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泡沫细胞吞噬</a:t>
            </a:r>
            <a:r>
              <a:rPr b="1"/>
              <a:t>LDL-C</a:t>
            </a:r>
            <a:r>
              <a:rPr b="1">
                <a:latin typeface="微软雅黑"/>
                <a:ea typeface="微软雅黑"/>
                <a:cs typeface="微软雅黑"/>
                <a:sym typeface="微软雅黑"/>
              </a:rPr>
              <a:t>过多而破裂，与胆固醇一起形成粥样斑块，同时动脉变硬变脆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457200" y="71414"/>
            <a:ext cx="8229600" cy="91281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动脉粥样硬化是造成心血管疾病的“元凶”</a:t>
            </a:r>
          </a:p>
        </p:txBody>
      </p:sp>
      <p:grpSp>
        <p:nvGrpSpPr>
          <p:cNvPr id="177" name="Group 177"/>
          <p:cNvGrpSpPr/>
          <p:nvPr/>
        </p:nvGrpSpPr>
        <p:grpSpPr>
          <a:xfrm>
            <a:off x="7426731" y="4761734"/>
            <a:ext cx="493714" cy="633581"/>
            <a:chOff x="0" y="0"/>
            <a:chExt cx="493712" cy="633579"/>
          </a:xfrm>
        </p:grpSpPr>
        <p:sp>
          <p:nvSpPr>
            <p:cNvPr id="161" name="Shape 161"/>
            <p:cNvSpPr/>
            <p:nvPr/>
          </p:nvSpPr>
          <p:spPr>
            <a:xfrm>
              <a:off x="0" y="940"/>
              <a:ext cx="493713" cy="63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21"/>
                  </a:moveTo>
                  <a:lnTo>
                    <a:pt x="21241" y="4659"/>
                  </a:lnTo>
                  <a:lnTo>
                    <a:pt x="20869" y="4795"/>
                  </a:lnTo>
                  <a:lnTo>
                    <a:pt x="20472" y="4917"/>
                  </a:lnTo>
                  <a:lnTo>
                    <a:pt x="20059" y="5026"/>
                  </a:lnTo>
                  <a:lnTo>
                    <a:pt x="19622" y="5134"/>
                  </a:lnTo>
                  <a:lnTo>
                    <a:pt x="19172" y="5220"/>
                  </a:lnTo>
                  <a:lnTo>
                    <a:pt x="18710" y="5306"/>
                  </a:lnTo>
                  <a:lnTo>
                    <a:pt x="18222" y="5371"/>
                  </a:lnTo>
                  <a:lnTo>
                    <a:pt x="17736" y="5444"/>
                  </a:lnTo>
                  <a:lnTo>
                    <a:pt x="17246" y="5501"/>
                  </a:lnTo>
                  <a:lnTo>
                    <a:pt x="16746" y="5536"/>
                  </a:lnTo>
                  <a:lnTo>
                    <a:pt x="16258" y="5572"/>
                  </a:lnTo>
                  <a:lnTo>
                    <a:pt x="15756" y="5595"/>
                  </a:lnTo>
                  <a:lnTo>
                    <a:pt x="15244" y="5616"/>
                  </a:lnTo>
                  <a:lnTo>
                    <a:pt x="14280" y="5616"/>
                  </a:lnTo>
                  <a:lnTo>
                    <a:pt x="12740" y="5644"/>
                  </a:lnTo>
                  <a:lnTo>
                    <a:pt x="11699" y="5810"/>
                  </a:lnTo>
                  <a:lnTo>
                    <a:pt x="11110" y="6091"/>
                  </a:lnTo>
                  <a:lnTo>
                    <a:pt x="10865" y="6444"/>
                  </a:lnTo>
                  <a:lnTo>
                    <a:pt x="10903" y="6832"/>
                  </a:lnTo>
                  <a:lnTo>
                    <a:pt x="11148" y="7257"/>
                  </a:lnTo>
                  <a:lnTo>
                    <a:pt x="11534" y="7705"/>
                  </a:lnTo>
                  <a:lnTo>
                    <a:pt x="12008" y="8100"/>
                  </a:lnTo>
                  <a:lnTo>
                    <a:pt x="12470" y="8634"/>
                  </a:lnTo>
                  <a:lnTo>
                    <a:pt x="12766" y="9245"/>
                  </a:lnTo>
                  <a:lnTo>
                    <a:pt x="12905" y="9929"/>
                  </a:lnTo>
                  <a:lnTo>
                    <a:pt x="12931" y="10620"/>
                  </a:lnTo>
                  <a:lnTo>
                    <a:pt x="12829" y="11334"/>
                  </a:lnTo>
                  <a:lnTo>
                    <a:pt x="12662" y="12016"/>
                  </a:lnTo>
                  <a:lnTo>
                    <a:pt x="12443" y="12664"/>
                  </a:lnTo>
                  <a:lnTo>
                    <a:pt x="12211" y="13234"/>
                  </a:lnTo>
                  <a:lnTo>
                    <a:pt x="11841" y="14141"/>
                  </a:lnTo>
                  <a:lnTo>
                    <a:pt x="11583" y="14818"/>
                  </a:lnTo>
                  <a:lnTo>
                    <a:pt x="11391" y="15416"/>
                  </a:lnTo>
                  <a:lnTo>
                    <a:pt x="11226" y="16070"/>
                  </a:lnTo>
                  <a:lnTo>
                    <a:pt x="11083" y="16669"/>
                  </a:lnTo>
                  <a:lnTo>
                    <a:pt x="11032" y="17123"/>
                  </a:lnTo>
                  <a:lnTo>
                    <a:pt x="11121" y="17561"/>
                  </a:lnTo>
                  <a:lnTo>
                    <a:pt x="11391" y="18123"/>
                  </a:lnTo>
                  <a:lnTo>
                    <a:pt x="11558" y="18475"/>
                  </a:lnTo>
                  <a:lnTo>
                    <a:pt x="11687" y="18843"/>
                  </a:lnTo>
                  <a:lnTo>
                    <a:pt x="11739" y="19196"/>
                  </a:lnTo>
                  <a:lnTo>
                    <a:pt x="11661" y="19534"/>
                  </a:lnTo>
                  <a:lnTo>
                    <a:pt x="11455" y="19829"/>
                  </a:lnTo>
                  <a:lnTo>
                    <a:pt x="11032" y="20066"/>
                  </a:lnTo>
                  <a:lnTo>
                    <a:pt x="10401" y="20233"/>
                  </a:lnTo>
                  <a:lnTo>
                    <a:pt x="9491" y="20304"/>
                  </a:lnTo>
                  <a:lnTo>
                    <a:pt x="8655" y="20375"/>
                  </a:lnTo>
                  <a:lnTo>
                    <a:pt x="7808" y="20520"/>
                  </a:lnTo>
                  <a:lnTo>
                    <a:pt x="6972" y="20708"/>
                  </a:lnTo>
                  <a:lnTo>
                    <a:pt x="6216" y="20909"/>
                  </a:lnTo>
                  <a:lnTo>
                    <a:pt x="5563" y="21118"/>
                  </a:lnTo>
                  <a:lnTo>
                    <a:pt x="5072" y="21291"/>
                  </a:lnTo>
                  <a:lnTo>
                    <a:pt x="4738" y="21413"/>
                  </a:lnTo>
                  <a:lnTo>
                    <a:pt x="4622" y="21464"/>
                  </a:lnTo>
                  <a:lnTo>
                    <a:pt x="4149" y="21585"/>
                  </a:lnTo>
                  <a:lnTo>
                    <a:pt x="3726" y="21600"/>
                  </a:lnTo>
                  <a:lnTo>
                    <a:pt x="3416" y="21556"/>
                  </a:lnTo>
                  <a:lnTo>
                    <a:pt x="3302" y="21520"/>
                  </a:lnTo>
                  <a:lnTo>
                    <a:pt x="3043" y="21600"/>
                  </a:lnTo>
                  <a:lnTo>
                    <a:pt x="2747" y="21571"/>
                  </a:lnTo>
                  <a:lnTo>
                    <a:pt x="2515" y="21535"/>
                  </a:lnTo>
                  <a:lnTo>
                    <a:pt x="2426" y="21506"/>
                  </a:lnTo>
                  <a:lnTo>
                    <a:pt x="2299" y="21506"/>
                  </a:lnTo>
                  <a:lnTo>
                    <a:pt x="2196" y="21449"/>
                  </a:lnTo>
                  <a:lnTo>
                    <a:pt x="2145" y="21391"/>
                  </a:lnTo>
                  <a:lnTo>
                    <a:pt x="2107" y="21356"/>
                  </a:lnTo>
                  <a:lnTo>
                    <a:pt x="1810" y="21391"/>
                  </a:lnTo>
                  <a:lnTo>
                    <a:pt x="1592" y="21348"/>
                  </a:lnTo>
                  <a:lnTo>
                    <a:pt x="1465" y="21248"/>
                  </a:lnTo>
                  <a:lnTo>
                    <a:pt x="1503" y="21131"/>
                  </a:lnTo>
                  <a:lnTo>
                    <a:pt x="1155" y="21131"/>
                  </a:lnTo>
                  <a:lnTo>
                    <a:pt x="950" y="21003"/>
                  </a:lnTo>
                  <a:lnTo>
                    <a:pt x="858" y="20838"/>
                  </a:lnTo>
                  <a:lnTo>
                    <a:pt x="885" y="20729"/>
                  </a:lnTo>
                  <a:lnTo>
                    <a:pt x="526" y="20678"/>
                  </a:lnTo>
                  <a:lnTo>
                    <a:pt x="232" y="20520"/>
                  </a:lnTo>
                  <a:lnTo>
                    <a:pt x="76" y="20325"/>
                  </a:lnTo>
                  <a:lnTo>
                    <a:pt x="89" y="20189"/>
                  </a:lnTo>
                  <a:lnTo>
                    <a:pt x="0" y="20095"/>
                  </a:lnTo>
                  <a:lnTo>
                    <a:pt x="116" y="19980"/>
                  </a:lnTo>
                  <a:lnTo>
                    <a:pt x="397" y="19894"/>
                  </a:lnTo>
                  <a:lnTo>
                    <a:pt x="858" y="19865"/>
                  </a:lnTo>
                  <a:lnTo>
                    <a:pt x="925" y="19808"/>
                  </a:lnTo>
                  <a:lnTo>
                    <a:pt x="1001" y="19758"/>
                  </a:lnTo>
                  <a:lnTo>
                    <a:pt x="1117" y="19721"/>
                  </a:lnTo>
                  <a:lnTo>
                    <a:pt x="1260" y="19684"/>
                  </a:lnTo>
                  <a:lnTo>
                    <a:pt x="1438" y="19649"/>
                  </a:lnTo>
                  <a:lnTo>
                    <a:pt x="1683" y="19606"/>
                  </a:lnTo>
                  <a:lnTo>
                    <a:pt x="1991" y="19576"/>
                  </a:lnTo>
                  <a:lnTo>
                    <a:pt x="2361" y="19534"/>
                  </a:lnTo>
                  <a:lnTo>
                    <a:pt x="2811" y="19461"/>
                  </a:lnTo>
                  <a:lnTo>
                    <a:pt x="3302" y="19354"/>
                  </a:lnTo>
                  <a:lnTo>
                    <a:pt x="3853" y="19196"/>
                  </a:lnTo>
                  <a:lnTo>
                    <a:pt x="4419" y="18980"/>
                  </a:lnTo>
                  <a:lnTo>
                    <a:pt x="4983" y="18720"/>
                  </a:lnTo>
                  <a:lnTo>
                    <a:pt x="5547" y="18396"/>
                  </a:lnTo>
                  <a:lnTo>
                    <a:pt x="6125" y="18000"/>
                  </a:lnTo>
                  <a:lnTo>
                    <a:pt x="6664" y="17533"/>
                  </a:lnTo>
                  <a:lnTo>
                    <a:pt x="7077" y="16999"/>
                  </a:lnTo>
                  <a:lnTo>
                    <a:pt x="7282" y="16401"/>
                  </a:lnTo>
                  <a:lnTo>
                    <a:pt x="7333" y="15775"/>
                  </a:lnTo>
                  <a:lnTo>
                    <a:pt x="7282" y="15135"/>
                  </a:lnTo>
                  <a:lnTo>
                    <a:pt x="7141" y="14500"/>
                  </a:lnTo>
                  <a:lnTo>
                    <a:pt x="6950" y="13925"/>
                  </a:lnTo>
                  <a:lnTo>
                    <a:pt x="6769" y="13385"/>
                  </a:lnTo>
                  <a:lnTo>
                    <a:pt x="6613" y="12924"/>
                  </a:lnTo>
                  <a:lnTo>
                    <a:pt x="6278" y="12016"/>
                  </a:lnTo>
                  <a:lnTo>
                    <a:pt x="5933" y="11044"/>
                  </a:lnTo>
                  <a:lnTo>
                    <a:pt x="5625" y="10130"/>
                  </a:lnTo>
                  <a:lnTo>
                    <a:pt x="5509" y="9411"/>
                  </a:lnTo>
                  <a:lnTo>
                    <a:pt x="5471" y="8927"/>
                  </a:lnTo>
                  <a:lnTo>
                    <a:pt x="5355" y="8582"/>
                  </a:lnTo>
                  <a:lnTo>
                    <a:pt x="5215" y="8309"/>
                  </a:lnTo>
                  <a:lnTo>
                    <a:pt x="5061" y="8071"/>
                  </a:lnTo>
                  <a:lnTo>
                    <a:pt x="4892" y="7646"/>
                  </a:lnTo>
                  <a:lnTo>
                    <a:pt x="4892" y="7171"/>
                  </a:lnTo>
                  <a:lnTo>
                    <a:pt x="4827" y="6999"/>
                  </a:lnTo>
                  <a:lnTo>
                    <a:pt x="4738" y="6825"/>
                  </a:lnTo>
                  <a:lnTo>
                    <a:pt x="4573" y="6637"/>
                  </a:lnTo>
                  <a:lnTo>
                    <a:pt x="4379" y="6415"/>
                  </a:lnTo>
                  <a:lnTo>
                    <a:pt x="4198" y="6106"/>
                  </a:lnTo>
                  <a:lnTo>
                    <a:pt x="4082" y="5709"/>
                  </a:lnTo>
                  <a:lnTo>
                    <a:pt x="4082" y="5205"/>
                  </a:lnTo>
                  <a:lnTo>
                    <a:pt x="4134" y="4931"/>
                  </a:lnTo>
                  <a:lnTo>
                    <a:pt x="4225" y="4659"/>
                  </a:lnTo>
                  <a:lnTo>
                    <a:pt x="4379" y="4400"/>
                  </a:lnTo>
                  <a:lnTo>
                    <a:pt x="4573" y="4162"/>
                  </a:lnTo>
                  <a:lnTo>
                    <a:pt x="4827" y="3916"/>
                  </a:lnTo>
                  <a:lnTo>
                    <a:pt x="5150" y="3709"/>
                  </a:lnTo>
                  <a:lnTo>
                    <a:pt x="5523" y="3521"/>
                  </a:lnTo>
                  <a:lnTo>
                    <a:pt x="5946" y="3341"/>
                  </a:lnTo>
                  <a:lnTo>
                    <a:pt x="6383" y="3182"/>
                  </a:lnTo>
                  <a:lnTo>
                    <a:pt x="6780" y="3024"/>
                  </a:lnTo>
                  <a:lnTo>
                    <a:pt x="7152" y="2880"/>
                  </a:lnTo>
                  <a:lnTo>
                    <a:pt x="7511" y="2721"/>
                  </a:lnTo>
                  <a:lnTo>
                    <a:pt x="7886" y="2570"/>
                  </a:lnTo>
                  <a:lnTo>
                    <a:pt x="8245" y="2419"/>
                  </a:lnTo>
                  <a:lnTo>
                    <a:pt x="8644" y="2246"/>
                  </a:lnTo>
                  <a:lnTo>
                    <a:pt x="9068" y="2066"/>
                  </a:lnTo>
                  <a:lnTo>
                    <a:pt x="9300" y="1965"/>
                  </a:lnTo>
                  <a:lnTo>
                    <a:pt x="9592" y="1857"/>
                  </a:lnTo>
                  <a:lnTo>
                    <a:pt x="9915" y="1735"/>
                  </a:lnTo>
                  <a:lnTo>
                    <a:pt x="10274" y="1605"/>
                  </a:lnTo>
                  <a:lnTo>
                    <a:pt x="10686" y="1469"/>
                  </a:lnTo>
                  <a:lnTo>
                    <a:pt x="11110" y="1324"/>
                  </a:lnTo>
                  <a:lnTo>
                    <a:pt x="11534" y="1181"/>
                  </a:lnTo>
                  <a:lnTo>
                    <a:pt x="11982" y="1036"/>
                  </a:lnTo>
                  <a:lnTo>
                    <a:pt x="12432" y="892"/>
                  </a:lnTo>
                  <a:lnTo>
                    <a:pt x="12894" y="741"/>
                  </a:lnTo>
                  <a:lnTo>
                    <a:pt x="13355" y="597"/>
                  </a:lnTo>
                  <a:lnTo>
                    <a:pt x="13779" y="469"/>
                  </a:lnTo>
                  <a:lnTo>
                    <a:pt x="14202" y="339"/>
                  </a:lnTo>
                  <a:lnTo>
                    <a:pt x="14601" y="209"/>
                  </a:lnTo>
                  <a:lnTo>
                    <a:pt x="15000" y="101"/>
                  </a:lnTo>
                  <a:lnTo>
                    <a:pt x="15322" y="0"/>
                  </a:lnTo>
                  <a:lnTo>
                    <a:pt x="21600" y="4521"/>
                  </a:lnTo>
                  <a:close/>
                </a:path>
              </a:pathLst>
            </a:custGeom>
            <a:solidFill>
              <a:srgbClr val="FCE6C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0"/>
              <a:ext cx="493713" cy="63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21"/>
                  </a:moveTo>
                  <a:lnTo>
                    <a:pt x="21241" y="4659"/>
                  </a:lnTo>
                  <a:lnTo>
                    <a:pt x="20869" y="4795"/>
                  </a:lnTo>
                  <a:lnTo>
                    <a:pt x="20472" y="4917"/>
                  </a:lnTo>
                  <a:lnTo>
                    <a:pt x="20059" y="5026"/>
                  </a:lnTo>
                  <a:lnTo>
                    <a:pt x="19622" y="5134"/>
                  </a:lnTo>
                  <a:lnTo>
                    <a:pt x="19172" y="5220"/>
                  </a:lnTo>
                  <a:lnTo>
                    <a:pt x="18710" y="5306"/>
                  </a:lnTo>
                  <a:lnTo>
                    <a:pt x="18222" y="5371"/>
                  </a:lnTo>
                  <a:lnTo>
                    <a:pt x="17736" y="5444"/>
                  </a:lnTo>
                  <a:lnTo>
                    <a:pt x="17246" y="5501"/>
                  </a:lnTo>
                  <a:lnTo>
                    <a:pt x="16746" y="5536"/>
                  </a:lnTo>
                  <a:lnTo>
                    <a:pt x="16258" y="5572"/>
                  </a:lnTo>
                  <a:lnTo>
                    <a:pt x="15756" y="5595"/>
                  </a:lnTo>
                  <a:lnTo>
                    <a:pt x="15244" y="5616"/>
                  </a:lnTo>
                  <a:lnTo>
                    <a:pt x="14280" y="5616"/>
                  </a:lnTo>
                  <a:lnTo>
                    <a:pt x="12740" y="5644"/>
                  </a:lnTo>
                  <a:lnTo>
                    <a:pt x="11699" y="5810"/>
                  </a:lnTo>
                  <a:lnTo>
                    <a:pt x="11110" y="6091"/>
                  </a:lnTo>
                  <a:lnTo>
                    <a:pt x="10865" y="6444"/>
                  </a:lnTo>
                  <a:lnTo>
                    <a:pt x="10903" y="6832"/>
                  </a:lnTo>
                  <a:lnTo>
                    <a:pt x="11148" y="7257"/>
                  </a:lnTo>
                  <a:lnTo>
                    <a:pt x="11534" y="7705"/>
                  </a:lnTo>
                  <a:lnTo>
                    <a:pt x="12008" y="8100"/>
                  </a:lnTo>
                  <a:lnTo>
                    <a:pt x="12470" y="8634"/>
                  </a:lnTo>
                  <a:lnTo>
                    <a:pt x="12766" y="9245"/>
                  </a:lnTo>
                  <a:lnTo>
                    <a:pt x="12905" y="9929"/>
                  </a:lnTo>
                  <a:lnTo>
                    <a:pt x="12931" y="10620"/>
                  </a:lnTo>
                  <a:lnTo>
                    <a:pt x="12829" y="11334"/>
                  </a:lnTo>
                  <a:lnTo>
                    <a:pt x="12662" y="12016"/>
                  </a:lnTo>
                  <a:lnTo>
                    <a:pt x="12443" y="12664"/>
                  </a:lnTo>
                  <a:lnTo>
                    <a:pt x="12211" y="13234"/>
                  </a:lnTo>
                  <a:lnTo>
                    <a:pt x="11841" y="14141"/>
                  </a:lnTo>
                  <a:lnTo>
                    <a:pt x="11583" y="14818"/>
                  </a:lnTo>
                  <a:lnTo>
                    <a:pt x="11391" y="15416"/>
                  </a:lnTo>
                  <a:lnTo>
                    <a:pt x="11226" y="16070"/>
                  </a:lnTo>
                  <a:lnTo>
                    <a:pt x="11083" y="16669"/>
                  </a:lnTo>
                  <a:lnTo>
                    <a:pt x="11032" y="17123"/>
                  </a:lnTo>
                  <a:lnTo>
                    <a:pt x="11121" y="17561"/>
                  </a:lnTo>
                  <a:lnTo>
                    <a:pt x="11391" y="18123"/>
                  </a:lnTo>
                  <a:lnTo>
                    <a:pt x="11558" y="18475"/>
                  </a:lnTo>
                  <a:lnTo>
                    <a:pt x="11687" y="18843"/>
                  </a:lnTo>
                  <a:lnTo>
                    <a:pt x="11739" y="19196"/>
                  </a:lnTo>
                  <a:lnTo>
                    <a:pt x="11661" y="19534"/>
                  </a:lnTo>
                  <a:lnTo>
                    <a:pt x="11455" y="19829"/>
                  </a:lnTo>
                  <a:lnTo>
                    <a:pt x="11032" y="20066"/>
                  </a:lnTo>
                  <a:lnTo>
                    <a:pt x="10401" y="20233"/>
                  </a:lnTo>
                  <a:lnTo>
                    <a:pt x="9491" y="20304"/>
                  </a:lnTo>
                  <a:lnTo>
                    <a:pt x="8655" y="20375"/>
                  </a:lnTo>
                  <a:lnTo>
                    <a:pt x="7808" y="20520"/>
                  </a:lnTo>
                  <a:lnTo>
                    <a:pt x="6972" y="20708"/>
                  </a:lnTo>
                  <a:lnTo>
                    <a:pt x="6216" y="20909"/>
                  </a:lnTo>
                  <a:lnTo>
                    <a:pt x="5563" y="21118"/>
                  </a:lnTo>
                  <a:lnTo>
                    <a:pt x="5072" y="21291"/>
                  </a:lnTo>
                  <a:lnTo>
                    <a:pt x="4738" y="21413"/>
                  </a:lnTo>
                  <a:lnTo>
                    <a:pt x="4622" y="21464"/>
                  </a:lnTo>
                  <a:lnTo>
                    <a:pt x="4149" y="21585"/>
                  </a:lnTo>
                  <a:lnTo>
                    <a:pt x="3726" y="21600"/>
                  </a:lnTo>
                  <a:lnTo>
                    <a:pt x="3416" y="21556"/>
                  </a:lnTo>
                  <a:lnTo>
                    <a:pt x="3302" y="21520"/>
                  </a:lnTo>
                  <a:lnTo>
                    <a:pt x="3043" y="21600"/>
                  </a:lnTo>
                  <a:lnTo>
                    <a:pt x="2747" y="21571"/>
                  </a:lnTo>
                  <a:lnTo>
                    <a:pt x="2515" y="21535"/>
                  </a:lnTo>
                  <a:lnTo>
                    <a:pt x="2426" y="21506"/>
                  </a:lnTo>
                  <a:lnTo>
                    <a:pt x="2299" y="21506"/>
                  </a:lnTo>
                  <a:lnTo>
                    <a:pt x="2196" y="21449"/>
                  </a:lnTo>
                  <a:lnTo>
                    <a:pt x="2145" y="21391"/>
                  </a:lnTo>
                  <a:lnTo>
                    <a:pt x="2107" y="21356"/>
                  </a:lnTo>
                  <a:lnTo>
                    <a:pt x="1810" y="21391"/>
                  </a:lnTo>
                  <a:lnTo>
                    <a:pt x="1592" y="21348"/>
                  </a:lnTo>
                  <a:lnTo>
                    <a:pt x="1465" y="21248"/>
                  </a:lnTo>
                  <a:lnTo>
                    <a:pt x="1503" y="21131"/>
                  </a:lnTo>
                  <a:lnTo>
                    <a:pt x="1155" y="21131"/>
                  </a:lnTo>
                  <a:lnTo>
                    <a:pt x="950" y="21003"/>
                  </a:lnTo>
                  <a:lnTo>
                    <a:pt x="858" y="20838"/>
                  </a:lnTo>
                  <a:lnTo>
                    <a:pt x="885" y="20729"/>
                  </a:lnTo>
                  <a:lnTo>
                    <a:pt x="526" y="20678"/>
                  </a:lnTo>
                  <a:lnTo>
                    <a:pt x="232" y="20520"/>
                  </a:lnTo>
                  <a:lnTo>
                    <a:pt x="76" y="20325"/>
                  </a:lnTo>
                  <a:lnTo>
                    <a:pt x="89" y="20189"/>
                  </a:lnTo>
                  <a:lnTo>
                    <a:pt x="0" y="20095"/>
                  </a:lnTo>
                  <a:lnTo>
                    <a:pt x="116" y="19980"/>
                  </a:lnTo>
                  <a:lnTo>
                    <a:pt x="397" y="19894"/>
                  </a:lnTo>
                  <a:lnTo>
                    <a:pt x="858" y="19865"/>
                  </a:lnTo>
                  <a:lnTo>
                    <a:pt x="925" y="19808"/>
                  </a:lnTo>
                  <a:lnTo>
                    <a:pt x="1001" y="19758"/>
                  </a:lnTo>
                  <a:lnTo>
                    <a:pt x="1117" y="19721"/>
                  </a:lnTo>
                  <a:lnTo>
                    <a:pt x="1260" y="19684"/>
                  </a:lnTo>
                  <a:lnTo>
                    <a:pt x="1438" y="19649"/>
                  </a:lnTo>
                  <a:lnTo>
                    <a:pt x="1683" y="19606"/>
                  </a:lnTo>
                  <a:lnTo>
                    <a:pt x="1991" y="19576"/>
                  </a:lnTo>
                  <a:lnTo>
                    <a:pt x="2361" y="19534"/>
                  </a:lnTo>
                  <a:lnTo>
                    <a:pt x="2811" y="19461"/>
                  </a:lnTo>
                  <a:lnTo>
                    <a:pt x="3302" y="19354"/>
                  </a:lnTo>
                  <a:lnTo>
                    <a:pt x="3853" y="19196"/>
                  </a:lnTo>
                  <a:lnTo>
                    <a:pt x="4419" y="18980"/>
                  </a:lnTo>
                  <a:lnTo>
                    <a:pt x="4983" y="18720"/>
                  </a:lnTo>
                  <a:lnTo>
                    <a:pt x="5547" y="18396"/>
                  </a:lnTo>
                  <a:lnTo>
                    <a:pt x="6125" y="18000"/>
                  </a:lnTo>
                  <a:lnTo>
                    <a:pt x="6664" y="17533"/>
                  </a:lnTo>
                  <a:lnTo>
                    <a:pt x="7077" y="16999"/>
                  </a:lnTo>
                  <a:lnTo>
                    <a:pt x="7282" y="16401"/>
                  </a:lnTo>
                  <a:lnTo>
                    <a:pt x="7333" y="15775"/>
                  </a:lnTo>
                  <a:lnTo>
                    <a:pt x="7282" y="15135"/>
                  </a:lnTo>
                  <a:lnTo>
                    <a:pt x="7141" y="14500"/>
                  </a:lnTo>
                  <a:lnTo>
                    <a:pt x="6950" y="13925"/>
                  </a:lnTo>
                  <a:lnTo>
                    <a:pt x="6769" y="13385"/>
                  </a:lnTo>
                  <a:lnTo>
                    <a:pt x="6613" y="12924"/>
                  </a:lnTo>
                  <a:lnTo>
                    <a:pt x="6278" y="12016"/>
                  </a:lnTo>
                  <a:lnTo>
                    <a:pt x="5933" y="11044"/>
                  </a:lnTo>
                  <a:lnTo>
                    <a:pt x="5625" y="10130"/>
                  </a:lnTo>
                  <a:lnTo>
                    <a:pt x="5509" y="9411"/>
                  </a:lnTo>
                  <a:lnTo>
                    <a:pt x="5471" y="8927"/>
                  </a:lnTo>
                  <a:lnTo>
                    <a:pt x="5355" y="8582"/>
                  </a:lnTo>
                  <a:lnTo>
                    <a:pt x="5215" y="8309"/>
                  </a:lnTo>
                  <a:lnTo>
                    <a:pt x="5061" y="8071"/>
                  </a:lnTo>
                  <a:lnTo>
                    <a:pt x="4892" y="7646"/>
                  </a:lnTo>
                  <a:lnTo>
                    <a:pt x="4892" y="7171"/>
                  </a:lnTo>
                  <a:lnTo>
                    <a:pt x="4827" y="6999"/>
                  </a:lnTo>
                  <a:lnTo>
                    <a:pt x="4738" y="6825"/>
                  </a:lnTo>
                  <a:lnTo>
                    <a:pt x="4573" y="6637"/>
                  </a:lnTo>
                  <a:lnTo>
                    <a:pt x="4379" y="6415"/>
                  </a:lnTo>
                  <a:lnTo>
                    <a:pt x="4198" y="6106"/>
                  </a:lnTo>
                  <a:lnTo>
                    <a:pt x="4082" y="5709"/>
                  </a:lnTo>
                  <a:lnTo>
                    <a:pt x="4082" y="5205"/>
                  </a:lnTo>
                  <a:lnTo>
                    <a:pt x="4134" y="4931"/>
                  </a:lnTo>
                  <a:lnTo>
                    <a:pt x="4225" y="4659"/>
                  </a:lnTo>
                  <a:lnTo>
                    <a:pt x="4379" y="4400"/>
                  </a:lnTo>
                  <a:lnTo>
                    <a:pt x="4573" y="4162"/>
                  </a:lnTo>
                  <a:lnTo>
                    <a:pt x="4827" y="3916"/>
                  </a:lnTo>
                  <a:lnTo>
                    <a:pt x="5150" y="3709"/>
                  </a:lnTo>
                  <a:lnTo>
                    <a:pt x="5523" y="3521"/>
                  </a:lnTo>
                  <a:lnTo>
                    <a:pt x="5946" y="3341"/>
                  </a:lnTo>
                  <a:lnTo>
                    <a:pt x="6383" y="3182"/>
                  </a:lnTo>
                  <a:lnTo>
                    <a:pt x="6780" y="3024"/>
                  </a:lnTo>
                  <a:lnTo>
                    <a:pt x="7152" y="2880"/>
                  </a:lnTo>
                  <a:lnTo>
                    <a:pt x="7511" y="2721"/>
                  </a:lnTo>
                  <a:lnTo>
                    <a:pt x="7886" y="2570"/>
                  </a:lnTo>
                  <a:lnTo>
                    <a:pt x="8245" y="2419"/>
                  </a:lnTo>
                  <a:lnTo>
                    <a:pt x="8644" y="2246"/>
                  </a:lnTo>
                  <a:lnTo>
                    <a:pt x="9068" y="2066"/>
                  </a:lnTo>
                  <a:lnTo>
                    <a:pt x="9300" y="1965"/>
                  </a:lnTo>
                  <a:lnTo>
                    <a:pt x="9592" y="1857"/>
                  </a:lnTo>
                  <a:lnTo>
                    <a:pt x="9915" y="1735"/>
                  </a:lnTo>
                  <a:lnTo>
                    <a:pt x="10274" y="1605"/>
                  </a:lnTo>
                  <a:lnTo>
                    <a:pt x="10686" y="1469"/>
                  </a:lnTo>
                  <a:lnTo>
                    <a:pt x="11110" y="1324"/>
                  </a:lnTo>
                  <a:lnTo>
                    <a:pt x="11534" y="1181"/>
                  </a:lnTo>
                  <a:lnTo>
                    <a:pt x="11982" y="1036"/>
                  </a:lnTo>
                  <a:lnTo>
                    <a:pt x="12432" y="892"/>
                  </a:lnTo>
                  <a:lnTo>
                    <a:pt x="12894" y="741"/>
                  </a:lnTo>
                  <a:lnTo>
                    <a:pt x="13355" y="597"/>
                  </a:lnTo>
                  <a:lnTo>
                    <a:pt x="13779" y="469"/>
                  </a:lnTo>
                  <a:lnTo>
                    <a:pt x="14202" y="339"/>
                  </a:lnTo>
                  <a:lnTo>
                    <a:pt x="14601" y="209"/>
                  </a:lnTo>
                  <a:lnTo>
                    <a:pt x="15000" y="101"/>
                  </a:lnTo>
                  <a:lnTo>
                    <a:pt x="15322" y="0"/>
                  </a:lnTo>
                  <a:lnTo>
                    <a:pt x="21600" y="4521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24860" y="166385"/>
              <a:ext cx="16038" cy="28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159" y="2527"/>
                  </a:lnTo>
                  <a:lnTo>
                    <a:pt x="17780" y="8477"/>
                  </a:lnTo>
                  <a:lnTo>
                    <a:pt x="11388" y="15840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231392" y="528296"/>
              <a:ext cx="10310" cy="26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61" y="0"/>
                  </a:moveTo>
                  <a:lnTo>
                    <a:pt x="20243" y="5347"/>
                  </a:lnTo>
                  <a:lnTo>
                    <a:pt x="21600" y="11596"/>
                  </a:lnTo>
                  <a:lnTo>
                    <a:pt x="15719" y="17454"/>
                  </a:lnTo>
                  <a:lnTo>
                    <a:pt x="0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5" name="Shape 165"/>
            <p:cNvSpPr/>
            <p:nvPr/>
          </p:nvSpPr>
          <p:spPr>
            <a:xfrm flipV="1">
              <a:off x="75603" y="628879"/>
              <a:ext cx="6874" cy="94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9256" y="618539"/>
              <a:ext cx="32075" cy="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07" y="15456"/>
                  </a:lnTo>
                  <a:lnTo>
                    <a:pt x="5611" y="11616"/>
                  </a:lnTo>
                  <a:lnTo>
                    <a:pt x="8349" y="9312"/>
                  </a:lnTo>
                  <a:lnTo>
                    <a:pt x="10682" y="8832"/>
                  </a:lnTo>
                  <a:lnTo>
                    <a:pt x="11459" y="6624"/>
                  </a:lnTo>
                  <a:lnTo>
                    <a:pt x="13792" y="3264"/>
                  </a:lnTo>
                  <a:lnTo>
                    <a:pt x="17307" y="0"/>
                  </a:lnTo>
                  <a:lnTo>
                    <a:pt x="21600" y="1632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34365" y="611019"/>
              <a:ext cx="29784" cy="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069" y="14460"/>
                  </a:lnTo>
                  <a:lnTo>
                    <a:pt x="6328" y="9818"/>
                  </a:lnTo>
                  <a:lnTo>
                    <a:pt x="8943" y="6783"/>
                  </a:lnTo>
                  <a:lnTo>
                    <a:pt x="11331" y="6783"/>
                  </a:lnTo>
                  <a:lnTo>
                    <a:pt x="12240" y="5712"/>
                  </a:lnTo>
                  <a:lnTo>
                    <a:pt x="14855" y="3124"/>
                  </a:lnTo>
                  <a:lnTo>
                    <a:pt x="18531" y="625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9473" y="604439"/>
              <a:ext cx="30930" cy="5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987" y="13388"/>
                  </a:lnTo>
                  <a:lnTo>
                    <a:pt x="10838" y="6248"/>
                  </a:lnTo>
                  <a:lnTo>
                    <a:pt x="16200" y="1071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9164" y="589398"/>
              <a:ext cx="40093" cy="1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" y="21600"/>
                  </a:moveTo>
                  <a:lnTo>
                    <a:pt x="0" y="16327"/>
                  </a:lnTo>
                  <a:lnTo>
                    <a:pt x="1259" y="12270"/>
                  </a:lnTo>
                  <a:lnTo>
                    <a:pt x="3778" y="8772"/>
                  </a:lnTo>
                  <a:lnTo>
                    <a:pt x="7419" y="7301"/>
                  </a:lnTo>
                  <a:lnTo>
                    <a:pt x="11334" y="7048"/>
                  </a:lnTo>
                  <a:lnTo>
                    <a:pt x="14510" y="6439"/>
                  </a:lnTo>
                  <a:lnTo>
                    <a:pt x="16864" y="5527"/>
                  </a:lnTo>
                  <a:lnTo>
                    <a:pt x="18753" y="4411"/>
                  </a:lnTo>
                  <a:lnTo>
                    <a:pt x="20806" y="1166"/>
                  </a:lnTo>
                  <a:lnTo>
                    <a:pt x="2160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2291" y="582818"/>
              <a:ext cx="21765" cy="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831" y="21600"/>
                  </a:lnTo>
                  <a:lnTo>
                    <a:pt x="10851" y="20683"/>
                  </a:lnTo>
                  <a:lnTo>
                    <a:pt x="14603" y="19682"/>
                  </a:lnTo>
                  <a:lnTo>
                    <a:pt x="17493" y="17764"/>
                  </a:lnTo>
                  <a:lnTo>
                    <a:pt x="20130" y="15345"/>
                  </a:lnTo>
                  <a:lnTo>
                    <a:pt x="21600" y="13427"/>
                  </a:lnTo>
                  <a:lnTo>
                    <a:pt x="21600" y="9090"/>
                  </a:lnTo>
                  <a:lnTo>
                    <a:pt x="17493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3838" y="621359"/>
              <a:ext cx="14893" cy="8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025" y="16648"/>
                  </a:lnTo>
                  <a:lnTo>
                    <a:pt x="18410" y="11782"/>
                  </a:lnTo>
                  <a:lnTo>
                    <a:pt x="21600" y="5891"/>
                  </a:lnTo>
                  <a:lnTo>
                    <a:pt x="18410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37801" y="615719"/>
              <a:ext cx="9165" cy="8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09" y="19236"/>
                  </a:lnTo>
                  <a:lnTo>
                    <a:pt x="16787" y="15976"/>
                  </a:lnTo>
                  <a:lnTo>
                    <a:pt x="21600" y="13205"/>
                  </a:lnTo>
                  <a:lnTo>
                    <a:pt x="21600" y="10352"/>
                  </a:lnTo>
                  <a:lnTo>
                    <a:pt x="18900" y="7499"/>
                  </a:lnTo>
                  <a:lnTo>
                    <a:pt x="16200" y="4728"/>
                  </a:lnTo>
                  <a:lnTo>
                    <a:pt x="12091" y="2364"/>
                  </a:lnTo>
                  <a:lnTo>
                    <a:pt x="6691" y="0"/>
                  </a:lnTo>
                  <a:lnTo>
                    <a:pt x="3991" y="0"/>
                  </a:lnTo>
                  <a:lnTo>
                    <a:pt x="8687" y="489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473" y="607259"/>
              <a:ext cx="13747" cy="11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12" y="21600"/>
                  </a:moveTo>
                  <a:lnTo>
                    <a:pt x="12865" y="19215"/>
                  </a:lnTo>
                  <a:lnTo>
                    <a:pt x="17471" y="16081"/>
                  </a:lnTo>
                  <a:lnTo>
                    <a:pt x="20171" y="14105"/>
                  </a:lnTo>
                  <a:lnTo>
                    <a:pt x="21600" y="12946"/>
                  </a:lnTo>
                  <a:lnTo>
                    <a:pt x="19774" y="7086"/>
                  </a:lnTo>
                  <a:lnTo>
                    <a:pt x="17868" y="3066"/>
                  </a:lnTo>
                  <a:lnTo>
                    <a:pt x="14691" y="409"/>
                  </a:lnTo>
                  <a:lnTo>
                    <a:pt x="11991" y="0"/>
                  </a:lnTo>
                  <a:lnTo>
                    <a:pt x="9212" y="750"/>
                  </a:lnTo>
                  <a:lnTo>
                    <a:pt x="5082" y="2726"/>
                  </a:lnTo>
                  <a:lnTo>
                    <a:pt x="1429" y="4702"/>
                  </a:lnTo>
                  <a:lnTo>
                    <a:pt x="0" y="5928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9164" y="597858"/>
              <a:ext cx="14892" cy="12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52"/>
                  </a:moveTo>
                  <a:lnTo>
                    <a:pt x="900" y="6021"/>
                  </a:lnTo>
                  <a:lnTo>
                    <a:pt x="4800" y="4290"/>
                  </a:lnTo>
                  <a:lnTo>
                    <a:pt x="8700" y="1656"/>
                  </a:lnTo>
                  <a:lnTo>
                    <a:pt x="12525" y="0"/>
                  </a:lnTo>
                  <a:lnTo>
                    <a:pt x="16050" y="753"/>
                  </a:lnTo>
                  <a:lnTo>
                    <a:pt x="18600" y="3387"/>
                  </a:lnTo>
                  <a:lnTo>
                    <a:pt x="20775" y="7752"/>
                  </a:lnTo>
                  <a:lnTo>
                    <a:pt x="21600" y="11214"/>
                  </a:lnTo>
                  <a:lnTo>
                    <a:pt x="19425" y="13773"/>
                  </a:lnTo>
                  <a:lnTo>
                    <a:pt x="16875" y="15955"/>
                  </a:lnTo>
                  <a:lnTo>
                    <a:pt x="12975" y="18213"/>
                  </a:lnTo>
                  <a:lnTo>
                    <a:pt x="9075" y="216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222405" y="489755"/>
              <a:ext cx="17006" cy="47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1" h="21600" fill="norm" stroke="1" extrusionOk="0">
                  <a:moveTo>
                    <a:pt x="20041" y="21600"/>
                  </a:moveTo>
                  <a:cubicBezTo>
                    <a:pt x="11812" y="17031"/>
                    <a:pt x="4612" y="12877"/>
                    <a:pt x="1527" y="9138"/>
                  </a:cubicBezTo>
                  <a:cubicBezTo>
                    <a:pt x="-1559" y="5400"/>
                    <a:pt x="498" y="2492"/>
                    <a:pt x="3584" y="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4055" y="585638"/>
              <a:ext cx="73313" cy="3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81" fill="norm" stroke="1" extrusionOk="0">
                  <a:moveTo>
                    <a:pt x="3600" y="4320"/>
                  </a:moveTo>
                  <a:cubicBezTo>
                    <a:pt x="5700" y="3240"/>
                    <a:pt x="8100" y="2160"/>
                    <a:pt x="10200" y="1080"/>
                  </a:cubicBezTo>
                  <a:cubicBezTo>
                    <a:pt x="11400" y="540"/>
                    <a:pt x="13200" y="0"/>
                    <a:pt x="13200" y="0"/>
                  </a:cubicBezTo>
                  <a:cubicBezTo>
                    <a:pt x="16800" y="1080"/>
                    <a:pt x="18600" y="1620"/>
                    <a:pt x="21600" y="3240"/>
                  </a:cubicBezTo>
                  <a:cubicBezTo>
                    <a:pt x="21600" y="5400"/>
                    <a:pt x="16200" y="9720"/>
                    <a:pt x="13800" y="11880"/>
                  </a:cubicBezTo>
                  <a:cubicBezTo>
                    <a:pt x="11400" y="14040"/>
                    <a:pt x="8400" y="16740"/>
                    <a:pt x="6600" y="17280"/>
                  </a:cubicBezTo>
                  <a:cubicBezTo>
                    <a:pt x="2400" y="19980"/>
                    <a:pt x="2700" y="21600"/>
                    <a:pt x="3600" y="16200"/>
                  </a:cubicBezTo>
                  <a:cubicBezTo>
                    <a:pt x="1200" y="14580"/>
                    <a:pt x="1500" y="12420"/>
                    <a:pt x="0" y="8640"/>
                  </a:cubicBezTo>
                  <a:cubicBezTo>
                    <a:pt x="2700" y="7020"/>
                    <a:pt x="1500" y="8100"/>
                    <a:pt x="3600" y="4320"/>
                  </a:cubicBezTo>
                  <a:close/>
                </a:path>
              </a:pathLst>
            </a:custGeom>
            <a:solidFill>
              <a:srgbClr val="990033"/>
            </a:solidFill>
            <a:ln w="3175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2210722" y="4746973"/>
            <a:ext cx="628651" cy="706435"/>
            <a:chOff x="0" y="0"/>
            <a:chExt cx="628650" cy="706434"/>
          </a:xfrm>
        </p:grpSpPr>
        <p:pic>
          <p:nvPicPr>
            <p:cNvPr id="178" name="image33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28650" cy="7064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Shape 179"/>
            <p:cNvSpPr/>
            <p:nvPr/>
          </p:nvSpPr>
          <p:spPr>
            <a:xfrm>
              <a:off x="545334" y="450924"/>
              <a:ext cx="56584" cy="13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71" y="0"/>
                  </a:moveTo>
                  <a:lnTo>
                    <a:pt x="5143" y="3260"/>
                  </a:lnTo>
                  <a:lnTo>
                    <a:pt x="0" y="8966"/>
                  </a:lnTo>
                  <a:lnTo>
                    <a:pt x="2057" y="13449"/>
                  </a:lnTo>
                  <a:lnTo>
                    <a:pt x="5143" y="16302"/>
                  </a:lnTo>
                  <a:lnTo>
                    <a:pt x="13371" y="19562"/>
                  </a:lnTo>
                  <a:lnTo>
                    <a:pt x="20571" y="21600"/>
                  </a:lnTo>
                  <a:lnTo>
                    <a:pt x="21600" y="12634"/>
                  </a:lnTo>
                  <a:lnTo>
                    <a:pt x="21600" y="7336"/>
                  </a:lnTo>
                  <a:lnTo>
                    <a:pt x="20571" y="2445"/>
                  </a:lnTo>
                  <a:lnTo>
                    <a:pt x="13371" y="0"/>
                  </a:lnTo>
                  <a:close/>
                </a:path>
              </a:pathLst>
            </a:custGeom>
            <a:solidFill>
              <a:srgbClr val="8000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380" name="Group 380"/>
          <p:cNvGrpSpPr/>
          <p:nvPr/>
        </p:nvGrpSpPr>
        <p:grpSpPr>
          <a:xfrm>
            <a:off x="4611422" y="4790842"/>
            <a:ext cx="827088" cy="649192"/>
            <a:chOff x="0" y="0"/>
            <a:chExt cx="827087" cy="649190"/>
          </a:xfrm>
        </p:grpSpPr>
        <p:sp>
          <p:nvSpPr>
            <p:cNvPr id="181" name="Shape 181"/>
            <p:cNvSpPr/>
            <p:nvPr/>
          </p:nvSpPr>
          <p:spPr>
            <a:xfrm>
              <a:off x="469571" y="315367"/>
              <a:ext cx="347912" cy="184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" y="12153"/>
                  </a:moveTo>
                  <a:lnTo>
                    <a:pt x="41" y="12158"/>
                  </a:lnTo>
                  <a:lnTo>
                    <a:pt x="79" y="12158"/>
                  </a:lnTo>
                  <a:lnTo>
                    <a:pt x="112" y="12153"/>
                  </a:lnTo>
                  <a:lnTo>
                    <a:pt x="145" y="12141"/>
                  </a:lnTo>
                  <a:lnTo>
                    <a:pt x="169" y="12129"/>
                  </a:lnTo>
                  <a:lnTo>
                    <a:pt x="198" y="12106"/>
                  </a:lnTo>
                  <a:lnTo>
                    <a:pt x="223" y="12082"/>
                  </a:lnTo>
                  <a:lnTo>
                    <a:pt x="248" y="12053"/>
                  </a:lnTo>
                  <a:lnTo>
                    <a:pt x="327" y="11931"/>
                  </a:lnTo>
                  <a:lnTo>
                    <a:pt x="389" y="11837"/>
                  </a:lnTo>
                  <a:lnTo>
                    <a:pt x="488" y="11691"/>
                  </a:lnTo>
                  <a:lnTo>
                    <a:pt x="591" y="11545"/>
                  </a:lnTo>
                  <a:lnTo>
                    <a:pt x="814" y="11276"/>
                  </a:lnTo>
                  <a:lnTo>
                    <a:pt x="930" y="11153"/>
                  </a:lnTo>
                  <a:lnTo>
                    <a:pt x="1042" y="11037"/>
                  </a:lnTo>
                  <a:lnTo>
                    <a:pt x="1162" y="10926"/>
                  </a:lnTo>
                  <a:lnTo>
                    <a:pt x="1277" y="10809"/>
                  </a:lnTo>
                  <a:lnTo>
                    <a:pt x="1401" y="10709"/>
                  </a:lnTo>
                  <a:lnTo>
                    <a:pt x="1521" y="10610"/>
                  </a:lnTo>
                  <a:lnTo>
                    <a:pt x="1645" y="10511"/>
                  </a:lnTo>
                  <a:lnTo>
                    <a:pt x="1773" y="10417"/>
                  </a:lnTo>
                  <a:lnTo>
                    <a:pt x="1897" y="10330"/>
                  </a:lnTo>
                  <a:lnTo>
                    <a:pt x="2026" y="10248"/>
                  </a:lnTo>
                  <a:lnTo>
                    <a:pt x="2154" y="10160"/>
                  </a:lnTo>
                  <a:lnTo>
                    <a:pt x="2286" y="10078"/>
                  </a:lnTo>
                  <a:lnTo>
                    <a:pt x="2547" y="9932"/>
                  </a:lnTo>
                  <a:lnTo>
                    <a:pt x="2811" y="9780"/>
                  </a:lnTo>
                  <a:lnTo>
                    <a:pt x="3076" y="9640"/>
                  </a:lnTo>
                  <a:lnTo>
                    <a:pt x="3340" y="9506"/>
                  </a:lnTo>
                  <a:lnTo>
                    <a:pt x="3605" y="9360"/>
                  </a:lnTo>
                  <a:lnTo>
                    <a:pt x="3869" y="9220"/>
                  </a:lnTo>
                  <a:lnTo>
                    <a:pt x="4126" y="9074"/>
                  </a:lnTo>
                  <a:lnTo>
                    <a:pt x="4386" y="8916"/>
                  </a:lnTo>
                  <a:lnTo>
                    <a:pt x="4440" y="8881"/>
                  </a:lnTo>
                  <a:lnTo>
                    <a:pt x="4556" y="8799"/>
                  </a:lnTo>
                  <a:lnTo>
                    <a:pt x="4614" y="8752"/>
                  </a:lnTo>
                  <a:lnTo>
                    <a:pt x="4721" y="8647"/>
                  </a:lnTo>
                  <a:lnTo>
                    <a:pt x="4833" y="8536"/>
                  </a:lnTo>
                  <a:lnTo>
                    <a:pt x="5048" y="8302"/>
                  </a:lnTo>
                  <a:lnTo>
                    <a:pt x="5254" y="8057"/>
                  </a:lnTo>
                  <a:lnTo>
                    <a:pt x="5362" y="7934"/>
                  </a:lnTo>
                  <a:lnTo>
                    <a:pt x="5469" y="7817"/>
                  </a:lnTo>
                  <a:lnTo>
                    <a:pt x="5581" y="7712"/>
                  </a:lnTo>
                  <a:lnTo>
                    <a:pt x="5688" y="7607"/>
                  </a:lnTo>
                  <a:lnTo>
                    <a:pt x="5746" y="7554"/>
                  </a:lnTo>
                  <a:lnTo>
                    <a:pt x="5920" y="7432"/>
                  </a:lnTo>
                  <a:lnTo>
                    <a:pt x="5978" y="7397"/>
                  </a:lnTo>
                  <a:lnTo>
                    <a:pt x="6036" y="7367"/>
                  </a:lnTo>
                  <a:lnTo>
                    <a:pt x="6102" y="7338"/>
                  </a:lnTo>
                  <a:lnTo>
                    <a:pt x="6164" y="7315"/>
                  </a:lnTo>
                  <a:lnTo>
                    <a:pt x="6416" y="7233"/>
                  </a:lnTo>
                  <a:lnTo>
                    <a:pt x="6668" y="7134"/>
                  </a:lnTo>
                  <a:lnTo>
                    <a:pt x="6916" y="7034"/>
                  </a:lnTo>
                  <a:lnTo>
                    <a:pt x="7156" y="6929"/>
                  </a:lnTo>
                  <a:lnTo>
                    <a:pt x="7396" y="6812"/>
                  </a:lnTo>
                  <a:lnTo>
                    <a:pt x="7631" y="6696"/>
                  </a:lnTo>
                  <a:lnTo>
                    <a:pt x="7859" y="6573"/>
                  </a:lnTo>
                  <a:lnTo>
                    <a:pt x="8090" y="6433"/>
                  </a:lnTo>
                  <a:lnTo>
                    <a:pt x="8318" y="6298"/>
                  </a:lnTo>
                  <a:lnTo>
                    <a:pt x="8545" y="6158"/>
                  </a:lnTo>
                  <a:lnTo>
                    <a:pt x="8768" y="6006"/>
                  </a:lnTo>
                  <a:lnTo>
                    <a:pt x="8991" y="5848"/>
                  </a:lnTo>
                  <a:lnTo>
                    <a:pt x="9210" y="5691"/>
                  </a:lnTo>
                  <a:lnTo>
                    <a:pt x="9434" y="5527"/>
                  </a:lnTo>
                  <a:lnTo>
                    <a:pt x="9649" y="5358"/>
                  </a:lnTo>
                  <a:lnTo>
                    <a:pt x="9872" y="5182"/>
                  </a:lnTo>
                  <a:lnTo>
                    <a:pt x="10070" y="5019"/>
                  </a:lnTo>
                  <a:lnTo>
                    <a:pt x="10261" y="4843"/>
                  </a:lnTo>
                  <a:lnTo>
                    <a:pt x="10442" y="4668"/>
                  </a:lnTo>
                  <a:lnTo>
                    <a:pt x="10533" y="4569"/>
                  </a:lnTo>
                  <a:lnTo>
                    <a:pt x="10620" y="4475"/>
                  </a:lnTo>
                  <a:lnTo>
                    <a:pt x="10703" y="4382"/>
                  </a:lnTo>
                  <a:lnTo>
                    <a:pt x="10790" y="4283"/>
                  </a:lnTo>
                  <a:lnTo>
                    <a:pt x="10947" y="4072"/>
                  </a:lnTo>
                  <a:lnTo>
                    <a:pt x="11029" y="3967"/>
                  </a:lnTo>
                  <a:lnTo>
                    <a:pt x="11178" y="3733"/>
                  </a:lnTo>
                  <a:lnTo>
                    <a:pt x="11253" y="3611"/>
                  </a:lnTo>
                  <a:lnTo>
                    <a:pt x="11418" y="3342"/>
                  </a:lnTo>
                  <a:lnTo>
                    <a:pt x="11588" y="3073"/>
                  </a:lnTo>
                  <a:lnTo>
                    <a:pt x="11753" y="2816"/>
                  </a:lnTo>
                  <a:lnTo>
                    <a:pt x="11922" y="2547"/>
                  </a:lnTo>
                  <a:lnTo>
                    <a:pt x="12001" y="2413"/>
                  </a:lnTo>
                  <a:lnTo>
                    <a:pt x="12079" y="2267"/>
                  </a:lnTo>
                  <a:lnTo>
                    <a:pt x="12158" y="2133"/>
                  </a:lnTo>
                  <a:lnTo>
                    <a:pt x="12228" y="1986"/>
                  </a:lnTo>
                  <a:lnTo>
                    <a:pt x="12303" y="1840"/>
                  </a:lnTo>
                  <a:lnTo>
                    <a:pt x="12369" y="1694"/>
                  </a:lnTo>
                  <a:lnTo>
                    <a:pt x="12431" y="1537"/>
                  </a:lnTo>
                  <a:lnTo>
                    <a:pt x="12493" y="1385"/>
                  </a:lnTo>
                  <a:lnTo>
                    <a:pt x="12493" y="2232"/>
                  </a:lnTo>
                  <a:lnTo>
                    <a:pt x="12547" y="2220"/>
                  </a:lnTo>
                  <a:lnTo>
                    <a:pt x="12592" y="2214"/>
                  </a:lnTo>
                  <a:lnTo>
                    <a:pt x="12638" y="2220"/>
                  </a:lnTo>
                  <a:lnTo>
                    <a:pt x="12687" y="2238"/>
                  </a:lnTo>
                  <a:lnTo>
                    <a:pt x="12774" y="2279"/>
                  </a:lnTo>
                  <a:lnTo>
                    <a:pt x="12910" y="2349"/>
                  </a:lnTo>
                  <a:lnTo>
                    <a:pt x="12993" y="2395"/>
                  </a:lnTo>
                  <a:lnTo>
                    <a:pt x="13034" y="2407"/>
                  </a:lnTo>
                  <a:lnTo>
                    <a:pt x="13080" y="2407"/>
                  </a:lnTo>
                  <a:lnTo>
                    <a:pt x="13121" y="2401"/>
                  </a:lnTo>
                  <a:lnTo>
                    <a:pt x="13163" y="2390"/>
                  </a:lnTo>
                  <a:lnTo>
                    <a:pt x="13204" y="2355"/>
                  </a:lnTo>
                  <a:lnTo>
                    <a:pt x="13278" y="2284"/>
                  </a:lnTo>
                  <a:lnTo>
                    <a:pt x="13357" y="2226"/>
                  </a:lnTo>
                  <a:lnTo>
                    <a:pt x="13431" y="2179"/>
                  </a:lnTo>
                  <a:lnTo>
                    <a:pt x="13506" y="2144"/>
                  </a:lnTo>
                  <a:lnTo>
                    <a:pt x="13584" y="2109"/>
                  </a:lnTo>
                  <a:lnTo>
                    <a:pt x="13659" y="2086"/>
                  </a:lnTo>
                  <a:lnTo>
                    <a:pt x="13737" y="2068"/>
                  </a:lnTo>
                  <a:lnTo>
                    <a:pt x="13812" y="2051"/>
                  </a:lnTo>
                  <a:lnTo>
                    <a:pt x="13965" y="2027"/>
                  </a:lnTo>
                  <a:lnTo>
                    <a:pt x="14188" y="1975"/>
                  </a:lnTo>
                  <a:lnTo>
                    <a:pt x="14258" y="1951"/>
                  </a:lnTo>
                  <a:lnTo>
                    <a:pt x="14332" y="1922"/>
                  </a:lnTo>
                  <a:lnTo>
                    <a:pt x="14407" y="1881"/>
                  </a:lnTo>
                  <a:lnTo>
                    <a:pt x="14622" y="1776"/>
                  </a:lnTo>
                  <a:lnTo>
                    <a:pt x="14833" y="1671"/>
                  </a:lnTo>
                  <a:lnTo>
                    <a:pt x="15478" y="1320"/>
                  </a:lnTo>
                  <a:lnTo>
                    <a:pt x="15697" y="1192"/>
                  </a:lnTo>
                  <a:lnTo>
                    <a:pt x="16135" y="946"/>
                  </a:lnTo>
                  <a:lnTo>
                    <a:pt x="16280" y="871"/>
                  </a:lnTo>
                  <a:lnTo>
                    <a:pt x="16420" y="812"/>
                  </a:lnTo>
                  <a:lnTo>
                    <a:pt x="16565" y="760"/>
                  </a:lnTo>
                  <a:lnTo>
                    <a:pt x="16710" y="719"/>
                  </a:lnTo>
                  <a:lnTo>
                    <a:pt x="16850" y="684"/>
                  </a:lnTo>
                  <a:lnTo>
                    <a:pt x="16995" y="660"/>
                  </a:lnTo>
                  <a:lnTo>
                    <a:pt x="17135" y="637"/>
                  </a:lnTo>
                  <a:lnTo>
                    <a:pt x="17280" y="619"/>
                  </a:lnTo>
                  <a:lnTo>
                    <a:pt x="17569" y="590"/>
                  </a:lnTo>
                  <a:lnTo>
                    <a:pt x="17855" y="573"/>
                  </a:lnTo>
                  <a:lnTo>
                    <a:pt x="17999" y="561"/>
                  </a:lnTo>
                  <a:lnTo>
                    <a:pt x="18140" y="543"/>
                  </a:lnTo>
                  <a:lnTo>
                    <a:pt x="18285" y="520"/>
                  </a:lnTo>
                  <a:lnTo>
                    <a:pt x="18425" y="502"/>
                  </a:lnTo>
                  <a:lnTo>
                    <a:pt x="18545" y="479"/>
                  </a:lnTo>
                  <a:lnTo>
                    <a:pt x="18665" y="450"/>
                  </a:lnTo>
                  <a:lnTo>
                    <a:pt x="18785" y="415"/>
                  </a:lnTo>
                  <a:lnTo>
                    <a:pt x="18896" y="386"/>
                  </a:lnTo>
                  <a:lnTo>
                    <a:pt x="19128" y="315"/>
                  </a:lnTo>
                  <a:lnTo>
                    <a:pt x="19355" y="240"/>
                  </a:lnTo>
                  <a:lnTo>
                    <a:pt x="19810" y="99"/>
                  </a:lnTo>
                  <a:lnTo>
                    <a:pt x="19922" y="70"/>
                  </a:lnTo>
                  <a:lnTo>
                    <a:pt x="20037" y="41"/>
                  </a:lnTo>
                  <a:lnTo>
                    <a:pt x="20153" y="18"/>
                  </a:lnTo>
                  <a:lnTo>
                    <a:pt x="20269" y="0"/>
                  </a:lnTo>
                  <a:lnTo>
                    <a:pt x="20298" y="0"/>
                  </a:lnTo>
                  <a:lnTo>
                    <a:pt x="20331" y="6"/>
                  </a:lnTo>
                  <a:lnTo>
                    <a:pt x="20360" y="18"/>
                  </a:lnTo>
                  <a:lnTo>
                    <a:pt x="20385" y="29"/>
                  </a:lnTo>
                  <a:lnTo>
                    <a:pt x="20405" y="41"/>
                  </a:lnTo>
                  <a:lnTo>
                    <a:pt x="20426" y="58"/>
                  </a:lnTo>
                  <a:lnTo>
                    <a:pt x="20459" y="105"/>
                  </a:lnTo>
                  <a:lnTo>
                    <a:pt x="20484" y="164"/>
                  </a:lnTo>
                  <a:lnTo>
                    <a:pt x="20504" y="228"/>
                  </a:lnTo>
                  <a:lnTo>
                    <a:pt x="20521" y="298"/>
                  </a:lnTo>
                  <a:lnTo>
                    <a:pt x="20533" y="374"/>
                  </a:lnTo>
                  <a:lnTo>
                    <a:pt x="20546" y="549"/>
                  </a:lnTo>
                  <a:lnTo>
                    <a:pt x="20550" y="730"/>
                  </a:lnTo>
                  <a:lnTo>
                    <a:pt x="20554" y="824"/>
                  </a:lnTo>
                  <a:lnTo>
                    <a:pt x="20562" y="923"/>
                  </a:lnTo>
                  <a:lnTo>
                    <a:pt x="20567" y="1011"/>
                  </a:lnTo>
                  <a:lnTo>
                    <a:pt x="20583" y="1098"/>
                  </a:lnTo>
                  <a:lnTo>
                    <a:pt x="20591" y="1128"/>
                  </a:lnTo>
                  <a:lnTo>
                    <a:pt x="20604" y="1157"/>
                  </a:lnTo>
                  <a:lnTo>
                    <a:pt x="20616" y="1180"/>
                  </a:lnTo>
                  <a:lnTo>
                    <a:pt x="20633" y="1209"/>
                  </a:lnTo>
                  <a:lnTo>
                    <a:pt x="20666" y="1256"/>
                  </a:lnTo>
                  <a:lnTo>
                    <a:pt x="20707" y="1309"/>
                  </a:lnTo>
                  <a:lnTo>
                    <a:pt x="20781" y="1414"/>
                  </a:lnTo>
                  <a:lnTo>
                    <a:pt x="20815" y="1472"/>
                  </a:lnTo>
                  <a:lnTo>
                    <a:pt x="20848" y="1537"/>
                  </a:lnTo>
                  <a:lnTo>
                    <a:pt x="20860" y="1577"/>
                  </a:lnTo>
                  <a:lnTo>
                    <a:pt x="20864" y="1624"/>
                  </a:lnTo>
                  <a:lnTo>
                    <a:pt x="20864" y="1724"/>
                  </a:lnTo>
                  <a:lnTo>
                    <a:pt x="20852" y="1823"/>
                  </a:lnTo>
                  <a:lnTo>
                    <a:pt x="20835" y="1916"/>
                  </a:lnTo>
                  <a:lnTo>
                    <a:pt x="20815" y="2004"/>
                  </a:lnTo>
                  <a:lnTo>
                    <a:pt x="20798" y="2092"/>
                  </a:lnTo>
                  <a:lnTo>
                    <a:pt x="20794" y="2121"/>
                  </a:lnTo>
                  <a:lnTo>
                    <a:pt x="20794" y="2179"/>
                  </a:lnTo>
                  <a:lnTo>
                    <a:pt x="20802" y="2197"/>
                  </a:lnTo>
                  <a:lnTo>
                    <a:pt x="20868" y="2314"/>
                  </a:lnTo>
                  <a:lnTo>
                    <a:pt x="20930" y="2442"/>
                  </a:lnTo>
                  <a:lnTo>
                    <a:pt x="20988" y="2559"/>
                  </a:lnTo>
                  <a:lnTo>
                    <a:pt x="21042" y="2682"/>
                  </a:lnTo>
                  <a:lnTo>
                    <a:pt x="21100" y="2810"/>
                  </a:lnTo>
                  <a:lnTo>
                    <a:pt x="21191" y="3056"/>
                  </a:lnTo>
                  <a:lnTo>
                    <a:pt x="21236" y="3190"/>
                  </a:lnTo>
                  <a:lnTo>
                    <a:pt x="21278" y="3313"/>
                  </a:lnTo>
                  <a:lnTo>
                    <a:pt x="21315" y="3441"/>
                  </a:lnTo>
                  <a:lnTo>
                    <a:pt x="21348" y="3576"/>
                  </a:lnTo>
                  <a:lnTo>
                    <a:pt x="21385" y="3704"/>
                  </a:lnTo>
                  <a:lnTo>
                    <a:pt x="21414" y="3833"/>
                  </a:lnTo>
                  <a:lnTo>
                    <a:pt x="21443" y="3973"/>
                  </a:lnTo>
                  <a:lnTo>
                    <a:pt x="21493" y="4230"/>
                  </a:lnTo>
                  <a:lnTo>
                    <a:pt x="21509" y="4370"/>
                  </a:lnTo>
                  <a:lnTo>
                    <a:pt x="21530" y="4499"/>
                  </a:lnTo>
                  <a:lnTo>
                    <a:pt x="21546" y="4639"/>
                  </a:lnTo>
                  <a:lnTo>
                    <a:pt x="21559" y="4768"/>
                  </a:lnTo>
                  <a:lnTo>
                    <a:pt x="21579" y="5036"/>
                  </a:lnTo>
                  <a:lnTo>
                    <a:pt x="21596" y="5299"/>
                  </a:lnTo>
                  <a:lnTo>
                    <a:pt x="21600" y="5568"/>
                  </a:lnTo>
                  <a:lnTo>
                    <a:pt x="21600" y="5831"/>
                  </a:lnTo>
                  <a:lnTo>
                    <a:pt x="21592" y="6082"/>
                  </a:lnTo>
                  <a:lnTo>
                    <a:pt x="21579" y="6339"/>
                  </a:lnTo>
                  <a:lnTo>
                    <a:pt x="21575" y="6567"/>
                  </a:lnTo>
                  <a:lnTo>
                    <a:pt x="21567" y="6783"/>
                  </a:lnTo>
                  <a:lnTo>
                    <a:pt x="21555" y="7005"/>
                  </a:lnTo>
                  <a:lnTo>
                    <a:pt x="21534" y="7227"/>
                  </a:lnTo>
                  <a:lnTo>
                    <a:pt x="21501" y="7438"/>
                  </a:lnTo>
                  <a:lnTo>
                    <a:pt x="21459" y="7660"/>
                  </a:lnTo>
                  <a:lnTo>
                    <a:pt x="21435" y="7771"/>
                  </a:lnTo>
                  <a:lnTo>
                    <a:pt x="21406" y="7876"/>
                  </a:lnTo>
                  <a:lnTo>
                    <a:pt x="21373" y="7993"/>
                  </a:lnTo>
                  <a:lnTo>
                    <a:pt x="21335" y="8104"/>
                  </a:lnTo>
                  <a:lnTo>
                    <a:pt x="21306" y="8191"/>
                  </a:lnTo>
                  <a:lnTo>
                    <a:pt x="21286" y="8285"/>
                  </a:lnTo>
                  <a:lnTo>
                    <a:pt x="21265" y="8384"/>
                  </a:lnTo>
                  <a:lnTo>
                    <a:pt x="21249" y="8483"/>
                  </a:lnTo>
                  <a:lnTo>
                    <a:pt x="21224" y="8700"/>
                  </a:lnTo>
                  <a:lnTo>
                    <a:pt x="21207" y="8910"/>
                  </a:lnTo>
                  <a:lnTo>
                    <a:pt x="21187" y="9132"/>
                  </a:lnTo>
                  <a:lnTo>
                    <a:pt x="21166" y="9342"/>
                  </a:lnTo>
                  <a:lnTo>
                    <a:pt x="21149" y="9459"/>
                  </a:lnTo>
                  <a:lnTo>
                    <a:pt x="21137" y="9558"/>
                  </a:lnTo>
                  <a:lnTo>
                    <a:pt x="21116" y="9664"/>
                  </a:lnTo>
                  <a:lnTo>
                    <a:pt x="21087" y="9763"/>
                  </a:lnTo>
                  <a:lnTo>
                    <a:pt x="21079" y="9816"/>
                  </a:lnTo>
                  <a:lnTo>
                    <a:pt x="21058" y="9862"/>
                  </a:lnTo>
                  <a:lnTo>
                    <a:pt x="21034" y="9909"/>
                  </a:lnTo>
                  <a:lnTo>
                    <a:pt x="21005" y="9956"/>
                  </a:lnTo>
                  <a:lnTo>
                    <a:pt x="20934" y="10043"/>
                  </a:lnTo>
                  <a:lnTo>
                    <a:pt x="20860" y="10137"/>
                  </a:lnTo>
                  <a:lnTo>
                    <a:pt x="20777" y="10230"/>
                  </a:lnTo>
                  <a:lnTo>
                    <a:pt x="20711" y="10318"/>
                  </a:lnTo>
                  <a:lnTo>
                    <a:pt x="20682" y="10359"/>
                  </a:lnTo>
                  <a:lnTo>
                    <a:pt x="20657" y="10400"/>
                  </a:lnTo>
                  <a:lnTo>
                    <a:pt x="20637" y="10447"/>
                  </a:lnTo>
                  <a:lnTo>
                    <a:pt x="20624" y="10487"/>
                  </a:lnTo>
                  <a:lnTo>
                    <a:pt x="20604" y="10633"/>
                  </a:lnTo>
                  <a:lnTo>
                    <a:pt x="20587" y="10774"/>
                  </a:lnTo>
                  <a:lnTo>
                    <a:pt x="20575" y="10926"/>
                  </a:lnTo>
                  <a:lnTo>
                    <a:pt x="20562" y="11072"/>
                  </a:lnTo>
                  <a:lnTo>
                    <a:pt x="20546" y="11375"/>
                  </a:lnTo>
                  <a:lnTo>
                    <a:pt x="20525" y="11679"/>
                  </a:lnTo>
                  <a:lnTo>
                    <a:pt x="20513" y="11825"/>
                  </a:lnTo>
                  <a:lnTo>
                    <a:pt x="20496" y="11977"/>
                  </a:lnTo>
                  <a:lnTo>
                    <a:pt x="20476" y="12129"/>
                  </a:lnTo>
                  <a:lnTo>
                    <a:pt x="20447" y="12275"/>
                  </a:lnTo>
                  <a:lnTo>
                    <a:pt x="20430" y="12345"/>
                  </a:lnTo>
                  <a:lnTo>
                    <a:pt x="20409" y="12421"/>
                  </a:lnTo>
                  <a:lnTo>
                    <a:pt x="20368" y="12562"/>
                  </a:lnTo>
                  <a:lnTo>
                    <a:pt x="20343" y="12632"/>
                  </a:lnTo>
                  <a:lnTo>
                    <a:pt x="20310" y="12702"/>
                  </a:lnTo>
                  <a:lnTo>
                    <a:pt x="20277" y="12778"/>
                  </a:lnTo>
                  <a:lnTo>
                    <a:pt x="20244" y="12842"/>
                  </a:lnTo>
                  <a:lnTo>
                    <a:pt x="20228" y="12883"/>
                  </a:lnTo>
                  <a:lnTo>
                    <a:pt x="20207" y="12930"/>
                  </a:lnTo>
                  <a:lnTo>
                    <a:pt x="20190" y="12976"/>
                  </a:lnTo>
                  <a:lnTo>
                    <a:pt x="20178" y="13029"/>
                  </a:lnTo>
                  <a:lnTo>
                    <a:pt x="20149" y="13134"/>
                  </a:lnTo>
                  <a:lnTo>
                    <a:pt x="20128" y="13251"/>
                  </a:lnTo>
                  <a:lnTo>
                    <a:pt x="20091" y="13491"/>
                  </a:lnTo>
                  <a:lnTo>
                    <a:pt x="20058" y="13753"/>
                  </a:lnTo>
                  <a:lnTo>
                    <a:pt x="20037" y="13876"/>
                  </a:lnTo>
                  <a:lnTo>
                    <a:pt x="20021" y="14010"/>
                  </a:lnTo>
                  <a:lnTo>
                    <a:pt x="19971" y="14256"/>
                  </a:lnTo>
                  <a:lnTo>
                    <a:pt x="19938" y="14373"/>
                  </a:lnTo>
                  <a:lnTo>
                    <a:pt x="19901" y="14478"/>
                  </a:lnTo>
                  <a:lnTo>
                    <a:pt x="19880" y="14525"/>
                  </a:lnTo>
                  <a:lnTo>
                    <a:pt x="19806" y="14665"/>
                  </a:lnTo>
                  <a:lnTo>
                    <a:pt x="19744" y="14753"/>
                  </a:lnTo>
                  <a:lnTo>
                    <a:pt x="19686" y="14840"/>
                  </a:lnTo>
                  <a:lnTo>
                    <a:pt x="19636" y="14934"/>
                  </a:lnTo>
                  <a:lnTo>
                    <a:pt x="19587" y="15033"/>
                  </a:lnTo>
                  <a:lnTo>
                    <a:pt x="19488" y="15226"/>
                  </a:lnTo>
                  <a:lnTo>
                    <a:pt x="19405" y="15430"/>
                  </a:lnTo>
                  <a:lnTo>
                    <a:pt x="19240" y="15845"/>
                  </a:lnTo>
                  <a:lnTo>
                    <a:pt x="19074" y="16254"/>
                  </a:lnTo>
                  <a:lnTo>
                    <a:pt x="19033" y="16353"/>
                  </a:lnTo>
                  <a:lnTo>
                    <a:pt x="18983" y="16447"/>
                  </a:lnTo>
                  <a:lnTo>
                    <a:pt x="18938" y="16546"/>
                  </a:lnTo>
                  <a:lnTo>
                    <a:pt x="18892" y="16640"/>
                  </a:lnTo>
                  <a:lnTo>
                    <a:pt x="18843" y="16727"/>
                  </a:lnTo>
                  <a:lnTo>
                    <a:pt x="18789" y="16815"/>
                  </a:lnTo>
                  <a:lnTo>
                    <a:pt x="18731" y="16903"/>
                  </a:lnTo>
                  <a:lnTo>
                    <a:pt x="18669" y="16979"/>
                  </a:lnTo>
                  <a:lnTo>
                    <a:pt x="18545" y="17119"/>
                  </a:lnTo>
                  <a:lnTo>
                    <a:pt x="18396" y="17247"/>
                  </a:lnTo>
                  <a:lnTo>
                    <a:pt x="18318" y="17300"/>
                  </a:lnTo>
                  <a:lnTo>
                    <a:pt x="18231" y="17347"/>
                  </a:lnTo>
                  <a:lnTo>
                    <a:pt x="18144" y="17388"/>
                  </a:lnTo>
                  <a:lnTo>
                    <a:pt x="18049" y="17423"/>
                  </a:lnTo>
                  <a:lnTo>
                    <a:pt x="17487" y="17598"/>
                  </a:lnTo>
                  <a:lnTo>
                    <a:pt x="17206" y="17691"/>
                  </a:lnTo>
                  <a:lnTo>
                    <a:pt x="16933" y="17808"/>
                  </a:lnTo>
                  <a:lnTo>
                    <a:pt x="16867" y="17843"/>
                  </a:lnTo>
                  <a:lnTo>
                    <a:pt x="16805" y="17878"/>
                  </a:lnTo>
                  <a:lnTo>
                    <a:pt x="16743" y="17919"/>
                  </a:lnTo>
                  <a:lnTo>
                    <a:pt x="16676" y="17972"/>
                  </a:lnTo>
                  <a:lnTo>
                    <a:pt x="16614" y="18019"/>
                  </a:lnTo>
                  <a:lnTo>
                    <a:pt x="16557" y="18065"/>
                  </a:lnTo>
                  <a:lnTo>
                    <a:pt x="16503" y="18118"/>
                  </a:lnTo>
                  <a:lnTo>
                    <a:pt x="16387" y="18235"/>
                  </a:lnTo>
                  <a:lnTo>
                    <a:pt x="16288" y="18375"/>
                  </a:lnTo>
                  <a:lnTo>
                    <a:pt x="16242" y="18451"/>
                  </a:lnTo>
                  <a:lnTo>
                    <a:pt x="16197" y="18533"/>
                  </a:lnTo>
                  <a:lnTo>
                    <a:pt x="16147" y="18614"/>
                  </a:lnTo>
                  <a:lnTo>
                    <a:pt x="16106" y="18714"/>
                  </a:lnTo>
                  <a:lnTo>
                    <a:pt x="16069" y="18807"/>
                  </a:lnTo>
                  <a:lnTo>
                    <a:pt x="16048" y="18866"/>
                  </a:lnTo>
                  <a:lnTo>
                    <a:pt x="16023" y="18924"/>
                  </a:lnTo>
                  <a:lnTo>
                    <a:pt x="15994" y="18983"/>
                  </a:lnTo>
                  <a:lnTo>
                    <a:pt x="15965" y="19035"/>
                  </a:lnTo>
                  <a:lnTo>
                    <a:pt x="15932" y="19099"/>
                  </a:lnTo>
                  <a:lnTo>
                    <a:pt x="15891" y="19152"/>
                  </a:lnTo>
                  <a:lnTo>
                    <a:pt x="15854" y="19199"/>
                  </a:lnTo>
                  <a:lnTo>
                    <a:pt x="15812" y="19251"/>
                  </a:lnTo>
                  <a:lnTo>
                    <a:pt x="15771" y="19298"/>
                  </a:lnTo>
                  <a:lnTo>
                    <a:pt x="15730" y="19339"/>
                  </a:lnTo>
                  <a:lnTo>
                    <a:pt x="15684" y="19380"/>
                  </a:lnTo>
                  <a:lnTo>
                    <a:pt x="15631" y="19415"/>
                  </a:lnTo>
                  <a:lnTo>
                    <a:pt x="15581" y="19456"/>
                  </a:lnTo>
                  <a:lnTo>
                    <a:pt x="15531" y="19485"/>
                  </a:lnTo>
                  <a:lnTo>
                    <a:pt x="15482" y="19508"/>
                  </a:lnTo>
                  <a:lnTo>
                    <a:pt x="15428" y="19532"/>
                  </a:lnTo>
                  <a:lnTo>
                    <a:pt x="15258" y="19573"/>
                  </a:lnTo>
                  <a:lnTo>
                    <a:pt x="15093" y="19608"/>
                  </a:lnTo>
                  <a:lnTo>
                    <a:pt x="14936" y="19643"/>
                  </a:lnTo>
                  <a:lnTo>
                    <a:pt x="14605" y="19701"/>
                  </a:lnTo>
                  <a:lnTo>
                    <a:pt x="14444" y="19730"/>
                  </a:lnTo>
                  <a:lnTo>
                    <a:pt x="14279" y="19765"/>
                  </a:lnTo>
                  <a:lnTo>
                    <a:pt x="14118" y="19806"/>
                  </a:lnTo>
                  <a:lnTo>
                    <a:pt x="14014" y="19853"/>
                  </a:lnTo>
                  <a:lnTo>
                    <a:pt x="13816" y="19935"/>
                  </a:lnTo>
                  <a:lnTo>
                    <a:pt x="13721" y="19987"/>
                  </a:lnTo>
                  <a:lnTo>
                    <a:pt x="13630" y="20034"/>
                  </a:lnTo>
                  <a:lnTo>
                    <a:pt x="13530" y="20093"/>
                  </a:lnTo>
                  <a:lnTo>
                    <a:pt x="13444" y="20145"/>
                  </a:lnTo>
                  <a:lnTo>
                    <a:pt x="13353" y="20209"/>
                  </a:lnTo>
                  <a:lnTo>
                    <a:pt x="13171" y="20332"/>
                  </a:lnTo>
                  <a:lnTo>
                    <a:pt x="12993" y="20467"/>
                  </a:lnTo>
                  <a:lnTo>
                    <a:pt x="12824" y="20601"/>
                  </a:lnTo>
                  <a:lnTo>
                    <a:pt x="12650" y="20735"/>
                  </a:lnTo>
                  <a:lnTo>
                    <a:pt x="12476" y="20864"/>
                  </a:lnTo>
                  <a:lnTo>
                    <a:pt x="12303" y="20998"/>
                  </a:lnTo>
                  <a:lnTo>
                    <a:pt x="12125" y="21115"/>
                  </a:lnTo>
                  <a:lnTo>
                    <a:pt x="11947" y="21226"/>
                  </a:lnTo>
                  <a:lnTo>
                    <a:pt x="11765" y="21331"/>
                  </a:lnTo>
                  <a:lnTo>
                    <a:pt x="11670" y="21378"/>
                  </a:lnTo>
                  <a:lnTo>
                    <a:pt x="11579" y="21419"/>
                  </a:lnTo>
                  <a:lnTo>
                    <a:pt x="11381" y="21489"/>
                  </a:lnTo>
                  <a:lnTo>
                    <a:pt x="11286" y="21512"/>
                  </a:lnTo>
                  <a:lnTo>
                    <a:pt x="11182" y="21536"/>
                  </a:lnTo>
                  <a:lnTo>
                    <a:pt x="11075" y="21559"/>
                  </a:lnTo>
                  <a:lnTo>
                    <a:pt x="10959" y="21582"/>
                  </a:lnTo>
                  <a:lnTo>
                    <a:pt x="10843" y="21594"/>
                  </a:lnTo>
                  <a:lnTo>
                    <a:pt x="10732" y="21600"/>
                  </a:lnTo>
                  <a:lnTo>
                    <a:pt x="10616" y="21600"/>
                  </a:lnTo>
                  <a:lnTo>
                    <a:pt x="10562" y="21594"/>
                  </a:lnTo>
                  <a:lnTo>
                    <a:pt x="10447" y="21571"/>
                  </a:lnTo>
                  <a:lnTo>
                    <a:pt x="10397" y="21553"/>
                  </a:lnTo>
                  <a:lnTo>
                    <a:pt x="10343" y="21530"/>
                  </a:lnTo>
                  <a:lnTo>
                    <a:pt x="10294" y="21507"/>
                  </a:lnTo>
                  <a:lnTo>
                    <a:pt x="10178" y="21431"/>
                  </a:lnTo>
                  <a:lnTo>
                    <a:pt x="10062" y="21343"/>
                  </a:lnTo>
                  <a:lnTo>
                    <a:pt x="9950" y="21244"/>
                  </a:lnTo>
                  <a:lnTo>
                    <a:pt x="9835" y="21138"/>
                  </a:lnTo>
                  <a:lnTo>
                    <a:pt x="9723" y="21039"/>
                  </a:lnTo>
                  <a:lnTo>
                    <a:pt x="9483" y="20840"/>
                  </a:lnTo>
                  <a:lnTo>
                    <a:pt x="9359" y="20753"/>
                  </a:lnTo>
                  <a:lnTo>
                    <a:pt x="9301" y="20718"/>
                  </a:lnTo>
                  <a:lnTo>
                    <a:pt x="9244" y="20689"/>
                  </a:lnTo>
                  <a:lnTo>
                    <a:pt x="9190" y="20659"/>
                  </a:lnTo>
                  <a:lnTo>
                    <a:pt x="9128" y="20636"/>
                  </a:lnTo>
                  <a:lnTo>
                    <a:pt x="9012" y="20595"/>
                  </a:lnTo>
                  <a:lnTo>
                    <a:pt x="8896" y="20566"/>
                  </a:lnTo>
                  <a:lnTo>
                    <a:pt x="8785" y="20542"/>
                  </a:lnTo>
                  <a:lnTo>
                    <a:pt x="8673" y="20531"/>
                  </a:lnTo>
                  <a:lnTo>
                    <a:pt x="8450" y="20531"/>
                  </a:lnTo>
                  <a:lnTo>
                    <a:pt x="8227" y="20542"/>
                  </a:lnTo>
                  <a:lnTo>
                    <a:pt x="8008" y="20548"/>
                  </a:lnTo>
                  <a:lnTo>
                    <a:pt x="7900" y="20548"/>
                  </a:lnTo>
                  <a:lnTo>
                    <a:pt x="7793" y="20537"/>
                  </a:lnTo>
                  <a:lnTo>
                    <a:pt x="7689" y="20525"/>
                  </a:lnTo>
                  <a:lnTo>
                    <a:pt x="7582" y="20502"/>
                  </a:lnTo>
                  <a:lnTo>
                    <a:pt x="7499" y="20472"/>
                  </a:lnTo>
                  <a:lnTo>
                    <a:pt x="7420" y="20443"/>
                  </a:lnTo>
                  <a:lnTo>
                    <a:pt x="7338" y="20408"/>
                  </a:lnTo>
                  <a:lnTo>
                    <a:pt x="7259" y="20367"/>
                  </a:lnTo>
                  <a:lnTo>
                    <a:pt x="7185" y="20326"/>
                  </a:lnTo>
                  <a:lnTo>
                    <a:pt x="7110" y="20280"/>
                  </a:lnTo>
                  <a:lnTo>
                    <a:pt x="7032" y="20227"/>
                  </a:lnTo>
                  <a:lnTo>
                    <a:pt x="6809" y="20052"/>
                  </a:lnTo>
                  <a:lnTo>
                    <a:pt x="6668" y="19929"/>
                  </a:lnTo>
                  <a:lnTo>
                    <a:pt x="6523" y="19789"/>
                  </a:lnTo>
                  <a:lnTo>
                    <a:pt x="6383" y="19654"/>
                  </a:lnTo>
                  <a:lnTo>
                    <a:pt x="6267" y="19549"/>
                  </a:lnTo>
                  <a:lnTo>
                    <a:pt x="6155" y="19438"/>
                  </a:lnTo>
                  <a:lnTo>
                    <a:pt x="5924" y="19240"/>
                  </a:lnTo>
                  <a:lnTo>
                    <a:pt x="5692" y="19047"/>
                  </a:lnTo>
                  <a:lnTo>
                    <a:pt x="5465" y="18848"/>
                  </a:lnTo>
                  <a:lnTo>
                    <a:pt x="5353" y="18749"/>
                  </a:lnTo>
                  <a:lnTo>
                    <a:pt x="5246" y="18638"/>
                  </a:lnTo>
                  <a:lnTo>
                    <a:pt x="5143" y="18527"/>
                  </a:lnTo>
                  <a:lnTo>
                    <a:pt x="5043" y="18404"/>
                  </a:lnTo>
                  <a:lnTo>
                    <a:pt x="4948" y="18276"/>
                  </a:lnTo>
                  <a:lnTo>
                    <a:pt x="4857" y="18141"/>
                  </a:lnTo>
                  <a:lnTo>
                    <a:pt x="4816" y="18071"/>
                  </a:lnTo>
                  <a:lnTo>
                    <a:pt x="4775" y="17995"/>
                  </a:lnTo>
                  <a:lnTo>
                    <a:pt x="4733" y="17913"/>
                  </a:lnTo>
                  <a:lnTo>
                    <a:pt x="4696" y="17832"/>
                  </a:lnTo>
                  <a:lnTo>
                    <a:pt x="4601" y="17621"/>
                  </a:lnTo>
                  <a:lnTo>
                    <a:pt x="4518" y="17405"/>
                  </a:lnTo>
                  <a:lnTo>
                    <a:pt x="4432" y="17183"/>
                  </a:lnTo>
                  <a:lnTo>
                    <a:pt x="4353" y="16967"/>
                  </a:lnTo>
                  <a:lnTo>
                    <a:pt x="4196" y="16529"/>
                  </a:lnTo>
                  <a:lnTo>
                    <a:pt x="4047" y="16085"/>
                  </a:lnTo>
                  <a:lnTo>
                    <a:pt x="3964" y="15874"/>
                  </a:lnTo>
                  <a:lnTo>
                    <a:pt x="3886" y="15658"/>
                  </a:lnTo>
                  <a:lnTo>
                    <a:pt x="3803" y="15454"/>
                  </a:lnTo>
                  <a:lnTo>
                    <a:pt x="3712" y="15249"/>
                  </a:lnTo>
                  <a:lnTo>
                    <a:pt x="3621" y="15056"/>
                  </a:lnTo>
                  <a:lnTo>
                    <a:pt x="3522" y="14864"/>
                  </a:lnTo>
                  <a:lnTo>
                    <a:pt x="3468" y="14770"/>
                  </a:lnTo>
                  <a:lnTo>
                    <a:pt x="3411" y="14682"/>
                  </a:lnTo>
                  <a:lnTo>
                    <a:pt x="3353" y="14589"/>
                  </a:lnTo>
                  <a:lnTo>
                    <a:pt x="3295" y="14507"/>
                  </a:lnTo>
                  <a:lnTo>
                    <a:pt x="3220" y="14408"/>
                  </a:lnTo>
                  <a:lnTo>
                    <a:pt x="3055" y="14233"/>
                  </a:lnTo>
                  <a:lnTo>
                    <a:pt x="2972" y="14162"/>
                  </a:lnTo>
                  <a:lnTo>
                    <a:pt x="2881" y="14092"/>
                  </a:lnTo>
                  <a:lnTo>
                    <a:pt x="2795" y="14028"/>
                  </a:lnTo>
                  <a:lnTo>
                    <a:pt x="2704" y="13970"/>
                  </a:lnTo>
                  <a:lnTo>
                    <a:pt x="2609" y="13911"/>
                  </a:lnTo>
                  <a:lnTo>
                    <a:pt x="2518" y="13859"/>
                  </a:lnTo>
                  <a:lnTo>
                    <a:pt x="2418" y="13806"/>
                  </a:lnTo>
                  <a:lnTo>
                    <a:pt x="2327" y="13765"/>
                  </a:lnTo>
                  <a:lnTo>
                    <a:pt x="2228" y="13724"/>
                  </a:lnTo>
                  <a:lnTo>
                    <a:pt x="2034" y="13648"/>
                  </a:lnTo>
                  <a:lnTo>
                    <a:pt x="1831" y="13578"/>
                  </a:lnTo>
                  <a:lnTo>
                    <a:pt x="1629" y="13502"/>
                  </a:lnTo>
                  <a:lnTo>
                    <a:pt x="1430" y="13438"/>
                  </a:lnTo>
                  <a:lnTo>
                    <a:pt x="1025" y="13286"/>
                  </a:lnTo>
                  <a:lnTo>
                    <a:pt x="926" y="13239"/>
                  </a:lnTo>
                  <a:lnTo>
                    <a:pt x="823" y="13193"/>
                  </a:lnTo>
                  <a:lnTo>
                    <a:pt x="728" y="13134"/>
                  </a:lnTo>
                  <a:lnTo>
                    <a:pt x="632" y="13082"/>
                  </a:lnTo>
                  <a:lnTo>
                    <a:pt x="533" y="13023"/>
                  </a:lnTo>
                  <a:lnTo>
                    <a:pt x="438" y="12959"/>
                  </a:lnTo>
                  <a:lnTo>
                    <a:pt x="343" y="12889"/>
                  </a:lnTo>
                  <a:lnTo>
                    <a:pt x="252" y="12813"/>
                  </a:lnTo>
                  <a:lnTo>
                    <a:pt x="211" y="12784"/>
                  </a:lnTo>
                  <a:lnTo>
                    <a:pt x="165" y="12743"/>
                  </a:lnTo>
                  <a:lnTo>
                    <a:pt x="116" y="12696"/>
                  </a:lnTo>
                  <a:lnTo>
                    <a:pt x="66" y="12643"/>
                  </a:lnTo>
                  <a:lnTo>
                    <a:pt x="25" y="12585"/>
                  </a:lnTo>
                  <a:lnTo>
                    <a:pt x="12" y="12550"/>
                  </a:lnTo>
                  <a:lnTo>
                    <a:pt x="4" y="12509"/>
                  </a:lnTo>
                  <a:lnTo>
                    <a:pt x="0" y="12474"/>
                  </a:lnTo>
                  <a:lnTo>
                    <a:pt x="4" y="12433"/>
                  </a:lnTo>
                  <a:lnTo>
                    <a:pt x="12" y="12380"/>
                  </a:lnTo>
                  <a:lnTo>
                    <a:pt x="29" y="12340"/>
                  </a:lnTo>
                  <a:lnTo>
                    <a:pt x="50" y="12287"/>
                  </a:lnTo>
                  <a:lnTo>
                    <a:pt x="74" y="12246"/>
                  </a:lnTo>
                  <a:lnTo>
                    <a:pt x="107" y="12205"/>
                  </a:lnTo>
                  <a:lnTo>
                    <a:pt x="141" y="12170"/>
                  </a:lnTo>
                  <a:lnTo>
                    <a:pt x="203" y="12100"/>
                  </a:lnTo>
                  <a:lnTo>
                    <a:pt x="273" y="12042"/>
                  </a:lnTo>
                  <a:lnTo>
                    <a:pt x="413" y="11913"/>
                  </a:lnTo>
                  <a:lnTo>
                    <a:pt x="442" y="11878"/>
                  </a:lnTo>
                  <a:lnTo>
                    <a:pt x="471" y="11837"/>
                  </a:lnTo>
                  <a:lnTo>
                    <a:pt x="496" y="11796"/>
                  </a:lnTo>
                  <a:lnTo>
                    <a:pt x="517" y="11744"/>
                  </a:lnTo>
                  <a:lnTo>
                    <a:pt x="8" y="12153"/>
                  </a:lnTo>
                  <a:close/>
                </a:path>
              </a:pathLst>
            </a:custGeom>
            <a:solidFill>
              <a:srgbClr val="FFCC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3201" y="1604"/>
              <a:ext cx="822819" cy="441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09" y="1282"/>
                  </a:moveTo>
                  <a:lnTo>
                    <a:pt x="6374" y="1334"/>
                  </a:lnTo>
                  <a:lnTo>
                    <a:pt x="6336" y="1385"/>
                  </a:lnTo>
                  <a:lnTo>
                    <a:pt x="6299" y="1432"/>
                  </a:lnTo>
                  <a:lnTo>
                    <a:pt x="6260" y="1474"/>
                  </a:lnTo>
                  <a:lnTo>
                    <a:pt x="6220" y="1513"/>
                  </a:lnTo>
                  <a:lnTo>
                    <a:pt x="6180" y="1550"/>
                  </a:lnTo>
                  <a:lnTo>
                    <a:pt x="6139" y="1584"/>
                  </a:lnTo>
                  <a:lnTo>
                    <a:pt x="6096" y="1616"/>
                  </a:lnTo>
                  <a:lnTo>
                    <a:pt x="6054" y="1643"/>
                  </a:lnTo>
                  <a:lnTo>
                    <a:pt x="5966" y="1697"/>
                  </a:lnTo>
                  <a:lnTo>
                    <a:pt x="5922" y="1719"/>
                  </a:lnTo>
                  <a:lnTo>
                    <a:pt x="5875" y="1741"/>
                  </a:lnTo>
                  <a:lnTo>
                    <a:pt x="5831" y="1758"/>
                  </a:lnTo>
                  <a:lnTo>
                    <a:pt x="5782" y="1778"/>
                  </a:lnTo>
                  <a:lnTo>
                    <a:pt x="5736" y="1793"/>
                  </a:lnTo>
                  <a:lnTo>
                    <a:pt x="5642" y="1822"/>
                  </a:lnTo>
                  <a:lnTo>
                    <a:pt x="5544" y="1852"/>
                  </a:lnTo>
                  <a:lnTo>
                    <a:pt x="5446" y="1876"/>
                  </a:lnTo>
                  <a:lnTo>
                    <a:pt x="5347" y="1898"/>
                  </a:lnTo>
                  <a:lnTo>
                    <a:pt x="5249" y="1923"/>
                  </a:lnTo>
                  <a:lnTo>
                    <a:pt x="5149" y="1948"/>
                  </a:lnTo>
                  <a:lnTo>
                    <a:pt x="5050" y="1975"/>
                  </a:lnTo>
                  <a:lnTo>
                    <a:pt x="4950" y="2009"/>
                  </a:lnTo>
                  <a:lnTo>
                    <a:pt x="4916" y="2021"/>
                  </a:lnTo>
                  <a:lnTo>
                    <a:pt x="4881" y="2036"/>
                  </a:lnTo>
                  <a:lnTo>
                    <a:pt x="4782" y="2088"/>
                  </a:lnTo>
                  <a:lnTo>
                    <a:pt x="4750" y="2107"/>
                  </a:lnTo>
                  <a:lnTo>
                    <a:pt x="4718" y="2129"/>
                  </a:lnTo>
                  <a:lnTo>
                    <a:pt x="4685" y="2151"/>
                  </a:lnTo>
                  <a:lnTo>
                    <a:pt x="4626" y="2201"/>
                  </a:lnTo>
                  <a:lnTo>
                    <a:pt x="4566" y="2252"/>
                  </a:lnTo>
                  <a:lnTo>
                    <a:pt x="4508" y="2306"/>
                  </a:lnTo>
                  <a:lnTo>
                    <a:pt x="4450" y="2365"/>
                  </a:lnTo>
                  <a:lnTo>
                    <a:pt x="4335" y="2503"/>
                  </a:lnTo>
                  <a:lnTo>
                    <a:pt x="4221" y="2635"/>
                  </a:lnTo>
                  <a:lnTo>
                    <a:pt x="4107" y="2765"/>
                  </a:lnTo>
                  <a:lnTo>
                    <a:pt x="3991" y="2896"/>
                  </a:lnTo>
                  <a:lnTo>
                    <a:pt x="3877" y="3023"/>
                  </a:lnTo>
                  <a:lnTo>
                    <a:pt x="3760" y="3151"/>
                  </a:lnTo>
                  <a:lnTo>
                    <a:pt x="3641" y="3279"/>
                  </a:lnTo>
                  <a:lnTo>
                    <a:pt x="3520" y="3409"/>
                  </a:lnTo>
                  <a:lnTo>
                    <a:pt x="3306" y="3630"/>
                  </a:lnTo>
                  <a:lnTo>
                    <a:pt x="3199" y="3738"/>
                  </a:lnTo>
                  <a:lnTo>
                    <a:pt x="3094" y="3844"/>
                  </a:lnTo>
                  <a:lnTo>
                    <a:pt x="2987" y="3949"/>
                  </a:lnTo>
                  <a:lnTo>
                    <a:pt x="2882" y="4057"/>
                  </a:lnTo>
                  <a:lnTo>
                    <a:pt x="2779" y="4163"/>
                  </a:lnTo>
                  <a:lnTo>
                    <a:pt x="2677" y="4276"/>
                  </a:lnTo>
                  <a:lnTo>
                    <a:pt x="2577" y="4389"/>
                  </a:lnTo>
                  <a:lnTo>
                    <a:pt x="2479" y="4504"/>
                  </a:lnTo>
                  <a:lnTo>
                    <a:pt x="2432" y="4563"/>
                  </a:lnTo>
                  <a:lnTo>
                    <a:pt x="2383" y="4625"/>
                  </a:lnTo>
                  <a:lnTo>
                    <a:pt x="2337" y="4688"/>
                  </a:lnTo>
                  <a:lnTo>
                    <a:pt x="2292" y="4750"/>
                  </a:lnTo>
                  <a:lnTo>
                    <a:pt x="2246" y="4816"/>
                  </a:lnTo>
                  <a:lnTo>
                    <a:pt x="2159" y="4949"/>
                  </a:lnTo>
                  <a:lnTo>
                    <a:pt x="2117" y="5022"/>
                  </a:lnTo>
                  <a:lnTo>
                    <a:pt x="2074" y="5091"/>
                  </a:lnTo>
                  <a:lnTo>
                    <a:pt x="2034" y="5167"/>
                  </a:lnTo>
                  <a:lnTo>
                    <a:pt x="1994" y="5241"/>
                  </a:lnTo>
                  <a:lnTo>
                    <a:pt x="1957" y="5322"/>
                  </a:lnTo>
                  <a:lnTo>
                    <a:pt x="1929" y="5371"/>
                  </a:lnTo>
                  <a:lnTo>
                    <a:pt x="1903" y="5423"/>
                  </a:lnTo>
                  <a:lnTo>
                    <a:pt x="1847" y="5531"/>
                  </a:lnTo>
                  <a:lnTo>
                    <a:pt x="1787" y="5634"/>
                  </a:lnTo>
                  <a:lnTo>
                    <a:pt x="1759" y="5683"/>
                  </a:lnTo>
                  <a:lnTo>
                    <a:pt x="1731" y="5730"/>
                  </a:lnTo>
                  <a:lnTo>
                    <a:pt x="1698" y="5784"/>
                  </a:lnTo>
                  <a:lnTo>
                    <a:pt x="1666" y="5833"/>
                  </a:lnTo>
                  <a:lnTo>
                    <a:pt x="1633" y="5884"/>
                  </a:lnTo>
                  <a:lnTo>
                    <a:pt x="1598" y="5936"/>
                  </a:lnTo>
                  <a:lnTo>
                    <a:pt x="1530" y="6032"/>
                  </a:lnTo>
                  <a:lnTo>
                    <a:pt x="1460" y="6128"/>
                  </a:lnTo>
                  <a:lnTo>
                    <a:pt x="1388" y="6226"/>
                  </a:lnTo>
                  <a:lnTo>
                    <a:pt x="1319" y="6319"/>
                  </a:lnTo>
                  <a:lnTo>
                    <a:pt x="1253" y="6417"/>
                  </a:lnTo>
                  <a:lnTo>
                    <a:pt x="1190" y="6513"/>
                  </a:lnTo>
                  <a:lnTo>
                    <a:pt x="1158" y="6567"/>
                  </a:lnTo>
                  <a:lnTo>
                    <a:pt x="1128" y="6616"/>
                  </a:lnTo>
                  <a:lnTo>
                    <a:pt x="1102" y="6668"/>
                  </a:lnTo>
                  <a:lnTo>
                    <a:pt x="1076" y="6724"/>
                  </a:lnTo>
                  <a:lnTo>
                    <a:pt x="1050" y="6778"/>
                  </a:lnTo>
                  <a:lnTo>
                    <a:pt x="1028" y="6832"/>
                  </a:lnTo>
                  <a:lnTo>
                    <a:pt x="1007" y="6891"/>
                  </a:lnTo>
                  <a:lnTo>
                    <a:pt x="988" y="6950"/>
                  </a:lnTo>
                  <a:lnTo>
                    <a:pt x="972" y="7014"/>
                  </a:lnTo>
                  <a:lnTo>
                    <a:pt x="957" y="7076"/>
                  </a:lnTo>
                  <a:lnTo>
                    <a:pt x="946" y="7139"/>
                  </a:lnTo>
                  <a:lnTo>
                    <a:pt x="936" y="7208"/>
                  </a:lnTo>
                  <a:lnTo>
                    <a:pt x="930" y="7274"/>
                  </a:lnTo>
                  <a:lnTo>
                    <a:pt x="927" y="7348"/>
                  </a:lnTo>
                  <a:lnTo>
                    <a:pt x="927" y="7422"/>
                  </a:lnTo>
                  <a:lnTo>
                    <a:pt x="929" y="7498"/>
                  </a:lnTo>
                  <a:lnTo>
                    <a:pt x="929" y="7508"/>
                  </a:lnTo>
                  <a:lnTo>
                    <a:pt x="923" y="7518"/>
                  </a:lnTo>
                  <a:lnTo>
                    <a:pt x="918" y="7525"/>
                  </a:lnTo>
                  <a:lnTo>
                    <a:pt x="909" y="7535"/>
                  </a:lnTo>
                  <a:lnTo>
                    <a:pt x="890" y="7550"/>
                  </a:lnTo>
                  <a:lnTo>
                    <a:pt x="867" y="7564"/>
                  </a:lnTo>
                  <a:lnTo>
                    <a:pt x="841" y="7579"/>
                  </a:lnTo>
                  <a:lnTo>
                    <a:pt x="818" y="7594"/>
                  </a:lnTo>
                  <a:lnTo>
                    <a:pt x="808" y="7601"/>
                  </a:lnTo>
                  <a:lnTo>
                    <a:pt x="799" y="7611"/>
                  </a:lnTo>
                  <a:lnTo>
                    <a:pt x="788" y="7631"/>
                  </a:lnTo>
                  <a:lnTo>
                    <a:pt x="641" y="7989"/>
                  </a:lnTo>
                  <a:lnTo>
                    <a:pt x="566" y="8168"/>
                  </a:lnTo>
                  <a:lnTo>
                    <a:pt x="489" y="8348"/>
                  </a:lnTo>
                  <a:lnTo>
                    <a:pt x="342" y="8706"/>
                  </a:lnTo>
                  <a:lnTo>
                    <a:pt x="308" y="8797"/>
                  </a:lnTo>
                  <a:lnTo>
                    <a:pt x="273" y="8891"/>
                  </a:lnTo>
                  <a:lnTo>
                    <a:pt x="240" y="8981"/>
                  </a:lnTo>
                  <a:lnTo>
                    <a:pt x="210" y="9075"/>
                  </a:lnTo>
                  <a:lnTo>
                    <a:pt x="179" y="9166"/>
                  </a:lnTo>
                  <a:lnTo>
                    <a:pt x="151" y="9259"/>
                  </a:lnTo>
                  <a:lnTo>
                    <a:pt x="126" y="9355"/>
                  </a:lnTo>
                  <a:lnTo>
                    <a:pt x="102" y="9448"/>
                  </a:lnTo>
                  <a:lnTo>
                    <a:pt x="60" y="9640"/>
                  </a:lnTo>
                  <a:lnTo>
                    <a:pt x="42" y="9738"/>
                  </a:lnTo>
                  <a:lnTo>
                    <a:pt x="28" y="9838"/>
                  </a:lnTo>
                  <a:lnTo>
                    <a:pt x="18" y="9934"/>
                  </a:lnTo>
                  <a:lnTo>
                    <a:pt x="9" y="10037"/>
                  </a:lnTo>
                  <a:lnTo>
                    <a:pt x="2" y="10138"/>
                  </a:lnTo>
                  <a:lnTo>
                    <a:pt x="0" y="10241"/>
                  </a:lnTo>
                  <a:lnTo>
                    <a:pt x="2" y="10344"/>
                  </a:lnTo>
                  <a:lnTo>
                    <a:pt x="5" y="10452"/>
                  </a:lnTo>
                  <a:lnTo>
                    <a:pt x="14" y="10556"/>
                  </a:lnTo>
                  <a:lnTo>
                    <a:pt x="26" y="10666"/>
                  </a:lnTo>
                  <a:lnTo>
                    <a:pt x="54" y="10872"/>
                  </a:lnTo>
                  <a:lnTo>
                    <a:pt x="68" y="10978"/>
                  </a:lnTo>
                  <a:lnTo>
                    <a:pt x="82" y="11081"/>
                  </a:lnTo>
                  <a:lnTo>
                    <a:pt x="89" y="11184"/>
                  </a:lnTo>
                  <a:lnTo>
                    <a:pt x="91" y="11238"/>
                  </a:lnTo>
                  <a:lnTo>
                    <a:pt x="91" y="11290"/>
                  </a:lnTo>
                  <a:lnTo>
                    <a:pt x="89" y="11339"/>
                  </a:lnTo>
                  <a:lnTo>
                    <a:pt x="86" y="11393"/>
                  </a:lnTo>
                  <a:lnTo>
                    <a:pt x="81" y="11445"/>
                  </a:lnTo>
                  <a:lnTo>
                    <a:pt x="72" y="11496"/>
                  </a:lnTo>
                  <a:lnTo>
                    <a:pt x="51" y="11639"/>
                  </a:lnTo>
                  <a:lnTo>
                    <a:pt x="44" y="11710"/>
                  </a:lnTo>
                  <a:lnTo>
                    <a:pt x="39" y="11776"/>
                  </a:lnTo>
                  <a:lnTo>
                    <a:pt x="33" y="11845"/>
                  </a:lnTo>
                  <a:lnTo>
                    <a:pt x="32" y="11914"/>
                  </a:lnTo>
                  <a:lnTo>
                    <a:pt x="30" y="11978"/>
                  </a:lnTo>
                  <a:lnTo>
                    <a:pt x="30" y="12046"/>
                  </a:lnTo>
                  <a:lnTo>
                    <a:pt x="32" y="12110"/>
                  </a:lnTo>
                  <a:lnTo>
                    <a:pt x="35" y="12179"/>
                  </a:lnTo>
                  <a:lnTo>
                    <a:pt x="39" y="12243"/>
                  </a:lnTo>
                  <a:lnTo>
                    <a:pt x="44" y="12309"/>
                  </a:lnTo>
                  <a:lnTo>
                    <a:pt x="56" y="12437"/>
                  </a:lnTo>
                  <a:lnTo>
                    <a:pt x="72" y="12565"/>
                  </a:lnTo>
                  <a:lnTo>
                    <a:pt x="81" y="12616"/>
                  </a:lnTo>
                  <a:lnTo>
                    <a:pt x="86" y="12663"/>
                  </a:lnTo>
                  <a:lnTo>
                    <a:pt x="93" y="12756"/>
                  </a:lnTo>
                  <a:lnTo>
                    <a:pt x="96" y="12948"/>
                  </a:lnTo>
                  <a:lnTo>
                    <a:pt x="91" y="13132"/>
                  </a:lnTo>
                  <a:lnTo>
                    <a:pt x="84" y="13314"/>
                  </a:lnTo>
                  <a:lnTo>
                    <a:pt x="82" y="13405"/>
                  </a:lnTo>
                  <a:lnTo>
                    <a:pt x="81" y="13493"/>
                  </a:lnTo>
                  <a:lnTo>
                    <a:pt x="82" y="13581"/>
                  </a:lnTo>
                  <a:lnTo>
                    <a:pt x="88" y="13667"/>
                  </a:lnTo>
                  <a:lnTo>
                    <a:pt x="93" y="13712"/>
                  </a:lnTo>
                  <a:lnTo>
                    <a:pt x="96" y="13753"/>
                  </a:lnTo>
                  <a:lnTo>
                    <a:pt x="103" y="13795"/>
                  </a:lnTo>
                  <a:lnTo>
                    <a:pt x="112" y="13837"/>
                  </a:lnTo>
                  <a:lnTo>
                    <a:pt x="121" y="13881"/>
                  </a:lnTo>
                  <a:lnTo>
                    <a:pt x="131" y="13923"/>
                  </a:lnTo>
                  <a:lnTo>
                    <a:pt x="144" y="13962"/>
                  </a:lnTo>
                  <a:lnTo>
                    <a:pt x="158" y="14004"/>
                  </a:lnTo>
                  <a:lnTo>
                    <a:pt x="179" y="14065"/>
                  </a:lnTo>
                  <a:lnTo>
                    <a:pt x="203" y="14127"/>
                  </a:lnTo>
                  <a:lnTo>
                    <a:pt x="228" y="14193"/>
                  </a:lnTo>
                  <a:lnTo>
                    <a:pt x="252" y="14257"/>
                  </a:lnTo>
                  <a:lnTo>
                    <a:pt x="279" y="14321"/>
                  </a:lnTo>
                  <a:lnTo>
                    <a:pt x="305" y="14389"/>
                  </a:lnTo>
                  <a:lnTo>
                    <a:pt x="331" y="14453"/>
                  </a:lnTo>
                  <a:lnTo>
                    <a:pt x="356" y="14520"/>
                  </a:lnTo>
                  <a:lnTo>
                    <a:pt x="380" y="14583"/>
                  </a:lnTo>
                  <a:lnTo>
                    <a:pt x="391" y="14618"/>
                  </a:lnTo>
                  <a:lnTo>
                    <a:pt x="399" y="14655"/>
                  </a:lnTo>
                  <a:lnTo>
                    <a:pt x="419" y="14723"/>
                  </a:lnTo>
                  <a:lnTo>
                    <a:pt x="435" y="14797"/>
                  </a:lnTo>
                  <a:lnTo>
                    <a:pt x="449" y="14868"/>
                  </a:lnTo>
                  <a:lnTo>
                    <a:pt x="459" y="14942"/>
                  </a:lnTo>
                  <a:lnTo>
                    <a:pt x="470" y="15018"/>
                  </a:lnTo>
                  <a:lnTo>
                    <a:pt x="480" y="15092"/>
                  </a:lnTo>
                  <a:lnTo>
                    <a:pt x="499" y="15242"/>
                  </a:lnTo>
                  <a:lnTo>
                    <a:pt x="522" y="15391"/>
                  </a:lnTo>
                  <a:lnTo>
                    <a:pt x="536" y="15463"/>
                  </a:lnTo>
                  <a:lnTo>
                    <a:pt x="552" y="15531"/>
                  </a:lnTo>
                  <a:lnTo>
                    <a:pt x="561" y="15566"/>
                  </a:lnTo>
                  <a:lnTo>
                    <a:pt x="569" y="15603"/>
                  </a:lnTo>
                  <a:lnTo>
                    <a:pt x="590" y="15666"/>
                  </a:lnTo>
                  <a:lnTo>
                    <a:pt x="613" y="15730"/>
                  </a:lnTo>
                  <a:lnTo>
                    <a:pt x="641" y="15789"/>
                  </a:lnTo>
                  <a:lnTo>
                    <a:pt x="669" y="15851"/>
                  </a:lnTo>
                  <a:lnTo>
                    <a:pt x="699" y="15912"/>
                  </a:lnTo>
                  <a:lnTo>
                    <a:pt x="731" y="15969"/>
                  </a:lnTo>
                  <a:lnTo>
                    <a:pt x="767" y="16025"/>
                  </a:lnTo>
                  <a:lnTo>
                    <a:pt x="802" y="16082"/>
                  </a:lnTo>
                  <a:lnTo>
                    <a:pt x="841" y="16133"/>
                  </a:lnTo>
                  <a:lnTo>
                    <a:pt x="881" y="16182"/>
                  </a:lnTo>
                  <a:lnTo>
                    <a:pt x="923" y="16231"/>
                  </a:lnTo>
                  <a:lnTo>
                    <a:pt x="969" y="16276"/>
                  </a:lnTo>
                  <a:lnTo>
                    <a:pt x="1013" y="16315"/>
                  </a:lnTo>
                  <a:lnTo>
                    <a:pt x="1060" y="16352"/>
                  </a:lnTo>
                  <a:lnTo>
                    <a:pt x="1109" y="16384"/>
                  </a:lnTo>
                  <a:lnTo>
                    <a:pt x="1134" y="16398"/>
                  </a:lnTo>
                  <a:lnTo>
                    <a:pt x="1186" y="16423"/>
                  </a:lnTo>
                  <a:lnTo>
                    <a:pt x="1212" y="16433"/>
                  </a:lnTo>
                  <a:lnTo>
                    <a:pt x="1300" y="16462"/>
                  </a:lnTo>
                  <a:lnTo>
                    <a:pt x="1344" y="16472"/>
                  </a:lnTo>
                  <a:lnTo>
                    <a:pt x="1386" y="16482"/>
                  </a:lnTo>
                  <a:lnTo>
                    <a:pt x="1431" y="16487"/>
                  </a:lnTo>
                  <a:lnTo>
                    <a:pt x="1519" y="16497"/>
                  </a:lnTo>
                  <a:lnTo>
                    <a:pt x="1563" y="16499"/>
                  </a:lnTo>
                  <a:lnTo>
                    <a:pt x="1652" y="16501"/>
                  </a:lnTo>
                  <a:lnTo>
                    <a:pt x="1742" y="16499"/>
                  </a:lnTo>
                  <a:lnTo>
                    <a:pt x="1833" y="16499"/>
                  </a:lnTo>
                  <a:lnTo>
                    <a:pt x="1927" y="16497"/>
                  </a:lnTo>
                  <a:lnTo>
                    <a:pt x="1966" y="16497"/>
                  </a:lnTo>
                  <a:lnTo>
                    <a:pt x="2039" y="16501"/>
                  </a:lnTo>
                  <a:lnTo>
                    <a:pt x="2078" y="16504"/>
                  </a:lnTo>
                  <a:lnTo>
                    <a:pt x="2152" y="16519"/>
                  </a:lnTo>
                  <a:lnTo>
                    <a:pt x="2227" y="16536"/>
                  </a:lnTo>
                  <a:lnTo>
                    <a:pt x="2304" y="16555"/>
                  </a:lnTo>
                  <a:lnTo>
                    <a:pt x="2379" y="16580"/>
                  </a:lnTo>
                  <a:lnTo>
                    <a:pt x="2456" y="16605"/>
                  </a:lnTo>
                  <a:lnTo>
                    <a:pt x="2534" y="16634"/>
                  </a:lnTo>
                  <a:lnTo>
                    <a:pt x="2688" y="16698"/>
                  </a:lnTo>
                  <a:lnTo>
                    <a:pt x="2845" y="16764"/>
                  </a:lnTo>
                  <a:lnTo>
                    <a:pt x="2923" y="16794"/>
                  </a:lnTo>
                  <a:lnTo>
                    <a:pt x="3003" y="16828"/>
                  </a:lnTo>
                  <a:lnTo>
                    <a:pt x="3082" y="16855"/>
                  </a:lnTo>
                  <a:lnTo>
                    <a:pt x="3163" y="16882"/>
                  </a:lnTo>
                  <a:lnTo>
                    <a:pt x="3241" y="16904"/>
                  </a:lnTo>
                  <a:lnTo>
                    <a:pt x="3324" y="16924"/>
                  </a:lnTo>
                  <a:lnTo>
                    <a:pt x="3404" y="16944"/>
                  </a:lnTo>
                  <a:lnTo>
                    <a:pt x="3483" y="16958"/>
                  </a:lnTo>
                  <a:lnTo>
                    <a:pt x="3564" y="16975"/>
                  </a:lnTo>
                  <a:lnTo>
                    <a:pt x="3643" y="16988"/>
                  </a:lnTo>
                  <a:lnTo>
                    <a:pt x="3723" y="16998"/>
                  </a:lnTo>
                  <a:lnTo>
                    <a:pt x="3800" y="17005"/>
                  </a:lnTo>
                  <a:lnTo>
                    <a:pt x="3881" y="17012"/>
                  </a:lnTo>
                  <a:lnTo>
                    <a:pt x="3960" y="17017"/>
                  </a:lnTo>
                  <a:lnTo>
                    <a:pt x="4039" y="17020"/>
                  </a:lnTo>
                  <a:lnTo>
                    <a:pt x="4116" y="17022"/>
                  </a:lnTo>
                  <a:lnTo>
                    <a:pt x="4273" y="17022"/>
                  </a:lnTo>
                  <a:lnTo>
                    <a:pt x="4585" y="17012"/>
                  </a:lnTo>
                  <a:lnTo>
                    <a:pt x="4739" y="17002"/>
                  </a:lnTo>
                  <a:lnTo>
                    <a:pt x="4895" y="16993"/>
                  </a:lnTo>
                  <a:lnTo>
                    <a:pt x="5051" y="16980"/>
                  </a:lnTo>
                  <a:lnTo>
                    <a:pt x="5206" y="16968"/>
                  </a:lnTo>
                  <a:lnTo>
                    <a:pt x="5363" y="16958"/>
                  </a:lnTo>
                  <a:lnTo>
                    <a:pt x="5519" y="16951"/>
                  </a:lnTo>
                  <a:lnTo>
                    <a:pt x="5675" y="16946"/>
                  </a:lnTo>
                  <a:lnTo>
                    <a:pt x="5654" y="17069"/>
                  </a:lnTo>
                  <a:lnTo>
                    <a:pt x="5635" y="17194"/>
                  </a:lnTo>
                  <a:lnTo>
                    <a:pt x="5614" y="17314"/>
                  </a:lnTo>
                  <a:lnTo>
                    <a:pt x="5594" y="17435"/>
                  </a:lnTo>
                  <a:lnTo>
                    <a:pt x="5575" y="17558"/>
                  </a:lnTo>
                  <a:lnTo>
                    <a:pt x="5554" y="17678"/>
                  </a:lnTo>
                  <a:lnTo>
                    <a:pt x="5537" y="17801"/>
                  </a:lnTo>
                  <a:lnTo>
                    <a:pt x="5509" y="18041"/>
                  </a:lnTo>
                  <a:lnTo>
                    <a:pt x="5500" y="18164"/>
                  </a:lnTo>
                  <a:lnTo>
                    <a:pt x="5493" y="18287"/>
                  </a:lnTo>
                  <a:lnTo>
                    <a:pt x="5491" y="18346"/>
                  </a:lnTo>
                  <a:lnTo>
                    <a:pt x="5491" y="18535"/>
                  </a:lnTo>
                  <a:lnTo>
                    <a:pt x="5498" y="18658"/>
                  </a:lnTo>
                  <a:lnTo>
                    <a:pt x="5502" y="18722"/>
                  </a:lnTo>
                  <a:lnTo>
                    <a:pt x="5516" y="18849"/>
                  </a:lnTo>
                  <a:lnTo>
                    <a:pt x="5524" y="18913"/>
                  </a:lnTo>
                  <a:lnTo>
                    <a:pt x="5549" y="19051"/>
                  </a:lnTo>
                  <a:lnTo>
                    <a:pt x="5565" y="19115"/>
                  </a:lnTo>
                  <a:lnTo>
                    <a:pt x="5584" y="19181"/>
                  </a:lnTo>
                  <a:lnTo>
                    <a:pt x="5603" y="19242"/>
                  </a:lnTo>
                  <a:lnTo>
                    <a:pt x="5624" y="19304"/>
                  </a:lnTo>
                  <a:lnTo>
                    <a:pt x="5647" y="19365"/>
                  </a:lnTo>
                  <a:lnTo>
                    <a:pt x="5672" y="19424"/>
                  </a:lnTo>
                  <a:lnTo>
                    <a:pt x="5698" y="19483"/>
                  </a:lnTo>
                  <a:lnTo>
                    <a:pt x="5724" y="19537"/>
                  </a:lnTo>
                  <a:lnTo>
                    <a:pt x="5752" y="19591"/>
                  </a:lnTo>
                  <a:lnTo>
                    <a:pt x="5782" y="19645"/>
                  </a:lnTo>
                  <a:lnTo>
                    <a:pt x="5813" y="19697"/>
                  </a:lnTo>
                  <a:lnTo>
                    <a:pt x="5845" y="19743"/>
                  </a:lnTo>
                  <a:lnTo>
                    <a:pt x="5877" y="19792"/>
                  </a:lnTo>
                  <a:lnTo>
                    <a:pt x="5912" y="19837"/>
                  </a:lnTo>
                  <a:lnTo>
                    <a:pt x="5962" y="19920"/>
                  </a:lnTo>
                  <a:lnTo>
                    <a:pt x="6017" y="20009"/>
                  </a:lnTo>
                  <a:lnTo>
                    <a:pt x="6069" y="20095"/>
                  </a:lnTo>
                  <a:lnTo>
                    <a:pt x="6125" y="20176"/>
                  </a:lnTo>
                  <a:lnTo>
                    <a:pt x="6152" y="20215"/>
                  </a:lnTo>
                  <a:lnTo>
                    <a:pt x="6180" y="20254"/>
                  </a:lnTo>
                  <a:lnTo>
                    <a:pt x="6209" y="20291"/>
                  </a:lnTo>
                  <a:lnTo>
                    <a:pt x="6241" y="20325"/>
                  </a:lnTo>
                  <a:lnTo>
                    <a:pt x="6304" y="20389"/>
                  </a:lnTo>
                  <a:lnTo>
                    <a:pt x="6337" y="20419"/>
                  </a:lnTo>
                  <a:lnTo>
                    <a:pt x="6372" y="20446"/>
                  </a:lnTo>
                  <a:lnTo>
                    <a:pt x="6400" y="20463"/>
                  </a:lnTo>
                  <a:lnTo>
                    <a:pt x="6428" y="20478"/>
                  </a:lnTo>
                  <a:lnTo>
                    <a:pt x="6458" y="20490"/>
                  </a:lnTo>
                  <a:lnTo>
                    <a:pt x="6486" y="20502"/>
                  </a:lnTo>
                  <a:lnTo>
                    <a:pt x="6516" y="20510"/>
                  </a:lnTo>
                  <a:lnTo>
                    <a:pt x="6544" y="20514"/>
                  </a:lnTo>
                  <a:lnTo>
                    <a:pt x="6576" y="20519"/>
                  </a:lnTo>
                  <a:lnTo>
                    <a:pt x="6605" y="20522"/>
                  </a:lnTo>
                  <a:lnTo>
                    <a:pt x="6663" y="20524"/>
                  </a:lnTo>
                  <a:lnTo>
                    <a:pt x="6725" y="20519"/>
                  </a:lnTo>
                  <a:lnTo>
                    <a:pt x="6786" y="20512"/>
                  </a:lnTo>
                  <a:lnTo>
                    <a:pt x="6847" y="20502"/>
                  </a:lnTo>
                  <a:lnTo>
                    <a:pt x="6910" y="20490"/>
                  </a:lnTo>
                  <a:lnTo>
                    <a:pt x="6972" y="20480"/>
                  </a:lnTo>
                  <a:lnTo>
                    <a:pt x="7035" y="20473"/>
                  </a:lnTo>
                  <a:lnTo>
                    <a:pt x="7098" y="20468"/>
                  </a:lnTo>
                  <a:lnTo>
                    <a:pt x="7161" y="20468"/>
                  </a:lnTo>
                  <a:lnTo>
                    <a:pt x="7192" y="20470"/>
                  </a:lnTo>
                  <a:lnTo>
                    <a:pt x="7226" y="20475"/>
                  </a:lnTo>
                  <a:lnTo>
                    <a:pt x="7255" y="20480"/>
                  </a:lnTo>
                  <a:lnTo>
                    <a:pt x="7287" y="20487"/>
                  </a:lnTo>
                  <a:lnTo>
                    <a:pt x="7319" y="20497"/>
                  </a:lnTo>
                  <a:lnTo>
                    <a:pt x="7352" y="20510"/>
                  </a:lnTo>
                  <a:lnTo>
                    <a:pt x="7404" y="20532"/>
                  </a:lnTo>
                  <a:lnTo>
                    <a:pt x="7510" y="20571"/>
                  </a:lnTo>
                  <a:lnTo>
                    <a:pt x="7564" y="20591"/>
                  </a:lnTo>
                  <a:lnTo>
                    <a:pt x="7616" y="20610"/>
                  </a:lnTo>
                  <a:lnTo>
                    <a:pt x="7669" y="20637"/>
                  </a:lnTo>
                  <a:lnTo>
                    <a:pt x="7722" y="20667"/>
                  </a:lnTo>
                  <a:lnTo>
                    <a:pt x="7748" y="20686"/>
                  </a:lnTo>
                  <a:lnTo>
                    <a:pt x="7776" y="20706"/>
                  </a:lnTo>
                  <a:lnTo>
                    <a:pt x="7785" y="20713"/>
                  </a:lnTo>
                  <a:lnTo>
                    <a:pt x="7795" y="20721"/>
                  </a:lnTo>
                  <a:lnTo>
                    <a:pt x="7804" y="20723"/>
                  </a:lnTo>
                  <a:lnTo>
                    <a:pt x="7814" y="20726"/>
                  </a:lnTo>
                  <a:lnTo>
                    <a:pt x="7832" y="20726"/>
                  </a:lnTo>
                  <a:lnTo>
                    <a:pt x="7851" y="20721"/>
                  </a:lnTo>
                  <a:lnTo>
                    <a:pt x="7869" y="20711"/>
                  </a:lnTo>
                  <a:lnTo>
                    <a:pt x="7888" y="20701"/>
                  </a:lnTo>
                  <a:lnTo>
                    <a:pt x="7923" y="20672"/>
                  </a:lnTo>
                  <a:lnTo>
                    <a:pt x="7993" y="20608"/>
                  </a:lnTo>
                  <a:lnTo>
                    <a:pt x="8009" y="20596"/>
                  </a:lnTo>
                  <a:lnTo>
                    <a:pt x="8026" y="20586"/>
                  </a:lnTo>
                  <a:lnTo>
                    <a:pt x="8042" y="20578"/>
                  </a:lnTo>
                  <a:lnTo>
                    <a:pt x="8058" y="20576"/>
                  </a:lnTo>
                  <a:lnTo>
                    <a:pt x="8056" y="20598"/>
                  </a:lnTo>
                  <a:lnTo>
                    <a:pt x="8051" y="20623"/>
                  </a:lnTo>
                  <a:lnTo>
                    <a:pt x="8037" y="20677"/>
                  </a:lnTo>
                  <a:lnTo>
                    <a:pt x="8030" y="20701"/>
                  </a:lnTo>
                  <a:lnTo>
                    <a:pt x="8026" y="20723"/>
                  </a:lnTo>
                  <a:lnTo>
                    <a:pt x="8025" y="20733"/>
                  </a:lnTo>
                  <a:lnTo>
                    <a:pt x="8025" y="20740"/>
                  </a:lnTo>
                  <a:lnTo>
                    <a:pt x="8026" y="20745"/>
                  </a:lnTo>
                  <a:lnTo>
                    <a:pt x="8030" y="20748"/>
                  </a:lnTo>
                  <a:lnTo>
                    <a:pt x="8042" y="20758"/>
                  </a:lnTo>
                  <a:lnTo>
                    <a:pt x="8056" y="20767"/>
                  </a:lnTo>
                  <a:lnTo>
                    <a:pt x="8067" y="20777"/>
                  </a:lnTo>
                  <a:lnTo>
                    <a:pt x="8079" y="20790"/>
                  </a:lnTo>
                  <a:lnTo>
                    <a:pt x="8098" y="20814"/>
                  </a:lnTo>
                  <a:lnTo>
                    <a:pt x="8118" y="20841"/>
                  </a:lnTo>
                  <a:lnTo>
                    <a:pt x="8133" y="20871"/>
                  </a:lnTo>
                  <a:lnTo>
                    <a:pt x="8146" y="20905"/>
                  </a:lnTo>
                  <a:lnTo>
                    <a:pt x="8158" y="20934"/>
                  </a:lnTo>
                  <a:lnTo>
                    <a:pt x="8170" y="20966"/>
                  </a:lnTo>
                  <a:lnTo>
                    <a:pt x="8181" y="20996"/>
                  </a:lnTo>
                  <a:lnTo>
                    <a:pt x="8193" y="21025"/>
                  </a:lnTo>
                  <a:lnTo>
                    <a:pt x="8203" y="21055"/>
                  </a:lnTo>
                  <a:lnTo>
                    <a:pt x="8217" y="21079"/>
                  </a:lnTo>
                  <a:lnTo>
                    <a:pt x="8231" y="21101"/>
                  </a:lnTo>
                  <a:lnTo>
                    <a:pt x="8247" y="21119"/>
                  </a:lnTo>
                  <a:lnTo>
                    <a:pt x="8254" y="21126"/>
                  </a:lnTo>
                  <a:lnTo>
                    <a:pt x="8263" y="21133"/>
                  </a:lnTo>
                  <a:lnTo>
                    <a:pt x="8284" y="21143"/>
                  </a:lnTo>
                  <a:lnTo>
                    <a:pt x="8351" y="21170"/>
                  </a:lnTo>
                  <a:lnTo>
                    <a:pt x="8415" y="21197"/>
                  </a:lnTo>
                  <a:lnTo>
                    <a:pt x="8482" y="21219"/>
                  </a:lnTo>
                  <a:lnTo>
                    <a:pt x="8549" y="21239"/>
                  </a:lnTo>
                  <a:lnTo>
                    <a:pt x="8613" y="21259"/>
                  </a:lnTo>
                  <a:lnTo>
                    <a:pt x="8680" y="21276"/>
                  </a:lnTo>
                  <a:lnTo>
                    <a:pt x="8745" y="21291"/>
                  </a:lnTo>
                  <a:lnTo>
                    <a:pt x="8811" y="21305"/>
                  </a:lnTo>
                  <a:lnTo>
                    <a:pt x="8945" y="21330"/>
                  </a:lnTo>
                  <a:lnTo>
                    <a:pt x="9076" y="21352"/>
                  </a:lnTo>
                  <a:lnTo>
                    <a:pt x="9209" y="21372"/>
                  </a:lnTo>
                  <a:lnTo>
                    <a:pt x="9475" y="21401"/>
                  </a:lnTo>
                  <a:lnTo>
                    <a:pt x="9607" y="21416"/>
                  </a:lnTo>
                  <a:lnTo>
                    <a:pt x="9742" y="21433"/>
                  </a:lnTo>
                  <a:lnTo>
                    <a:pt x="9877" y="21453"/>
                  </a:lnTo>
                  <a:lnTo>
                    <a:pt x="10012" y="21475"/>
                  </a:lnTo>
                  <a:lnTo>
                    <a:pt x="10146" y="21507"/>
                  </a:lnTo>
                  <a:lnTo>
                    <a:pt x="10215" y="21521"/>
                  </a:lnTo>
                  <a:lnTo>
                    <a:pt x="10283" y="21539"/>
                  </a:lnTo>
                  <a:lnTo>
                    <a:pt x="10351" y="21558"/>
                  </a:lnTo>
                  <a:lnTo>
                    <a:pt x="10422" y="21578"/>
                  </a:lnTo>
                  <a:lnTo>
                    <a:pt x="10455" y="21588"/>
                  </a:lnTo>
                  <a:lnTo>
                    <a:pt x="10486" y="21593"/>
                  </a:lnTo>
                  <a:lnTo>
                    <a:pt x="10521" y="21598"/>
                  </a:lnTo>
                  <a:lnTo>
                    <a:pt x="10553" y="21600"/>
                  </a:lnTo>
                  <a:lnTo>
                    <a:pt x="10584" y="21598"/>
                  </a:lnTo>
                  <a:lnTo>
                    <a:pt x="10614" y="21595"/>
                  </a:lnTo>
                  <a:lnTo>
                    <a:pt x="10648" y="21593"/>
                  </a:lnTo>
                  <a:lnTo>
                    <a:pt x="10677" y="21585"/>
                  </a:lnTo>
                  <a:lnTo>
                    <a:pt x="10709" y="21578"/>
                  </a:lnTo>
                  <a:lnTo>
                    <a:pt x="10740" y="21568"/>
                  </a:lnTo>
                  <a:lnTo>
                    <a:pt x="10770" y="21558"/>
                  </a:lnTo>
                  <a:lnTo>
                    <a:pt x="10800" y="21546"/>
                  </a:lnTo>
                  <a:lnTo>
                    <a:pt x="10860" y="21519"/>
                  </a:lnTo>
                  <a:lnTo>
                    <a:pt x="10917" y="21485"/>
                  </a:lnTo>
                  <a:lnTo>
                    <a:pt x="10977" y="21450"/>
                  </a:lnTo>
                  <a:lnTo>
                    <a:pt x="11033" y="21411"/>
                  </a:lnTo>
                  <a:lnTo>
                    <a:pt x="11091" y="21374"/>
                  </a:lnTo>
                  <a:lnTo>
                    <a:pt x="11147" y="21332"/>
                  </a:lnTo>
                  <a:lnTo>
                    <a:pt x="11259" y="21254"/>
                  </a:lnTo>
                  <a:lnTo>
                    <a:pt x="11315" y="21217"/>
                  </a:lnTo>
                  <a:lnTo>
                    <a:pt x="11371" y="21182"/>
                  </a:lnTo>
                  <a:lnTo>
                    <a:pt x="11403" y="21165"/>
                  </a:lnTo>
                  <a:lnTo>
                    <a:pt x="11431" y="21148"/>
                  </a:lnTo>
                  <a:lnTo>
                    <a:pt x="11459" y="21126"/>
                  </a:lnTo>
                  <a:lnTo>
                    <a:pt x="11487" y="21106"/>
                  </a:lnTo>
                  <a:lnTo>
                    <a:pt x="11515" y="21082"/>
                  </a:lnTo>
                  <a:lnTo>
                    <a:pt x="11541" y="21060"/>
                  </a:lnTo>
                  <a:lnTo>
                    <a:pt x="11567" y="21033"/>
                  </a:lnTo>
                  <a:lnTo>
                    <a:pt x="11592" y="21003"/>
                  </a:lnTo>
                  <a:lnTo>
                    <a:pt x="11645" y="20949"/>
                  </a:lnTo>
                  <a:lnTo>
                    <a:pt x="11692" y="20888"/>
                  </a:lnTo>
                  <a:lnTo>
                    <a:pt x="11743" y="20824"/>
                  </a:lnTo>
                  <a:lnTo>
                    <a:pt x="11984" y="20485"/>
                  </a:lnTo>
                  <a:lnTo>
                    <a:pt x="12035" y="20419"/>
                  </a:lnTo>
                  <a:lnTo>
                    <a:pt x="12090" y="20352"/>
                  </a:lnTo>
                  <a:lnTo>
                    <a:pt x="12144" y="20293"/>
                  </a:lnTo>
                  <a:lnTo>
                    <a:pt x="12202" y="20232"/>
                  </a:lnTo>
                  <a:lnTo>
                    <a:pt x="12270" y="20176"/>
                  </a:lnTo>
                  <a:lnTo>
                    <a:pt x="12407" y="20067"/>
                  </a:lnTo>
                  <a:lnTo>
                    <a:pt x="12536" y="19964"/>
                  </a:lnTo>
                  <a:lnTo>
                    <a:pt x="12599" y="19903"/>
                  </a:lnTo>
                  <a:lnTo>
                    <a:pt x="12633" y="19873"/>
                  </a:lnTo>
                  <a:lnTo>
                    <a:pt x="12664" y="19842"/>
                  </a:lnTo>
                  <a:lnTo>
                    <a:pt x="12696" y="19807"/>
                  </a:lnTo>
                  <a:lnTo>
                    <a:pt x="12729" y="19770"/>
                  </a:lnTo>
                  <a:lnTo>
                    <a:pt x="12743" y="19756"/>
                  </a:lnTo>
                  <a:lnTo>
                    <a:pt x="12778" y="19736"/>
                  </a:lnTo>
                  <a:lnTo>
                    <a:pt x="12799" y="19729"/>
                  </a:lnTo>
                  <a:lnTo>
                    <a:pt x="12843" y="19716"/>
                  </a:lnTo>
                  <a:lnTo>
                    <a:pt x="12931" y="19702"/>
                  </a:lnTo>
                  <a:lnTo>
                    <a:pt x="12973" y="19694"/>
                  </a:lnTo>
                  <a:lnTo>
                    <a:pt x="12992" y="19689"/>
                  </a:lnTo>
                  <a:lnTo>
                    <a:pt x="13009" y="19682"/>
                  </a:lnTo>
                  <a:lnTo>
                    <a:pt x="13025" y="19675"/>
                  </a:lnTo>
                  <a:lnTo>
                    <a:pt x="13037" y="19667"/>
                  </a:lnTo>
                  <a:lnTo>
                    <a:pt x="13092" y="19601"/>
                  </a:lnTo>
                  <a:lnTo>
                    <a:pt x="13144" y="19539"/>
                  </a:lnTo>
                  <a:lnTo>
                    <a:pt x="13199" y="19483"/>
                  </a:lnTo>
                  <a:lnTo>
                    <a:pt x="13253" y="19424"/>
                  </a:lnTo>
                  <a:lnTo>
                    <a:pt x="13309" y="19372"/>
                  </a:lnTo>
                  <a:lnTo>
                    <a:pt x="13363" y="19326"/>
                  </a:lnTo>
                  <a:lnTo>
                    <a:pt x="13393" y="19301"/>
                  </a:lnTo>
                  <a:lnTo>
                    <a:pt x="13423" y="19279"/>
                  </a:lnTo>
                  <a:lnTo>
                    <a:pt x="13451" y="19262"/>
                  </a:lnTo>
                  <a:lnTo>
                    <a:pt x="13481" y="19242"/>
                  </a:lnTo>
                  <a:lnTo>
                    <a:pt x="13516" y="19223"/>
                  </a:lnTo>
                  <a:lnTo>
                    <a:pt x="13582" y="19188"/>
                  </a:lnTo>
                  <a:lnTo>
                    <a:pt x="13617" y="19171"/>
                  </a:lnTo>
                  <a:lnTo>
                    <a:pt x="13686" y="19142"/>
                  </a:lnTo>
                  <a:lnTo>
                    <a:pt x="13758" y="19115"/>
                  </a:lnTo>
                  <a:lnTo>
                    <a:pt x="13896" y="19070"/>
                  </a:lnTo>
                  <a:lnTo>
                    <a:pt x="14034" y="19029"/>
                  </a:lnTo>
                  <a:lnTo>
                    <a:pt x="14101" y="19004"/>
                  </a:lnTo>
                  <a:lnTo>
                    <a:pt x="14168" y="18975"/>
                  </a:lnTo>
                  <a:lnTo>
                    <a:pt x="14199" y="18962"/>
                  </a:lnTo>
                  <a:lnTo>
                    <a:pt x="14231" y="18945"/>
                  </a:lnTo>
                  <a:lnTo>
                    <a:pt x="14264" y="18930"/>
                  </a:lnTo>
                  <a:lnTo>
                    <a:pt x="14353" y="18871"/>
                  </a:lnTo>
                  <a:lnTo>
                    <a:pt x="14383" y="18849"/>
                  </a:lnTo>
                  <a:lnTo>
                    <a:pt x="14439" y="18795"/>
                  </a:lnTo>
                  <a:lnTo>
                    <a:pt x="14492" y="18736"/>
                  </a:lnTo>
                  <a:lnTo>
                    <a:pt x="14518" y="18702"/>
                  </a:lnTo>
                  <a:lnTo>
                    <a:pt x="14565" y="18638"/>
                  </a:lnTo>
                  <a:lnTo>
                    <a:pt x="14616" y="18582"/>
                  </a:lnTo>
                  <a:lnTo>
                    <a:pt x="14665" y="18523"/>
                  </a:lnTo>
                  <a:lnTo>
                    <a:pt x="14718" y="18471"/>
                  </a:lnTo>
                  <a:lnTo>
                    <a:pt x="14769" y="18422"/>
                  </a:lnTo>
                  <a:lnTo>
                    <a:pt x="14821" y="18373"/>
                  </a:lnTo>
                  <a:lnTo>
                    <a:pt x="14874" y="18329"/>
                  </a:lnTo>
                  <a:lnTo>
                    <a:pt x="14928" y="18287"/>
                  </a:lnTo>
                  <a:lnTo>
                    <a:pt x="14981" y="18248"/>
                  </a:lnTo>
                  <a:lnTo>
                    <a:pt x="15037" y="18208"/>
                  </a:lnTo>
                  <a:lnTo>
                    <a:pt x="15091" y="18174"/>
                  </a:lnTo>
                  <a:lnTo>
                    <a:pt x="15147" y="18140"/>
                  </a:lnTo>
                  <a:lnTo>
                    <a:pt x="15201" y="18108"/>
                  </a:lnTo>
                  <a:lnTo>
                    <a:pt x="15259" y="18078"/>
                  </a:lnTo>
                  <a:lnTo>
                    <a:pt x="15313" y="18046"/>
                  </a:lnTo>
                  <a:lnTo>
                    <a:pt x="15487" y="17965"/>
                  </a:lnTo>
                  <a:lnTo>
                    <a:pt x="15601" y="17916"/>
                  </a:lnTo>
                  <a:lnTo>
                    <a:pt x="15716" y="17865"/>
                  </a:lnTo>
                  <a:lnTo>
                    <a:pt x="15834" y="17815"/>
                  </a:lnTo>
                  <a:lnTo>
                    <a:pt x="15949" y="17766"/>
                  </a:lnTo>
                  <a:lnTo>
                    <a:pt x="16065" y="17712"/>
                  </a:lnTo>
                  <a:lnTo>
                    <a:pt x="16125" y="17683"/>
                  </a:lnTo>
                  <a:lnTo>
                    <a:pt x="16181" y="17656"/>
                  </a:lnTo>
                  <a:lnTo>
                    <a:pt x="16240" y="17626"/>
                  </a:lnTo>
                  <a:lnTo>
                    <a:pt x="16296" y="17592"/>
                  </a:lnTo>
                  <a:lnTo>
                    <a:pt x="16316" y="17582"/>
                  </a:lnTo>
                  <a:lnTo>
                    <a:pt x="16335" y="17567"/>
                  </a:lnTo>
                  <a:lnTo>
                    <a:pt x="16354" y="17550"/>
                  </a:lnTo>
                  <a:lnTo>
                    <a:pt x="16372" y="17531"/>
                  </a:lnTo>
                  <a:lnTo>
                    <a:pt x="16409" y="17486"/>
                  </a:lnTo>
                  <a:lnTo>
                    <a:pt x="16442" y="17437"/>
                  </a:lnTo>
                  <a:lnTo>
                    <a:pt x="16475" y="17393"/>
                  </a:lnTo>
                  <a:lnTo>
                    <a:pt x="16507" y="17354"/>
                  </a:lnTo>
                  <a:lnTo>
                    <a:pt x="16521" y="17336"/>
                  </a:lnTo>
                  <a:lnTo>
                    <a:pt x="16533" y="17322"/>
                  </a:lnTo>
                  <a:lnTo>
                    <a:pt x="16547" y="17312"/>
                  </a:lnTo>
                  <a:lnTo>
                    <a:pt x="16603" y="17282"/>
                  </a:lnTo>
                  <a:lnTo>
                    <a:pt x="16645" y="17263"/>
                  </a:lnTo>
                  <a:lnTo>
                    <a:pt x="16689" y="17241"/>
                  </a:lnTo>
                  <a:lnTo>
                    <a:pt x="16769" y="17196"/>
                  </a:lnTo>
                  <a:lnTo>
                    <a:pt x="16810" y="17169"/>
                  </a:lnTo>
                  <a:lnTo>
                    <a:pt x="16850" y="17145"/>
                  </a:lnTo>
                  <a:lnTo>
                    <a:pt x="16890" y="17115"/>
                  </a:lnTo>
                  <a:lnTo>
                    <a:pt x="16964" y="17057"/>
                  </a:lnTo>
                  <a:lnTo>
                    <a:pt x="17002" y="17027"/>
                  </a:lnTo>
                  <a:lnTo>
                    <a:pt x="17038" y="16995"/>
                  </a:lnTo>
                  <a:lnTo>
                    <a:pt x="17073" y="16958"/>
                  </a:lnTo>
                  <a:lnTo>
                    <a:pt x="17143" y="16890"/>
                  </a:lnTo>
                  <a:lnTo>
                    <a:pt x="17174" y="16853"/>
                  </a:lnTo>
                  <a:lnTo>
                    <a:pt x="17206" y="16811"/>
                  </a:lnTo>
                  <a:lnTo>
                    <a:pt x="17239" y="16774"/>
                  </a:lnTo>
                  <a:lnTo>
                    <a:pt x="17269" y="16732"/>
                  </a:lnTo>
                  <a:lnTo>
                    <a:pt x="17299" y="16693"/>
                  </a:lnTo>
                  <a:lnTo>
                    <a:pt x="17327" y="16646"/>
                  </a:lnTo>
                  <a:lnTo>
                    <a:pt x="17355" y="16605"/>
                  </a:lnTo>
                  <a:lnTo>
                    <a:pt x="17381" y="16560"/>
                  </a:lnTo>
                  <a:lnTo>
                    <a:pt x="17407" y="16514"/>
                  </a:lnTo>
                  <a:lnTo>
                    <a:pt x="17432" y="16465"/>
                  </a:lnTo>
                  <a:lnTo>
                    <a:pt x="17456" y="16418"/>
                  </a:lnTo>
                  <a:lnTo>
                    <a:pt x="17479" y="16369"/>
                  </a:lnTo>
                  <a:lnTo>
                    <a:pt x="17500" y="16315"/>
                  </a:lnTo>
                  <a:lnTo>
                    <a:pt x="17521" y="16266"/>
                  </a:lnTo>
                  <a:lnTo>
                    <a:pt x="17560" y="16158"/>
                  </a:lnTo>
                  <a:lnTo>
                    <a:pt x="17577" y="16104"/>
                  </a:lnTo>
                  <a:lnTo>
                    <a:pt x="17605" y="16131"/>
                  </a:lnTo>
                  <a:lnTo>
                    <a:pt x="17633" y="16155"/>
                  </a:lnTo>
                  <a:lnTo>
                    <a:pt x="17665" y="16177"/>
                  </a:lnTo>
                  <a:lnTo>
                    <a:pt x="17695" y="16202"/>
                  </a:lnTo>
                  <a:lnTo>
                    <a:pt x="17723" y="16219"/>
                  </a:lnTo>
                  <a:lnTo>
                    <a:pt x="17752" y="16236"/>
                  </a:lnTo>
                  <a:lnTo>
                    <a:pt x="17786" y="16251"/>
                  </a:lnTo>
                  <a:lnTo>
                    <a:pt x="17815" y="16266"/>
                  </a:lnTo>
                  <a:lnTo>
                    <a:pt x="17847" y="16278"/>
                  </a:lnTo>
                  <a:lnTo>
                    <a:pt x="17877" y="16288"/>
                  </a:lnTo>
                  <a:lnTo>
                    <a:pt x="17910" y="16295"/>
                  </a:lnTo>
                  <a:lnTo>
                    <a:pt x="17942" y="16303"/>
                  </a:lnTo>
                  <a:lnTo>
                    <a:pt x="17973" y="16307"/>
                  </a:lnTo>
                  <a:lnTo>
                    <a:pt x="18006" y="16312"/>
                  </a:lnTo>
                  <a:lnTo>
                    <a:pt x="18040" y="16315"/>
                  </a:lnTo>
                  <a:lnTo>
                    <a:pt x="18071" y="16317"/>
                  </a:lnTo>
                  <a:lnTo>
                    <a:pt x="18138" y="16315"/>
                  </a:lnTo>
                  <a:lnTo>
                    <a:pt x="18203" y="16310"/>
                  </a:lnTo>
                  <a:lnTo>
                    <a:pt x="18269" y="16298"/>
                  </a:lnTo>
                  <a:lnTo>
                    <a:pt x="18336" y="16283"/>
                  </a:lnTo>
                  <a:lnTo>
                    <a:pt x="18399" y="16266"/>
                  </a:lnTo>
                  <a:lnTo>
                    <a:pt x="18465" y="16246"/>
                  </a:lnTo>
                  <a:lnTo>
                    <a:pt x="18529" y="16221"/>
                  </a:lnTo>
                  <a:lnTo>
                    <a:pt x="18593" y="16197"/>
                  </a:lnTo>
                  <a:lnTo>
                    <a:pt x="18627" y="16180"/>
                  </a:lnTo>
                  <a:lnTo>
                    <a:pt x="18662" y="16165"/>
                  </a:lnTo>
                  <a:lnTo>
                    <a:pt x="18725" y="16131"/>
                  </a:lnTo>
                  <a:lnTo>
                    <a:pt x="18790" y="16091"/>
                  </a:lnTo>
                  <a:lnTo>
                    <a:pt x="18853" y="16050"/>
                  </a:lnTo>
                  <a:lnTo>
                    <a:pt x="18918" y="16008"/>
                  </a:lnTo>
                  <a:lnTo>
                    <a:pt x="18982" y="15969"/>
                  </a:lnTo>
                  <a:lnTo>
                    <a:pt x="19045" y="15934"/>
                  </a:lnTo>
                  <a:lnTo>
                    <a:pt x="19077" y="15919"/>
                  </a:lnTo>
                  <a:lnTo>
                    <a:pt x="19112" y="15905"/>
                  </a:lnTo>
                  <a:lnTo>
                    <a:pt x="19214" y="15873"/>
                  </a:lnTo>
                  <a:lnTo>
                    <a:pt x="19313" y="15848"/>
                  </a:lnTo>
                  <a:lnTo>
                    <a:pt x="19412" y="15824"/>
                  </a:lnTo>
                  <a:lnTo>
                    <a:pt x="19608" y="15779"/>
                  </a:lnTo>
                  <a:lnTo>
                    <a:pt x="19706" y="15760"/>
                  </a:lnTo>
                  <a:lnTo>
                    <a:pt x="19802" y="15738"/>
                  </a:lnTo>
                  <a:lnTo>
                    <a:pt x="19995" y="15684"/>
                  </a:lnTo>
                  <a:lnTo>
                    <a:pt x="20090" y="15654"/>
                  </a:lnTo>
                  <a:lnTo>
                    <a:pt x="20137" y="15637"/>
                  </a:lnTo>
                  <a:lnTo>
                    <a:pt x="20183" y="15620"/>
                  </a:lnTo>
                  <a:lnTo>
                    <a:pt x="20230" y="15600"/>
                  </a:lnTo>
                  <a:lnTo>
                    <a:pt x="20275" y="15580"/>
                  </a:lnTo>
                  <a:lnTo>
                    <a:pt x="20323" y="15556"/>
                  </a:lnTo>
                  <a:lnTo>
                    <a:pt x="20368" y="15534"/>
                  </a:lnTo>
                  <a:lnTo>
                    <a:pt x="20459" y="15480"/>
                  </a:lnTo>
                  <a:lnTo>
                    <a:pt x="20503" y="15453"/>
                  </a:lnTo>
                  <a:lnTo>
                    <a:pt x="20549" y="15421"/>
                  </a:lnTo>
                  <a:lnTo>
                    <a:pt x="20593" y="15386"/>
                  </a:lnTo>
                  <a:lnTo>
                    <a:pt x="20638" y="15350"/>
                  </a:lnTo>
                  <a:lnTo>
                    <a:pt x="20694" y="15298"/>
                  </a:lnTo>
                  <a:lnTo>
                    <a:pt x="20750" y="15242"/>
                  </a:lnTo>
                  <a:lnTo>
                    <a:pt x="20805" y="15188"/>
                  </a:lnTo>
                  <a:lnTo>
                    <a:pt x="20861" y="15129"/>
                  </a:lnTo>
                  <a:lnTo>
                    <a:pt x="20913" y="15065"/>
                  </a:lnTo>
                  <a:lnTo>
                    <a:pt x="20966" y="15003"/>
                  </a:lnTo>
                  <a:lnTo>
                    <a:pt x="21017" y="14935"/>
                  </a:lnTo>
                  <a:lnTo>
                    <a:pt x="21067" y="14868"/>
                  </a:lnTo>
                  <a:lnTo>
                    <a:pt x="21116" y="14799"/>
                  </a:lnTo>
                  <a:lnTo>
                    <a:pt x="21162" y="14726"/>
                  </a:lnTo>
                  <a:lnTo>
                    <a:pt x="21209" y="14652"/>
                  </a:lnTo>
                  <a:lnTo>
                    <a:pt x="21253" y="14576"/>
                  </a:lnTo>
                  <a:lnTo>
                    <a:pt x="21295" y="14500"/>
                  </a:lnTo>
                  <a:lnTo>
                    <a:pt x="21372" y="14338"/>
                  </a:lnTo>
                  <a:lnTo>
                    <a:pt x="21407" y="14254"/>
                  </a:lnTo>
                  <a:lnTo>
                    <a:pt x="21441" y="14171"/>
                  </a:lnTo>
                  <a:lnTo>
                    <a:pt x="21470" y="14085"/>
                  </a:lnTo>
                  <a:lnTo>
                    <a:pt x="21497" y="13996"/>
                  </a:lnTo>
                  <a:lnTo>
                    <a:pt x="21523" y="13910"/>
                  </a:lnTo>
                  <a:lnTo>
                    <a:pt x="21544" y="13820"/>
                  </a:lnTo>
                  <a:lnTo>
                    <a:pt x="21561" y="13729"/>
                  </a:lnTo>
                  <a:lnTo>
                    <a:pt x="21575" y="13635"/>
                  </a:lnTo>
                  <a:lnTo>
                    <a:pt x="21588" y="13545"/>
                  </a:lnTo>
                  <a:lnTo>
                    <a:pt x="21595" y="13449"/>
                  </a:lnTo>
                  <a:lnTo>
                    <a:pt x="21600" y="13353"/>
                  </a:lnTo>
                  <a:lnTo>
                    <a:pt x="21600" y="13257"/>
                  </a:lnTo>
                  <a:lnTo>
                    <a:pt x="21596" y="13159"/>
                  </a:lnTo>
                  <a:lnTo>
                    <a:pt x="21589" y="13061"/>
                  </a:lnTo>
                  <a:lnTo>
                    <a:pt x="21577" y="12962"/>
                  </a:lnTo>
                  <a:lnTo>
                    <a:pt x="21561" y="12864"/>
                  </a:lnTo>
                  <a:lnTo>
                    <a:pt x="21542" y="12766"/>
                  </a:lnTo>
                  <a:lnTo>
                    <a:pt x="21535" y="12771"/>
                  </a:lnTo>
                  <a:lnTo>
                    <a:pt x="21526" y="12776"/>
                  </a:lnTo>
                  <a:lnTo>
                    <a:pt x="21519" y="12778"/>
                  </a:lnTo>
                  <a:lnTo>
                    <a:pt x="21512" y="12778"/>
                  </a:lnTo>
                  <a:lnTo>
                    <a:pt x="21495" y="12776"/>
                  </a:lnTo>
                  <a:lnTo>
                    <a:pt x="21479" y="12771"/>
                  </a:lnTo>
                  <a:lnTo>
                    <a:pt x="21463" y="12761"/>
                  </a:lnTo>
                  <a:lnTo>
                    <a:pt x="21449" y="12756"/>
                  </a:lnTo>
                  <a:lnTo>
                    <a:pt x="21434" y="12756"/>
                  </a:lnTo>
                  <a:lnTo>
                    <a:pt x="21427" y="12759"/>
                  </a:lnTo>
                  <a:lnTo>
                    <a:pt x="21420" y="12766"/>
                  </a:lnTo>
                  <a:lnTo>
                    <a:pt x="21441" y="12729"/>
                  </a:lnTo>
                  <a:lnTo>
                    <a:pt x="21460" y="12695"/>
                  </a:lnTo>
                  <a:lnTo>
                    <a:pt x="21476" y="12663"/>
                  </a:lnTo>
                  <a:lnTo>
                    <a:pt x="21491" y="12628"/>
                  </a:lnTo>
                  <a:lnTo>
                    <a:pt x="21507" y="12592"/>
                  </a:lnTo>
                  <a:lnTo>
                    <a:pt x="21519" y="12557"/>
                  </a:lnTo>
                  <a:lnTo>
                    <a:pt x="21530" y="12520"/>
                  </a:lnTo>
                  <a:lnTo>
                    <a:pt x="21539" y="12486"/>
                  </a:lnTo>
                  <a:lnTo>
                    <a:pt x="21547" y="12447"/>
                  </a:lnTo>
                  <a:lnTo>
                    <a:pt x="21554" y="12412"/>
                  </a:lnTo>
                  <a:lnTo>
                    <a:pt x="21565" y="12339"/>
                  </a:lnTo>
                  <a:lnTo>
                    <a:pt x="21572" y="12263"/>
                  </a:lnTo>
                  <a:lnTo>
                    <a:pt x="21575" y="12189"/>
                  </a:lnTo>
                  <a:lnTo>
                    <a:pt x="21575" y="12034"/>
                  </a:lnTo>
                  <a:lnTo>
                    <a:pt x="21574" y="11956"/>
                  </a:lnTo>
                  <a:lnTo>
                    <a:pt x="21570" y="11879"/>
                  </a:lnTo>
                  <a:lnTo>
                    <a:pt x="21568" y="11798"/>
                  </a:lnTo>
                  <a:lnTo>
                    <a:pt x="21567" y="11722"/>
                  </a:lnTo>
                  <a:lnTo>
                    <a:pt x="21567" y="11641"/>
                  </a:lnTo>
                  <a:lnTo>
                    <a:pt x="21570" y="11563"/>
                  </a:lnTo>
                  <a:lnTo>
                    <a:pt x="21575" y="11430"/>
                  </a:lnTo>
                  <a:lnTo>
                    <a:pt x="21579" y="11302"/>
                  </a:lnTo>
                  <a:lnTo>
                    <a:pt x="21579" y="11177"/>
                  </a:lnTo>
                  <a:lnTo>
                    <a:pt x="21577" y="11057"/>
                  </a:lnTo>
                  <a:lnTo>
                    <a:pt x="21572" y="10934"/>
                  </a:lnTo>
                  <a:lnTo>
                    <a:pt x="21565" y="10816"/>
                  </a:lnTo>
                  <a:lnTo>
                    <a:pt x="21554" y="10698"/>
                  </a:lnTo>
                  <a:lnTo>
                    <a:pt x="21542" y="10585"/>
                  </a:lnTo>
                  <a:lnTo>
                    <a:pt x="21525" y="10472"/>
                  </a:lnTo>
                  <a:lnTo>
                    <a:pt x="21505" y="10357"/>
                  </a:lnTo>
                  <a:lnTo>
                    <a:pt x="21481" y="10244"/>
                  </a:lnTo>
                  <a:lnTo>
                    <a:pt x="21456" y="10133"/>
                  </a:lnTo>
                  <a:lnTo>
                    <a:pt x="21427" y="10020"/>
                  </a:lnTo>
                  <a:lnTo>
                    <a:pt x="21391" y="9905"/>
                  </a:lnTo>
                  <a:lnTo>
                    <a:pt x="21355" y="9789"/>
                  </a:lnTo>
                  <a:lnTo>
                    <a:pt x="21316" y="9676"/>
                  </a:lnTo>
                  <a:lnTo>
                    <a:pt x="21246" y="9500"/>
                  </a:lnTo>
                  <a:lnTo>
                    <a:pt x="21183" y="9318"/>
                  </a:lnTo>
                  <a:lnTo>
                    <a:pt x="21118" y="9141"/>
                  </a:lnTo>
                  <a:lnTo>
                    <a:pt x="21055" y="8964"/>
                  </a:lnTo>
                  <a:lnTo>
                    <a:pt x="20994" y="8787"/>
                  </a:lnTo>
                  <a:lnTo>
                    <a:pt x="20931" y="8613"/>
                  </a:lnTo>
                  <a:lnTo>
                    <a:pt x="20866" y="8439"/>
                  </a:lnTo>
                  <a:lnTo>
                    <a:pt x="20798" y="8264"/>
                  </a:lnTo>
                  <a:lnTo>
                    <a:pt x="20787" y="8242"/>
                  </a:lnTo>
                  <a:lnTo>
                    <a:pt x="20778" y="8218"/>
                  </a:lnTo>
                  <a:lnTo>
                    <a:pt x="20771" y="8191"/>
                  </a:lnTo>
                  <a:lnTo>
                    <a:pt x="20762" y="8164"/>
                  </a:lnTo>
                  <a:lnTo>
                    <a:pt x="20754" y="8134"/>
                  </a:lnTo>
                  <a:lnTo>
                    <a:pt x="20743" y="8107"/>
                  </a:lnTo>
                  <a:lnTo>
                    <a:pt x="20727" y="8078"/>
                  </a:lnTo>
                  <a:lnTo>
                    <a:pt x="20712" y="8051"/>
                  </a:lnTo>
                  <a:lnTo>
                    <a:pt x="20692" y="7955"/>
                  </a:lnTo>
                  <a:lnTo>
                    <a:pt x="20671" y="7854"/>
                  </a:lnTo>
                  <a:lnTo>
                    <a:pt x="20647" y="7753"/>
                  </a:lnTo>
                  <a:lnTo>
                    <a:pt x="20621" y="7653"/>
                  </a:lnTo>
                  <a:lnTo>
                    <a:pt x="20594" y="7547"/>
                  </a:lnTo>
                  <a:lnTo>
                    <a:pt x="20566" y="7444"/>
                  </a:lnTo>
                  <a:lnTo>
                    <a:pt x="20536" y="7341"/>
                  </a:lnTo>
                  <a:lnTo>
                    <a:pt x="20503" y="7238"/>
                  </a:lnTo>
                  <a:lnTo>
                    <a:pt x="20470" y="7132"/>
                  </a:lnTo>
                  <a:lnTo>
                    <a:pt x="20435" y="7029"/>
                  </a:lnTo>
                  <a:lnTo>
                    <a:pt x="20398" y="6926"/>
                  </a:lnTo>
                  <a:lnTo>
                    <a:pt x="20360" y="6823"/>
                  </a:lnTo>
                  <a:lnTo>
                    <a:pt x="20321" y="6722"/>
                  </a:lnTo>
                  <a:lnTo>
                    <a:pt x="20277" y="6619"/>
                  </a:lnTo>
                  <a:lnTo>
                    <a:pt x="20235" y="6518"/>
                  </a:lnTo>
                  <a:lnTo>
                    <a:pt x="20190" y="6420"/>
                  </a:lnTo>
                  <a:lnTo>
                    <a:pt x="20142" y="6322"/>
                  </a:lnTo>
                  <a:lnTo>
                    <a:pt x="20093" y="6226"/>
                  </a:lnTo>
                  <a:lnTo>
                    <a:pt x="19992" y="6039"/>
                  </a:lnTo>
                  <a:lnTo>
                    <a:pt x="19883" y="5862"/>
                  </a:lnTo>
                  <a:lnTo>
                    <a:pt x="19767" y="5695"/>
                  </a:lnTo>
                  <a:lnTo>
                    <a:pt x="19704" y="5617"/>
                  </a:lnTo>
                  <a:lnTo>
                    <a:pt x="19645" y="5541"/>
                  </a:lnTo>
                  <a:lnTo>
                    <a:pt x="19580" y="5469"/>
                  </a:lnTo>
                  <a:lnTo>
                    <a:pt x="19513" y="5398"/>
                  </a:lnTo>
                  <a:lnTo>
                    <a:pt x="19447" y="5334"/>
                  </a:lnTo>
                  <a:lnTo>
                    <a:pt x="19377" y="5270"/>
                  </a:lnTo>
                  <a:lnTo>
                    <a:pt x="19308" y="5214"/>
                  </a:lnTo>
                  <a:lnTo>
                    <a:pt x="19235" y="5162"/>
                  </a:lnTo>
                  <a:lnTo>
                    <a:pt x="19205" y="5094"/>
                  </a:lnTo>
                  <a:lnTo>
                    <a:pt x="19173" y="5030"/>
                  </a:lnTo>
                  <a:lnTo>
                    <a:pt x="19142" y="4968"/>
                  </a:lnTo>
                  <a:lnTo>
                    <a:pt x="19109" y="4907"/>
                  </a:lnTo>
                  <a:lnTo>
                    <a:pt x="19072" y="4848"/>
                  </a:lnTo>
                  <a:lnTo>
                    <a:pt x="19037" y="4789"/>
                  </a:lnTo>
                  <a:lnTo>
                    <a:pt x="19000" y="4733"/>
                  </a:lnTo>
                  <a:lnTo>
                    <a:pt x="18960" y="4681"/>
                  </a:lnTo>
                  <a:lnTo>
                    <a:pt x="18921" y="4625"/>
                  </a:lnTo>
                  <a:lnTo>
                    <a:pt x="18881" y="4575"/>
                  </a:lnTo>
                  <a:lnTo>
                    <a:pt x="18839" y="4526"/>
                  </a:lnTo>
                  <a:lnTo>
                    <a:pt x="18798" y="4475"/>
                  </a:lnTo>
                  <a:lnTo>
                    <a:pt x="18753" y="4431"/>
                  </a:lnTo>
                  <a:lnTo>
                    <a:pt x="18711" y="4384"/>
                  </a:lnTo>
                  <a:lnTo>
                    <a:pt x="18665" y="4337"/>
                  </a:lnTo>
                  <a:lnTo>
                    <a:pt x="18620" y="4293"/>
                  </a:lnTo>
                  <a:lnTo>
                    <a:pt x="18527" y="4212"/>
                  </a:lnTo>
                  <a:lnTo>
                    <a:pt x="18432" y="4128"/>
                  </a:lnTo>
                  <a:lnTo>
                    <a:pt x="18334" y="4052"/>
                  </a:lnTo>
                  <a:lnTo>
                    <a:pt x="18234" y="3974"/>
                  </a:lnTo>
                  <a:lnTo>
                    <a:pt x="18133" y="3902"/>
                  </a:lnTo>
                  <a:lnTo>
                    <a:pt x="18029" y="3826"/>
                  </a:lnTo>
                  <a:lnTo>
                    <a:pt x="17926" y="3758"/>
                  </a:lnTo>
                  <a:lnTo>
                    <a:pt x="17822" y="3684"/>
                  </a:lnTo>
                  <a:lnTo>
                    <a:pt x="17819" y="3694"/>
                  </a:lnTo>
                  <a:lnTo>
                    <a:pt x="17814" y="3699"/>
                  </a:lnTo>
                  <a:lnTo>
                    <a:pt x="17807" y="3701"/>
                  </a:lnTo>
                  <a:lnTo>
                    <a:pt x="17800" y="3701"/>
                  </a:lnTo>
                  <a:lnTo>
                    <a:pt x="17779" y="3691"/>
                  </a:lnTo>
                  <a:lnTo>
                    <a:pt x="17765" y="3681"/>
                  </a:lnTo>
                  <a:lnTo>
                    <a:pt x="17752" y="3672"/>
                  </a:lnTo>
                  <a:lnTo>
                    <a:pt x="17705" y="3627"/>
                  </a:lnTo>
                  <a:lnTo>
                    <a:pt x="17672" y="3593"/>
                  </a:lnTo>
                  <a:lnTo>
                    <a:pt x="17616" y="3524"/>
                  </a:lnTo>
                  <a:lnTo>
                    <a:pt x="17561" y="3458"/>
                  </a:lnTo>
                  <a:lnTo>
                    <a:pt x="17532" y="3426"/>
                  </a:lnTo>
                  <a:lnTo>
                    <a:pt x="17505" y="3394"/>
                  </a:lnTo>
                  <a:lnTo>
                    <a:pt x="17449" y="3335"/>
                  </a:lnTo>
                  <a:lnTo>
                    <a:pt x="17419" y="3311"/>
                  </a:lnTo>
                  <a:lnTo>
                    <a:pt x="17390" y="3289"/>
                  </a:lnTo>
                  <a:lnTo>
                    <a:pt x="17360" y="3271"/>
                  </a:lnTo>
                  <a:lnTo>
                    <a:pt x="17330" y="3257"/>
                  </a:lnTo>
                  <a:lnTo>
                    <a:pt x="17311" y="3252"/>
                  </a:lnTo>
                  <a:lnTo>
                    <a:pt x="17295" y="3244"/>
                  </a:lnTo>
                  <a:lnTo>
                    <a:pt x="17279" y="3242"/>
                  </a:lnTo>
                  <a:lnTo>
                    <a:pt x="17262" y="3239"/>
                  </a:lnTo>
                  <a:lnTo>
                    <a:pt x="17246" y="3239"/>
                  </a:lnTo>
                  <a:lnTo>
                    <a:pt x="17228" y="3242"/>
                  </a:lnTo>
                  <a:lnTo>
                    <a:pt x="17190" y="3247"/>
                  </a:lnTo>
                  <a:lnTo>
                    <a:pt x="17195" y="3230"/>
                  </a:lnTo>
                  <a:lnTo>
                    <a:pt x="17199" y="3212"/>
                  </a:lnTo>
                  <a:lnTo>
                    <a:pt x="17200" y="3195"/>
                  </a:lnTo>
                  <a:lnTo>
                    <a:pt x="17202" y="3180"/>
                  </a:lnTo>
                  <a:lnTo>
                    <a:pt x="17202" y="3149"/>
                  </a:lnTo>
                  <a:lnTo>
                    <a:pt x="17200" y="3136"/>
                  </a:lnTo>
                  <a:lnTo>
                    <a:pt x="17190" y="3092"/>
                  </a:lnTo>
                  <a:lnTo>
                    <a:pt x="17179" y="3067"/>
                  </a:lnTo>
                  <a:lnTo>
                    <a:pt x="17167" y="3045"/>
                  </a:lnTo>
                  <a:lnTo>
                    <a:pt x="17153" y="3023"/>
                  </a:lnTo>
                  <a:lnTo>
                    <a:pt x="17122" y="2982"/>
                  </a:lnTo>
                  <a:lnTo>
                    <a:pt x="17087" y="2945"/>
                  </a:lnTo>
                  <a:lnTo>
                    <a:pt x="17057" y="2903"/>
                  </a:lnTo>
                  <a:lnTo>
                    <a:pt x="17043" y="2886"/>
                  </a:lnTo>
                  <a:lnTo>
                    <a:pt x="17032" y="2866"/>
                  </a:lnTo>
                  <a:lnTo>
                    <a:pt x="17011" y="2819"/>
                  </a:lnTo>
                  <a:lnTo>
                    <a:pt x="16987" y="2775"/>
                  </a:lnTo>
                  <a:lnTo>
                    <a:pt x="16964" y="2731"/>
                  </a:lnTo>
                  <a:lnTo>
                    <a:pt x="16938" y="2692"/>
                  </a:lnTo>
                  <a:lnTo>
                    <a:pt x="16910" y="2652"/>
                  </a:lnTo>
                  <a:lnTo>
                    <a:pt x="16880" y="2613"/>
                  </a:lnTo>
                  <a:lnTo>
                    <a:pt x="16850" y="2576"/>
                  </a:lnTo>
                  <a:lnTo>
                    <a:pt x="16818" y="2542"/>
                  </a:lnTo>
                  <a:lnTo>
                    <a:pt x="16785" y="2510"/>
                  </a:lnTo>
                  <a:lnTo>
                    <a:pt x="16752" y="2481"/>
                  </a:lnTo>
                  <a:lnTo>
                    <a:pt x="16717" y="2451"/>
                  </a:lnTo>
                  <a:lnTo>
                    <a:pt x="16684" y="2424"/>
                  </a:lnTo>
                  <a:lnTo>
                    <a:pt x="16647" y="2399"/>
                  </a:lnTo>
                  <a:lnTo>
                    <a:pt x="16612" y="2377"/>
                  </a:lnTo>
                  <a:lnTo>
                    <a:pt x="16542" y="2338"/>
                  </a:lnTo>
                  <a:lnTo>
                    <a:pt x="16501" y="2316"/>
                  </a:lnTo>
                  <a:lnTo>
                    <a:pt x="16463" y="2284"/>
                  </a:lnTo>
                  <a:lnTo>
                    <a:pt x="16421" y="2255"/>
                  </a:lnTo>
                  <a:lnTo>
                    <a:pt x="16337" y="2191"/>
                  </a:lnTo>
                  <a:lnTo>
                    <a:pt x="16293" y="2161"/>
                  </a:lnTo>
                  <a:lnTo>
                    <a:pt x="16251" y="2129"/>
                  </a:lnTo>
                  <a:lnTo>
                    <a:pt x="16204" y="2102"/>
                  </a:lnTo>
                  <a:lnTo>
                    <a:pt x="16160" y="2080"/>
                  </a:lnTo>
                  <a:lnTo>
                    <a:pt x="16112" y="2061"/>
                  </a:lnTo>
                  <a:lnTo>
                    <a:pt x="16090" y="2053"/>
                  </a:lnTo>
                  <a:lnTo>
                    <a:pt x="16067" y="2048"/>
                  </a:lnTo>
                  <a:lnTo>
                    <a:pt x="16044" y="2046"/>
                  </a:lnTo>
                  <a:lnTo>
                    <a:pt x="16020" y="2043"/>
                  </a:lnTo>
                  <a:lnTo>
                    <a:pt x="15995" y="2043"/>
                  </a:lnTo>
                  <a:lnTo>
                    <a:pt x="15972" y="2046"/>
                  </a:lnTo>
                  <a:lnTo>
                    <a:pt x="15948" y="2051"/>
                  </a:lnTo>
                  <a:lnTo>
                    <a:pt x="15925" y="2058"/>
                  </a:lnTo>
                  <a:lnTo>
                    <a:pt x="15899" y="2068"/>
                  </a:lnTo>
                  <a:lnTo>
                    <a:pt x="15874" y="2080"/>
                  </a:lnTo>
                  <a:lnTo>
                    <a:pt x="15850" y="2095"/>
                  </a:lnTo>
                  <a:lnTo>
                    <a:pt x="15827" y="2115"/>
                  </a:lnTo>
                  <a:lnTo>
                    <a:pt x="15818" y="2075"/>
                  </a:lnTo>
                  <a:lnTo>
                    <a:pt x="15808" y="2043"/>
                  </a:lnTo>
                  <a:lnTo>
                    <a:pt x="15794" y="2011"/>
                  </a:lnTo>
                  <a:lnTo>
                    <a:pt x="15778" y="1979"/>
                  </a:lnTo>
                  <a:lnTo>
                    <a:pt x="15739" y="1925"/>
                  </a:lnTo>
                  <a:lnTo>
                    <a:pt x="15718" y="1901"/>
                  </a:lnTo>
                  <a:lnTo>
                    <a:pt x="15695" y="1876"/>
                  </a:lnTo>
                  <a:lnTo>
                    <a:pt x="15641" y="1827"/>
                  </a:lnTo>
                  <a:lnTo>
                    <a:pt x="15590" y="1781"/>
                  </a:lnTo>
                  <a:lnTo>
                    <a:pt x="15536" y="1736"/>
                  </a:lnTo>
                  <a:lnTo>
                    <a:pt x="15485" y="1695"/>
                  </a:lnTo>
                  <a:lnTo>
                    <a:pt x="15431" y="1650"/>
                  </a:lnTo>
                  <a:lnTo>
                    <a:pt x="15378" y="1611"/>
                  </a:lnTo>
                  <a:lnTo>
                    <a:pt x="15324" y="1574"/>
                  </a:lnTo>
                  <a:lnTo>
                    <a:pt x="15273" y="1537"/>
                  </a:lnTo>
                  <a:lnTo>
                    <a:pt x="15165" y="1466"/>
                  </a:lnTo>
                  <a:lnTo>
                    <a:pt x="15058" y="1400"/>
                  </a:lnTo>
                  <a:lnTo>
                    <a:pt x="14949" y="1338"/>
                  </a:lnTo>
                  <a:lnTo>
                    <a:pt x="14840" y="1282"/>
                  </a:lnTo>
                  <a:lnTo>
                    <a:pt x="14620" y="1174"/>
                  </a:lnTo>
                  <a:lnTo>
                    <a:pt x="14509" y="1122"/>
                  </a:lnTo>
                  <a:lnTo>
                    <a:pt x="14285" y="1024"/>
                  </a:lnTo>
                  <a:lnTo>
                    <a:pt x="14057" y="926"/>
                  </a:lnTo>
                  <a:lnTo>
                    <a:pt x="13943" y="872"/>
                  </a:lnTo>
                  <a:lnTo>
                    <a:pt x="13919" y="864"/>
                  </a:lnTo>
                  <a:lnTo>
                    <a:pt x="13894" y="855"/>
                  </a:lnTo>
                  <a:lnTo>
                    <a:pt x="13845" y="845"/>
                  </a:lnTo>
                  <a:lnTo>
                    <a:pt x="13819" y="840"/>
                  </a:lnTo>
                  <a:lnTo>
                    <a:pt x="13791" y="837"/>
                  </a:lnTo>
                  <a:lnTo>
                    <a:pt x="13738" y="837"/>
                  </a:lnTo>
                  <a:lnTo>
                    <a:pt x="13710" y="842"/>
                  </a:lnTo>
                  <a:lnTo>
                    <a:pt x="13682" y="845"/>
                  </a:lnTo>
                  <a:lnTo>
                    <a:pt x="13654" y="852"/>
                  </a:lnTo>
                  <a:lnTo>
                    <a:pt x="13628" y="860"/>
                  </a:lnTo>
                  <a:lnTo>
                    <a:pt x="13600" y="869"/>
                  </a:lnTo>
                  <a:lnTo>
                    <a:pt x="13572" y="882"/>
                  </a:lnTo>
                  <a:lnTo>
                    <a:pt x="13546" y="896"/>
                  </a:lnTo>
                  <a:lnTo>
                    <a:pt x="13519" y="914"/>
                  </a:lnTo>
                  <a:lnTo>
                    <a:pt x="13519" y="887"/>
                  </a:lnTo>
                  <a:lnTo>
                    <a:pt x="13518" y="862"/>
                  </a:lnTo>
                  <a:lnTo>
                    <a:pt x="13514" y="840"/>
                  </a:lnTo>
                  <a:lnTo>
                    <a:pt x="13511" y="815"/>
                  </a:lnTo>
                  <a:lnTo>
                    <a:pt x="13507" y="793"/>
                  </a:lnTo>
                  <a:lnTo>
                    <a:pt x="13502" y="774"/>
                  </a:lnTo>
                  <a:lnTo>
                    <a:pt x="13496" y="749"/>
                  </a:lnTo>
                  <a:lnTo>
                    <a:pt x="13489" y="729"/>
                  </a:lnTo>
                  <a:lnTo>
                    <a:pt x="13472" y="693"/>
                  </a:lnTo>
                  <a:lnTo>
                    <a:pt x="13454" y="658"/>
                  </a:lnTo>
                  <a:lnTo>
                    <a:pt x="13435" y="626"/>
                  </a:lnTo>
                  <a:lnTo>
                    <a:pt x="13412" y="594"/>
                  </a:lnTo>
                  <a:lnTo>
                    <a:pt x="13390" y="565"/>
                  </a:lnTo>
                  <a:lnTo>
                    <a:pt x="13363" y="540"/>
                  </a:lnTo>
                  <a:lnTo>
                    <a:pt x="13339" y="518"/>
                  </a:lnTo>
                  <a:lnTo>
                    <a:pt x="13313" y="496"/>
                  </a:lnTo>
                  <a:lnTo>
                    <a:pt x="13258" y="459"/>
                  </a:lnTo>
                  <a:lnTo>
                    <a:pt x="13207" y="425"/>
                  </a:lnTo>
                  <a:lnTo>
                    <a:pt x="13143" y="386"/>
                  </a:lnTo>
                  <a:lnTo>
                    <a:pt x="13079" y="351"/>
                  </a:lnTo>
                  <a:lnTo>
                    <a:pt x="12946" y="282"/>
                  </a:lnTo>
                  <a:lnTo>
                    <a:pt x="12878" y="253"/>
                  </a:lnTo>
                  <a:lnTo>
                    <a:pt x="12741" y="199"/>
                  </a:lnTo>
                  <a:lnTo>
                    <a:pt x="12601" y="155"/>
                  </a:lnTo>
                  <a:lnTo>
                    <a:pt x="12461" y="115"/>
                  </a:lnTo>
                  <a:lnTo>
                    <a:pt x="12391" y="98"/>
                  </a:lnTo>
                  <a:lnTo>
                    <a:pt x="12247" y="74"/>
                  </a:lnTo>
                  <a:lnTo>
                    <a:pt x="12107" y="54"/>
                  </a:lnTo>
                  <a:lnTo>
                    <a:pt x="11788" y="25"/>
                  </a:lnTo>
                  <a:lnTo>
                    <a:pt x="11629" y="12"/>
                  </a:lnTo>
                  <a:lnTo>
                    <a:pt x="11468" y="5"/>
                  </a:lnTo>
                  <a:lnTo>
                    <a:pt x="11306" y="0"/>
                  </a:lnTo>
                  <a:lnTo>
                    <a:pt x="11145" y="0"/>
                  </a:lnTo>
                  <a:lnTo>
                    <a:pt x="11065" y="2"/>
                  </a:lnTo>
                  <a:lnTo>
                    <a:pt x="10986" y="5"/>
                  </a:lnTo>
                  <a:lnTo>
                    <a:pt x="10825" y="15"/>
                  </a:lnTo>
                  <a:lnTo>
                    <a:pt x="10747" y="22"/>
                  </a:lnTo>
                  <a:lnTo>
                    <a:pt x="10667" y="29"/>
                  </a:lnTo>
                  <a:lnTo>
                    <a:pt x="10586" y="42"/>
                  </a:lnTo>
                  <a:lnTo>
                    <a:pt x="10429" y="66"/>
                  </a:lnTo>
                  <a:lnTo>
                    <a:pt x="10350" y="81"/>
                  </a:lnTo>
                  <a:lnTo>
                    <a:pt x="10269" y="101"/>
                  </a:lnTo>
                  <a:lnTo>
                    <a:pt x="10192" y="120"/>
                  </a:lnTo>
                  <a:lnTo>
                    <a:pt x="10113" y="142"/>
                  </a:lnTo>
                  <a:lnTo>
                    <a:pt x="10034" y="167"/>
                  </a:lnTo>
                  <a:lnTo>
                    <a:pt x="9957" y="192"/>
                  </a:lnTo>
                  <a:lnTo>
                    <a:pt x="9803" y="251"/>
                  </a:lnTo>
                  <a:lnTo>
                    <a:pt x="9726" y="282"/>
                  </a:lnTo>
                  <a:lnTo>
                    <a:pt x="9651" y="322"/>
                  </a:lnTo>
                  <a:lnTo>
                    <a:pt x="9574" y="359"/>
                  </a:lnTo>
                  <a:lnTo>
                    <a:pt x="9537" y="393"/>
                  </a:lnTo>
                  <a:lnTo>
                    <a:pt x="9512" y="418"/>
                  </a:lnTo>
                  <a:lnTo>
                    <a:pt x="9488" y="452"/>
                  </a:lnTo>
                  <a:lnTo>
                    <a:pt x="9477" y="469"/>
                  </a:lnTo>
                  <a:lnTo>
                    <a:pt x="9467" y="489"/>
                  </a:lnTo>
                  <a:lnTo>
                    <a:pt x="9458" y="508"/>
                  </a:lnTo>
                  <a:lnTo>
                    <a:pt x="9449" y="530"/>
                  </a:lnTo>
                  <a:lnTo>
                    <a:pt x="9442" y="550"/>
                  </a:lnTo>
                  <a:lnTo>
                    <a:pt x="9437" y="575"/>
                  </a:lnTo>
                  <a:lnTo>
                    <a:pt x="9433" y="597"/>
                  </a:lnTo>
                  <a:lnTo>
                    <a:pt x="9433" y="624"/>
                  </a:lnTo>
                  <a:lnTo>
                    <a:pt x="9442" y="589"/>
                  </a:lnTo>
                  <a:lnTo>
                    <a:pt x="9456" y="521"/>
                  </a:lnTo>
                  <a:lnTo>
                    <a:pt x="9460" y="489"/>
                  </a:lnTo>
                  <a:lnTo>
                    <a:pt x="9461" y="454"/>
                  </a:lnTo>
                  <a:lnTo>
                    <a:pt x="9461" y="420"/>
                  </a:lnTo>
                  <a:lnTo>
                    <a:pt x="9458" y="388"/>
                  </a:lnTo>
                  <a:lnTo>
                    <a:pt x="9454" y="359"/>
                  </a:lnTo>
                  <a:lnTo>
                    <a:pt x="9449" y="332"/>
                  </a:lnTo>
                  <a:lnTo>
                    <a:pt x="9442" y="309"/>
                  </a:lnTo>
                  <a:lnTo>
                    <a:pt x="9432" y="285"/>
                  </a:lnTo>
                  <a:lnTo>
                    <a:pt x="9421" y="270"/>
                  </a:lnTo>
                  <a:lnTo>
                    <a:pt x="9412" y="263"/>
                  </a:lnTo>
                  <a:lnTo>
                    <a:pt x="9407" y="258"/>
                  </a:lnTo>
                  <a:lnTo>
                    <a:pt x="9400" y="253"/>
                  </a:lnTo>
                  <a:lnTo>
                    <a:pt x="9391" y="251"/>
                  </a:lnTo>
                  <a:lnTo>
                    <a:pt x="9384" y="248"/>
                  </a:lnTo>
                  <a:lnTo>
                    <a:pt x="9376" y="248"/>
                  </a:lnTo>
                  <a:lnTo>
                    <a:pt x="9367" y="251"/>
                  </a:lnTo>
                  <a:lnTo>
                    <a:pt x="9356" y="253"/>
                  </a:lnTo>
                  <a:lnTo>
                    <a:pt x="9302" y="260"/>
                  </a:lnTo>
                  <a:lnTo>
                    <a:pt x="9249" y="265"/>
                  </a:lnTo>
                  <a:lnTo>
                    <a:pt x="9195" y="265"/>
                  </a:lnTo>
                  <a:lnTo>
                    <a:pt x="9144" y="263"/>
                  </a:lnTo>
                  <a:lnTo>
                    <a:pt x="9093" y="258"/>
                  </a:lnTo>
                  <a:lnTo>
                    <a:pt x="9041" y="253"/>
                  </a:lnTo>
                  <a:lnTo>
                    <a:pt x="8992" y="246"/>
                  </a:lnTo>
                  <a:lnTo>
                    <a:pt x="8939" y="236"/>
                  </a:lnTo>
                  <a:lnTo>
                    <a:pt x="8839" y="219"/>
                  </a:lnTo>
                  <a:lnTo>
                    <a:pt x="8740" y="204"/>
                  </a:lnTo>
                  <a:lnTo>
                    <a:pt x="8690" y="201"/>
                  </a:lnTo>
                  <a:lnTo>
                    <a:pt x="8638" y="196"/>
                  </a:lnTo>
                  <a:lnTo>
                    <a:pt x="8589" y="196"/>
                  </a:lnTo>
                  <a:lnTo>
                    <a:pt x="8536" y="201"/>
                  </a:lnTo>
                  <a:lnTo>
                    <a:pt x="8491" y="204"/>
                  </a:lnTo>
                  <a:lnTo>
                    <a:pt x="8445" y="209"/>
                  </a:lnTo>
                  <a:lnTo>
                    <a:pt x="8398" y="219"/>
                  </a:lnTo>
                  <a:lnTo>
                    <a:pt x="8307" y="238"/>
                  </a:lnTo>
                  <a:lnTo>
                    <a:pt x="8219" y="268"/>
                  </a:lnTo>
                  <a:lnTo>
                    <a:pt x="8174" y="282"/>
                  </a:lnTo>
                  <a:lnTo>
                    <a:pt x="8086" y="322"/>
                  </a:lnTo>
                  <a:lnTo>
                    <a:pt x="8002" y="361"/>
                  </a:lnTo>
                  <a:lnTo>
                    <a:pt x="7918" y="405"/>
                  </a:lnTo>
                  <a:lnTo>
                    <a:pt x="7832" y="452"/>
                  </a:lnTo>
                  <a:lnTo>
                    <a:pt x="7748" y="499"/>
                  </a:lnTo>
                  <a:lnTo>
                    <a:pt x="7665" y="545"/>
                  </a:lnTo>
                  <a:lnTo>
                    <a:pt x="7494" y="639"/>
                  </a:lnTo>
                  <a:lnTo>
                    <a:pt x="7406" y="680"/>
                  </a:lnTo>
                  <a:lnTo>
                    <a:pt x="7317" y="720"/>
                  </a:lnTo>
                  <a:lnTo>
                    <a:pt x="7273" y="737"/>
                  </a:lnTo>
                  <a:lnTo>
                    <a:pt x="7227" y="752"/>
                  </a:lnTo>
                  <a:lnTo>
                    <a:pt x="7180" y="769"/>
                  </a:lnTo>
                  <a:lnTo>
                    <a:pt x="7135" y="781"/>
                  </a:lnTo>
                  <a:lnTo>
                    <a:pt x="7108" y="791"/>
                  </a:lnTo>
                  <a:lnTo>
                    <a:pt x="7082" y="798"/>
                  </a:lnTo>
                  <a:lnTo>
                    <a:pt x="7057" y="810"/>
                  </a:lnTo>
                  <a:lnTo>
                    <a:pt x="7031" y="823"/>
                  </a:lnTo>
                  <a:lnTo>
                    <a:pt x="6982" y="850"/>
                  </a:lnTo>
                  <a:lnTo>
                    <a:pt x="6933" y="879"/>
                  </a:lnTo>
                  <a:lnTo>
                    <a:pt x="6884" y="916"/>
                  </a:lnTo>
                  <a:lnTo>
                    <a:pt x="6838" y="953"/>
                  </a:lnTo>
                  <a:lnTo>
                    <a:pt x="6793" y="992"/>
                  </a:lnTo>
                  <a:lnTo>
                    <a:pt x="6651" y="1117"/>
                  </a:lnTo>
                  <a:lnTo>
                    <a:pt x="6558" y="1198"/>
                  </a:lnTo>
                  <a:lnTo>
                    <a:pt x="6511" y="1238"/>
                  </a:lnTo>
                  <a:lnTo>
                    <a:pt x="6464" y="1275"/>
                  </a:lnTo>
                  <a:lnTo>
                    <a:pt x="6413" y="1307"/>
                  </a:lnTo>
                  <a:lnTo>
                    <a:pt x="6364" y="1334"/>
                  </a:lnTo>
                  <a:lnTo>
                    <a:pt x="6376" y="1316"/>
                  </a:lnTo>
                  <a:lnTo>
                    <a:pt x="6397" y="1292"/>
                  </a:lnTo>
                  <a:lnTo>
                    <a:pt x="6409" y="1282"/>
                  </a:lnTo>
                  <a:close/>
                </a:path>
              </a:pathLst>
            </a:custGeom>
            <a:solidFill>
              <a:srgbClr val="FFCC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76089" y="338254"/>
              <a:ext cx="23480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43" y="5400"/>
                  </a:lnTo>
                  <a:lnTo>
                    <a:pt x="2604" y="9450"/>
                  </a:lnTo>
                  <a:lnTo>
                    <a:pt x="3906" y="13500"/>
                  </a:lnTo>
                  <a:lnTo>
                    <a:pt x="5267" y="16200"/>
                  </a:lnTo>
                  <a:lnTo>
                    <a:pt x="6628" y="17550"/>
                  </a:lnTo>
                  <a:lnTo>
                    <a:pt x="7930" y="20250"/>
                  </a:lnTo>
                  <a:lnTo>
                    <a:pt x="9350" y="20250"/>
                  </a:lnTo>
                  <a:lnTo>
                    <a:pt x="10652" y="21600"/>
                  </a:lnTo>
                  <a:lnTo>
                    <a:pt x="12013" y="20250"/>
                  </a:lnTo>
                  <a:lnTo>
                    <a:pt x="13433" y="20250"/>
                  </a:lnTo>
                  <a:lnTo>
                    <a:pt x="14735" y="17550"/>
                  </a:lnTo>
                  <a:lnTo>
                    <a:pt x="16096" y="16200"/>
                  </a:lnTo>
                  <a:lnTo>
                    <a:pt x="17517" y="13500"/>
                  </a:lnTo>
                  <a:lnTo>
                    <a:pt x="18819" y="9450"/>
                  </a:lnTo>
                  <a:lnTo>
                    <a:pt x="20180" y="54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62965" y="334626"/>
              <a:ext cx="39488" cy="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580" y="19953"/>
                  </a:lnTo>
                  <a:lnTo>
                    <a:pt x="19196" y="17390"/>
                  </a:lnTo>
                  <a:lnTo>
                    <a:pt x="17593" y="14095"/>
                  </a:lnTo>
                  <a:lnTo>
                    <a:pt x="15808" y="10617"/>
                  </a:lnTo>
                  <a:lnTo>
                    <a:pt x="14024" y="7322"/>
                  </a:lnTo>
                  <a:lnTo>
                    <a:pt x="12348" y="4393"/>
                  </a:lnTo>
                  <a:lnTo>
                    <a:pt x="11656" y="2929"/>
                  </a:lnTo>
                  <a:lnTo>
                    <a:pt x="11000" y="2014"/>
                  </a:lnTo>
                  <a:lnTo>
                    <a:pt x="10454" y="1281"/>
                  </a:lnTo>
                  <a:lnTo>
                    <a:pt x="10017" y="915"/>
                  </a:lnTo>
                  <a:lnTo>
                    <a:pt x="8159" y="183"/>
                  </a:lnTo>
                  <a:lnTo>
                    <a:pt x="6811" y="0"/>
                  </a:lnTo>
                  <a:lnTo>
                    <a:pt x="6265" y="0"/>
                  </a:lnTo>
                  <a:lnTo>
                    <a:pt x="5828" y="183"/>
                  </a:lnTo>
                  <a:lnTo>
                    <a:pt x="5427" y="366"/>
                  </a:lnTo>
                  <a:lnTo>
                    <a:pt x="5063" y="549"/>
                  </a:lnTo>
                  <a:lnTo>
                    <a:pt x="4371" y="1281"/>
                  </a:lnTo>
                  <a:lnTo>
                    <a:pt x="3606" y="2197"/>
                  </a:lnTo>
                  <a:lnTo>
                    <a:pt x="2513" y="3112"/>
                  </a:lnTo>
                  <a:lnTo>
                    <a:pt x="983" y="4027"/>
                  </a:lnTo>
                  <a:lnTo>
                    <a:pt x="838" y="4393"/>
                  </a:lnTo>
                  <a:lnTo>
                    <a:pt x="656" y="4759"/>
                  </a:lnTo>
                  <a:lnTo>
                    <a:pt x="510" y="5308"/>
                  </a:lnTo>
                  <a:lnTo>
                    <a:pt x="182" y="7505"/>
                  </a:lnTo>
                  <a:lnTo>
                    <a:pt x="109" y="8420"/>
                  </a:lnTo>
                  <a:lnTo>
                    <a:pt x="73" y="9336"/>
                  </a:lnTo>
                  <a:lnTo>
                    <a:pt x="36" y="10068"/>
                  </a:lnTo>
                  <a:lnTo>
                    <a:pt x="0" y="10983"/>
                  </a:lnTo>
                  <a:lnTo>
                    <a:pt x="0" y="11715"/>
                  </a:lnTo>
                  <a:lnTo>
                    <a:pt x="36" y="12264"/>
                  </a:lnTo>
                  <a:lnTo>
                    <a:pt x="109" y="12997"/>
                  </a:lnTo>
                  <a:lnTo>
                    <a:pt x="182" y="13363"/>
                  </a:lnTo>
                  <a:lnTo>
                    <a:pt x="291" y="13546"/>
                  </a:lnTo>
                  <a:lnTo>
                    <a:pt x="437" y="13729"/>
                  </a:lnTo>
                  <a:lnTo>
                    <a:pt x="1603" y="14095"/>
                  </a:lnTo>
                  <a:lnTo>
                    <a:pt x="2841" y="14278"/>
                  </a:lnTo>
                  <a:lnTo>
                    <a:pt x="4189" y="14644"/>
                  </a:lnTo>
                  <a:lnTo>
                    <a:pt x="5537" y="14827"/>
                  </a:lnTo>
                  <a:lnTo>
                    <a:pt x="6957" y="15193"/>
                  </a:lnTo>
                  <a:lnTo>
                    <a:pt x="8378" y="15742"/>
                  </a:lnTo>
                  <a:lnTo>
                    <a:pt x="9689" y="16108"/>
                  </a:lnTo>
                  <a:lnTo>
                    <a:pt x="11000" y="16841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764121" y="172529"/>
              <a:ext cx="22413" cy="40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92" y="984"/>
                  </a:moveTo>
                  <a:lnTo>
                    <a:pt x="20173" y="1277"/>
                  </a:lnTo>
                  <a:lnTo>
                    <a:pt x="19524" y="1543"/>
                  </a:lnTo>
                  <a:lnTo>
                    <a:pt x="18746" y="1809"/>
                  </a:lnTo>
                  <a:lnTo>
                    <a:pt x="18032" y="2075"/>
                  </a:lnTo>
                  <a:lnTo>
                    <a:pt x="16476" y="2633"/>
                  </a:lnTo>
                  <a:lnTo>
                    <a:pt x="14854" y="3112"/>
                  </a:lnTo>
                  <a:lnTo>
                    <a:pt x="14076" y="3378"/>
                  </a:lnTo>
                  <a:lnTo>
                    <a:pt x="13362" y="3618"/>
                  </a:lnTo>
                  <a:lnTo>
                    <a:pt x="12714" y="3910"/>
                  </a:lnTo>
                  <a:lnTo>
                    <a:pt x="12065" y="4176"/>
                  </a:lnTo>
                  <a:lnTo>
                    <a:pt x="11546" y="4442"/>
                  </a:lnTo>
                  <a:lnTo>
                    <a:pt x="11092" y="4708"/>
                  </a:lnTo>
                  <a:lnTo>
                    <a:pt x="10768" y="4974"/>
                  </a:lnTo>
                  <a:lnTo>
                    <a:pt x="10573" y="5267"/>
                  </a:lnTo>
                  <a:lnTo>
                    <a:pt x="10249" y="5746"/>
                  </a:lnTo>
                  <a:lnTo>
                    <a:pt x="10054" y="6198"/>
                  </a:lnTo>
                  <a:lnTo>
                    <a:pt x="9859" y="6624"/>
                  </a:lnTo>
                  <a:lnTo>
                    <a:pt x="9665" y="7023"/>
                  </a:lnTo>
                  <a:lnTo>
                    <a:pt x="9470" y="7847"/>
                  </a:lnTo>
                  <a:lnTo>
                    <a:pt x="9405" y="8592"/>
                  </a:lnTo>
                  <a:lnTo>
                    <a:pt x="9470" y="9337"/>
                  </a:lnTo>
                  <a:lnTo>
                    <a:pt x="9600" y="10055"/>
                  </a:lnTo>
                  <a:lnTo>
                    <a:pt x="9795" y="10800"/>
                  </a:lnTo>
                  <a:lnTo>
                    <a:pt x="9989" y="11571"/>
                  </a:lnTo>
                  <a:lnTo>
                    <a:pt x="10184" y="12423"/>
                  </a:lnTo>
                  <a:lnTo>
                    <a:pt x="10314" y="13300"/>
                  </a:lnTo>
                  <a:lnTo>
                    <a:pt x="10378" y="14285"/>
                  </a:lnTo>
                  <a:lnTo>
                    <a:pt x="10378" y="15322"/>
                  </a:lnTo>
                  <a:lnTo>
                    <a:pt x="10249" y="16546"/>
                  </a:lnTo>
                  <a:lnTo>
                    <a:pt x="9989" y="17876"/>
                  </a:lnTo>
                  <a:lnTo>
                    <a:pt x="9795" y="18567"/>
                  </a:lnTo>
                  <a:lnTo>
                    <a:pt x="9535" y="19339"/>
                  </a:lnTo>
                  <a:lnTo>
                    <a:pt x="9211" y="20137"/>
                  </a:lnTo>
                  <a:lnTo>
                    <a:pt x="8886" y="21015"/>
                  </a:lnTo>
                  <a:lnTo>
                    <a:pt x="8692" y="21121"/>
                  </a:lnTo>
                  <a:lnTo>
                    <a:pt x="8173" y="21334"/>
                  </a:lnTo>
                  <a:lnTo>
                    <a:pt x="7849" y="21440"/>
                  </a:lnTo>
                  <a:lnTo>
                    <a:pt x="7524" y="21520"/>
                  </a:lnTo>
                  <a:lnTo>
                    <a:pt x="7200" y="21573"/>
                  </a:lnTo>
                  <a:lnTo>
                    <a:pt x="6876" y="21600"/>
                  </a:lnTo>
                  <a:lnTo>
                    <a:pt x="6746" y="21573"/>
                  </a:lnTo>
                  <a:lnTo>
                    <a:pt x="6486" y="21387"/>
                  </a:lnTo>
                  <a:lnTo>
                    <a:pt x="6292" y="21201"/>
                  </a:lnTo>
                  <a:lnTo>
                    <a:pt x="6227" y="21015"/>
                  </a:lnTo>
                  <a:lnTo>
                    <a:pt x="6227" y="20802"/>
                  </a:lnTo>
                  <a:lnTo>
                    <a:pt x="6292" y="20536"/>
                  </a:lnTo>
                  <a:lnTo>
                    <a:pt x="6551" y="20057"/>
                  </a:lnTo>
                  <a:lnTo>
                    <a:pt x="6746" y="19818"/>
                  </a:lnTo>
                  <a:lnTo>
                    <a:pt x="7200" y="19312"/>
                  </a:lnTo>
                  <a:lnTo>
                    <a:pt x="7589" y="18780"/>
                  </a:lnTo>
                  <a:lnTo>
                    <a:pt x="7719" y="18541"/>
                  </a:lnTo>
                  <a:lnTo>
                    <a:pt x="7849" y="18062"/>
                  </a:lnTo>
                  <a:lnTo>
                    <a:pt x="7849" y="17849"/>
                  </a:lnTo>
                  <a:lnTo>
                    <a:pt x="7589" y="17184"/>
                  </a:lnTo>
                  <a:lnTo>
                    <a:pt x="7459" y="16519"/>
                  </a:lnTo>
                  <a:lnTo>
                    <a:pt x="7330" y="15881"/>
                  </a:lnTo>
                  <a:lnTo>
                    <a:pt x="7265" y="15216"/>
                  </a:lnTo>
                  <a:lnTo>
                    <a:pt x="7265" y="11359"/>
                  </a:lnTo>
                  <a:lnTo>
                    <a:pt x="7200" y="10055"/>
                  </a:lnTo>
                  <a:lnTo>
                    <a:pt x="7005" y="9417"/>
                  </a:lnTo>
                  <a:lnTo>
                    <a:pt x="6876" y="8725"/>
                  </a:lnTo>
                  <a:lnTo>
                    <a:pt x="6681" y="8087"/>
                  </a:lnTo>
                  <a:lnTo>
                    <a:pt x="6422" y="7422"/>
                  </a:lnTo>
                  <a:lnTo>
                    <a:pt x="6162" y="7235"/>
                  </a:lnTo>
                  <a:lnTo>
                    <a:pt x="5903" y="7076"/>
                  </a:lnTo>
                  <a:lnTo>
                    <a:pt x="5643" y="6969"/>
                  </a:lnTo>
                  <a:lnTo>
                    <a:pt x="5319" y="6890"/>
                  </a:lnTo>
                  <a:lnTo>
                    <a:pt x="4995" y="6863"/>
                  </a:lnTo>
                  <a:lnTo>
                    <a:pt x="4605" y="6836"/>
                  </a:lnTo>
                  <a:lnTo>
                    <a:pt x="3892" y="6836"/>
                  </a:lnTo>
                  <a:lnTo>
                    <a:pt x="2984" y="6863"/>
                  </a:lnTo>
                  <a:lnTo>
                    <a:pt x="2141" y="6890"/>
                  </a:lnTo>
                  <a:lnTo>
                    <a:pt x="1686" y="6863"/>
                  </a:lnTo>
                  <a:lnTo>
                    <a:pt x="1297" y="6836"/>
                  </a:lnTo>
                  <a:lnTo>
                    <a:pt x="908" y="6783"/>
                  </a:lnTo>
                  <a:lnTo>
                    <a:pt x="519" y="6703"/>
                  </a:lnTo>
                  <a:lnTo>
                    <a:pt x="259" y="6624"/>
                  </a:lnTo>
                  <a:lnTo>
                    <a:pt x="0" y="6358"/>
                  </a:lnTo>
                  <a:lnTo>
                    <a:pt x="0" y="6092"/>
                  </a:lnTo>
                  <a:lnTo>
                    <a:pt x="130" y="5959"/>
                  </a:lnTo>
                  <a:lnTo>
                    <a:pt x="195" y="5905"/>
                  </a:lnTo>
                  <a:lnTo>
                    <a:pt x="259" y="5879"/>
                  </a:lnTo>
                  <a:lnTo>
                    <a:pt x="389" y="5852"/>
                  </a:lnTo>
                  <a:lnTo>
                    <a:pt x="519" y="5852"/>
                  </a:lnTo>
                  <a:lnTo>
                    <a:pt x="1881" y="5560"/>
                  </a:lnTo>
                  <a:lnTo>
                    <a:pt x="3308" y="5187"/>
                  </a:lnTo>
                  <a:lnTo>
                    <a:pt x="4605" y="4841"/>
                  </a:lnTo>
                  <a:lnTo>
                    <a:pt x="5838" y="4496"/>
                  </a:lnTo>
                  <a:lnTo>
                    <a:pt x="8368" y="3698"/>
                  </a:lnTo>
                  <a:lnTo>
                    <a:pt x="13168" y="2155"/>
                  </a:lnTo>
                  <a:lnTo>
                    <a:pt x="15697" y="1410"/>
                  </a:lnTo>
                  <a:lnTo>
                    <a:pt x="18292" y="718"/>
                  </a:lnTo>
                  <a:lnTo>
                    <a:pt x="19654" y="399"/>
                  </a:lnTo>
                  <a:lnTo>
                    <a:pt x="21600" y="0"/>
                  </a:lnTo>
                  <a:lnTo>
                    <a:pt x="21600" y="80"/>
                  </a:lnTo>
                  <a:lnTo>
                    <a:pt x="21470" y="213"/>
                  </a:lnTo>
                  <a:lnTo>
                    <a:pt x="21341" y="372"/>
                  </a:lnTo>
                  <a:lnTo>
                    <a:pt x="21276" y="559"/>
                  </a:lnTo>
                  <a:lnTo>
                    <a:pt x="21211" y="638"/>
                  </a:lnTo>
                  <a:lnTo>
                    <a:pt x="21276" y="718"/>
                  </a:lnTo>
                  <a:lnTo>
                    <a:pt x="21276" y="798"/>
                  </a:lnTo>
                  <a:lnTo>
                    <a:pt x="21405" y="851"/>
                  </a:lnTo>
                  <a:lnTo>
                    <a:pt x="21211" y="851"/>
                  </a:lnTo>
                  <a:lnTo>
                    <a:pt x="20692" y="98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764121" y="172529"/>
              <a:ext cx="22413" cy="40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92" y="984"/>
                  </a:moveTo>
                  <a:lnTo>
                    <a:pt x="20173" y="1277"/>
                  </a:lnTo>
                  <a:lnTo>
                    <a:pt x="19524" y="1543"/>
                  </a:lnTo>
                  <a:lnTo>
                    <a:pt x="18746" y="1809"/>
                  </a:lnTo>
                  <a:lnTo>
                    <a:pt x="18032" y="2075"/>
                  </a:lnTo>
                  <a:lnTo>
                    <a:pt x="16476" y="2633"/>
                  </a:lnTo>
                  <a:lnTo>
                    <a:pt x="14854" y="3112"/>
                  </a:lnTo>
                  <a:lnTo>
                    <a:pt x="14076" y="3378"/>
                  </a:lnTo>
                  <a:lnTo>
                    <a:pt x="13362" y="3618"/>
                  </a:lnTo>
                  <a:lnTo>
                    <a:pt x="12714" y="3910"/>
                  </a:lnTo>
                  <a:lnTo>
                    <a:pt x="12065" y="4176"/>
                  </a:lnTo>
                  <a:lnTo>
                    <a:pt x="11546" y="4442"/>
                  </a:lnTo>
                  <a:lnTo>
                    <a:pt x="11092" y="4708"/>
                  </a:lnTo>
                  <a:lnTo>
                    <a:pt x="10768" y="4974"/>
                  </a:lnTo>
                  <a:lnTo>
                    <a:pt x="10573" y="5267"/>
                  </a:lnTo>
                  <a:lnTo>
                    <a:pt x="10249" y="5746"/>
                  </a:lnTo>
                  <a:lnTo>
                    <a:pt x="10054" y="6198"/>
                  </a:lnTo>
                  <a:lnTo>
                    <a:pt x="9859" y="6624"/>
                  </a:lnTo>
                  <a:lnTo>
                    <a:pt x="9665" y="7023"/>
                  </a:lnTo>
                  <a:lnTo>
                    <a:pt x="9470" y="7847"/>
                  </a:lnTo>
                  <a:lnTo>
                    <a:pt x="9405" y="8592"/>
                  </a:lnTo>
                  <a:lnTo>
                    <a:pt x="9470" y="9337"/>
                  </a:lnTo>
                  <a:lnTo>
                    <a:pt x="9600" y="10055"/>
                  </a:lnTo>
                  <a:lnTo>
                    <a:pt x="9795" y="10800"/>
                  </a:lnTo>
                  <a:lnTo>
                    <a:pt x="9989" y="11571"/>
                  </a:lnTo>
                  <a:lnTo>
                    <a:pt x="10184" y="12423"/>
                  </a:lnTo>
                  <a:lnTo>
                    <a:pt x="10314" y="13300"/>
                  </a:lnTo>
                  <a:lnTo>
                    <a:pt x="10378" y="14285"/>
                  </a:lnTo>
                  <a:lnTo>
                    <a:pt x="10378" y="15322"/>
                  </a:lnTo>
                  <a:lnTo>
                    <a:pt x="10249" y="16546"/>
                  </a:lnTo>
                  <a:lnTo>
                    <a:pt x="9989" y="17876"/>
                  </a:lnTo>
                  <a:lnTo>
                    <a:pt x="9795" y="18567"/>
                  </a:lnTo>
                  <a:lnTo>
                    <a:pt x="9535" y="19339"/>
                  </a:lnTo>
                  <a:lnTo>
                    <a:pt x="9211" y="20137"/>
                  </a:lnTo>
                  <a:lnTo>
                    <a:pt x="8886" y="21015"/>
                  </a:lnTo>
                  <a:lnTo>
                    <a:pt x="8692" y="21121"/>
                  </a:lnTo>
                  <a:lnTo>
                    <a:pt x="8173" y="21334"/>
                  </a:lnTo>
                  <a:lnTo>
                    <a:pt x="7849" y="21440"/>
                  </a:lnTo>
                  <a:lnTo>
                    <a:pt x="7524" y="21520"/>
                  </a:lnTo>
                  <a:lnTo>
                    <a:pt x="7200" y="21573"/>
                  </a:lnTo>
                  <a:lnTo>
                    <a:pt x="6876" y="21600"/>
                  </a:lnTo>
                  <a:lnTo>
                    <a:pt x="6746" y="21573"/>
                  </a:lnTo>
                  <a:lnTo>
                    <a:pt x="6486" y="21387"/>
                  </a:lnTo>
                  <a:lnTo>
                    <a:pt x="6292" y="21201"/>
                  </a:lnTo>
                  <a:lnTo>
                    <a:pt x="6227" y="21015"/>
                  </a:lnTo>
                  <a:lnTo>
                    <a:pt x="6227" y="20802"/>
                  </a:lnTo>
                  <a:lnTo>
                    <a:pt x="6292" y="20536"/>
                  </a:lnTo>
                  <a:lnTo>
                    <a:pt x="6551" y="20057"/>
                  </a:lnTo>
                  <a:lnTo>
                    <a:pt x="6746" y="19818"/>
                  </a:lnTo>
                  <a:lnTo>
                    <a:pt x="7200" y="19312"/>
                  </a:lnTo>
                  <a:lnTo>
                    <a:pt x="7589" y="18780"/>
                  </a:lnTo>
                  <a:lnTo>
                    <a:pt x="7719" y="18541"/>
                  </a:lnTo>
                  <a:lnTo>
                    <a:pt x="7849" y="18062"/>
                  </a:lnTo>
                  <a:lnTo>
                    <a:pt x="7849" y="17849"/>
                  </a:lnTo>
                  <a:lnTo>
                    <a:pt x="7589" y="17184"/>
                  </a:lnTo>
                  <a:lnTo>
                    <a:pt x="7459" y="16519"/>
                  </a:lnTo>
                  <a:lnTo>
                    <a:pt x="7330" y="15881"/>
                  </a:lnTo>
                  <a:lnTo>
                    <a:pt x="7265" y="15216"/>
                  </a:lnTo>
                  <a:lnTo>
                    <a:pt x="7265" y="11359"/>
                  </a:lnTo>
                  <a:lnTo>
                    <a:pt x="7200" y="10055"/>
                  </a:lnTo>
                  <a:lnTo>
                    <a:pt x="7005" y="9417"/>
                  </a:lnTo>
                  <a:lnTo>
                    <a:pt x="6876" y="8725"/>
                  </a:lnTo>
                  <a:lnTo>
                    <a:pt x="6681" y="8087"/>
                  </a:lnTo>
                  <a:lnTo>
                    <a:pt x="6422" y="7422"/>
                  </a:lnTo>
                  <a:lnTo>
                    <a:pt x="6162" y="7235"/>
                  </a:lnTo>
                  <a:lnTo>
                    <a:pt x="5903" y="7076"/>
                  </a:lnTo>
                  <a:lnTo>
                    <a:pt x="5643" y="6969"/>
                  </a:lnTo>
                  <a:lnTo>
                    <a:pt x="5319" y="6890"/>
                  </a:lnTo>
                  <a:lnTo>
                    <a:pt x="4995" y="6863"/>
                  </a:lnTo>
                  <a:lnTo>
                    <a:pt x="4605" y="6836"/>
                  </a:lnTo>
                  <a:lnTo>
                    <a:pt x="3892" y="6836"/>
                  </a:lnTo>
                  <a:lnTo>
                    <a:pt x="2984" y="6863"/>
                  </a:lnTo>
                  <a:lnTo>
                    <a:pt x="2141" y="6890"/>
                  </a:lnTo>
                  <a:lnTo>
                    <a:pt x="1686" y="6863"/>
                  </a:lnTo>
                  <a:lnTo>
                    <a:pt x="1297" y="6836"/>
                  </a:lnTo>
                  <a:lnTo>
                    <a:pt x="908" y="6783"/>
                  </a:lnTo>
                  <a:lnTo>
                    <a:pt x="519" y="6703"/>
                  </a:lnTo>
                  <a:lnTo>
                    <a:pt x="259" y="6624"/>
                  </a:lnTo>
                  <a:lnTo>
                    <a:pt x="0" y="6358"/>
                  </a:lnTo>
                  <a:lnTo>
                    <a:pt x="0" y="6092"/>
                  </a:lnTo>
                  <a:lnTo>
                    <a:pt x="130" y="5959"/>
                  </a:lnTo>
                  <a:lnTo>
                    <a:pt x="195" y="5905"/>
                  </a:lnTo>
                  <a:lnTo>
                    <a:pt x="259" y="5879"/>
                  </a:lnTo>
                  <a:lnTo>
                    <a:pt x="389" y="5852"/>
                  </a:lnTo>
                  <a:lnTo>
                    <a:pt x="519" y="5852"/>
                  </a:lnTo>
                  <a:lnTo>
                    <a:pt x="1881" y="5560"/>
                  </a:lnTo>
                  <a:lnTo>
                    <a:pt x="3308" y="5187"/>
                  </a:lnTo>
                  <a:lnTo>
                    <a:pt x="4605" y="4841"/>
                  </a:lnTo>
                  <a:lnTo>
                    <a:pt x="5838" y="4496"/>
                  </a:lnTo>
                  <a:lnTo>
                    <a:pt x="8368" y="3698"/>
                  </a:lnTo>
                  <a:lnTo>
                    <a:pt x="13168" y="2155"/>
                  </a:lnTo>
                  <a:lnTo>
                    <a:pt x="15697" y="1410"/>
                  </a:lnTo>
                  <a:lnTo>
                    <a:pt x="18292" y="718"/>
                  </a:lnTo>
                  <a:lnTo>
                    <a:pt x="19654" y="399"/>
                  </a:lnTo>
                  <a:lnTo>
                    <a:pt x="21600" y="0"/>
                  </a:lnTo>
                  <a:lnTo>
                    <a:pt x="21600" y="80"/>
                  </a:lnTo>
                  <a:lnTo>
                    <a:pt x="21470" y="213"/>
                  </a:lnTo>
                  <a:lnTo>
                    <a:pt x="21341" y="372"/>
                  </a:lnTo>
                  <a:lnTo>
                    <a:pt x="21276" y="559"/>
                  </a:lnTo>
                  <a:lnTo>
                    <a:pt x="21211" y="638"/>
                  </a:lnTo>
                  <a:lnTo>
                    <a:pt x="21276" y="718"/>
                  </a:lnTo>
                  <a:lnTo>
                    <a:pt x="21276" y="798"/>
                  </a:lnTo>
                  <a:lnTo>
                    <a:pt x="21405" y="851"/>
                  </a:lnTo>
                  <a:lnTo>
                    <a:pt x="21211" y="851"/>
                  </a:lnTo>
                  <a:lnTo>
                    <a:pt x="20692" y="98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27747" y="320984"/>
              <a:ext cx="49093" cy="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65" y="2287"/>
                  </a:moveTo>
                  <a:lnTo>
                    <a:pt x="19434" y="3558"/>
                  </a:lnTo>
                  <a:lnTo>
                    <a:pt x="18692" y="4828"/>
                  </a:lnTo>
                  <a:lnTo>
                    <a:pt x="17980" y="5845"/>
                  </a:lnTo>
                  <a:lnTo>
                    <a:pt x="17684" y="6099"/>
                  </a:lnTo>
                  <a:lnTo>
                    <a:pt x="17357" y="6353"/>
                  </a:lnTo>
                  <a:lnTo>
                    <a:pt x="16170" y="6861"/>
                  </a:lnTo>
                  <a:lnTo>
                    <a:pt x="15043" y="7369"/>
                  </a:lnTo>
                  <a:lnTo>
                    <a:pt x="13886" y="7878"/>
                  </a:lnTo>
                  <a:lnTo>
                    <a:pt x="12195" y="7878"/>
                  </a:lnTo>
                  <a:lnTo>
                    <a:pt x="11660" y="7624"/>
                  </a:lnTo>
                  <a:lnTo>
                    <a:pt x="10533" y="7115"/>
                  </a:lnTo>
                  <a:lnTo>
                    <a:pt x="9405" y="5591"/>
                  </a:lnTo>
                  <a:lnTo>
                    <a:pt x="8871" y="4828"/>
                  </a:lnTo>
                  <a:lnTo>
                    <a:pt x="8278" y="3558"/>
                  </a:lnTo>
                  <a:lnTo>
                    <a:pt x="7833" y="2541"/>
                  </a:lnTo>
                  <a:lnTo>
                    <a:pt x="7388" y="1779"/>
                  </a:lnTo>
                  <a:lnTo>
                    <a:pt x="6913" y="1271"/>
                  </a:lnTo>
                  <a:lnTo>
                    <a:pt x="6468" y="762"/>
                  </a:lnTo>
                  <a:lnTo>
                    <a:pt x="5993" y="254"/>
                  </a:lnTo>
                  <a:lnTo>
                    <a:pt x="5548" y="0"/>
                  </a:lnTo>
                  <a:lnTo>
                    <a:pt x="5074" y="0"/>
                  </a:lnTo>
                  <a:lnTo>
                    <a:pt x="4184" y="508"/>
                  </a:lnTo>
                  <a:lnTo>
                    <a:pt x="3738" y="1016"/>
                  </a:lnTo>
                  <a:lnTo>
                    <a:pt x="3293" y="1779"/>
                  </a:lnTo>
                  <a:lnTo>
                    <a:pt x="2819" y="2795"/>
                  </a:lnTo>
                  <a:lnTo>
                    <a:pt x="2403" y="4066"/>
                  </a:lnTo>
                  <a:lnTo>
                    <a:pt x="1958" y="5336"/>
                  </a:lnTo>
                  <a:lnTo>
                    <a:pt x="1543" y="7115"/>
                  </a:lnTo>
                  <a:lnTo>
                    <a:pt x="1098" y="8894"/>
                  </a:lnTo>
                  <a:lnTo>
                    <a:pt x="920" y="9911"/>
                  </a:lnTo>
                  <a:lnTo>
                    <a:pt x="653" y="12198"/>
                  </a:lnTo>
                  <a:lnTo>
                    <a:pt x="534" y="13468"/>
                  </a:lnTo>
                  <a:lnTo>
                    <a:pt x="297" y="16772"/>
                  </a:lnTo>
                  <a:lnTo>
                    <a:pt x="0" y="20075"/>
                  </a:lnTo>
                  <a:lnTo>
                    <a:pt x="475" y="20584"/>
                  </a:lnTo>
                  <a:lnTo>
                    <a:pt x="920" y="20838"/>
                  </a:lnTo>
                  <a:lnTo>
                    <a:pt x="1424" y="20838"/>
                  </a:lnTo>
                  <a:lnTo>
                    <a:pt x="1869" y="20584"/>
                  </a:lnTo>
                  <a:lnTo>
                    <a:pt x="2759" y="19313"/>
                  </a:lnTo>
                  <a:lnTo>
                    <a:pt x="3709" y="18042"/>
                  </a:lnTo>
                  <a:lnTo>
                    <a:pt x="4629" y="16518"/>
                  </a:lnTo>
                  <a:lnTo>
                    <a:pt x="5608" y="15501"/>
                  </a:lnTo>
                  <a:lnTo>
                    <a:pt x="6082" y="15247"/>
                  </a:lnTo>
                  <a:lnTo>
                    <a:pt x="6587" y="14993"/>
                  </a:lnTo>
                  <a:lnTo>
                    <a:pt x="7121" y="15247"/>
                  </a:lnTo>
                  <a:lnTo>
                    <a:pt x="7655" y="16009"/>
                  </a:lnTo>
                  <a:lnTo>
                    <a:pt x="8515" y="17280"/>
                  </a:lnTo>
                  <a:lnTo>
                    <a:pt x="9405" y="18551"/>
                  </a:lnTo>
                  <a:lnTo>
                    <a:pt x="10236" y="19567"/>
                  </a:lnTo>
                  <a:lnTo>
                    <a:pt x="11156" y="20329"/>
                  </a:lnTo>
                  <a:lnTo>
                    <a:pt x="12016" y="21092"/>
                  </a:lnTo>
                  <a:lnTo>
                    <a:pt x="12907" y="21346"/>
                  </a:lnTo>
                  <a:lnTo>
                    <a:pt x="13767" y="21600"/>
                  </a:lnTo>
                  <a:lnTo>
                    <a:pt x="14657" y="21346"/>
                  </a:lnTo>
                  <a:lnTo>
                    <a:pt x="15518" y="21092"/>
                  </a:lnTo>
                  <a:lnTo>
                    <a:pt x="16408" y="20584"/>
                  </a:lnTo>
                  <a:lnTo>
                    <a:pt x="17238" y="19821"/>
                  </a:lnTo>
                  <a:lnTo>
                    <a:pt x="18099" y="18805"/>
                  </a:lnTo>
                  <a:lnTo>
                    <a:pt x="18989" y="17534"/>
                  </a:lnTo>
                  <a:lnTo>
                    <a:pt x="19820" y="15755"/>
                  </a:lnTo>
                  <a:lnTo>
                    <a:pt x="20680" y="13976"/>
                  </a:lnTo>
                  <a:lnTo>
                    <a:pt x="21511" y="11944"/>
                  </a:lnTo>
                  <a:lnTo>
                    <a:pt x="21481" y="10419"/>
                  </a:lnTo>
                  <a:lnTo>
                    <a:pt x="21511" y="8640"/>
                  </a:lnTo>
                  <a:lnTo>
                    <a:pt x="21541" y="7369"/>
                  </a:lnTo>
                  <a:lnTo>
                    <a:pt x="21600" y="5845"/>
                  </a:lnTo>
                  <a:lnTo>
                    <a:pt x="21600" y="4828"/>
                  </a:lnTo>
                  <a:lnTo>
                    <a:pt x="21511" y="3304"/>
                  </a:lnTo>
                  <a:lnTo>
                    <a:pt x="21422" y="2795"/>
                  </a:lnTo>
                  <a:lnTo>
                    <a:pt x="21333" y="2541"/>
                  </a:lnTo>
                  <a:lnTo>
                    <a:pt x="21185" y="2287"/>
                  </a:lnTo>
                  <a:lnTo>
                    <a:pt x="20265" y="228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27747" y="320984"/>
              <a:ext cx="49093" cy="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65" y="2287"/>
                  </a:moveTo>
                  <a:lnTo>
                    <a:pt x="19434" y="3558"/>
                  </a:lnTo>
                  <a:lnTo>
                    <a:pt x="18692" y="4828"/>
                  </a:lnTo>
                  <a:lnTo>
                    <a:pt x="17980" y="5845"/>
                  </a:lnTo>
                  <a:lnTo>
                    <a:pt x="17684" y="6099"/>
                  </a:lnTo>
                  <a:lnTo>
                    <a:pt x="17357" y="6353"/>
                  </a:lnTo>
                  <a:lnTo>
                    <a:pt x="16170" y="6861"/>
                  </a:lnTo>
                  <a:lnTo>
                    <a:pt x="15043" y="7369"/>
                  </a:lnTo>
                  <a:lnTo>
                    <a:pt x="13886" y="7878"/>
                  </a:lnTo>
                  <a:lnTo>
                    <a:pt x="12195" y="7878"/>
                  </a:lnTo>
                  <a:lnTo>
                    <a:pt x="11660" y="7624"/>
                  </a:lnTo>
                  <a:lnTo>
                    <a:pt x="10533" y="7115"/>
                  </a:lnTo>
                  <a:lnTo>
                    <a:pt x="9405" y="5591"/>
                  </a:lnTo>
                  <a:lnTo>
                    <a:pt x="8871" y="4828"/>
                  </a:lnTo>
                  <a:lnTo>
                    <a:pt x="8278" y="3558"/>
                  </a:lnTo>
                  <a:lnTo>
                    <a:pt x="7833" y="2541"/>
                  </a:lnTo>
                  <a:lnTo>
                    <a:pt x="7388" y="1779"/>
                  </a:lnTo>
                  <a:lnTo>
                    <a:pt x="6913" y="1271"/>
                  </a:lnTo>
                  <a:lnTo>
                    <a:pt x="6468" y="762"/>
                  </a:lnTo>
                  <a:lnTo>
                    <a:pt x="5993" y="254"/>
                  </a:lnTo>
                  <a:lnTo>
                    <a:pt x="5548" y="0"/>
                  </a:lnTo>
                  <a:lnTo>
                    <a:pt x="5074" y="0"/>
                  </a:lnTo>
                  <a:lnTo>
                    <a:pt x="4184" y="508"/>
                  </a:lnTo>
                  <a:lnTo>
                    <a:pt x="3738" y="1016"/>
                  </a:lnTo>
                  <a:lnTo>
                    <a:pt x="3293" y="1779"/>
                  </a:lnTo>
                  <a:lnTo>
                    <a:pt x="2819" y="2795"/>
                  </a:lnTo>
                  <a:lnTo>
                    <a:pt x="2403" y="4066"/>
                  </a:lnTo>
                  <a:lnTo>
                    <a:pt x="1958" y="5336"/>
                  </a:lnTo>
                  <a:lnTo>
                    <a:pt x="1543" y="7115"/>
                  </a:lnTo>
                  <a:lnTo>
                    <a:pt x="1098" y="8894"/>
                  </a:lnTo>
                  <a:lnTo>
                    <a:pt x="920" y="9911"/>
                  </a:lnTo>
                  <a:lnTo>
                    <a:pt x="653" y="12198"/>
                  </a:lnTo>
                  <a:lnTo>
                    <a:pt x="534" y="13468"/>
                  </a:lnTo>
                  <a:lnTo>
                    <a:pt x="297" y="16772"/>
                  </a:lnTo>
                  <a:lnTo>
                    <a:pt x="0" y="20075"/>
                  </a:lnTo>
                  <a:lnTo>
                    <a:pt x="475" y="20584"/>
                  </a:lnTo>
                  <a:lnTo>
                    <a:pt x="920" y="20838"/>
                  </a:lnTo>
                  <a:lnTo>
                    <a:pt x="1424" y="20838"/>
                  </a:lnTo>
                  <a:lnTo>
                    <a:pt x="1869" y="20584"/>
                  </a:lnTo>
                  <a:lnTo>
                    <a:pt x="2759" y="19313"/>
                  </a:lnTo>
                  <a:lnTo>
                    <a:pt x="3709" y="18042"/>
                  </a:lnTo>
                  <a:lnTo>
                    <a:pt x="4629" y="16518"/>
                  </a:lnTo>
                  <a:lnTo>
                    <a:pt x="5608" y="15501"/>
                  </a:lnTo>
                  <a:lnTo>
                    <a:pt x="6082" y="15247"/>
                  </a:lnTo>
                  <a:lnTo>
                    <a:pt x="6587" y="14993"/>
                  </a:lnTo>
                  <a:lnTo>
                    <a:pt x="7121" y="15247"/>
                  </a:lnTo>
                  <a:lnTo>
                    <a:pt x="7655" y="16009"/>
                  </a:lnTo>
                  <a:lnTo>
                    <a:pt x="8515" y="17280"/>
                  </a:lnTo>
                  <a:lnTo>
                    <a:pt x="9405" y="18551"/>
                  </a:lnTo>
                  <a:lnTo>
                    <a:pt x="10236" y="19567"/>
                  </a:lnTo>
                  <a:lnTo>
                    <a:pt x="11156" y="20329"/>
                  </a:lnTo>
                  <a:lnTo>
                    <a:pt x="12016" y="21092"/>
                  </a:lnTo>
                  <a:lnTo>
                    <a:pt x="12907" y="21346"/>
                  </a:lnTo>
                  <a:lnTo>
                    <a:pt x="13767" y="21600"/>
                  </a:lnTo>
                  <a:lnTo>
                    <a:pt x="14657" y="21346"/>
                  </a:lnTo>
                  <a:lnTo>
                    <a:pt x="15518" y="21092"/>
                  </a:lnTo>
                  <a:lnTo>
                    <a:pt x="16408" y="20584"/>
                  </a:lnTo>
                  <a:lnTo>
                    <a:pt x="17238" y="19821"/>
                  </a:lnTo>
                  <a:lnTo>
                    <a:pt x="18099" y="18805"/>
                  </a:lnTo>
                  <a:lnTo>
                    <a:pt x="18989" y="17534"/>
                  </a:lnTo>
                  <a:lnTo>
                    <a:pt x="19820" y="15755"/>
                  </a:lnTo>
                  <a:lnTo>
                    <a:pt x="20680" y="13976"/>
                  </a:lnTo>
                  <a:lnTo>
                    <a:pt x="21511" y="11944"/>
                  </a:lnTo>
                  <a:lnTo>
                    <a:pt x="21481" y="10419"/>
                  </a:lnTo>
                  <a:lnTo>
                    <a:pt x="21511" y="8640"/>
                  </a:lnTo>
                  <a:lnTo>
                    <a:pt x="21541" y="7369"/>
                  </a:lnTo>
                  <a:lnTo>
                    <a:pt x="21600" y="5845"/>
                  </a:lnTo>
                  <a:lnTo>
                    <a:pt x="21600" y="4828"/>
                  </a:lnTo>
                  <a:lnTo>
                    <a:pt x="21511" y="3304"/>
                  </a:lnTo>
                  <a:lnTo>
                    <a:pt x="21422" y="2795"/>
                  </a:lnTo>
                  <a:lnTo>
                    <a:pt x="21333" y="2541"/>
                  </a:lnTo>
                  <a:lnTo>
                    <a:pt x="21185" y="2287"/>
                  </a:lnTo>
                  <a:lnTo>
                    <a:pt x="20265" y="2287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26680" y="324194"/>
              <a:ext cx="18143" cy="1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447"/>
                  </a:moveTo>
                  <a:lnTo>
                    <a:pt x="20960" y="16235"/>
                  </a:lnTo>
                  <a:lnTo>
                    <a:pt x="20320" y="16094"/>
                  </a:lnTo>
                  <a:lnTo>
                    <a:pt x="19760" y="15812"/>
                  </a:lnTo>
                  <a:lnTo>
                    <a:pt x="19280" y="15529"/>
                  </a:lnTo>
                  <a:lnTo>
                    <a:pt x="18720" y="15247"/>
                  </a:lnTo>
                  <a:lnTo>
                    <a:pt x="17280" y="14188"/>
                  </a:lnTo>
                  <a:lnTo>
                    <a:pt x="16240" y="13200"/>
                  </a:lnTo>
                  <a:lnTo>
                    <a:pt x="14320" y="10941"/>
                  </a:lnTo>
                  <a:lnTo>
                    <a:pt x="13360" y="9741"/>
                  </a:lnTo>
                  <a:lnTo>
                    <a:pt x="12400" y="8471"/>
                  </a:lnTo>
                  <a:lnTo>
                    <a:pt x="11360" y="7129"/>
                  </a:lnTo>
                  <a:lnTo>
                    <a:pt x="10240" y="5788"/>
                  </a:lnTo>
                  <a:lnTo>
                    <a:pt x="9040" y="4518"/>
                  </a:lnTo>
                  <a:lnTo>
                    <a:pt x="7760" y="3176"/>
                  </a:lnTo>
                  <a:lnTo>
                    <a:pt x="6320" y="2047"/>
                  </a:lnTo>
                  <a:lnTo>
                    <a:pt x="5360" y="1482"/>
                  </a:lnTo>
                  <a:lnTo>
                    <a:pt x="4560" y="918"/>
                  </a:lnTo>
                  <a:lnTo>
                    <a:pt x="3680" y="424"/>
                  </a:lnTo>
                  <a:lnTo>
                    <a:pt x="2720" y="0"/>
                  </a:lnTo>
                  <a:lnTo>
                    <a:pt x="0" y="4729"/>
                  </a:lnTo>
                  <a:lnTo>
                    <a:pt x="720" y="5012"/>
                  </a:lnTo>
                  <a:lnTo>
                    <a:pt x="1840" y="5718"/>
                  </a:lnTo>
                  <a:lnTo>
                    <a:pt x="2320" y="6000"/>
                  </a:lnTo>
                  <a:lnTo>
                    <a:pt x="3440" y="6918"/>
                  </a:lnTo>
                  <a:lnTo>
                    <a:pt x="4480" y="7906"/>
                  </a:lnTo>
                  <a:lnTo>
                    <a:pt x="5440" y="9035"/>
                  </a:lnTo>
                  <a:lnTo>
                    <a:pt x="6480" y="10235"/>
                  </a:lnTo>
                  <a:lnTo>
                    <a:pt x="7440" y="11435"/>
                  </a:lnTo>
                  <a:lnTo>
                    <a:pt x="8400" y="12776"/>
                  </a:lnTo>
                  <a:lnTo>
                    <a:pt x="10480" y="15318"/>
                  </a:lnTo>
                  <a:lnTo>
                    <a:pt x="11760" y="16588"/>
                  </a:lnTo>
                  <a:lnTo>
                    <a:pt x="12960" y="17859"/>
                  </a:lnTo>
                  <a:lnTo>
                    <a:pt x="13680" y="18494"/>
                  </a:lnTo>
                  <a:lnTo>
                    <a:pt x="14400" y="18988"/>
                  </a:lnTo>
                  <a:lnTo>
                    <a:pt x="15200" y="19553"/>
                  </a:lnTo>
                  <a:lnTo>
                    <a:pt x="16080" y="20047"/>
                  </a:lnTo>
                  <a:lnTo>
                    <a:pt x="16960" y="20471"/>
                  </a:lnTo>
                  <a:lnTo>
                    <a:pt x="17920" y="20894"/>
                  </a:lnTo>
                  <a:lnTo>
                    <a:pt x="18880" y="21247"/>
                  </a:lnTo>
                  <a:lnTo>
                    <a:pt x="19920" y="21600"/>
                  </a:lnTo>
                  <a:lnTo>
                    <a:pt x="19840" y="21600"/>
                  </a:lnTo>
                  <a:lnTo>
                    <a:pt x="21600" y="1644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3755" y="335428"/>
              <a:ext cx="36286" cy="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058"/>
                  </a:moveTo>
                  <a:lnTo>
                    <a:pt x="20545" y="2676"/>
                  </a:lnTo>
                  <a:lnTo>
                    <a:pt x="19491" y="2676"/>
                  </a:lnTo>
                  <a:lnTo>
                    <a:pt x="18436" y="2867"/>
                  </a:lnTo>
                  <a:lnTo>
                    <a:pt x="17382" y="3632"/>
                  </a:lnTo>
                  <a:lnTo>
                    <a:pt x="15311" y="4970"/>
                  </a:lnTo>
                  <a:lnTo>
                    <a:pt x="13046" y="6499"/>
                  </a:lnTo>
                  <a:lnTo>
                    <a:pt x="11874" y="6881"/>
                  </a:lnTo>
                  <a:lnTo>
                    <a:pt x="10624" y="7264"/>
                  </a:lnTo>
                  <a:lnTo>
                    <a:pt x="9257" y="7264"/>
                  </a:lnTo>
                  <a:lnTo>
                    <a:pt x="7812" y="6881"/>
                  </a:lnTo>
                  <a:lnTo>
                    <a:pt x="7031" y="6499"/>
                  </a:lnTo>
                  <a:lnTo>
                    <a:pt x="6289" y="5926"/>
                  </a:lnTo>
                  <a:lnTo>
                    <a:pt x="5468" y="5352"/>
                  </a:lnTo>
                  <a:lnTo>
                    <a:pt x="4609" y="4779"/>
                  </a:lnTo>
                  <a:lnTo>
                    <a:pt x="3711" y="3823"/>
                  </a:lnTo>
                  <a:lnTo>
                    <a:pt x="2773" y="2867"/>
                  </a:lnTo>
                  <a:lnTo>
                    <a:pt x="1836" y="1338"/>
                  </a:lnTo>
                  <a:lnTo>
                    <a:pt x="859" y="0"/>
                  </a:lnTo>
                  <a:lnTo>
                    <a:pt x="0" y="13954"/>
                  </a:lnTo>
                  <a:lnTo>
                    <a:pt x="1094" y="15483"/>
                  </a:lnTo>
                  <a:lnTo>
                    <a:pt x="3125" y="17777"/>
                  </a:lnTo>
                  <a:lnTo>
                    <a:pt x="4062" y="18733"/>
                  </a:lnTo>
                  <a:lnTo>
                    <a:pt x="4961" y="19497"/>
                  </a:lnTo>
                  <a:lnTo>
                    <a:pt x="5898" y="20262"/>
                  </a:lnTo>
                  <a:lnTo>
                    <a:pt x="6757" y="20644"/>
                  </a:lnTo>
                  <a:lnTo>
                    <a:pt x="7578" y="21027"/>
                  </a:lnTo>
                  <a:lnTo>
                    <a:pt x="9179" y="21409"/>
                  </a:lnTo>
                  <a:lnTo>
                    <a:pt x="10663" y="21600"/>
                  </a:lnTo>
                  <a:lnTo>
                    <a:pt x="12030" y="21218"/>
                  </a:lnTo>
                  <a:lnTo>
                    <a:pt x="13397" y="20644"/>
                  </a:lnTo>
                  <a:lnTo>
                    <a:pt x="15702" y="19115"/>
                  </a:lnTo>
                  <a:lnTo>
                    <a:pt x="17811" y="17777"/>
                  </a:lnTo>
                  <a:lnTo>
                    <a:pt x="18710" y="17204"/>
                  </a:lnTo>
                  <a:lnTo>
                    <a:pt x="20428" y="16821"/>
                  </a:lnTo>
                  <a:lnTo>
                    <a:pt x="21248" y="17204"/>
                  </a:lnTo>
                  <a:lnTo>
                    <a:pt x="21600" y="305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690484" y="148455"/>
              <a:ext cx="62966" cy="10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63" y="706"/>
                  </a:moveTo>
                  <a:lnTo>
                    <a:pt x="7207" y="1075"/>
                  </a:lnTo>
                  <a:lnTo>
                    <a:pt x="7252" y="1475"/>
                  </a:lnTo>
                  <a:lnTo>
                    <a:pt x="7252" y="2044"/>
                  </a:lnTo>
                  <a:lnTo>
                    <a:pt x="7230" y="2234"/>
                  </a:lnTo>
                  <a:lnTo>
                    <a:pt x="7185" y="2423"/>
                  </a:lnTo>
                  <a:lnTo>
                    <a:pt x="7118" y="2603"/>
                  </a:lnTo>
                  <a:lnTo>
                    <a:pt x="7028" y="2792"/>
                  </a:lnTo>
                  <a:lnTo>
                    <a:pt x="6939" y="2971"/>
                  </a:lnTo>
                  <a:lnTo>
                    <a:pt x="6805" y="3140"/>
                  </a:lnTo>
                  <a:lnTo>
                    <a:pt x="6625" y="3319"/>
                  </a:lnTo>
                  <a:lnTo>
                    <a:pt x="6446" y="3477"/>
                  </a:lnTo>
                  <a:lnTo>
                    <a:pt x="6223" y="3646"/>
                  </a:lnTo>
                  <a:lnTo>
                    <a:pt x="5999" y="3751"/>
                  </a:lnTo>
                  <a:lnTo>
                    <a:pt x="5596" y="3962"/>
                  </a:lnTo>
                  <a:lnTo>
                    <a:pt x="5350" y="4046"/>
                  </a:lnTo>
                  <a:lnTo>
                    <a:pt x="4857" y="4194"/>
                  </a:lnTo>
                  <a:lnTo>
                    <a:pt x="4566" y="4267"/>
                  </a:lnTo>
                  <a:lnTo>
                    <a:pt x="4298" y="4331"/>
                  </a:lnTo>
                  <a:lnTo>
                    <a:pt x="3716" y="4436"/>
                  </a:lnTo>
                  <a:lnTo>
                    <a:pt x="3067" y="4541"/>
                  </a:lnTo>
                  <a:lnTo>
                    <a:pt x="2417" y="4636"/>
                  </a:lnTo>
                  <a:lnTo>
                    <a:pt x="1746" y="4720"/>
                  </a:lnTo>
                  <a:lnTo>
                    <a:pt x="1500" y="4773"/>
                  </a:lnTo>
                  <a:lnTo>
                    <a:pt x="1276" y="4826"/>
                  </a:lnTo>
                  <a:lnTo>
                    <a:pt x="1074" y="4889"/>
                  </a:lnTo>
                  <a:lnTo>
                    <a:pt x="873" y="4963"/>
                  </a:lnTo>
                  <a:lnTo>
                    <a:pt x="515" y="5131"/>
                  </a:lnTo>
                  <a:lnTo>
                    <a:pt x="358" y="5226"/>
                  </a:lnTo>
                  <a:lnTo>
                    <a:pt x="246" y="5342"/>
                  </a:lnTo>
                  <a:lnTo>
                    <a:pt x="134" y="5447"/>
                  </a:lnTo>
                  <a:lnTo>
                    <a:pt x="67" y="5553"/>
                  </a:lnTo>
                  <a:lnTo>
                    <a:pt x="22" y="5658"/>
                  </a:lnTo>
                  <a:lnTo>
                    <a:pt x="0" y="5774"/>
                  </a:lnTo>
                  <a:lnTo>
                    <a:pt x="0" y="5890"/>
                  </a:lnTo>
                  <a:lnTo>
                    <a:pt x="22" y="6016"/>
                  </a:lnTo>
                  <a:lnTo>
                    <a:pt x="90" y="6132"/>
                  </a:lnTo>
                  <a:lnTo>
                    <a:pt x="179" y="6248"/>
                  </a:lnTo>
                  <a:lnTo>
                    <a:pt x="381" y="6417"/>
                  </a:lnTo>
                  <a:lnTo>
                    <a:pt x="627" y="6596"/>
                  </a:lnTo>
                  <a:lnTo>
                    <a:pt x="761" y="6691"/>
                  </a:lnTo>
                  <a:lnTo>
                    <a:pt x="1030" y="6817"/>
                  </a:lnTo>
                  <a:lnTo>
                    <a:pt x="1164" y="6870"/>
                  </a:lnTo>
                  <a:lnTo>
                    <a:pt x="1544" y="6901"/>
                  </a:lnTo>
                  <a:lnTo>
                    <a:pt x="1947" y="6912"/>
                  </a:lnTo>
                  <a:lnTo>
                    <a:pt x="2417" y="6923"/>
                  </a:lnTo>
                  <a:lnTo>
                    <a:pt x="2843" y="6912"/>
                  </a:lnTo>
                  <a:lnTo>
                    <a:pt x="3783" y="6870"/>
                  </a:lnTo>
                  <a:lnTo>
                    <a:pt x="4656" y="6838"/>
                  </a:lnTo>
                  <a:lnTo>
                    <a:pt x="5103" y="6828"/>
                  </a:lnTo>
                  <a:lnTo>
                    <a:pt x="5506" y="6828"/>
                  </a:lnTo>
                  <a:lnTo>
                    <a:pt x="5887" y="6849"/>
                  </a:lnTo>
                  <a:lnTo>
                    <a:pt x="6267" y="6880"/>
                  </a:lnTo>
                  <a:lnTo>
                    <a:pt x="6424" y="6901"/>
                  </a:lnTo>
                  <a:lnTo>
                    <a:pt x="6581" y="6933"/>
                  </a:lnTo>
                  <a:lnTo>
                    <a:pt x="6737" y="6975"/>
                  </a:lnTo>
                  <a:lnTo>
                    <a:pt x="6872" y="7017"/>
                  </a:lnTo>
                  <a:lnTo>
                    <a:pt x="6984" y="7060"/>
                  </a:lnTo>
                  <a:lnTo>
                    <a:pt x="7096" y="7123"/>
                  </a:lnTo>
                  <a:lnTo>
                    <a:pt x="7185" y="7186"/>
                  </a:lnTo>
                  <a:lnTo>
                    <a:pt x="7275" y="7260"/>
                  </a:lnTo>
                  <a:lnTo>
                    <a:pt x="7588" y="7565"/>
                  </a:lnTo>
                  <a:lnTo>
                    <a:pt x="7901" y="7860"/>
                  </a:lnTo>
                  <a:lnTo>
                    <a:pt x="8170" y="8176"/>
                  </a:lnTo>
                  <a:lnTo>
                    <a:pt x="8416" y="8471"/>
                  </a:lnTo>
                  <a:lnTo>
                    <a:pt x="8640" y="8798"/>
                  </a:lnTo>
                  <a:lnTo>
                    <a:pt x="8841" y="9104"/>
                  </a:lnTo>
                  <a:lnTo>
                    <a:pt x="9065" y="9420"/>
                  </a:lnTo>
                  <a:lnTo>
                    <a:pt x="9222" y="9736"/>
                  </a:lnTo>
                  <a:lnTo>
                    <a:pt x="9379" y="10062"/>
                  </a:lnTo>
                  <a:lnTo>
                    <a:pt x="9513" y="10379"/>
                  </a:lnTo>
                  <a:lnTo>
                    <a:pt x="9647" y="10705"/>
                  </a:lnTo>
                  <a:lnTo>
                    <a:pt x="9759" y="11032"/>
                  </a:lnTo>
                  <a:lnTo>
                    <a:pt x="9961" y="11685"/>
                  </a:lnTo>
                  <a:lnTo>
                    <a:pt x="10117" y="12349"/>
                  </a:lnTo>
                  <a:lnTo>
                    <a:pt x="10229" y="13013"/>
                  </a:lnTo>
                  <a:lnTo>
                    <a:pt x="10319" y="13676"/>
                  </a:lnTo>
                  <a:lnTo>
                    <a:pt x="10386" y="14351"/>
                  </a:lnTo>
                  <a:lnTo>
                    <a:pt x="10475" y="15015"/>
                  </a:lnTo>
                  <a:lnTo>
                    <a:pt x="10543" y="15689"/>
                  </a:lnTo>
                  <a:lnTo>
                    <a:pt x="10677" y="17017"/>
                  </a:lnTo>
                  <a:lnTo>
                    <a:pt x="10789" y="17680"/>
                  </a:lnTo>
                  <a:lnTo>
                    <a:pt x="10319" y="17691"/>
                  </a:lnTo>
                  <a:lnTo>
                    <a:pt x="9893" y="17701"/>
                  </a:lnTo>
                  <a:lnTo>
                    <a:pt x="9670" y="17691"/>
                  </a:lnTo>
                  <a:lnTo>
                    <a:pt x="9468" y="17680"/>
                  </a:lnTo>
                  <a:lnTo>
                    <a:pt x="9289" y="17659"/>
                  </a:lnTo>
                  <a:lnTo>
                    <a:pt x="9110" y="17628"/>
                  </a:lnTo>
                  <a:lnTo>
                    <a:pt x="8595" y="17522"/>
                  </a:lnTo>
                  <a:lnTo>
                    <a:pt x="7655" y="17291"/>
                  </a:lnTo>
                  <a:lnTo>
                    <a:pt x="7163" y="17175"/>
                  </a:lnTo>
                  <a:lnTo>
                    <a:pt x="6223" y="16964"/>
                  </a:lnTo>
                  <a:lnTo>
                    <a:pt x="5730" y="16869"/>
                  </a:lnTo>
                  <a:lnTo>
                    <a:pt x="5238" y="16785"/>
                  </a:lnTo>
                  <a:lnTo>
                    <a:pt x="4924" y="16743"/>
                  </a:lnTo>
                  <a:lnTo>
                    <a:pt x="4611" y="16722"/>
                  </a:lnTo>
                  <a:lnTo>
                    <a:pt x="4298" y="16711"/>
                  </a:lnTo>
                  <a:lnTo>
                    <a:pt x="3984" y="16722"/>
                  </a:lnTo>
                  <a:lnTo>
                    <a:pt x="3693" y="16743"/>
                  </a:lnTo>
                  <a:lnTo>
                    <a:pt x="3402" y="16785"/>
                  </a:lnTo>
                  <a:lnTo>
                    <a:pt x="3246" y="16816"/>
                  </a:lnTo>
                  <a:lnTo>
                    <a:pt x="2843" y="16943"/>
                  </a:lnTo>
                  <a:lnTo>
                    <a:pt x="2776" y="16974"/>
                  </a:lnTo>
                  <a:lnTo>
                    <a:pt x="2731" y="17017"/>
                  </a:lnTo>
                  <a:lnTo>
                    <a:pt x="2708" y="17069"/>
                  </a:lnTo>
                  <a:lnTo>
                    <a:pt x="2708" y="17259"/>
                  </a:lnTo>
                  <a:lnTo>
                    <a:pt x="2664" y="17343"/>
                  </a:lnTo>
                  <a:lnTo>
                    <a:pt x="2596" y="17406"/>
                  </a:lnTo>
                  <a:lnTo>
                    <a:pt x="2507" y="17501"/>
                  </a:lnTo>
                  <a:lnTo>
                    <a:pt x="2462" y="17586"/>
                  </a:lnTo>
                  <a:lnTo>
                    <a:pt x="2440" y="17680"/>
                  </a:lnTo>
                  <a:lnTo>
                    <a:pt x="2440" y="17775"/>
                  </a:lnTo>
                  <a:lnTo>
                    <a:pt x="2485" y="17860"/>
                  </a:lnTo>
                  <a:lnTo>
                    <a:pt x="2552" y="17944"/>
                  </a:lnTo>
                  <a:lnTo>
                    <a:pt x="2619" y="18049"/>
                  </a:lnTo>
                  <a:lnTo>
                    <a:pt x="2708" y="18133"/>
                  </a:lnTo>
                  <a:lnTo>
                    <a:pt x="3156" y="18471"/>
                  </a:lnTo>
                  <a:lnTo>
                    <a:pt x="3402" y="18639"/>
                  </a:lnTo>
                  <a:lnTo>
                    <a:pt x="3559" y="18818"/>
                  </a:lnTo>
                  <a:lnTo>
                    <a:pt x="3671" y="18913"/>
                  </a:lnTo>
                  <a:lnTo>
                    <a:pt x="3783" y="18997"/>
                  </a:lnTo>
                  <a:lnTo>
                    <a:pt x="3917" y="19082"/>
                  </a:lnTo>
                  <a:lnTo>
                    <a:pt x="4074" y="19166"/>
                  </a:lnTo>
                  <a:lnTo>
                    <a:pt x="4432" y="19314"/>
                  </a:lnTo>
                  <a:lnTo>
                    <a:pt x="4633" y="19398"/>
                  </a:lnTo>
                  <a:lnTo>
                    <a:pt x="4857" y="19472"/>
                  </a:lnTo>
                  <a:lnTo>
                    <a:pt x="5753" y="19724"/>
                  </a:lnTo>
                  <a:lnTo>
                    <a:pt x="6693" y="19946"/>
                  </a:lnTo>
                  <a:lnTo>
                    <a:pt x="8349" y="20272"/>
                  </a:lnTo>
                  <a:lnTo>
                    <a:pt x="10028" y="20599"/>
                  </a:lnTo>
                  <a:lnTo>
                    <a:pt x="10878" y="20778"/>
                  </a:lnTo>
                  <a:lnTo>
                    <a:pt x="11707" y="20947"/>
                  </a:lnTo>
                  <a:lnTo>
                    <a:pt x="12557" y="21094"/>
                  </a:lnTo>
                  <a:lnTo>
                    <a:pt x="14258" y="21368"/>
                  </a:lnTo>
                  <a:lnTo>
                    <a:pt x="15131" y="21463"/>
                  </a:lnTo>
                  <a:lnTo>
                    <a:pt x="15534" y="21505"/>
                  </a:lnTo>
                  <a:lnTo>
                    <a:pt x="16429" y="21568"/>
                  </a:lnTo>
                  <a:lnTo>
                    <a:pt x="16855" y="21589"/>
                  </a:lnTo>
                  <a:lnTo>
                    <a:pt x="17280" y="21600"/>
                  </a:lnTo>
                  <a:lnTo>
                    <a:pt x="18175" y="21600"/>
                  </a:lnTo>
                  <a:lnTo>
                    <a:pt x="18601" y="21589"/>
                  </a:lnTo>
                  <a:lnTo>
                    <a:pt x="19071" y="21558"/>
                  </a:lnTo>
                  <a:lnTo>
                    <a:pt x="19496" y="21526"/>
                  </a:lnTo>
                  <a:lnTo>
                    <a:pt x="19944" y="21484"/>
                  </a:lnTo>
                  <a:lnTo>
                    <a:pt x="20414" y="21421"/>
                  </a:lnTo>
                  <a:lnTo>
                    <a:pt x="20593" y="21400"/>
                  </a:lnTo>
                  <a:lnTo>
                    <a:pt x="20772" y="21358"/>
                  </a:lnTo>
                  <a:lnTo>
                    <a:pt x="20928" y="21294"/>
                  </a:lnTo>
                  <a:lnTo>
                    <a:pt x="21063" y="21231"/>
                  </a:lnTo>
                  <a:lnTo>
                    <a:pt x="21197" y="21157"/>
                  </a:lnTo>
                  <a:lnTo>
                    <a:pt x="21309" y="21073"/>
                  </a:lnTo>
                  <a:lnTo>
                    <a:pt x="21399" y="20989"/>
                  </a:lnTo>
                  <a:lnTo>
                    <a:pt x="21533" y="20799"/>
                  </a:lnTo>
                  <a:lnTo>
                    <a:pt x="21578" y="20704"/>
                  </a:lnTo>
                  <a:lnTo>
                    <a:pt x="21600" y="20588"/>
                  </a:lnTo>
                  <a:lnTo>
                    <a:pt x="21600" y="20399"/>
                  </a:lnTo>
                  <a:lnTo>
                    <a:pt x="21578" y="20304"/>
                  </a:lnTo>
                  <a:lnTo>
                    <a:pt x="21533" y="20209"/>
                  </a:lnTo>
                  <a:lnTo>
                    <a:pt x="21466" y="20125"/>
                  </a:lnTo>
                  <a:lnTo>
                    <a:pt x="21354" y="19977"/>
                  </a:lnTo>
                  <a:lnTo>
                    <a:pt x="21197" y="19861"/>
                  </a:lnTo>
                  <a:lnTo>
                    <a:pt x="20839" y="19651"/>
                  </a:lnTo>
                  <a:lnTo>
                    <a:pt x="20615" y="19556"/>
                  </a:lnTo>
                  <a:lnTo>
                    <a:pt x="20391" y="19472"/>
                  </a:lnTo>
                  <a:lnTo>
                    <a:pt x="20100" y="19387"/>
                  </a:lnTo>
                  <a:lnTo>
                    <a:pt x="19854" y="19303"/>
                  </a:lnTo>
                  <a:lnTo>
                    <a:pt x="19295" y="19166"/>
                  </a:lnTo>
                  <a:lnTo>
                    <a:pt x="18690" y="19029"/>
                  </a:lnTo>
                  <a:lnTo>
                    <a:pt x="18108" y="18903"/>
                  </a:lnTo>
                  <a:lnTo>
                    <a:pt x="17526" y="18766"/>
                  </a:lnTo>
                  <a:lnTo>
                    <a:pt x="17235" y="18692"/>
                  </a:lnTo>
                  <a:lnTo>
                    <a:pt x="16743" y="18523"/>
                  </a:lnTo>
                  <a:lnTo>
                    <a:pt x="16519" y="18428"/>
                  </a:lnTo>
                  <a:lnTo>
                    <a:pt x="16116" y="18218"/>
                  </a:lnTo>
                  <a:lnTo>
                    <a:pt x="15915" y="18102"/>
                  </a:lnTo>
                  <a:lnTo>
                    <a:pt x="15736" y="17965"/>
                  </a:lnTo>
                  <a:lnTo>
                    <a:pt x="15601" y="17838"/>
                  </a:lnTo>
                  <a:lnTo>
                    <a:pt x="15445" y="17712"/>
                  </a:lnTo>
                  <a:lnTo>
                    <a:pt x="15333" y="17586"/>
                  </a:lnTo>
                  <a:lnTo>
                    <a:pt x="15221" y="17449"/>
                  </a:lnTo>
                  <a:lnTo>
                    <a:pt x="15131" y="17301"/>
                  </a:lnTo>
                  <a:lnTo>
                    <a:pt x="15064" y="17164"/>
                  </a:lnTo>
                  <a:lnTo>
                    <a:pt x="15019" y="17027"/>
                  </a:lnTo>
                  <a:lnTo>
                    <a:pt x="14997" y="16890"/>
                  </a:lnTo>
                  <a:lnTo>
                    <a:pt x="14907" y="16564"/>
                  </a:lnTo>
                  <a:lnTo>
                    <a:pt x="14840" y="16237"/>
                  </a:lnTo>
                  <a:lnTo>
                    <a:pt x="14818" y="15910"/>
                  </a:lnTo>
                  <a:lnTo>
                    <a:pt x="14818" y="15605"/>
                  </a:lnTo>
                  <a:lnTo>
                    <a:pt x="14863" y="14962"/>
                  </a:lnTo>
                  <a:lnTo>
                    <a:pt x="14952" y="14330"/>
                  </a:lnTo>
                  <a:lnTo>
                    <a:pt x="14997" y="14024"/>
                  </a:lnTo>
                  <a:lnTo>
                    <a:pt x="15042" y="13698"/>
                  </a:lnTo>
                  <a:lnTo>
                    <a:pt x="15064" y="13381"/>
                  </a:lnTo>
                  <a:lnTo>
                    <a:pt x="15064" y="13055"/>
                  </a:lnTo>
                  <a:lnTo>
                    <a:pt x="15042" y="12739"/>
                  </a:lnTo>
                  <a:lnTo>
                    <a:pt x="14975" y="12402"/>
                  </a:lnTo>
                  <a:lnTo>
                    <a:pt x="14885" y="12075"/>
                  </a:lnTo>
                  <a:lnTo>
                    <a:pt x="14751" y="11738"/>
                  </a:lnTo>
                  <a:lnTo>
                    <a:pt x="14728" y="11569"/>
                  </a:lnTo>
                  <a:lnTo>
                    <a:pt x="14684" y="11411"/>
                  </a:lnTo>
                  <a:lnTo>
                    <a:pt x="14572" y="11243"/>
                  </a:lnTo>
                  <a:lnTo>
                    <a:pt x="14236" y="10768"/>
                  </a:lnTo>
                  <a:lnTo>
                    <a:pt x="14012" y="10431"/>
                  </a:lnTo>
                  <a:lnTo>
                    <a:pt x="13922" y="10189"/>
                  </a:lnTo>
                  <a:lnTo>
                    <a:pt x="13855" y="9936"/>
                  </a:lnTo>
                  <a:lnTo>
                    <a:pt x="13766" y="9451"/>
                  </a:lnTo>
                  <a:lnTo>
                    <a:pt x="13743" y="8956"/>
                  </a:lnTo>
                  <a:lnTo>
                    <a:pt x="13721" y="8450"/>
                  </a:lnTo>
                  <a:lnTo>
                    <a:pt x="13721" y="8208"/>
                  </a:lnTo>
                  <a:lnTo>
                    <a:pt x="13676" y="7955"/>
                  </a:lnTo>
                  <a:lnTo>
                    <a:pt x="13654" y="7702"/>
                  </a:lnTo>
                  <a:lnTo>
                    <a:pt x="13587" y="7460"/>
                  </a:lnTo>
                  <a:lnTo>
                    <a:pt x="13497" y="7207"/>
                  </a:lnTo>
                  <a:lnTo>
                    <a:pt x="13385" y="6965"/>
                  </a:lnTo>
                  <a:lnTo>
                    <a:pt x="13251" y="6722"/>
                  </a:lnTo>
                  <a:lnTo>
                    <a:pt x="13050" y="6469"/>
                  </a:lnTo>
                  <a:lnTo>
                    <a:pt x="12691" y="6048"/>
                  </a:lnTo>
                  <a:lnTo>
                    <a:pt x="12512" y="5827"/>
                  </a:lnTo>
                  <a:lnTo>
                    <a:pt x="12311" y="5511"/>
                  </a:lnTo>
                  <a:lnTo>
                    <a:pt x="12266" y="5405"/>
                  </a:lnTo>
                  <a:lnTo>
                    <a:pt x="12221" y="5279"/>
                  </a:lnTo>
                  <a:lnTo>
                    <a:pt x="12177" y="5173"/>
                  </a:lnTo>
                  <a:lnTo>
                    <a:pt x="12177" y="4836"/>
                  </a:lnTo>
                  <a:lnTo>
                    <a:pt x="12221" y="4720"/>
                  </a:lnTo>
                  <a:lnTo>
                    <a:pt x="12311" y="4446"/>
                  </a:lnTo>
                  <a:lnTo>
                    <a:pt x="12423" y="4172"/>
                  </a:lnTo>
                  <a:lnTo>
                    <a:pt x="12557" y="3888"/>
                  </a:lnTo>
                  <a:lnTo>
                    <a:pt x="12714" y="3604"/>
                  </a:lnTo>
                  <a:lnTo>
                    <a:pt x="12848" y="3330"/>
                  </a:lnTo>
                  <a:lnTo>
                    <a:pt x="13005" y="3035"/>
                  </a:lnTo>
                  <a:lnTo>
                    <a:pt x="13117" y="2750"/>
                  </a:lnTo>
                  <a:lnTo>
                    <a:pt x="13251" y="2466"/>
                  </a:lnTo>
                  <a:lnTo>
                    <a:pt x="13318" y="2192"/>
                  </a:lnTo>
                  <a:lnTo>
                    <a:pt x="13341" y="1907"/>
                  </a:lnTo>
                  <a:lnTo>
                    <a:pt x="13341" y="1781"/>
                  </a:lnTo>
                  <a:lnTo>
                    <a:pt x="13318" y="1644"/>
                  </a:lnTo>
                  <a:lnTo>
                    <a:pt x="13296" y="1517"/>
                  </a:lnTo>
                  <a:lnTo>
                    <a:pt x="13251" y="1391"/>
                  </a:lnTo>
                  <a:lnTo>
                    <a:pt x="13072" y="1138"/>
                  </a:lnTo>
                  <a:lnTo>
                    <a:pt x="12848" y="906"/>
                  </a:lnTo>
                  <a:lnTo>
                    <a:pt x="12691" y="790"/>
                  </a:lnTo>
                  <a:lnTo>
                    <a:pt x="12512" y="685"/>
                  </a:lnTo>
                  <a:lnTo>
                    <a:pt x="12333" y="569"/>
                  </a:lnTo>
                  <a:lnTo>
                    <a:pt x="12109" y="464"/>
                  </a:lnTo>
                  <a:lnTo>
                    <a:pt x="11908" y="390"/>
                  </a:lnTo>
                  <a:lnTo>
                    <a:pt x="11684" y="316"/>
                  </a:lnTo>
                  <a:lnTo>
                    <a:pt x="11192" y="190"/>
                  </a:lnTo>
                  <a:lnTo>
                    <a:pt x="10923" y="137"/>
                  </a:lnTo>
                  <a:lnTo>
                    <a:pt x="10655" y="95"/>
                  </a:lnTo>
                  <a:lnTo>
                    <a:pt x="10341" y="53"/>
                  </a:lnTo>
                  <a:lnTo>
                    <a:pt x="9714" y="11"/>
                  </a:lnTo>
                  <a:lnTo>
                    <a:pt x="9401" y="0"/>
                  </a:lnTo>
                  <a:lnTo>
                    <a:pt x="9088" y="0"/>
                  </a:lnTo>
                  <a:lnTo>
                    <a:pt x="8752" y="11"/>
                  </a:lnTo>
                  <a:lnTo>
                    <a:pt x="8439" y="21"/>
                  </a:lnTo>
                  <a:lnTo>
                    <a:pt x="8125" y="53"/>
                  </a:lnTo>
                  <a:lnTo>
                    <a:pt x="7834" y="84"/>
                  </a:lnTo>
                  <a:lnTo>
                    <a:pt x="7521" y="137"/>
                  </a:lnTo>
                  <a:lnTo>
                    <a:pt x="7431" y="169"/>
                  </a:lnTo>
                  <a:lnTo>
                    <a:pt x="7342" y="211"/>
                  </a:lnTo>
                  <a:lnTo>
                    <a:pt x="7275" y="274"/>
                  </a:lnTo>
                  <a:lnTo>
                    <a:pt x="7207" y="348"/>
                  </a:lnTo>
                  <a:lnTo>
                    <a:pt x="7163" y="432"/>
                  </a:lnTo>
                  <a:lnTo>
                    <a:pt x="7140" y="516"/>
                  </a:lnTo>
                  <a:lnTo>
                    <a:pt x="7140" y="611"/>
                  </a:lnTo>
                  <a:lnTo>
                    <a:pt x="7163" y="70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693685" y="154072"/>
              <a:ext cx="56563" cy="9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01" y="20397"/>
                  </a:moveTo>
                  <a:lnTo>
                    <a:pt x="17484" y="20491"/>
                  </a:lnTo>
                  <a:lnTo>
                    <a:pt x="17694" y="20573"/>
                  </a:lnTo>
                  <a:lnTo>
                    <a:pt x="17904" y="20643"/>
                  </a:lnTo>
                  <a:lnTo>
                    <a:pt x="18376" y="20736"/>
                  </a:lnTo>
                  <a:lnTo>
                    <a:pt x="18638" y="20771"/>
                  </a:lnTo>
                  <a:lnTo>
                    <a:pt x="18926" y="20806"/>
                  </a:lnTo>
                  <a:lnTo>
                    <a:pt x="19215" y="20818"/>
                  </a:lnTo>
                  <a:lnTo>
                    <a:pt x="19817" y="20864"/>
                  </a:lnTo>
                  <a:lnTo>
                    <a:pt x="20394" y="20899"/>
                  </a:lnTo>
                  <a:lnTo>
                    <a:pt x="20709" y="20923"/>
                  </a:lnTo>
                  <a:lnTo>
                    <a:pt x="20997" y="20958"/>
                  </a:lnTo>
                  <a:lnTo>
                    <a:pt x="21259" y="20981"/>
                  </a:lnTo>
                  <a:lnTo>
                    <a:pt x="21548" y="21028"/>
                  </a:lnTo>
                  <a:lnTo>
                    <a:pt x="21574" y="21063"/>
                  </a:lnTo>
                  <a:lnTo>
                    <a:pt x="21600" y="21110"/>
                  </a:lnTo>
                  <a:lnTo>
                    <a:pt x="21600" y="21261"/>
                  </a:lnTo>
                  <a:lnTo>
                    <a:pt x="21548" y="21425"/>
                  </a:lnTo>
                  <a:lnTo>
                    <a:pt x="21548" y="21600"/>
                  </a:lnTo>
                  <a:lnTo>
                    <a:pt x="20237" y="21530"/>
                  </a:lnTo>
                  <a:lnTo>
                    <a:pt x="19608" y="21483"/>
                  </a:lnTo>
                  <a:lnTo>
                    <a:pt x="18952" y="21425"/>
                  </a:lnTo>
                  <a:lnTo>
                    <a:pt x="17720" y="21296"/>
                  </a:lnTo>
                  <a:lnTo>
                    <a:pt x="16462" y="21145"/>
                  </a:lnTo>
                  <a:lnTo>
                    <a:pt x="15178" y="20993"/>
                  </a:lnTo>
                  <a:lnTo>
                    <a:pt x="13893" y="20829"/>
                  </a:lnTo>
                  <a:lnTo>
                    <a:pt x="13264" y="20771"/>
                  </a:lnTo>
                  <a:lnTo>
                    <a:pt x="12609" y="20713"/>
                  </a:lnTo>
                  <a:lnTo>
                    <a:pt x="11927" y="20678"/>
                  </a:lnTo>
                  <a:lnTo>
                    <a:pt x="11272" y="20643"/>
                  </a:lnTo>
                  <a:lnTo>
                    <a:pt x="11010" y="20631"/>
                  </a:lnTo>
                  <a:lnTo>
                    <a:pt x="10721" y="20608"/>
                  </a:lnTo>
                  <a:lnTo>
                    <a:pt x="10485" y="20584"/>
                  </a:lnTo>
                  <a:lnTo>
                    <a:pt x="10223" y="20549"/>
                  </a:lnTo>
                  <a:lnTo>
                    <a:pt x="9751" y="20479"/>
                  </a:lnTo>
                  <a:lnTo>
                    <a:pt x="8808" y="20269"/>
                  </a:lnTo>
                  <a:lnTo>
                    <a:pt x="8362" y="20141"/>
                  </a:lnTo>
                  <a:lnTo>
                    <a:pt x="7917" y="19989"/>
                  </a:lnTo>
                  <a:lnTo>
                    <a:pt x="7445" y="19849"/>
                  </a:lnTo>
                  <a:lnTo>
                    <a:pt x="6580" y="19533"/>
                  </a:lnTo>
                  <a:lnTo>
                    <a:pt x="5688" y="19195"/>
                  </a:lnTo>
                  <a:lnTo>
                    <a:pt x="5217" y="19031"/>
                  </a:lnTo>
                  <a:lnTo>
                    <a:pt x="4771" y="18880"/>
                  </a:lnTo>
                  <a:lnTo>
                    <a:pt x="4299" y="18728"/>
                  </a:lnTo>
                  <a:lnTo>
                    <a:pt x="3775" y="18576"/>
                  </a:lnTo>
                  <a:lnTo>
                    <a:pt x="3749" y="18553"/>
                  </a:lnTo>
                  <a:lnTo>
                    <a:pt x="3749" y="18529"/>
                  </a:lnTo>
                  <a:lnTo>
                    <a:pt x="3775" y="18506"/>
                  </a:lnTo>
                  <a:lnTo>
                    <a:pt x="3853" y="18471"/>
                  </a:lnTo>
                  <a:lnTo>
                    <a:pt x="4037" y="18401"/>
                  </a:lnTo>
                  <a:lnTo>
                    <a:pt x="4325" y="18319"/>
                  </a:lnTo>
                  <a:lnTo>
                    <a:pt x="4640" y="18261"/>
                  </a:lnTo>
                  <a:lnTo>
                    <a:pt x="4928" y="18226"/>
                  </a:lnTo>
                  <a:lnTo>
                    <a:pt x="5085" y="18214"/>
                  </a:lnTo>
                  <a:lnTo>
                    <a:pt x="5243" y="18226"/>
                  </a:lnTo>
                  <a:lnTo>
                    <a:pt x="5348" y="18237"/>
                  </a:lnTo>
                  <a:lnTo>
                    <a:pt x="5479" y="18261"/>
                  </a:lnTo>
                  <a:lnTo>
                    <a:pt x="6580" y="18588"/>
                  </a:lnTo>
                  <a:lnTo>
                    <a:pt x="7785" y="18996"/>
                  </a:lnTo>
                  <a:lnTo>
                    <a:pt x="8415" y="19195"/>
                  </a:lnTo>
                  <a:lnTo>
                    <a:pt x="9044" y="19405"/>
                  </a:lnTo>
                  <a:lnTo>
                    <a:pt x="9673" y="19592"/>
                  </a:lnTo>
                  <a:lnTo>
                    <a:pt x="10276" y="19767"/>
                  </a:lnTo>
                  <a:lnTo>
                    <a:pt x="10879" y="19919"/>
                  </a:lnTo>
                  <a:lnTo>
                    <a:pt x="11429" y="20035"/>
                  </a:lnTo>
                  <a:lnTo>
                    <a:pt x="11691" y="20082"/>
                  </a:lnTo>
                  <a:lnTo>
                    <a:pt x="11927" y="20129"/>
                  </a:lnTo>
                  <a:lnTo>
                    <a:pt x="12163" y="20164"/>
                  </a:lnTo>
                  <a:lnTo>
                    <a:pt x="12373" y="20176"/>
                  </a:lnTo>
                  <a:lnTo>
                    <a:pt x="12609" y="20176"/>
                  </a:lnTo>
                  <a:lnTo>
                    <a:pt x="12792" y="20164"/>
                  </a:lnTo>
                  <a:lnTo>
                    <a:pt x="12976" y="20141"/>
                  </a:lnTo>
                  <a:lnTo>
                    <a:pt x="13107" y="20106"/>
                  </a:lnTo>
                  <a:lnTo>
                    <a:pt x="13238" y="20035"/>
                  </a:lnTo>
                  <a:lnTo>
                    <a:pt x="13343" y="19965"/>
                  </a:lnTo>
                  <a:lnTo>
                    <a:pt x="13448" y="19872"/>
                  </a:lnTo>
                  <a:lnTo>
                    <a:pt x="13500" y="19767"/>
                  </a:lnTo>
                  <a:lnTo>
                    <a:pt x="13736" y="19265"/>
                  </a:lnTo>
                  <a:lnTo>
                    <a:pt x="13946" y="18763"/>
                  </a:lnTo>
                  <a:lnTo>
                    <a:pt x="14077" y="18249"/>
                  </a:lnTo>
                  <a:lnTo>
                    <a:pt x="14208" y="17724"/>
                  </a:lnTo>
                  <a:lnTo>
                    <a:pt x="14260" y="17210"/>
                  </a:lnTo>
                  <a:lnTo>
                    <a:pt x="14260" y="16673"/>
                  </a:lnTo>
                  <a:lnTo>
                    <a:pt x="14234" y="16136"/>
                  </a:lnTo>
                  <a:lnTo>
                    <a:pt x="14129" y="15587"/>
                  </a:lnTo>
                  <a:lnTo>
                    <a:pt x="13972" y="15062"/>
                  </a:lnTo>
                  <a:lnTo>
                    <a:pt x="13788" y="14513"/>
                  </a:lnTo>
                  <a:lnTo>
                    <a:pt x="13579" y="13964"/>
                  </a:lnTo>
                  <a:lnTo>
                    <a:pt x="13290" y="13415"/>
                  </a:lnTo>
                  <a:lnTo>
                    <a:pt x="12976" y="12878"/>
                  </a:lnTo>
                  <a:lnTo>
                    <a:pt x="12583" y="12330"/>
                  </a:lnTo>
                  <a:lnTo>
                    <a:pt x="12137" y="11781"/>
                  </a:lnTo>
                  <a:lnTo>
                    <a:pt x="11665" y="11244"/>
                  </a:lnTo>
                  <a:lnTo>
                    <a:pt x="11586" y="11115"/>
                  </a:lnTo>
                  <a:lnTo>
                    <a:pt x="11534" y="10987"/>
                  </a:lnTo>
                  <a:lnTo>
                    <a:pt x="11455" y="10858"/>
                  </a:lnTo>
                  <a:lnTo>
                    <a:pt x="11403" y="10730"/>
                  </a:lnTo>
                  <a:lnTo>
                    <a:pt x="11350" y="10438"/>
                  </a:lnTo>
                  <a:lnTo>
                    <a:pt x="11324" y="10158"/>
                  </a:lnTo>
                  <a:lnTo>
                    <a:pt x="11324" y="9854"/>
                  </a:lnTo>
                  <a:lnTo>
                    <a:pt x="11350" y="9539"/>
                  </a:lnTo>
                  <a:lnTo>
                    <a:pt x="11377" y="9235"/>
                  </a:lnTo>
                  <a:lnTo>
                    <a:pt x="11429" y="8920"/>
                  </a:lnTo>
                  <a:lnTo>
                    <a:pt x="11508" y="8325"/>
                  </a:lnTo>
                  <a:lnTo>
                    <a:pt x="11534" y="7753"/>
                  </a:lnTo>
                  <a:lnTo>
                    <a:pt x="11534" y="7484"/>
                  </a:lnTo>
                  <a:lnTo>
                    <a:pt x="11482" y="7251"/>
                  </a:lnTo>
                  <a:lnTo>
                    <a:pt x="11429" y="7146"/>
                  </a:lnTo>
                  <a:lnTo>
                    <a:pt x="11403" y="7040"/>
                  </a:lnTo>
                  <a:lnTo>
                    <a:pt x="11324" y="6935"/>
                  </a:lnTo>
                  <a:lnTo>
                    <a:pt x="11272" y="6854"/>
                  </a:lnTo>
                  <a:lnTo>
                    <a:pt x="11036" y="6620"/>
                  </a:lnTo>
                  <a:lnTo>
                    <a:pt x="10774" y="6410"/>
                  </a:lnTo>
                  <a:lnTo>
                    <a:pt x="10564" y="6235"/>
                  </a:lnTo>
                  <a:lnTo>
                    <a:pt x="10328" y="6071"/>
                  </a:lnTo>
                  <a:lnTo>
                    <a:pt x="9935" y="5779"/>
                  </a:lnTo>
                  <a:lnTo>
                    <a:pt x="9594" y="5558"/>
                  </a:lnTo>
                  <a:lnTo>
                    <a:pt x="9044" y="5301"/>
                  </a:lnTo>
                  <a:lnTo>
                    <a:pt x="8860" y="5207"/>
                  </a:lnTo>
                  <a:lnTo>
                    <a:pt x="8310" y="5126"/>
                  </a:lnTo>
                  <a:lnTo>
                    <a:pt x="7785" y="5056"/>
                  </a:lnTo>
                  <a:lnTo>
                    <a:pt x="7235" y="4997"/>
                  </a:lnTo>
                  <a:lnTo>
                    <a:pt x="6763" y="4950"/>
                  </a:lnTo>
                  <a:lnTo>
                    <a:pt x="6291" y="4927"/>
                  </a:lnTo>
                  <a:lnTo>
                    <a:pt x="5793" y="4904"/>
                  </a:lnTo>
                  <a:lnTo>
                    <a:pt x="5374" y="4892"/>
                  </a:lnTo>
                  <a:lnTo>
                    <a:pt x="4954" y="4892"/>
                  </a:lnTo>
                  <a:lnTo>
                    <a:pt x="4168" y="4915"/>
                  </a:lnTo>
                  <a:lnTo>
                    <a:pt x="3801" y="4939"/>
                  </a:lnTo>
                  <a:lnTo>
                    <a:pt x="3460" y="4962"/>
                  </a:lnTo>
                  <a:lnTo>
                    <a:pt x="2831" y="5044"/>
                  </a:lnTo>
                  <a:lnTo>
                    <a:pt x="2254" y="5126"/>
                  </a:lnTo>
                  <a:lnTo>
                    <a:pt x="1337" y="5324"/>
                  </a:lnTo>
                  <a:lnTo>
                    <a:pt x="629" y="5476"/>
                  </a:lnTo>
                  <a:lnTo>
                    <a:pt x="393" y="5523"/>
                  </a:lnTo>
                  <a:lnTo>
                    <a:pt x="210" y="5546"/>
                  </a:lnTo>
                  <a:lnTo>
                    <a:pt x="131" y="5534"/>
                  </a:lnTo>
                  <a:lnTo>
                    <a:pt x="79" y="5523"/>
                  </a:lnTo>
                  <a:lnTo>
                    <a:pt x="26" y="5499"/>
                  </a:lnTo>
                  <a:lnTo>
                    <a:pt x="0" y="5464"/>
                  </a:lnTo>
                  <a:lnTo>
                    <a:pt x="105" y="5301"/>
                  </a:lnTo>
                  <a:lnTo>
                    <a:pt x="236" y="5137"/>
                  </a:lnTo>
                  <a:lnTo>
                    <a:pt x="419" y="5009"/>
                  </a:lnTo>
                  <a:lnTo>
                    <a:pt x="629" y="4880"/>
                  </a:lnTo>
                  <a:lnTo>
                    <a:pt x="891" y="4775"/>
                  </a:lnTo>
                  <a:lnTo>
                    <a:pt x="1180" y="4682"/>
                  </a:lnTo>
                  <a:lnTo>
                    <a:pt x="1468" y="4600"/>
                  </a:lnTo>
                  <a:lnTo>
                    <a:pt x="1783" y="4518"/>
                  </a:lnTo>
                  <a:lnTo>
                    <a:pt x="2464" y="4402"/>
                  </a:lnTo>
                  <a:lnTo>
                    <a:pt x="2857" y="4367"/>
                  </a:lnTo>
                  <a:lnTo>
                    <a:pt x="3224" y="4332"/>
                  </a:lnTo>
                  <a:lnTo>
                    <a:pt x="3984" y="4273"/>
                  </a:lnTo>
                  <a:lnTo>
                    <a:pt x="4797" y="4250"/>
                  </a:lnTo>
                  <a:lnTo>
                    <a:pt x="6317" y="4227"/>
                  </a:lnTo>
                  <a:lnTo>
                    <a:pt x="7628" y="4215"/>
                  </a:lnTo>
                  <a:lnTo>
                    <a:pt x="7890" y="4215"/>
                  </a:lnTo>
                  <a:lnTo>
                    <a:pt x="8126" y="4203"/>
                  </a:lnTo>
                  <a:lnTo>
                    <a:pt x="8336" y="4192"/>
                  </a:lnTo>
                  <a:lnTo>
                    <a:pt x="8519" y="4168"/>
                  </a:lnTo>
                  <a:lnTo>
                    <a:pt x="8650" y="4145"/>
                  </a:lnTo>
                  <a:lnTo>
                    <a:pt x="8755" y="4110"/>
                  </a:lnTo>
                  <a:lnTo>
                    <a:pt x="8834" y="4075"/>
                  </a:lnTo>
                  <a:lnTo>
                    <a:pt x="8860" y="4028"/>
                  </a:lnTo>
                  <a:lnTo>
                    <a:pt x="8886" y="3818"/>
                  </a:lnTo>
                  <a:lnTo>
                    <a:pt x="8939" y="3608"/>
                  </a:lnTo>
                  <a:lnTo>
                    <a:pt x="9096" y="3258"/>
                  </a:lnTo>
                  <a:lnTo>
                    <a:pt x="9227" y="3094"/>
                  </a:lnTo>
                  <a:lnTo>
                    <a:pt x="9332" y="2931"/>
                  </a:lnTo>
                  <a:lnTo>
                    <a:pt x="9463" y="2790"/>
                  </a:lnTo>
                  <a:lnTo>
                    <a:pt x="9594" y="2662"/>
                  </a:lnTo>
                  <a:lnTo>
                    <a:pt x="9856" y="2417"/>
                  </a:lnTo>
                  <a:lnTo>
                    <a:pt x="10145" y="2183"/>
                  </a:lnTo>
                  <a:lnTo>
                    <a:pt x="10407" y="1997"/>
                  </a:lnTo>
                  <a:lnTo>
                    <a:pt x="10643" y="1810"/>
                  </a:lnTo>
                  <a:lnTo>
                    <a:pt x="10879" y="1646"/>
                  </a:lnTo>
                  <a:lnTo>
                    <a:pt x="11010" y="1471"/>
                  </a:lnTo>
                  <a:lnTo>
                    <a:pt x="11062" y="1389"/>
                  </a:lnTo>
                  <a:lnTo>
                    <a:pt x="11062" y="1214"/>
                  </a:lnTo>
                  <a:lnTo>
                    <a:pt x="11036" y="1133"/>
                  </a:lnTo>
                  <a:lnTo>
                    <a:pt x="11010" y="1039"/>
                  </a:lnTo>
                  <a:lnTo>
                    <a:pt x="10931" y="946"/>
                  </a:lnTo>
                  <a:lnTo>
                    <a:pt x="10774" y="852"/>
                  </a:lnTo>
                  <a:lnTo>
                    <a:pt x="10643" y="736"/>
                  </a:lnTo>
                  <a:lnTo>
                    <a:pt x="10459" y="630"/>
                  </a:lnTo>
                  <a:lnTo>
                    <a:pt x="10250" y="514"/>
                  </a:lnTo>
                  <a:lnTo>
                    <a:pt x="10014" y="385"/>
                  </a:lnTo>
                  <a:lnTo>
                    <a:pt x="9699" y="257"/>
                  </a:lnTo>
                  <a:lnTo>
                    <a:pt x="9594" y="187"/>
                  </a:lnTo>
                  <a:lnTo>
                    <a:pt x="9516" y="128"/>
                  </a:lnTo>
                  <a:lnTo>
                    <a:pt x="9516" y="93"/>
                  </a:lnTo>
                  <a:lnTo>
                    <a:pt x="9568" y="47"/>
                  </a:lnTo>
                  <a:lnTo>
                    <a:pt x="9647" y="23"/>
                  </a:lnTo>
                  <a:lnTo>
                    <a:pt x="9751" y="12"/>
                  </a:lnTo>
                  <a:lnTo>
                    <a:pt x="10066" y="12"/>
                  </a:lnTo>
                  <a:lnTo>
                    <a:pt x="10407" y="23"/>
                  </a:lnTo>
                  <a:lnTo>
                    <a:pt x="10774" y="35"/>
                  </a:lnTo>
                  <a:lnTo>
                    <a:pt x="11088" y="35"/>
                  </a:lnTo>
                  <a:lnTo>
                    <a:pt x="11193" y="23"/>
                  </a:lnTo>
                  <a:lnTo>
                    <a:pt x="11272" y="0"/>
                  </a:lnTo>
                  <a:lnTo>
                    <a:pt x="11613" y="128"/>
                  </a:lnTo>
                  <a:lnTo>
                    <a:pt x="11980" y="257"/>
                  </a:lnTo>
                  <a:lnTo>
                    <a:pt x="12137" y="327"/>
                  </a:lnTo>
                  <a:lnTo>
                    <a:pt x="12268" y="397"/>
                  </a:lnTo>
                  <a:lnTo>
                    <a:pt x="12347" y="455"/>
                  </a:lnTo>
                  <a:lnTo>
                    <a:pt x="12373" y="502"/>
                  </a:lnTo>
                  <a:lnTo>
                    <a:pt x="12451" y="759"/>
                  </a:lnTo>
                  <a:lnTo>
                    <a:pt x="12530" y="992"/>
                  </a:lnTo>
                  <a:lnTo>
                    <a:pt x="12556" y="1203"/>
                  </a:lnTo>
                  <a:lnTo>
                    <a:pt x="12556" y="1401"/>
                  </a:lnTo>
                  <a:lnTo>
                    <a:pt x="12530" y="1600"/>
                  </a:lnTo>
                  <a:lnTo>
                    <a:pt x="12451" y="1775"/>
                  </a:lnTo>
                  <a:lnTo>
                    <a:pt x="12373" y="1938"/>
                  </a:lnTo>
                  <a:lnTo>
                    <a:pt x="12294" y="2090"/>
                  </a:lnTo>
                  <a:lnTo>
                    <a:pt x="12084" y="2394"/>
                  </a:lnTo>
                  <a:lnTo>
                    <a:pt x="11822" y="2685"/>
                  </a:lnTo>
                  <a:lnTo>
                    <a:pt x="11586" y="2966"/>
                  </a:lnTo>
                  <a:lnTo>
                    <a:pt x="11377" y="3269"/>
                  </a:lnTo>
                  <a:lnTo>
                    <a:pt x="11272" y="3433"/>
                  </a:lnTo>
                  <a:lnTo>
                    <a:pt x="11193" y="3596"/>
                  </a:lnTo>
                  <a:lnTo>
                    <a:pt x="11115" y="3771"/>
                  </a:lnTo>
                  <a:lnTo>
                    <a:pt x="11062" y="3970"/>
                  </a:lnTo>
                  <a:lnTo>
                    <a:pt x="11036" y="4168"/>
                  </a:lnTo>
                  <a:lnTo>
                    <a:pt x="11036" y="4378"/>
                  </a:lnTo>
                  <a:lnTo>
                    <a:pt x="11062" y="4624"/>
                  </a:lnTo>
                  <a:lnTo>
                    <a:pt x="11115" y="4869"/>
                  </a:lnTo>
                  <a:lnTo>
                    <a:pt x="11219" y="5137"/>
                  </a:lnTo>
                  <a:lnTo>
                    <a:pt x="11350" y="5429"/>
                  </a:lnTo>
                  <a:lnTo>
                    <a:pt x="11508" y="5744"/>
                  </a:lnTo>
                  <a:lnTo>
                    <a:pt x="11717" y="6095"/>
                  </a:lnTo>
                  <a:lnTo>
                    <a:pt x="11980" y="6457"/>
                  </a:lnTo>
                  <a:lnTo>
                    <a:pt x="12294" y="6854"/>
                  </a:lnTo>
                  <a:lnTo>
                    <a:pt x="12687" y="7262"/>
                  </a:lnTo>
                  <a:lnTo>
                    <a:pt x="13081" y="7729"/>
                  </a:lnTo>
                  <a:lnTo>
                    <a:pt x="13133" y="7823"/>
                  </a:lnTo>
                  <a:lnTo>
                    <a:pt x="13159" y="7963"/>
                  </a:lnTo>
                  <a:lnTo>
                    <a:pt x="13159" y="8313"/>
                  </a:lnTo>
                  <a:lnTo>
                    <a:pt x="13107" y="8745"/>
                  </a:lnTo>
                  <a:lnTo>
                    <a:pt x="13054" y="9726"/>
                  </a:lnTo>
                  <a:lnTo>
                    <a:pt x="13081" y="10193"/>
                  </a:lnTo>
                  <a:lnTo>
                    <a:pt x="13107" y="10403"/>
                  </a:lnTo>
                  <a:lnTo>
                    <a:pt x="13159" y="10613"/>
                  </a:lnTo>
                  <a:lnTo>
                    <a:pt x="13264" y="10777"/>
                  </a:lnTo>
                  <a:lnTo>
                    <a:pt x="13605" y="11232"/>
                  </a:lnTo>
                  <a:lnTo>
                    <a:pt x="13815" y="11536"/>
                  </a:lnTo>
                  <a:lnTo>
                    <a:pt x="13972" y="11839"/>
                  </a:lnTo>
                  <a:lnTo>
                    <a:pt x="14129" y="12154"/>
                  </a:lnTo>
                  <a:lnTo>
                    <a:pt x="14234" y="12458"/>
                  </a:lnTo>
                  <a:lnTo>
                    <a:pt x="14339" y="12773"/>
                  </a:lnTo>
                  <a:lnTo>
                    <a:pt x="14391" y="13077"/>
                  </a:lnTo>
                  <a:lnTo>
                    <a:pt x="14417" y="13392"/>
                  </a:lnTo>
                  <a:lnTo>
                    <a:pt x="14470" y="14011"/>
                  </a:lnTo>
                  <a:lnTo>
                    <a:pt x="14444" y="14630"/>
                  </a:lnTo>
                  <a:lnTo>
                    <a:pt x="14417" y="15237"/>
                  </a:lnTo>
                  <a:lnTo>
                    <a:pt x="14391" y="15856"/>
                  </a:lnTo>
                  <a:lnTo>
                    <a:pt x="14391" y="16451"/>
                  </a:lnTo>
                  <a:lnTo>
                    <a:pt x="14417" y="16755"/>
                  </a:lnTo>
                  <a:lnTo>
                    <a:pt x="14522" y="17338"/>
                  </a:lnTo>
                  <a:lnTo>
                    <a:pt x="14601" y="17630"/>
                  </a:lnTo>
                  <a:lnTo>
                    <a:pt x="14706" y="17934"/>
                  </a:lnTo>
                  <a:lnTo>
                    <a:pt x="14837" y="18214"/>
                  </a:lnTo>
                  <a:lnTo>
                    <a:pt x="14994" y="18494"/>
                  </a:lnTo>
                  <a:lnTo>
                    <a:pt x="15204" y="18786"/>
                  </a:lnTo>
                  <a:lnTo>
                    <a:pt x="15440" y="19055"/>
                  </a:lnTo>
                  <a:lnTo>
                    <a:pt x="15702" y="19323"/>
                  </a:lnTo>
                  <a:lnTo>
                    <a:pt x="16043" y="19603"/>
                  </a:lnTo>
                  <a:lnTo>
                    <a:pt x="16410" y="19872"/>
                  </a:lnTo>
                  <a:lnTo>
                    <a:pt x="16829" y="20141"/>
                  </a:lnTo>
                  <a:lnTo>
                    <a:pt x="17301" y="203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693685" y="154072"/>
              <a:ext cx="56563" cy="9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01" y="20397"/>
                  </a:moveTo>
                  <a:lnTo>
                    <a:pt x="17484" y="20491"/>
                  </a:lnTo>
                  <a:lnTo>
                    <a:pt x="17694" y="20573"/>
                  </a:lnTo>
                  <a:lnTo>
                    <a:pt x="17904" y="20643"/>
                  </a:lnTo>
                  <a:lnTo>
                    <a:pt x="18376" y="20736"/>
                  </a:lnTo>
                  <a:lnTo>
                    <a:pt x="18638" y="20771"/>
                  </a:lnTo>
                  <a:lnTo>
                    <a:pt x="18926" y="20806"/>
                  </a:lnTo>
                  <a:lnTo>
                    <a:pt x="19215" y="20818"/>
                  </a:lnTo>
                  <a:lnTo>
                    <a:pt x="19817" y="20864"/>
                  </a:lnTo>
                  <a:lnTo>
                    <a:pt x="20394" y="20899"/>
                  </a:lnTo>
                  <a:lnTo>
                    <a:pt x="20709" y="20923"/>
                  </a:lnTo>
                  <a:lnTo>
                    <a:pt x="20997" y="20958"/>
                  </a:lnTo>
                  <a:lnTo>
                    <a:pt x="21259" y="20981"/>
                  </a:lnTo>
                  <a:lnTo>
                    <a:pt x="21548" y="21028"/>
                  </a:lnTo>
                  <a:lnTo>
                    <a:pt x="21574" y="21063"/>
                  </a:lnTo>
                  <a:lnTo>
                    <a:pt x="21600" y="21110"/>
                  </a:lnTo>
                  <a:lnTo>
                    <a:pt x="21600" y="21261"/>
                  </a:lnTo>
                  <a:lnTo>
                    <a:pt x="21548" y="21425"/>
                  </a:lnTo>
                  <a:lnTo>
                    <a:pt x="21548" y="21600"/>
                  </a:lnTo>
                  <a:lnTo>
                    <a:pt x="20237" y="21530"/>
                  </a:lnTo>
                  <a:lnTo>
                    <a:pt x="19608" y="21483"/>
                  </a:lnTo>
                  <a:lnTo>
                    <a:pt x="18952" y="21425"/>
                  </a:lnTo>
                  <a:lnTo>
                    <a:pt x="17720" y="21296"/>
                  </a:lnTo>
                  <a:lnTo>
                    <a:pt x="16462" y="21145"/>
                  </a:lnTo>
                  <a:lnTo>
                    <a:pt x="15178" y="20993"/>
                  </a:lnTo>
                  <a:lnTo>
                    <a:pt x="13893" y="20829"/>
                  </a:lnTo>
                  <a:lnTo>
                    <a:pt x="13264" y="20771"/>
                  </a:lnTo>
                  <a:lnTo>
                    <a:pt x="12609" y="20713"/>
                  </a:lnTo>
                  <a:lnTo>
                    <a:pt x="11927" y="20678"/>
                  </a:lnTo>
                  <a:lnTo>
                    <a:pt x="11272" y="20643"/>
                  </a:lnTo>
                  <a:lnTo>
                    <a:pt x="11010" y="20631"/>
                  </a:lnTo>
                  <a:lnTo>
                    <a:pt x="10721" y="20608"/>
                  </a:lnTo>
                  <a:lnTo>
                    <a:pt x="10485" y="20584"/>
                  </a:lnTo>
                  <a:lnTo>
                    <a:pt x="10223" y="20549"/>
                  </a:lnTo>
                  <a:lnTo>
                    <a:pt x="9751" y="20479"/>
                  </a:lnTo>
                  <a:lnTo>
                    <a:pt x="8808" y="20269"/>
                  </a:lnTo>
                  <a:lnTo>
                    <a:pt x="8362" y="20141"/>
                  </a:lnTo>
                  <a:lnTo>
                    <a:pt x="7917" y="19989"/>
                  </a:lnTo>
                  <a:lnTo>
                    <a:pt x="7445" y="19849"/>
                  </a:lnTo>
                  <a:lnTo>
                    <a:pt x="6580" y="19533"/>
                  </a:lnTo>
                  <a:lnTo>
                    <a:pt x="5688" y="19195"/>
                  </a:lnTo>
                  <a:lnTo>
                    <a:pt x="5217" y="19031"/>
                  </a:lnTo>
                  <a:lnTo>
                    <a:pt x="4771" y="18880"/>
                  </a:lnTo>
                  <a:lnTo>
                    <a:pt x="4299" y="18728"/>
                  </a:lnTo>
                  <a:lnTo>
                    <a:pt x="3775" y="18576"/>
                  </a:lnTo>
                  <a:lnTo>
                    <a:pt x="3749" y="18553"/>
                  </a:lnTo>
                  <a:lnTo>
                    <a:pt x="3749" y="18529"/>
                  </a:lnTo>
                  <a:lnTo>
                    <a:pt x="3775" y="18506"/>
                  </a:lnTo>
                  <a:lnTo>
                    <a:pt x="3853" y="18471"/>
                  </a:lnTo>
                  <a:lnTo>
                    <a:pt x="4037" y="18401"/>
                  </a:lnTo>
                  <a:lnTo>
                    <a:pt x="4325" y="18319"/>
                  </a:lnTo>
                  <a:lnTo>
                    <a:pt x="4640" y="18261"/>
                  </a:lnTo>
                  <a:lnTo>
                    <a:pt x="4928" y="18226"/>
                  </a:lnTo>
                  <a:lnTo>
                    <a:pt x="5085" y="18214"/>
                  </a:lnTo>
                  <a:lnTo>
                    <a:pt x="5243" y="18226"/>
                  </a:lnTo>
                  <a:lnTo>
                    <a:pt x="5348" y="18237"/>
                  </a:lnTo>
                  <a:lnTo>
                    <a:pt x="5479" y="18261"/>
                  </a:lnTo>
                  <a:lnTo>
                    <a:pt x="6580" y="18588"/>
                  </a:lnTo>
                  <a:lnTo>
                    <a:pt x="7785" y="18996"/>
                  </a:lnTo>
                  <a:lnTo>
                    <a:pt x="8415" y="19195"/>
                  </a:lnTo>
                  <a:lnTo>
                    <a:pt x="9044" y="19405"/>
                  </a:lnTo>
                  <a:lnTo>
                    <a:pt x="9673" y="19592"/>
                  </a:lnTo>
                  <a:lnTo>
                    <a:pt x="10276" y="19767"/>
                  </a:lnTo>
                  <a:lnTo>
                    <a:pt x="10879" y="19919"/>
                  </a:lnTo>
                  <a:lnTo>
                    <a:pt x="11429" y="20035"/>
                  </a:lnTo>
                  <a:lnTo>
                    <a:pt x="11691" y="20082"/>
                  </a:lnTo>
                  <a:lnTo>
                    <a:pt x="11927" y="20129"/>
                  </a:lnTo>
                  <a:lnTo>
                    <a:pt x="12163" y="20164"/>
                  </a:lnTo>
                  <a:lnTo>
                    <a:pt x="12373" y="20176"/>
                  </a:lnTo>
                  <a:lnTo>
                    <a:pt x="12609" y="20176"/>
                  </a:lnTo>
                  <a:lnTo>
                    <a:pt x="12792" y="20164"/>
                  </a:lnTo>
                  <a:lnTo>
                    <a:pt x="12976" y="20141"/>
                  </a:lnTo>
                  <a:lnTo>
                    <a:pt x="13107" y="20106"/>
                  </a:lnTo>
                  <a:lnTo>
                    <a:pt x="13238" y="20035"/>
                  </a:lnTo>
                  <a:lnTo>
                    <a:pt x="13343" y="19965"/>
                  </a:lnTo>
                  <a:lnTo>
                    <a:pt x="13448" y="19872"/>
                  </a:lnTo>
                  <a:lnTo>
                    <a:pt x="13500" y="19767"/>
                  </a:lnTo>
                  <a:lnTo>
                    <a:pt x="13736" y="19265"/>
                  </a:lnTo>
                  <a:lnTo>
                    <a:pt x="13946" y="18763"/>
                  </a:lnTo>
                  <a:lnTo>
                    <a:pt x="14077" y="18249"/>
                  </a:lnTo>
                  <a:lnTo>
                    <a:pt x="14208" y="17724"/>
                  </a:lnTo>
                  <a:lnTo>
                    <a:pt x="14260" y="17210"/>
                  </a:lnTo>
                  <a:lnTo>
                    <a:pt x="14260" y="16673"/>
                  </a:lnTo>
                  <a:lnTo>
                    <a:pt x="14234" y="16136"/>
                  </a:lnTo>
                  <a:lnTo>
                    <a:pt x="14129" y="15587"/>
                  </a:lnTo>
                  <a:lnTo>
                    <a:pt x="13972" y="15062"/>
                  </a:lnTo>
                  <a:lnTo>
                    <a:pt x="13788" y="14513"/>
                  </a:lnTo>
                  <a:lnTo>
                    <a:pt x="13579" y="13964"/>
                  </a:lnTo>
                  <a:lnTo>
                    <a:pt x="13290" y="13415"/>
                  </a:lnTo>
                  <a:lnTo>
                    <a:pt x="12976" y="12878"/>
                  </a:lnTo>
                  <a:lnTo>
                    <a:pt x="12583" y="12330"/>
                  </a:lnTo>
                  <a:lnTo>
                    <a:pt x="12137" y="11781"/>
                  </a:lnTo>
                  <a:lnTo>
                    <a:pt x="11665" y="11244"/>
                  </a:lnTo>
                  <a:lnTo>
                    <a:pt x="11586" y="11115"/>
                  </a:lnTo>
                  <a:lnTo>
                    <a:pt x="11534" y="10987"/>
                  </a:lnTo>
                  <a:lnTo>
                    <a:pt x="11455" y="10858"/>
                  </a:lnTo>
                  <a:lnTo>
                    <a:pt x="11403" y="10730"/>
                  </a:lnTo>
                  <a:lnTo>
                    <a:pt x="11350" y="10438"/>
                  </a:lnTo>
                  <a:lnTo>
                    <a:pt x="11324" y="10158"/>
                  </a:lnTo>
                  <a:lnTo>
                    <a:pt x="11324" y="9854"/>
                  </a:lnTo>
                  <a:lnTo>
                    <a:pt x="11350" y="9539"/>
                  </a:lnTo>
                  <a:lnTo>
                    <a:pt x="11377" y="9235"/>
                  </a:lnTo>
                  <a:lnTo>
                    <a:pt x="11429" y="8920"/>
                  </a:lnTo>
                  <a:lnTo>
                    <a:pt x="11508" y="8325"/>
                  </a:lnTo>
                  <a:lnTo>
                    <a:pt x="11534" y="7753"/>
                  </a:lnTo>
                  <a:lnTo>
                    <a:pt x="11534" y="7484"/>
                  </a:lnTo>
                  <a:lnTo>
                    <a:pt x="11482" y="7251"/>
                  </a:lnTo>
                  <a:lnTo>
                    <a:pt x="11429" y="7146"/>
                  </a:lnTo>
                  <a:lnTo>
                    <a:pt x="11403" y="7040"/>
                  </a:lnTo>
                  <a:lnTo>
                    <a:pt x="11324" y="6935"/>
                  </a:lnTo>
                  <a:lnTo>
                    <a:pt x="11272" y="6854"/>
                  </a:lnTo>
                  <a:lnTo>
                    <a:pt x="11036" y="6620"/>
                  </a:lnTo>
                  <a:lnTo>
                    <a:pt x="10774" y="6410"/>
                  </a:lnTo>
                  <a:lnTo>
                    <a:pt x="10564" y="6235"/>
                  </a:lnTo>
                  <a:lnTo>
                    <a:pt x="10328" y="6071"/>
                  </a:lnTo>
                  <a:lnTo>
                    <a:pt x="9935" y="5779"/>
                  </a:lnTo>
                  <a:lnTo>
                    <a:pt x="9594" y="5558"/>
                  </a:lnTo>
                  <a:lnTo>
                    <a:pt x="9044" y="5301"/>
                  </a:lnTo>
                  <a:lnTo>
                    <a:pt x="8860" y="5207"/>
                  </a:lnTo>
                  <a:lnTo>
                    <a:pt x="8310" y="5126"/>
                  </a:lnTo>
                  <a:lnTo>
                    <a:pt x="7785" y="5056"/>
                  </a:lnTo>
                  <a:lnTo>
                    <a:pt x="7235" y="4997"/>
                  </a:lnTo>
                  <a:lnTo>
                    <a:pt x="6763" y="4950"/>
                  </a:lnTo>
                  <a:lnTo>
                    <a:pt x="6291" y="4927"/>
                  </a:lnTo>
                  <a:lnTo>
                    <a:pt x="5793" y="4904"/>
                  </a:lnTo>
                  <a:lnTo>
                    <a:pt x="5374" y="4892"/>
                  </a:lnTo>
                  <a:lnTo>
                    <a:pt x="4954" y="4892"/>
                  </a:lnTo>
                  <a:lnTo>
                    <a:pt x="4168" y="4915"/>
                  </a:lnTo>
                  <a:lnTo>
                    <a:pt x="3801" y="4939"/>
                  </a:lnTo>
                  <a:lnTo>
                    <a:pt x="3460" y="4962"/>
                  </a:lnTo>
                  <a:lnTo>
                    <a:pt x="2831" y="5044"/>
                  </a:lnTo>
                  <a:lnTo>
                    <a:pt x="2254" y="5126"/>
                  </a:lnTo>
                  <a:lnTo>
                    <a:pt x="1337" y="5324"/>
                  </a:lnTo>
                  <a:lnTo>
                    <a:pt x="629" y="5476"/>
                  </a:lnTo>
                  <a:lnTo>
                    <a:pt x="393" y="5523"/>
                  </a:lnTo>
                  <a:lnTo>
                    <a:pt x="210" y="5546"/>
                  </a:lnTo>
                  <a:lnTo>
                    <a:pt x="131" y="5534"/>
                  </a:lnTo>
                  <a:lnTo>
                    <a:pt x="79" y="5523"/>
                  </a:lnTo>
                  <a:lnTo>
                    <a:pt x="26" y="5499"/>
                  </a:lnTo>
                  <a:lnTo>
                    <a:pt x="0" y="5464"/>
                  </a:lnTo>
                  <a:lnTo>
                    <a:pt x="105" y="5301"/>
                  </a:lnTo>
                  <a:lnTo>
                    <a:pt x="236" y="5137"/>
                  </a:lnTo>
                  <a:lnTo>
                    <a:pt x="419" y="5009"/>
                  </a:lnTo>
                  <a:lnTo>
                    <a:pt x="629" y="4880"/>
                  </a:lnTo>
                  <a:lnTo>
                    <a:pt x="891" y="4775"/>
                  </a:lnTo>
                  <a:lnTo>
                    <a:pt x="1180" y="4682"/>
                  </a:lnTo>
                  <a:lnTo>
                    <a:pt x="1468" y="4600"/>
                  </a:lnTo>
                  <a:lnTo>
                    <a:pt x="1783" y="4518"/>
                  </a:lnTo>
                  <a:lnTo>
                    <a:pt x="2464" y="4402"/>
                  </a:lnTo>
                  <a:lnTo>
                    <a:pt x="2857" y="4367"/>
                  </a:lnTo>
                  <a:lnTo>
                    <a:pt x="3224" y="4332"/>
                  </a:lnTo>
                  <a:lnTo>
                    <a:pt x="3984" y="4273"/>
                  </a:lnTo>
                  <a:lnTo>
                    <a:pt x="4797" y="4250"/>
                  </a:lnTo>
                  <a:lnTo>
                    <a:pt x="6317" y="4227"/>
                  </a:lnTo>
                  <a:lnTo>
                    <a:pt x="7628" y="4215"/>
                  </a:lnTo>
                  <a:lnTo>
                    <a:pt x="7890" y="4215"/>
                  </a:lnTo>
                  <a:lnTo>
                    <a:pt x="8126" y="4203"/>
                  </a:lnTo>
                  <a:lnTo>
                    <a:pt x="8336" y="4192"/>
                  </a:lnTo>
                  <a:lnTo>
                    <a:pt x="8519" y="4168"/>
                  </a:lnTo>
                  <a:lnTo>
                    <a:pt x="8650" y="4145"/>
                  </a:lnTo>
                  <a:lnTo>
                    <a:pt x="8755" y="4110"/>
                  </a:lnTo>
                  <a:lnTo>
                    <a:pt x="8834" y="4075"/>
                  </a:lnTo>
                  <a:lnTo>
                    <a:pt x="8860" y="4028"/>
                  </a:lnTo>
                  <a:lnTo>
                    <a:pt x="8886" y="3818"/>
                  </a:lnTo>
                  <a:lnTo>
                    <a:pt x="8939" y="3608"/>
                  </a:lnTo>
                  <a:lnTo>
                    <a:pt x="9096" y="3258"/>
                  </a:lnTo>
                  <a:lnTo>
                    <a:pt x="9227" y="3094"/>
                  </a:lnTo>
                  <a:lnTo>
                    <a:pt x="9332" y="2931"/>
                  </a:lnTo>
                  <a:lnTo>
                    <a:pt x="9463" y="2790"/>
                  </a:lnTo>
                  <a:lnTo>
                    <a:pt x="9594" y="2662"/>
                  </a:lnTo>
                  <a:lnTo>
                    <a:pt x="9856" y="2417"/>
                  </a:lnTo>
                  <a:lnTo>
                    <a:pt x="10145" y="2183"/>
                  </a:lnTo>
                  <a:lnTo>
                    <a:pt x="10407" y="1997"/>
                  </a:lnTo>
                  <a:lnTo>
                    <a:pt x="10643" y="1810"/>
                  </a:lnTo>
                  <a:lnTo>
                    <a:pt x="10879" y="1646"/>
                  </a:lnTo>
                  <a:lnTo>
                    <a:pt x="11010" y="1471"/>
                  </a:lnTo>
                  <a:lnTo>
                    <a:pt x="11062" y="1389"/>
                  </a:lnTo>
                  <a:lnTo>
                    <a:pt x="11062" y="1214"/>
                  </a:lnTo>
                  <a:lnTo>
                    <a:pt x="11036" y="1133"/>
                  </a:lnTo>
                  <a:lnTo>
                    <a:pt x="11010" y="1039"/>
                  </a:lnTo>
                  <a:lnTo>
                    <a:pt x="10931" y="946"/>
                  </a:lnTo>
                  <a:lnTo>
                    <a:pt x="10774" y="852"/>
                  </a:lnTo>
                  <a:lnTo>
                    <a:pt x="10643" y="736"/>
                  </a:lnTo>
                  <a:lnTo>
                    <a:pt x="10459" y="630"/>
                  </a:lnTo>
                  <a:lnTo>
                    <a:pt x="10250" y="514"/>
                  </a:lnTo>
                  <a:lnTo>
                    <a:pt x="10014" y="385"/>
                  </a:lnTo>
                  <a:lnTo>
                    <a:pt x="9699" y="257"/>
                  </a:lnTo>
                  <a:lnTo>
                    <a:pt x="9594" y="187"/>
                  </a:lnTo>
                  <a:lnTo>
                    <a:pt x="9516" y="128"/>
                  </a:lnTo>
                  <a:lnTo>
                    <a:pt x="9516" y="93"/>
                  </a:lnTo>
                  <a:lnTo>
                    <a:pt x="9568" y="47"/>
                  </a:lnTo>
                  <a:lnTo>
                    <a:pt x="9647" y="23"/>
                  </a:lnTo>
                  <a:lnTo>
                    <a:pt x="9751" y="12"/>
                  </a:lnTo>
                  <a:lnTo>
                    <a:pt x="10066" y="12"/>
                  </a:lnTo>
                  <a:lnTo>
                    <a:pt x="10407" y="23"/>
                  </a:lnTo>
                  <a:lnTo>
                    <a:pt x="10774" y="35"/>
                  </a:lnTo>
                  <a:lnTo>
                    <a:pt x="11088" y="35"/>
                  </a:lnTo>
                  <a:lnTo>
                    <a:pt x="11193" y="23"/>
                  </a:lnTo>
                  <a:lnTo>
                    <a:pt x="11272" y="0"/>
                  </a:lnTo>
                  <a:lnTo>
                    <a:pt x="11613" y="128"/>
                  </a:lnTo>
                  <a:lnTo>
                    <a:pt x="11980" y="257"/>
                  </a:lnTo>
                  <a:lnTo>
                    <a:pt x="12137" y="327"/>
                  </a:lnTo>
                  <a:lnTo>
                    <a:pt x="12268" y="397"/>
                  </a:lnTo>
                  <a:lnTo>
                    <a:pt x="12347" y="455"/>
                  </a:lnTo>
                  <a:lnTo>
                    <a:pt x="12373" y="502"/>
                  </a:lnTo>
                  <a:lnTo>
                    <a:pt x="12451" y="759"/>
                  </a:lnTo>
                  <a:lnTo>
                    <a:pt x="12530" y="992"/>
                  </a:lnTo>
                  <a:lnTo>
                    <a:pt x="12556" y="1203"/>
                  </a:lnTo>
                  <a:lnTo>
                    <a:pt x="12556" y="1401"/>
                  </a:lnTo>
                  <a:lnTo>
                    <a:pt x="12530" y="1600"/>
                  </a:lnTo>
                  <a:lnTo>
                    <a:pt x="12451" y="1775"/>
                  </a:lnTo>
                  <a:lnTo>
                    <a:pt x="12373" y="1938"/>
                  </a:lnTo>
                  <a:lnTo>
                    <a:pt x="12294" y="2090"/>
                  </a:lnTo>
                  <a:lnTo>
                    <a:pt x="12084" y="2394"/>
                  </a:lnTo>
                  <a:lnTo>
                    <a:pt x="11822" y="2685"/>
                  </a:lnTo>
                  <a:lnTo>
                    <a:pt x="11586" y="2966"/>
                  </a:lnTo>
                  <a:lnTo>
                    <a:pt x="11377" y="3269"/>
                  </a:lnTo>
                  <a:lnTo>
                    <a:pt x="11272" y="3433"/>
                  </a:lnTo>
                  <a:lnTo>
                    <a:pt x="11193" y="3596"/>
                  </a:lnTo>
                  <a:lnTo>
                    <a:pt x="11115" y="3771"/>
                  </a:lnTo>
                  <a:lnTo>
                    <a:pt x="11062" y="3970"/>
                  </a:lnTo>
                  <a:lnTo>
                    <a:pt x="11036" y="4168"/>
                  </a:lnTo>
                  <a:lnTo>
                    <a:pt x="11036" y="4378"/>
                  </a:lnTo>
                  <a:lnTo>
                    <a:pt x="11062" y="4624"/>
                  </a:lnTo>
                  <a:lnTo>
                    <a:pt x="11115" y="4869"/>
                  </a:lnTo>
                  <a:lnTo>
                    <a:pt x="11219" y="5137"/>
                  </a:lnTo>
                  <a:lnTo>
                    <a:pt x="11350" y="5429"/>
                  </a:lnTo>
                  <a:lnTo>
                    <a:pt x="11508" y="5744"/>
                  </a:lnTo>
                  <a:lnTo>
                    <a:pt x="11717" y="6095"/>
                  </a:lnTo>
                  <a:lnTo>
                    <a:pt x="11980" y="6457"/>
                  </a:lnTo>
                  <a:lnTo>
                    <a:pt x="12294" y="6854"/>
                  </a:lnTo>
                  <a:lnTo>
                    <a:pt x="12687" y="7262"/>
                  </a:lnTo>
                  <a:lnTo>
                    <a:pt x="13081" y="7729"/>
                  </a:lnTo>
                  <a:lnTo>
                    <a:pt x="13133" y="7823"/>
                  </a:lnTo>
                  <a:lnTo>
                    <a:pt x="13159" y="7963"/>
                  </a:lnTo>
                  <a:lnTo>
                    <a:pt x="13159" y="8313"/>
                  </a:lnTo>
                  <a:lnTo>
                    <a:pt x="13107" y="8745"/>
                  </a:lnTo>
                  <a:lnTo>
                    <a:pt x="13054" y="9726"/>
                  </a:lnTo>
                  <a:lnTo>
                    <a:pt x="13081" y="10193"/>
                  </a:lnTo>
                  <a:lnTo>
                    <a:pt x="13107" y="10403"/>
                  </a:lnTo>
                  <a:lnTo>
                    <a:pt x="13159" y="10613"/>
                  </a:lnTo>
                  <a:lnTo>
                    <a:pt x="13264" y="10777"/>
                  </a:lnTo>
                  <a:lnTo>
                    <a:pt x="13605" y="11232"/>
                  </a:lnTo>
                  <a:lnTo>
                    <a:pt x="13815" y="11536"/>
                  </a:lnTo>
                  <a:lnTo>
                    <a:pt x="13972" y="11839"/>
                  </a:lnTo>
                  <a:lnTo>
                    <a:pt x="14129" y="12154"/>
                  </a:lnTo>
                  <a:lnTo>
                    <a:pt x="14234" y="12458"/>
                  </a:lnTo>
                  <a:lnTo>
                    <a:pt x="14339" y="12773"/>
                  </a:lnTo>
                  <a:lnTo>
                    <a:pt x="14391" y="13077"/>
                  </a:lnTo>
                  <a:lnTo>
                    <a:pt x="14417" y="13392"/>
                  </a:lnTo>
                  <a:lnTo>
                    <a:pt x="14470" y="14011"/>
                  </a:lnTo>
                  <a:lnTo>
                    <a:pt x="14444" y="14630"/>
                  </a:lnTo>
                  <a:lnTo>
                    <a:pt x="14417" y="15237"/>
                  </a:lnTo>
                  <a:lnTo>
                    <a:pt x="14391" y="15856"/>
                  </a:lnTo>
                  <a:lnTo>
                    <a:pt x="14391" y="16451"/>
                  </a:lnTo>
                  <a:lnTo>
                    <a:pt x="14417" y="16755"/>
                  </a:lnTo>
                  <a:lnTo>
                    <a:pt x="14522" y="17338"/>
                  </a:lnTo>
                  <a:lnTo>
                    <a:pt x="14601" y="17630"/>
                  </a:lnTo>
                  <a:lnTo>
                    <a:pt x="14706" y="17934"/>
                  </a:lnTo>
                  <a:lnTo>
                    <a:pt x="14837" y="18214"/>
                  </a:lnTo>
                  <a:lnTo>
                    <a:pt x="14994" y="18494"/>
                  </a:lnTo>
                  <a:lnTo>
                    <a:pt x="15204" y="18786"/>
                  </a:lnTo>
                  <a:lnTo>
                    <a:pt x="15440" y="19055"/>
                  </a:lnTo>
                  <a:lnTo>
                    <a:pt x="15702" y="19323"/>
                  </a:lnTo>
                  <a:lnTo>
                    <a:pt x="16043" y="19603"/>
                  </a:lnTo>
                  <a:lnTo>
                    <a:pt x="16410" y="19872"/>
                  </a:lnTo>
                  <a:lnTo>
                    <a:pt x="16829" y="20141"/>
                  </a:lnTo>
                  <a:lnTo>
                    <a:pt x="17301" y="20397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761987" y="167714"/>
              <a:ext cx="30950" cy="49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54" y="1795"/>
                  </a:moveTo>
                  <a:lnTo>
                    <a:pt x="11215" y="1904"/>
                  </a:lnTo>
                  <a:lnTo>
                    <a:pt x="10523" y="2013"/>
                  </a:lnTo>
                  <a:lnTo>
                    <a:pt x="9831" y="2145"/>
                  </a:lnTo>
                  <a:lnTo>
                    <a:pt x="8446" y="2451"/>
                  </a:lnTo>
                  <a:lnTo>
                    <a:pt x="7846" y="2648"/>
                  </a:lnTo>
                  <a:lnTo>
                    <a:pt x="6554" y="3042"/>
                  </a:lnTo>
                  <a:lnTo>
                    <a:pt x="5954" y="3239"/>
                  </a:lnTo>
                  <a:lnTo>
                    <a:pt x="5400" y="3480"/>
                  </a:lnTo>
                  <a:lnTo>
                    <a:pt x="4846" y="3698"/>
                  </a:lnTo>
                  <a:lnTo>
                    <a:pt x="4338" y="3961"/>
                  </a:lnTo>
                  <a:lnTo>
                    <a:pt x="3231" y="4464"/>
                  </a:lnTo>
                  <a:lnTo>
                    <a:pt x="2308" y="4968"/>
                  </a:lnTo>
                  <a:lnTo>
                    <a:pt x="1985" y="5121"/>
                  </a:lnTo>
                  <a:lnTo>
                    <a:pt x="1662" y="5340"/>
                  </a:lnTo>
                  <a:lnTo>
                    <a:pt x="1385" y="5537"/>
                  </a:lnTo>
                  <a:lnTo>
                    <a:pt x="1062" y="5756"/>
                  </a:lnTo>
                  <a:lnTo>
                    <a:pt x="785" y="5974"/>
                  </a:lnTo>
                  <a:lnTo>
                    <a:pt x="323" y="6456"/>
                  </a:lnTo>
                  <a:lnTo>
                    <a:pt x="185" y="6719"/>
                  </a:lnTo>
                  <a:lnTo>
                    <a:pt x="92" y="6981"/>
                  </a:lnTo>
                  <a:lnTo>
                    <a:pt x="0" y="7222"/>
                  </a:lnTo>
                  <a:lnTo>
                    <a:pt x="0" y="7463"/>
                  </a:lnTo>
                  <a:lnTo>
                    <a:pt x="46" y="7725"/>
                  </a:lnTo>
                  <a:lnTo>
                    <a:pt x="185" y="7944"/>
                  </a:lnTo>
                  <a:lnTo>
                    <a:pt x="369" y="8207"/>
                  </a:lnTo>
                  <a:lnTo>
                    <a:pt x="692" y="8426"/>
                  </a:lnTo>
                  <a:lnTo>
                    <a:pt x="1108" y="8622"/>
                  </a:lnTo>
                  <a:lnTo>
                    <a:pt x="1800" y="9016"/>
                  </a:lnTo>
                  <a:lnTo>
                    <a:pt x="2446" y="9432"/>
                  </a:lnTo>
                  <a:lnTo>
                    <a:pt x="3046" y="9870"/>
                  </a:lnTo>
                  <a:lnTo>
                    <a:pt x="3600" y="10308"/>
                  </a:lnTo>
                  <a:lnTo>
                    <a:pt x="4108" y="10767"/>
                  </a:lnTo>
                  <a:lnTo>
                    <a:pt x="4477" y="11249"/>
                  </a:lnTo>
                  <a:lnTo>
                    <a:pt x="4800" y="11752"/>
                  </a:lnTo>
                  <a:lnTo>
                    <a:pt x="5031" y="12277"/>
                  </a:lnTo>
                  <a:lnTo>
                    <a:pt x="5169" y="12824"/>
                  </a:lnTo>
                  <a:lnTo>
                    <a:pt x="5262" y="13371"/>
                  </a:lnTo>
                  <a:lnTo>
                    <a:pt x="5262" y="13940"/>
                  </a:lnTo>
                  <a:lnTo>
                    <a:pt x="5215" y="14488"/>
                  </a:lnTo>
                  <a:lnTo>
                    <a:pt x="4846" y="16720"/>
                  </a:lnTo>
                  <a:lnTo>
                    <a:pt x="4800" y="17245"/>
                  </a:lnTo>
                  <a:lnTo>
                    <a:pt x="4800" y="17814"/>
                  </a:lnTo>
                  <a:lnTo>
                    <a:pt x="4846" y="18339"/>
                  </a:lnTo>
                  <a:lnTo>
                    <a:pt x="4985" y="18864"/>
                  </a:lnTo>
                  <a:lnTo>
                    <a:pt x="5077" y="19127"/>
                  </a:lnTo>
                  <a:lnTo>
                    <a:pt x="5169" y="19412"/>
                  </a:lnTo>
                  <a:lnTo>
                    <a:pt x="5308" y="19674"/>
                  </a:lnTo>
                  <a:lnTo>
                    <a:pt x="5677" y="20199"/>
                  </a:lnTo>
                  <a:lnTo>
                    <a:pt x="5908" y="20440"/>
                  </a:lnTo>
                  <a:lnTo>
                    <a:pt x="6185" y="20725"/>
                  </a:lnTo>
                  <a:lnTo>
                    <a:pt x="6508" y="20965"/>
                  </a:lnTo>
                  <a:lnTo>
                    <a:pt x="6785" y="21119"/>
                  </a:lnTo>
                  <a:lnTo>
                    <a:pt x="7385" y="21403"/>
                  </a:lnTo>
                  <a:lnTo>
                    <a:pt x="7754" y="21512"/>
                  </a:lnTo>
                  <a:lnTo>
                    <a:pt x="7985" y="21556"/>
                  </a:lnTo>
                  <a:lnTo>
                    <a:pt x="8446" y="21600"/>
                  </a:lnTo>
                  <a:lnTo>
                    <a:pt x="8908" y="21600"/>
                  </a:lnTo>
                  <a:lnTo>
                    <a:pt x="9462" y="21512"/>
                  </a:lnTo>
                  <a:lnTo>
                    <a:pt x="9785" y="21425"/>
                  </a:lnTo>
                  <a:lnTo>
                    <a:pt x="10062" y="21337"/>
                  </a:lnTo>
                  <a:lnTo>
                    <a:pt x="10523" y="21162"/>
                  </a:lnTo>
                  <a:lnTo>
                    <a:pt x="10754" y="21053"/>
                  </a:lnTo>
                  <a:lnTo>
                    <a:pt x="11123" y="20834"/>
                  </a:lnTo>
                  <a:lnTo>
                    <a:pt x="11400" y="20593"/>
                  </a:lnTo>
                  <a:lnTo>
                    <a:pt x="11585" y="20309"/>
                  </a:lnTo>
                  <a:lnTo>
                    <a:pt x="11862" y="19784"/>
                  </a:lnTo>
                  <a:lnTo>
                    <a:pt x="11908" y="19499"/>
                  </a:lnTo>
                  <a:lnTo>
                    <a:pt x="11954" y="18886"/>
                  </a:lnTo>
                  <a:lnTo>
                    <a:pt x="11954" y="18274"/>
                  </a:lnTo>
                  <a:lnTo>
                    <a:pt x="12000" y="17989"/>
                  </a:lnTo>
                  <a:lnTo>
                    <a:pt x="12000" y="17661"/>
                  </a:lnTo>
                  <a:lnTo>
                    <a:pt x="12185" y="17092"/>
                  </a:lnTo>
                  <a:lnTo>
                    <a:pt x="12462" y="16391"/>
                  </a:lnTo>
                  <a:lnTo>
                    <a:pt x="12646" y="15735"/>
                  </a:lnTo>
                  <a:lnTo>
                    <a:pt x="12738" y="15078"/>
                  </a:lnTo>
                  <a:lnTo>
                    <a:pt x="12785" y="14400"/>
                  </a:lnTo>
                  <a:lnTo>
                    <a:pt x="12738" y="13743"/>
                  </a:lnTo>
                  <a:lnTo>
                    <a:pt x="12692" y="13065"/>
                  </a:lnTo>
                  <a:lnTo>
                    <a:pt x="12600" y="12430"/>
                  </a:lnTo>
                  <a:lnTo>
                    <a:pt x="12462" y="11752"/>
                  </a:lnTo>
                  <a:lnTo>
                    <a:pt x="12000" y="9170"/>
                  </a:lnTo>
                  <a:lnTo>
                    <a:pt x="11908" y="8535"/>
                  </a:lnTo>
                  <a:lnTo>
                    <a:pt x="11908" y="7266"/>
                  </a:lnTo>
                  <a:lnTo>
                    <a:pt x="11954" y="6609"/>
                  </a:lnTo>
                  <a:lnTo>
                    <a:pt x="12692" y="6500"/>
                  </a:lnTo>
                  <a:lnTo>
                    <a:pt x="13338" y="6368"/>
                  </a:lnTo>
                  <a:lnTo>
                    <a:pt x="14631" y="6062"/>
                  </a:lnTo>
                  <a:lnTo>
                    <a:pt x="15231" y="5909"/>
                  </a:lnTo>
                  <a:lnTo>
                    <a:pt x="15831" y="5734"/>
                  </a:lnTo>
                  <a:lnTo>
                    <a:pt x="16431" y="5537"/>
                  </a:lnTo>
                  <a:lnTo>
                    <a:pt x="16985" y="5340"/>
                  </a:lnTo>
                  <a:lnTo>
                    <a:pt x="17492" y="5099"/>
                  </a:lnTo>
                  <a:lnTo>
                    <a:pt x="18000" y="4880"/>
                  </a:lnTo>
                  <a:lnTo>
                    <a:pt x="18554" y="4661"/>
                  </a:lnTo>
                  <a:lnTo>
                    <a:pt x="19015" y="4399"/>
                  </a:lnTo>
                  <a:lnTo>
                    <a:pt x="19431" y="4158"/>
                  </a:lnTo>
                  <a:lnTo>
                    <a:pt x="19846" y="3874"/>
                  </a:lnTo>
                  <a:lnTo>
                    <a:pt x="20262" y="3611"/>
                  </a:lnTo>
                  <a:lnTo>
                    <a:pt x="20631" y="3326"/>
                  </a:lnTo>
                  <a:lnTo>
                    <a:pt x="20862" y="3173"/>
                  </a:lnTo>
                  <a:lnTo>
                    <a:pt x="21046" y="2998"/>
                  </a:lnTo>
                  <a:lnTo>
                    <a:pt x="21185" y="2823"/>
                  </a:lnTo>
                  <a:lnTo>
                    <a:pt x="21369" y="2626"/>
                  </a:lnTo>
                  <a:lnTo>
                    <a:pt x="21462" y="2407"/>
                  </a:lnTo>
                  <a:lnTo>
                    <a:pt x="21554" y="2210"/>
                  </a:lnTo>
                  <a:lnTo>
                    <a:pt x="21600" y="2013"/>
                  </a:lnTo>
                  <a:lnTo>
                    <a:pt x="21600" y="1619"/>
                  </a:lnTo>
                  <a:lnTo>
                    <a:pt x="21554" y="1422"/>
                  </a:lnTo>
                  <a:lnTo>
                    <a:pt x="21369" y="1029"/>
                  </a:lnTo>
                  <a:lnTo>
                    <a:pt x="21185" y="853"/>
                  </a:lnTo>
                  <a:lnTo>
                    <a:pt x="21046" y="678"/>
                  </a:lnTo>
                  <a:lnTo>
                    <a:pt x="20862" y="525"/>
                  </a:lnTo>
                  <a:lnTo>
                    <a:pt x="20631" y="394"/>
                  </a:lnTo>
                  <a:lnTo>
                    <a:pt x="20400" y="284"/>
                  </a:lnTo>
                  <a:lnTo>
                    <a:pt x="20169" y="197"/>
                  </a:lnTo>
                  <a:lnTo>
                    <a:pt x="19708" y="66"/>
                  </a:lnTo>
                  <a:lnTo>
                    <a:pt x="19431" y="44"/>
                  </a:lnTo>
                  <a:lnTo>
                    <a:pt x="19200" y="22"/>
                  </a:lnTo>
                  <a:lnTo>
                    <a:pt x="18923" y="0"/>
                  </a:lnTo>
                  <a:lnTo>
                    <a:pt x="18692" y="22"/>
                  </a:lnTo>
                  <a:lnTo>
                    <a:pt x="18138" y="88"/>
                  </a:lnTo>
                  <a:lnTo>
                    <a:pt x="17585" y="175"/>
                  </a:lnTo>
                  <a:lnTo>
                    <a:pt x="17031" y="306"/>
                  </a:lnTo>
                  <a:lnTo>
                    <a:pt x="16523" y="481"/>
                  </a:lnTo>
                  <a:lnTo>
                    <a:pt x="15369" y="853"/>
                  </a:lnTo>
                  <a:lnTo>
                    <a:pt x="14215" y="1247"/>
                  </a:lnTo>
                  <a:lnTo>
                    <a:pt x="13662" y="1444"/>
                  </a:lnTo>
                  <a:lnTo>
                    <a:pt x="13108" y="1598"/>
                  </a:lnTo>
                  <a:lnTo>
                    <a:pt x="12508" y="1707"/>
                  </a:lnTo>
                  <a:lnTo>
                    <a:pt x="11954" y="1795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788667" y="224689"/>
              <a:ext cx="11740" cy="2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94" y="935"/>
                  </a:moveTo>
                  <a:lnTo>
                    <a:pt x="14808" y="640"/>
                  </a:lnTo>
                  <a:lnTo>
                    <a:pt x="13585" y="394"/>
                  </a:lnTo>
                  <a:lnTo>
                    <a:pt x="12498" y="197"/>
                  </a:lnTo>
                  <a:lnTo>
                    <a:pt x="11275" y="49"/>
                  </a:lnTo>
                  <a:lnTo>
                    <a:pt x="10189" y="0"/>
                  </a:lnTo>
                  <a:lnTo>
                    <a:pt x="8151" y="0"/>
                  </a:lnTo>
                  <a:lnTo>
                    <a:pt x="6249" y="197"/>
                  </a:lnTo>
                  <a:lnTo>
                    <a:pt x="5434" y="344"/>
                  </a:lnTo>
                  <a:lnTo>
                    <a:pt x="4483" y="541"/>
                  </a:lnTo>
                  <a:lnTo>
                    <a:pt x="3396" y="1033"/>
                  </a:lnTo>
                  <a:lnTo>
                    <a:pt x="2989" y="1328"/>
                  </a:lnTo>
                  <a:lnTo>
                    <a:pt x="2853" y="1624"/>
                  </a:lnTo>
                  <a:lnTo>
                    <a:pt x="2717" y="1968"/>
                  </a:lnTo>
                  <a:lnTo>
                    <a:pt x="2309" y="3887"/>
                  </a:lnTo>
                  <a:lnTo>
                    <a:pt x="1630" y="5757"/>
                  </a:lnTo>
                  <a:lnTo>
                    <a:pt x="815" y="7676"/>
                  </a:lnTo>
                  <a:lnTo>
                    <a:pt x="272" y="9595"/>
                  </a:lnTo>
                  <a:lnTo>
                    <a:pt x="0" y="11464"/>
                  </a:lnTo>
                  <a:lnTo>
                    <a:pt x="0" y="12399"/>
                  </a:lnTo>
                  <a:lnTo>
                    <a:pt x="136" y="13285"/>
                  </a:lnTo>
                  <a:lnTo>
                    <a:pt x="543" y="14170"/>
                  </a:lnTo>
                  <a:lnTo>
                    <a:pt x="1087" y="15056"/>
                  </a:lnTo>
                  <a:lnTo>
                    <a:pt x="1766" y="15942"/>
                  </a:lnTo>
                  <a:lnTo>
                    <a:pt x="2717" y="16778"/>
                  </a:lnTo>
                  <a:lnTo>
                    <a:pt x="2989" y="17123"/>
                  </a:lnTo>
                  <a:lnTo>
                    <a:pt x="3125" y="17467"/>
                  </a:lnTo>
                  <a:lnTo>
                    <a:pt x="3125" y="17811"/>
                  </a:lnTo>
                  <a:lnTo>
                    <a:pt x="2989" y="18205"/>
                  </a:lnTo>
                  <a:lnTo>
                    <a:pt x="2445" y="19091"/>
                  </a:lnTo>
                  <a:lnTo>
                    <a:pt x="2038" y="19878"/>
                  </a:lnTo>
                  <a:lnTo>
                    <a:pt x="1766" y="20222"/>
                  </a:lnTo>
                  <a:lnTo>
                    <a:pt x="1766" y="20567"/>
                  </a:lnTo>
                  <a:lnTo>
                    <a:pt x="1902" y="20862"/>
                  </a:lnTo>
                  <a:lnTo>
                    <a:pt x="2174" y="21108"/>
                  </a:lnTo>
                  <a:lnTo>
                    <a:pt x="2309" y="21256"/>
                  </a:lnTo>
                  <a:lnTo>
                    <a:pt x="2581" y="21305"/>
                  </a:lnTo>
                  <a:lnTo>
                    <a:pt x="2853" y="21403"/>
                  </a:lnTo>
                  <a:lnTo>
                    <a:pt x="3260" y="21452"/>
                  </a:lnTo>
                  <a:lnTo>
                    <a:pt x="4211" y="21600"/>
                  </a:lnTo>
                  <a:lnTo>
                    <a:pt x="5706" y="21600"/>
                  </a:lnTo>
                  <a:lnTo>
                    <a:pt x="6928" y="21452"/>
                  </a:lnTo>
                  <a:lnTo>
                    <a:pt x="8015" y="21305"/>
                  </a:lnTo>
                  <a:lnTo>
                    <a:pt x="9102" y="21108"/>
                  </a:lnTo>
                  <a:lnTo>
                    <a:pt x="10189" y="20862"/>
                  </a:lnTo>
                  <a:lnTo>
                    <a:pt x="11140" y="20567"/>
                  </a:lnTo>
                  <a:lnTo>
                    <a:pt x="11955" y="20272"/>
                  </a:lnTo>
                  <a:lnTo>
                    <a:pt x="12770" y="19927"/>
                  </a:lnTo>
                  <a:lnTo>
                    <a:pt x="14400" y="19140"/>
                  </a:lnTo>
                  <a:lnTo>
                    <a:pt x="14943" y="18746"/>
                  </a:lnTo>
                  <a:lnTo>
                    <a:pt x="15487" y="18303"/>
                  </a:lnTo>
                  <a:lnTo>
                    <a:pt x="15894" y="17910"/>
                  </a:lnTo>
                  <a:lnTo>
                    <a:pt x="16166" y="17565"/>
                  </a:lnTo>
                  <a:lnTo>
                    <a:pt x="16438" y="17172"/>
                  </a:lnTo>
                  <a:lnTo>
                    <a:pt x="16574" y="16827"/>
                  </a:lnTo>
                  <a:lnTo>
                    <a:pt x="16574" y="16532"/>
                  </a:lnTo>
                  <a:lnTo>
                    <a:pt x="16709" y="15548"/>
                  </a:lnTo>
                  <a:lnTo>
                    <a:pt x="17117" y="14515"/>
                  </a:lnTo>
                  <a:lnTo>
                    <a:pt x="17660" y="13482"/>
                  </a:lnTo>
                  <a:lnTo>
                    <a:pt x="18204" y="12497"/>
                  </a:lnTo>
                  <a:lnTo>
                    <a:pt x="19562" y="10382"/>
                  </a:lnTo>
                  <a:lnTo>
                    <a:pt x="20921" y="8315"/>
                  </a:lnTo>
                  <a:lnTo>
                    <a:pt x="21328" y="7331"/>
                  </a:lnTo>
                  <a:lnTo>
                    <a:pt x="21464" y="6347"/>
                  </a:lnTo>
                  <a:lnTo>
                    <a:pt x="21600" y="5806"/>
                  </a:lnTo>
                  <a:lnTo>
                    <a:pt x="21464" y="5363"/>
                  </a:lnTo>
                  <a:lnTo>
                    <a:pt x="21328" y="4871"/>
                  </a:lnTo>
                  <a:lnTo>
                    <a:pt x="21192" y="4428"/>
                  </a:lnTo>
                  <a:lnTo>
                    <a:pt x="20921" y="3936"/>
                  </a:lnTo>
                  <a:lnTo>
                    <a:pt x="20513" y="3493"/>
                  </a:lnTo>
                  <a:lnTo>
                    <a:pt x="19970" y="3051"/>
                  </a:lnTo>
                  <a:lnTo>
                    <a:pt x="19426" y="2559"/>
                  </a:lnTo>
                  <a:lnTo>
                    <a:pt x="18747" y="2165"/>
                  </a:lnTo>
                  <a:lnTo>
                    <a:pt x="17932" y="1722"/>
                  </a:lnTo>
                  <a:lnTo>
                    <a:pt x="16981" y="1328"/>
                  </a:lnTo>
                  <a:lnTo>
                    <a:pt x="15894" y="935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794016" y="227096"/>
              <a:ext cx="3176" cy="1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77" y="8195"/>
                  </a:moveTo>
                  <a:lnTo>
                    <a:pt x="13577" y="9029"/>
                  </a:lnTo>
                  <a:lnTo>
                    <a:pt x="14194" y="9932"/>
                  </a:lnTo>
                  <a:lnTo>
                    <a:pt x="14811" y="10765"/>
                  </a:lnTo>
                  <a:lnTo>
                    <a:pt x="16046" y="11599"/>
                  </a:lnTo>
                  <a:lnTo>
                    <a:pt x="20983" y="15071"/>
                  </a:lnTo>
                  <a:lnTo>
                    <a:pt x="21600" y="15905"/>
                  </a:lnTo>
                  <a:lnTo>
                    <a:pt x="20366" y="17572"/>
                  </a:lnTo>
                  <a:lnTo>
                    <a:pt x="19131" y="18475"/>
                  </a:lnTo>
                  <a:lnTo>
                    <a:pt x="16046" y="19308"/>
                  </a:lnTo>
                  <a:lnTo>
                    <a:pt x="12343" y="20072"/>
                  </a:lnTo>
                  <a:lnTo>
                    <a:pt x="7406" y="20836"/>
                  </a:lnTo>
                  <a:lnTo>
                    <a:pt x="617" y="21600"/>
                  </a:lnTo>
                  <a:lnTo>
                    <a:pt x="2469" y="19030"/>
                  </a:lnTo>
                  <a:lnTo>
                    <a:pt x="3086" y="16252"/>
                  </a:lnTo>
                  <a:lnTo>
                    <a:pt x="3086" y="13543"/>
                  </a:lnTo>
                  <a:lnTo>
                    <a:pt x="1851" y="10835"/>
                  </a:lnTo>
                  <a:lnTo>
                    <a:pt x="1234" y="8057"/>
                  </a:lnTo>
                  <a:lnTo>
                    <a:pt x="617" y="5417"/>
                  </a:lnTo>
                  <a:lnTo>
                    <a:pt x="0" y="2709"/>
                  </a:lnTo>
                  <a:lnTo>
                    <a:pt x="617" y="0"/>
                  </a:lnTo>
                  <a:lnTo>
                    <a:pt x="5554" y="486"/>
                  </a:lnTo>
                  <a:lnTo>
                    <a:pt x="8640" y="903"/>
                  </a:lnTo>
                  <a:lnTo>
                    <a:pt x="11726" y="1389"/>
                  </a:lnTo>
                  <a:lnTo>
                    <a:pt x="15429" y="2361"/>
                  </a:lnTo>
                  <a:lnTo>
                    <a:pt x="16663" y="2917"/>
                  </a:lnTo>
                  <a:lnTo>
                    <a:pt x="16663" y="3403"/>
                  </a:lnTo>
                  <a:lnTo>
                    <a:pt x="17280" y="3959"/>
                  </a:lnTo>
                  <a:lnTo>
                    <a:pt x="15429" y="6181"/>
                  </a:lnTo>
                  <a:lnTo>
                    <a:pt x="13577" y="81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4016" y="227096"/>
              <a:ext cx="3176" cy="1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77" y="8195"/>
                  </a:moveTo>
                  <a:lnTo>
                    <a:pt x="13577" y="9029"/>
                  </a:lnTo>
                  <a:lnTo>
                    <a:pt x="14194" y="9932"/>
                  </a:lnTo>
                  <a:lnTo>
                    <a:pt x="14811" y="10765"/>
                  </a:lnTo>
                  <a:lnTo>
                    <a:pt x="16046" y="11599"/>
                  </a:lnTo>
                  <a:lnTo>
                    <a:pt x="20983" y="15071"/>
                  </a:lnTo>
                  <a:lnTo>
                    <a:pt x="21600" y="15905"/>
                  </a:lnTo>
                  <a:lnTo>
                    <a:pt x="20366" y="17572"/>
                  </a:lnTo>
                  <a:lnTo>
                    <a:pt x="19131" y="18475"/>
                  </a:lnTo>
                  <a:lnTo>
                    <a:pt x="16046" y="19308"/>
                  </a:lnTo>
                  <a:lnTo>
                    <a:pt x="12343" y="20072"/>
                  </a:lnTo>
                  <a:lnTo>
                    <a:pt x="7406" y="20836"/>
                  </a:lnTo>
                  <a:lnTo>
                    <a:pt x="617" y="21600"/>
                  </a:lnTo>
                  <a:lnTo>
                    <a:pt x="2469" y="19030"/>
                  </a:lnTo>
                  <a:lnTo>
                    <a:pt x="3086" y="16252"/>
                  </a:lnTo>
                  <a:lnTo>
                    <a:pt x="3086" y="13543"/>
                  </a:lnTo>
                  <a:lnTo>
                    <a:pt x="1851" y="10835"/>
                  </a:lnTo>
                  <a:lnTo>
                    <a:pt x="1234" y="8057"/>
                  </a:lnTo>
                  <a:lnTo>
                    <a:pt x="617" y="5417"/>
                  </a:lnTo>
                  <a:lnTo>
                    <a:pt x="0" y="2709"/>
                  </a:lnTo>
                  <a:lnTo>
                    <a:pt x="617" y="0"/>
                  </a:lnTo>
                  <a:lnTo>
                    <a:pt x="5554" y="486"/>
                  </a:lnTo>
                  <a:lnTo>
                    <a:pt x="8640" y="903"/>
                  </a:lnTo>
                  <a:lnTo>
                    <a:pt x="11726" y="1389"/>
                  </a:lnTo>
                  <a:lnTo>
                    <a:pt x="15429" y="2361"/>
                  </a:lnTo>
                  <a:lnTo>
                    <a:pt x="16663" y="2917"/>
                  </a:lnTo>
                  <a:lnTo>
                    <a:pt x="16663" y="3403"/>
                  </a:lnTo>
                  <a:lnTo>
                    <a:pt x="17280" y="3959"/>
                  </a:lnTo>
                  <a:lnTo>
                    <a:pt x="15429" y="6181"/>
                  </a:lnTo>
                  <a:lnTo>
                    <a:pt x="13577" y="8195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8467" y="188578"/>
              <a:ext cx="43757" cy="3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02" y="13036"/>
                  </a:moveTo>
                  <a:lnTo>
                    <a:pt x="13736" y="13067"/>
                  </a:lnTo>
                  <a:lnTo>
                    <a:pt x="13537" y="13193"/>
                  </a:lnTo>
                  <a:lnTo>
                    <a:pt x="13471" y="13224"/>
                  </a:lnTo>
                  <a:lnTo>
                    <a:pt x="13405" y="13382"/>
                  </a:lnTo>
                  <a:lnTo>
                    <a:pt x="13405" y="13508"/>
                  </a:lnTo>
                  <a:lnTo>
                    <a:pt x="13371" y="13665"/>
                  </a:lnTo>
                  <a:lnTo>
                    <a:pt x="13338" y="13760"/>
                  </a:lnTo>
                  <a:lnTo>
                    <a:pt x="13272" y="13823"/>
                  </a:lnTo>
                  <a:lnTo>
                    <a:pt x="13206" y="13854"/>
                  </a:lnTo>
                  <a:lnTo>
                    <a:pt x="13139" y="13854"/>
                  </a:lnTo>
                  <a:lnTo>
                    <a:pt x="13006" y="13886"/>
                  </a:lnTo>
                  <a:lnTo>
                    <a:pt x="13073" y="14421"/>
                  </a:lnTo>
                  <a:lnTo>
                    <a:pt x="13106" y="14988"/>
                  </a:lnTo>
                  <a:lnTo>
                    <a:pt x="13106" y="16058"/>
                  </a:lnTo>
                  <a:lnTo>
                    <a:pt x="13040" y="16594"/>
                  </a:lnTo>
                  <a:lnTo>
                    <a:pt x="12973" y="17160"/>
                  </a:lnTo>
                  <a:lnTo>
                    <a:pt x="12874" y="17664"/>
                  </a:lnTo>
                  <a:lnTo>
                    <a:pt x="12741" y="18168"/>
                  </a:lnTo>
                  <a:lnTo>
                    <a:pt x="12542" y="18640"/>
                  </a:lnTo>
                  <a:lnTo>
                    <a:pt x="12310" y="19144"/>
                  </a:lnTo>
                  <a:lnTo>
                    <a:pt x="12077" y="19585"/>
                  </a:lnTo>
                  <a:lnTo>
                    <a:pt x="11779" y="19994"/>
                  </a:lnTo>
                  <a:lnTo>
                    <a:pt x="11447" y="20372"/>
                  </a:lnTo>
                  <a:lnTo>
                    <a:pt x="11082" y="20750"/>
                  </a:lnTo>
                  <a:lnTo>
                    <a:pt x="10651" y="21065"/>
                  </a:lnTo>
                  <a:lnTo>
                    <a:pt x="10153" y="21317"/>
                  </a:lnTo>
                  <a:lnTo>
                    <a:pt x="9921" y="21443"/>
                  </a:lnTo>
                  <a:lnTo>
                    <a:pt x="9655" y="21506"/>
                  </a:lnTo>
                  <a:lnTo>
                    <a:pt x="9423" y="21569"/>
                  </a:lnTo>
                  <a:lnTo>
                    <a:pt x="9158" y="21600"/>
                  </a:lnTo>
                  <a:lnTo>
                    <a:pt x="8660" y="21600"/>
                  </a:lnTo>
                  <a:lnTo>
                    <a:pt x="8129" y="21474"/>
                  </a:lnTo>
                  <a:lnTo>
                    <a:pt x="7897" y="21380"/>
                  </a:lnTo>
                  <a:lnTo>
                    <a:pt x="7698" y="21254"/>
                  </a:lnTo>
                  <a:lnTo>
                    <a:pt x="7499" y="21096"/>
                  </a:lnTo>
                  <a:lnTo>
                    <a:pt x="7333" y="20939"/>
                  </a:lnTo>
                  <a:lnTo>
                    <a:pt x="7200" y="20718"/>
                  </a:lnTo>
                  <a:lnTo>
                    <a:pt x="7001" y="20215"/>
                  </a:lnTo>
                  <a:lnTo>
                    <a:pt x="6968" y="19963"/>
                  </a:lnTo>
                  <a:lnTo>
                    <a:pt x="6935" y="19238"/>
                  </a:lnTo>
                  <a:lnTo>
                    <a:pt x="6935" y="18483"/>
                  </a:lnTo>
                  <a:lnTo>
                    <a:pt x="6968" y="17790"/>
                  </a:lnTo>
                  <a:lnTo>
                    <a:pt x="7034" y="17066"/>
                  </a:lnTo>
                  <a:lnTo>
                    <a:pt x="7134" y="15617"/>
                  </a:lnTo>
                  <a:lnTo>
                    <a:pt x="7167" y="14169"/>
                  </a:lnTo>
                  <a:lnTo>
                    <a:pt x="7167" y="13476"/>
                  </a:lnTo>
                  <a:lnTo>
                    <a:pt x="7100" y="12752"/>
                  </a:lnTo>
                  <a:lnTo>
                    <a:pt x="7001" y="12059"/>
                  </a:lnTo>
                  <a:lnTo>
                    <a:pt x="6868" y="11367"/>
                  </a:lnTo>
                  <a:lnTo>
                    <a:pt x="6769" y="11020"/>
                  </a:lnTo>
                  <a:lnTo>
                    <a:pt x="6636" y="10643"/>
                  </a:lnTo>
                  <a:lnTo>
                    <a:pt x="6503" y="10296"/>
                  </a:lnTo>
                  <a:lnTo>
                    <a:pt x="6371" y="9981"/>
                  </a:lnTo>
                  <a:lnTo>
                    <a:pt x="6138" y="9635"/>
                  </a:lnTo>
                  <a:lnTo>
                    <a:pt x="5972" y="9320"/>
                  </a:lnTo>
                  <a:lnTo>
                    <a:pt x="5508" y="8627"/>
                  </a:lnTo>
                  <a:lnTo>
                    <a:pt x="5143" y="8155"/>
                  </a:lnTo>
                  <a:lnTo>
                    <a:pt x="4280" y="7273"/>
                  </a:lnTo>
                  <a:lnTo>
                    <a:pt x="3782" y="6833"/>
                  </a:lnTo>
                  <a:lnTo>
                    <a:pt x="1858" y="5069"/>
                  </a:lnTo>
                  <a:lnTo>
                    <a:pt x="1062" y="4125"/>
                  </a:lnTo>
                  <a:lnTo>
                    <a:pt x="730" y="3652"/>
                  </a:lnTo>
                  <a:lnTo>
                    <a:pt x="431" y="3149"/>
                  </a:lnTo>
                  <a:lnTo>
                    <a:pt x="332" y="2897"/>
                  </a:lnTo>
                  <a:lnTo>
                    <a:pt x="199" y="2582"/>
                  </a:lnTo>
                  <a:lnTo>
                    <a:pt x="133" y="2330"/>
                  </a:lnTo>
                  <a:lnTo>
                    <a:pt x="0" y="1763"/>
                  </a:lnTo>
                  <a:lnTo>
                    <a:pt x="0" y="850"/>
                  </a:lnTo>
                  <a:lnTo>
                    <a:pt x="33" y="724"/>
                  </a:lnTo>
                  <a:lnTo>
                    <a:pt x="100" y="535"/>
                  </a:lnTo>
                  <a:lnTo>
                    <a:pt x="166" y="441"/>
                  </a:lnTo>
                  <a:lnTo>
                    <a:pt x="299" y="315"/>
                  </a:lnTo>
                  <a:lnTo>
                    <a:pt x="630" y="157"/>
                  </a:lnTo>
                  <a:lnTo>
                    <a:pt x="796" y="94"/>
                  </a:lnTo>
                  <a:lnTo>
                    <a:pt x="1029" y="63"/>
                  </a:lnTo>
                  <a:lnTo>
                    <a:pt x="1460" y="0"/>
                  </a:lnTo>
                  <a:lnTo>
                    <a:pt x="1924" y="0"/>
                  </a:lnTo>
                  <a:lnTo>
                    <a:pt x="2422" y="63"/>
                  </a:lnTo>
                  <a:lnTo>
                    <a:pt x="2853" y="157"/>
                  </a:lnTo>
                  <a:lnTo>
                    <a:pt x="3285" y="315"/>
                  </a:lnTo>
                  <a:lnTo>
                    <a:pt x="3683" y="504"/>
                  </a:lnTo>
                  <a:lnTo>
                    <a:pt x="4081" y="756"/>
                  </a:lnTo>
                  <a:lnTo>
                    <a:pt x="4512" y="976"/>
                  </a:lnTo>
                  <a:lnTo>
                    <a:pt x="5242" y="1480"/>
                  </a:lnTo>
                  <a:lnTo>
                    <a:pt x="5972" y="2015"/>
                  </a:lnTo>
                  <a:lnTo>
                    <a:pt x="6702" y="2613"/>
                  </a:lnTo>
                  <a:lnTo>
                    <a:pt x="7366" y="3212"/>
                  </a:lnTo>
                  <a:lnTo>
                    <a:pt x="8063" y="3810"/>
                  </a:lnTo>
                  <a:lnTo>
                    <a:pt x="8726" y="4377"/>
                  </a:lnTo>
                  <a:lnTo>
                    <a:pt x="9224" y="4817"/>
                  </a:lnTo>
                  <a:lnTo>
                    <a:pt x="9688" y="5195"/>
                  </a:lnTo>
                  <a:lnTo>
                    <a:pt x="10750" y="5888"/>
                  </a:lnTo>
                  <a:lnTo>
                    <a:pt x="11314" y="6203"/>
                  </a:lnTo>
                  <a:lnTo>
                    <a:pt x="11845" y="6486"/>
                  </a:lnTo>
                  <a:lnTo>
                    <a:pt x="12409" y="6801"/>
                  </a:lnTo>
                  <a:lnTo>
                    <a:pt x="13006" y="7085"/>
                  </a:lnTo>
                  <a:lnTo>
                    <a:pt x="14168" y="7620"/>
                  </a:lnTo>
                  <a:lnTo>
                    <a:pt x="15395" y="8124"/>
                  </a:lnTo>
                  <a:lnTo>
                    <a:pt x="16590" y="8627"/>
                  </a:lnTo>
                  <a:lnTo>
                    <a:pt x="17818" y="9131"/>
                  </a:lnTo>
                  <a:lnTo>
                    <a:pt x="18348" y="9352"/>
                  </a:lnTo>
                  <a:lnTo>
                    <a:pt x="18946" y="9572"/>
                  </a:lnTo>
                  <a:lnTo>
                    <a:pt x="19510" y="9824"/>
                  </a:lnTo>
                  <a:lnTo>
                    <a:pt x="20041" y="10139"/>
                  </a:lnTo>
                  <a:lnTo>
                    <a:pt x="20273" y="10296"/>
                  </a:lnTo>
                  <a:lnTo>
                    <a:pt x="20737" y="10674"/>
                  </a:lnTo>
                  <a:lnTo>
                    <a:pt x="20970" y="10926"/>
                  </a:lnTo>
                  <a:lnTo>
                    <a:pt x="21169" y="11178"/>
                  </a:lnTo>
                  <a:lnTo>
                    <a:pt x="21335" y="11430"/>
                  </a:lnTo>
                  <a:lnTo>
                    <a:pt x="21467" y="11713"/>
                  </a:lnTo>
                  <a:lnTo>
                    <a:pt x="21567" y="11997"/>
                  </a:lnTo>
                  <a:lnTo>
                    <a:pt x="21600" y="12374"/>
                  </a:lnTo>
                  <a:lnTo>
                    <a:pt x="21600" y="12721"/>
                  </a:lnTo>
                  <a:lnTo>
                    <a:pt x="21534" y="13036"/>
                  </a:lnTo>
                  <a:lnTo>
                    <a:pt x="21434" y="13287"/>
                  </a:lnTo>
                  <a:lnTo>
                    <a:pt x="21268" y="13508"/>
                  </a:lnTo>
                  <a:lnTo>
                    <a:pt x="21069" y="13728"/>
                  </a:lnTo>
                  <a:lnTo>
                    <a:pt x="20837" y="13886"/>
                  </a:lnTo>
                  <a:lnTo>
                    <a:pt x="20472" y="14043"/>
                  </a:lnTo>
                  <a:lnTo>
                    <a:pt x="20273" y="14138"/>
                  </a:lnTo>
                  <a:lnTo>
                    <a:pt x="20107" y="14201"/>
                  </a:lnTo>
                  <a:lnTo>
                    <a:pt x="19908" y="14264"/>
                  </a:lnTo>
                  <a:lnTo>
                    <a:pt x="19709" y="14295"/>
                  </a:lnTo>
                  <a:lnTo>
                    <a:pt x="19311" y="14327"/>
                  </a:lnTo>
                  <a:lnTo>
                    <a:pt x="18912" y="14295"/>
                  </a:lnTo>
                  <a:lnTo>
                    <a:pt x="18514" y="14232"/>
                  </a:lnTo>
                  <a:lnTo>
                    <a:pt x="18116" y="14106"/>
                  </a:lnTo>
                  <a:lnTo>
                    <a:pt x="17718" y="13949"/>
                  </a:lnTo>
                  <a:lnTo>
                    <a:pt x="17353" y="13791"/>
                  </a:lnTo>
                  <a:lnTo>
                    <a:pt x="16490" y="13445"/>
                  </a:lnTo>
                  <a:lnTo>
                    <a:pt x="15694" y="13162"/>
                  </a:lnTo>
                  <a:lnTo>
                    <a:pt x="15263" y="13036"/>
                  </a:lnTo>
                  <a:lnTo>
                    <a:pt x="14831" y="12973"/>
                  </a:lnTo>
                  <a:lnTo>
                    <a:pt x="14334" y="12973"/>
                  </a:lnTo>
                  <a:lnTo>
                    <a:pt x="13902" y="1303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662736" y="192590"/>
              <a:ext cx="39488" cy="2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34" y="7941"/>
                  </a:moveTo>
                  <a:lnTo>
                    <a:pt x="12967" y="8537"/>
                  </a:lnTo>
                  <a:lnTo>
                    <a:pt x="14201" y="9093"/>
                  </a:lnTo>
                  <a:lnTo>
                    <a:pt x="16667" y="10125"/>
                  </a:lnTo>
                  <a:lnTo>
                    <a:pt x="17938" y="10641"/>
                  </a:lnTo>
                  <a:lnTo>
                    <a:pt x="19134" y="11118"/>
                  </a:lnTo>
                  <a:lnTo>
                    <a:pt x="20367" y="11634"/>
                  </a:lnTo>
                  <a:lnTo>
                    <a:pt x="21563" y="12190"/>
                  </a:lnTo>
                  <a:lnTo>
                    <a:pt x="21600" y="12349"/>
                  </a:lnTo>
                  <a:lnTo>
                    <a:pt x="21525" y="12468"/>
                  </a:lnTo>
                  <a:lnTo>
                    <a:pt x="21413" y="12587"/>
                  </a:lnTo>
                  <a:lnTo>
                    <a:pt x="21264" y="12626"/>
                  </a:lnTo>
                  <a:lnTo>
                    <a:pt x="20815" y="12626"/>
                  </a:lnTo>
                  <a:lnTo>
                    <a:pt x="20516" y="12587"/>
                  </a:lnTo>
                  <a:lnTo>
                    <a:pt x="20180" y="12507"/>
                  </a:lnTo>
                  <a:lnTo>
                    <a:pt x="19433" y="12309"/>
                  </a:lnTo>
                  <a:lnTo>
                    <a:pt x="18573" y="12031"/>
                  </a:lnTo>
                  <a:lnTo>
                    <a:pt x="17676" y="11674"/>
                  </a:lnTo>
                  <a:lnTo>
                    <a:pt x="16704" y="11316"/>
                  </a:lnTo>
                  <a:lnTo>
                    <a:pt x="15733" y="10999"/>
                  </a:lnTo>
                  <a:lnTo>
                    <a:pt x="14761" y="10641"/>
                  </a:lnTo>
                  <a:lnTo>
                    <a:pt x="13902" y="10363"/>
                  </a:lnTo>
                  <a:lnTo>
                    <a:pt x="13117" y="10125"/>
                  </a:lnTo>
                  <a:lnTo>
                    <a:pt x="12743" y="10046"/>
                  </a:lnTo>
                  <a:lnTo>
                    <a:pt x="12370" y="10006"/>
                  </a:lnTo>
                  <a:lnTo>
                    <a:pt x="11846" y="10006"/>
                  </a:lnTo>
                  <a:lnTo>
                    <a:pt x="11660" y="10046"/>
                  </a:lnTo>
                  <a:lnTo>
                    <a:pt x="11510" y="10165"/>
                  </a:lnTo>
                  <a:lnTo>
                    <a:pt x="11398" y="10284"/>
                  </a:lnTo>
                  <a:lnTo>
                    <a:pt x="11361" y="10482"/>
                  </a:lnTo>
                  <a:lnTo>
                    <a:pt x="11062" y="11912"/>
                  </a:lnTo>
                  <a:lnTo>
                    <a:pt x="10837" y="13341"/>
                  </a:lnTo>
                  <a:lnTo>
                    <a:pt x="10613" y="14691"/>
                  </a:lnTo>
                  <a:lnTo>
                    <a:pt x="10426" y="16081"/>
                  </a:lnTo>
                  <a:lnTo>
                    <a:pt x="10127" y="18781"/>
                  </a:lnTo>
                  <a:lnTo>
                    <a:pt x="10015" y="20051"/>
                  </a:lnTo>
                  <a:lnTo>
                    <a:pt x="9940" y="21362"/>
                  </a:lnTo>
                  <a:lnTo>
                    <a:pt x="9716" y="21600"/>
                  </a:lnTo>
                  <a:lnTo>
                    <a:pt x="9604" y="21600"/>
                  </a:lnTo>
                  <a:lnTo>
                    <a:pt x="9529" y="21441"/>
                  </a:lnTo>
                  <a:lnTo>
                    <a:pt x="9529" y="21322"/>
                  </a:lnTo>
                  <a:lnTo>
                    <a:pt x="9455" y="20488"/>
                  </a:lnTo>
                  <a:lnTo>
                    <a:pt x="9417" y="19178"/>
                  </a:lnTo>
                  <a:lnTo>
                    <a:pt x="9380" y="17431"/>
                  </a:lnTo>
                  <a:lnTo>
                    <a:pt x="9193" y="15326"/>
                  </a:lnTo>
                  <a:lnTo>
                    <a:pt x="9081" y="14175"/>
                  </a:lnTo>
                  <a:lnTo>
                    <a:pt x="8894" y="12984"/>
                  </a:lnTo>
                  <a:lnTo>
                    <a:pt x="8633" y="11634"/>
                  </a:lnTo>
                  <a:lnTo>
                    <a:pt x="8334" y="10244"/>
                  </a:lnTo>
                  <a:lnTo>
                    <a:pt x="8259" y="9887"/>
                  </a:lnTo>
                  <a:lnTo>
                    <a:pt x="8147" y="9529"/>
                  </a:lnTo>
                  <a:lnTo>
                    <a:pt x="7960" y="9132"/>
                  </a:lnTo>
                  <a:lnTo>
                    <a:pt x="7736" y="8735"/>
                  </a:lnTo>
                  <a:lnTo>
                    <a:pt x="7474" y="8338"/>
                  </a:lnTo>
                  <a:lnTo>
                    <a:pt x="7175" y="7941"/>
                  </a:lnTo>
                  <a:lnTo>
                    <a:pt x="6876" y="7465"/>
                  </a:lnTo>
                  <a:lnTo>
                    <a:pt x="6540" y="7068"/>
                  </a:lnTo>
                  <a:lnTo>
                    <a:pt x="5830" y="6234"/>
                  </a:lnTo>
                  <a:lnTo>
                    <a:pt x="4185" y="4566"/>
                  </a:lnTo>
                  <a:lnTo>
                    <a:pt x="3363" y="3772"/>
                  </a:lnTo>
                  <a:lnTo>
                    <a:pt x="1794" y="2343"/>
                  </a:lnTo>
                  <a:lnTo>
                    <a:pt x="598" y="1191"/>
                  </a:lnTo>
                  <a:lnTo>
                    <a:pt x="224" y="715"/>
                  </a:lnTo>
                  <a:lnTo>
                    <a:pt x="112" y="556"/>
                  </a:lnTo>
                  <a:lnTo>
                    <a:pt x="37" y="397"/>
                  </a:lnTo>
                  <a:lnTo>
                    <a:pt x="0" y="199"/>
                  </a:lnTo>
                  <a:lnTo>
                    <a:pt x="37" y="119"/>
                  </a:lnTo>
                  <a:lnTo>
                    <a:pt x="149" y="40"/>
                  </a:lnTo>
                  <a:lnTo>
                    <a:pt x="299" y="0"/>
                  </a:lnTo>
                  <a:lnTo>
                    <a:pt x="1869" y="953"/>
                  </a:lnTo>
                  <a:lnTo>
                    <a:pt x="2579" y="1429"/>
                  </a:lnTo>
                  <a:lnTo>
                    <a:pt x="3363" y="1906"/>
                  </a:lnTo>
                  <a:lnTo>
                    <a:pt x="6203" y="3971"/>
                  </a:lnTo>
                  <a:lnTo>
                    <a:pt x="7549" y="5003"/>
                  </a:lnTo>
                  <a:lnTo>
                    <a:pt x="8931" y="6035"/>
                  </a:lnTo>
                  <a:lnTo>
                    <a:pt x="10352" y="6988"/>
                  </a:lnTo>
                  <a:lnTo>
                    <a:pt x="11734" y="79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662736" y="192590"/>
              <a:ext cx="39488" cy="27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34" y="7941"/>
                  </a:moveTo>
                  <a:lnTo>
                    <a:pt x="12967" y="8537"/>
                  </a:lnTo>
                  <a:lnTo>
                    <a:pt x="14201" y="9093"/>
                  </a:lnTo>
                  <a:lnTo>
                    <a:pt x="16667" y="10125"/>
                  </a:lnTo>
                  <a:lnTo>
                    <a:pt x="17938" y="10641"/>
                  </a:lnTo>
                  <a:lnTo>
                    <a:pt x="19134" y="11118"/>
                  </a:lnTo>
                  <a:lnTo>
                    <a:pt x="20367" y="11634"/>
                  </a:lnTo>
                  <a:lnTo>
                    <a:pt x="21563" y="12190"/>
                  </a:lnTo>
                  <a:lnTo>
                    <a:pt x="21600" y="12349"/>
                  </a:lnTo>
                  <a:lnTo>
                    <a:pt x="21525" y="12468"/>
                  </a:lnTo>
                  <a:lnTo>
                    <a:pt x="21413" y="12587"/>
                  </a:lnTo>
                  <a:lnTo>
                    <a:pt x="21264" y="12626"/>
                  </a:lnTo>
                  <a:lnTo>
                    <a:pt x="20815" y="12626"/>
                  </a:lnTo>
                  <a:lnTo>
                    <a:pt x="20516" y="12587"/>
                  </a:lnTo>
                  <a:lnTo>
                    <a:pt x="20180" y="12507"/>
                  </a:lnTo>
                  <a:lnTo>
                    <a:pt x="19433" y="12309"/>
                  </a:lnTo>
                  <a:lnTo>
                    <a:pt x="18573" y="12031"/>
                  </a:lnTo>
                  <a:lnTo>
                    <a:pt x="17676" y="11674"/>
                  </a:lnTo>
                  <a:lnTo>
                    <a:pt x="16704" y="11316"/>
                  </a:lnTo>
                  <a:lnTo>
                    <a:pt x="15733" y="10999"/>
                  </a:lnTo>
                  <a:lnTo>
                    <a:pt x="14761" y="10641"/>
                  </a:lnTo>
                  <a:lnTo>
                    <a:pt x="13902" y="10363"/>
                  </a:lnTo>
                  <a:lnTo>
                    <a:pt x="13117" y="10125"/>
                  </a:lnTo>
                  <a:lnTo>
                    <a:pt x="12743" y="10046"/>
                  </a:lnTo>
                  <a:lnTo>
                    <a:pt x="12370" y="10006"/>
                  </a:lnTo>
                  <a:lnTo>
                    <a:pt x="11846" y="10006"/>
                  </a:lnTo>
                  <a:lnTo>
                    <a:pt x="11660" y="10046"/>
                  </a:lnTo>
                  <a:lnTo>
                    <a:pt x="11510" y="10165"/>
                  </a:lnTo>
                  <a:lnTo>
                    <a:pt x="11398" y="10284"/>
                  </a:lnTo>
                  <a:lnTo>
                    <a:pt x="11361" y="10482"/>
                  </a:lnTo>
                  <a:lnTo>
                    <a:pt x="11062" y="11912"/>
                  </a:lnTo>
                  <a:lnTo>
                    <a:pt x="10837" y="13341"/>
                  </a:lnTo>
                  <a:lnTo>
                    <a:pt x="10613" y="14691"/>
                  </a:lnTo>
                  <a:lnTo>
                    <a:pt x="10426" y="16081"/>
                  </a:lnTo>
                  <a:lnTo>
                    <a:pt x="10127" y="18781"/>
                  </a:lnTo>
                  <a:lnTo>
                    <a:pt x="10015" y="20051"/>
                  </a:lnTo>
                  <a:lnTo>
                    <a:pt x="9940" y="21362"/>
                  </a:lnTo>
                  <a:lnTo>
                    <a:pt x="9716" y="21600"/>
                  </a:lnTo>
                  <a:lnTo>
                    <a:pt x="9604" y="21600"/>
                  </a:lnTo>
                  <a:lnTo>
                    <a:pt x="9529" y="21441"/>
                  </a:lnTo>
                  <a:lnTo>
                    <a:pt x="9529" y="21322"/>
                  </a:lnTo>
                  <a:lnTo>
                    <a:pt x="9455" y="20488"/>
                  </a:lnTo>
                  <a:lnTo>
                    <a:pt x="9417" y="19178"/>
                  </a:lnTo>
                  <a:lnTo>
                    <a:pt x="9380" y="17431"/>
                  </a:lnTo>
                  <a:lnTo>
                    <a:pt x="9193" y="15326"/>
                  </a:lnTo>
                  <a:lnTo>
                    <a:pt x="9081" y="14175"/>
                  </a:lnTo>
                  <a:lnTo>
                    <a:pt x="8894" y="12984"/>
                  </a:lnTo>
                  <a:lnTo>
                    <a:pt x="8633" y="11634"/>
                  </a:lnTo>
                  <a:lnTo>
                    <a:pt x="8334" y="10244"/>
                  </a:lnTo>
                  <a:lnTo>
                    <a:pt x="8259" y="9887"/>
                  </a:lnTo>
                  <a:lnTo>
                    <a:pt x="8147" y="9529"/>
                  </a:lnTo>
                  <a:lnTo>
                    <a:pt x="7960" y="9132"/>
                  </a:lnTo>
                  <a:lnTo>
                    <a:pt x="7736" y="8735"/>
                  </a:lnTo>
                  <a:lnTo>
                    <a:pt x="7474" y="8338"/>
                  </a:lnTo>
                  <a:lnTo>
                    <a:pt x="7175" y="7941"/>
                  </a:lnTo>
                  <a:lnTo>
                    <a:pt x="6876" y="7465"/>
                  </a:lnTo>
                  <a:lnTo>
                    <a:pt x="6540" y="7068"/>
                  </a:lnTo>
                  <a:lnTo>
                    <a:pt x="5830" y="6234"/>
                  </a:lnTo>
                  <a:lnTo>
                    <a:pt x="4185" y="4566"/>
                  </a:lnTo>
                  <a:lnTo>
                    <a:pt x="3363" y="3772"/>
                  </a:lnTo>
                  <a:lnTo>
                    <a:pt x="1794" y="2343"/>
                  </a:lnTo>
                  <a:lnTo>
                    <a:pt x="598" y="1191"/>
                  </a:lnTo>
                  <a:lnTo>
                    <a:pt x="224" y="715"/>
                  </a:lnTo>
                  <a:lnTo>
                    <a:pt x="112" y="556"/>
                  </a:lnTo>
                  <a:lnTo>
                    <a:pt x="37" y="397"/>
                  </a:lnTo>
                  <a:lnTo>
                    <a:pt x="0" y="199"/>
                  </a:lnTo>
                  <a:lnTo>
                    <a:pt x="37" y="119"/>
                  </a:lnTo>
                  <a:lnTo>
                    <a:pt x="149" y="40"/>
                  </a:lnTo>
                  <a:lnTo>
                    <a:pt x="299" y="0"/>
                  </a:lnTo>
                  <a:lnTo>
                    <a:pt x="1869" y="953"/>
                  </a:lnTo>
                  <a:lnTo>
                    <a:pt x="2579" y="1429"/>
                  </a:lnTo>
                  <a:lnTo>
                    <a:pt x="3363" y="1906"/>
                  </a:lnTo>
                  <a:lnTo>
                    <a:pt x="6203" y="3971"/>
                  </a:lnTo>
                  <a:lnTo>
                    <a:pt x="7549" y="5003"/>
                  </a:lnTo>
                  <a:lnTo>
                    <a:pt x="8931" y="6035"/>
                  </a:lnTo>
                  <a:lnTo>
                    <a:pt x="10352" y="6988"/>
                  </a:lnTo>
                  <a:lnTo>
                    <a:pt x="11734" y="7941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566688" y="64999"/>
              <a:ext cx="32017" cy="36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1" y="3314"/>
                  </a:moveTo>
                  <a:lnTo>
                    <a:pt x="20163" y="3521"/>
                  </a:lnTo>
                  <a:lnTo>
                    <a:pt x="19355" y="3758"/>
                  </a:lnTo>
                  <a:lnTo>
                    <a:pt x="18681" y="4083"/>
                  </a:lnTo>
                  <a:lnTo>
                    <a:pt x="17963" y="4379"/>
                  </a:lnTo>
                  <a:lnTo>
                    <a:pt x="17334" y="4705"/>
                  </a:lnTo>
                  <a:lnTo>
                    <a:pt x="16705" y="5060"/>
                  </a:lnTo>
                  <a:lnTo>
                    <a:pt x="16211" y="5385"/>
                  </a:lnTo>
                  <a:lnTo>
                    <a:pt x="15807" y="5681"/>
                  </a:lnTo>
                  <a:lnTo>
                    <a:pt x="15403" y="6155"/>
                  </a:lnTo>
                  <a:lnTo>
                    <a:pt x="15044" y="6598"/>
                  </a:lnTo>
                  <a:lnTo>
                    <a:pt x="14729" y="7072"/>
                  </a:lnTo>
                  <a:lnTo>
                    <a:pt x="14415" y="7516"/>
                  </a:lnTo>
                  <a:lnTo>
                    <a:pt x="14146" y="8019"/>
                  </a:lnTo>
                  <a:lnTo>
                    <a:pt x="13696" y="8965"/>
                  </a:lnTo>
                  <a:lnTo>
                    <a:pt x="13517" y="9439"/>
                  </a:lnTo>
                  <a:lnTo>
                    <a:pt x="13158" y="10415"/>
                  </a:lnTo>
                  <a:lnTo>
                    <a:pt x="12843" y="11392"/>
                  </a:lnTo>
                  <a:lnTo>
                    <a:pt x="12619" y="12398"/>
                  </a:lnTo>
                  <a:lnTo>
                    <a:pt x="12349" y="13433"/>
                  </a:lnTo>
                  <a:lnTo>
                    <a:pt x="12125" y="14410"/>
                  </a:lnTo>
                  <a:lnTo>
                    <a:pt x="11855" y="15416"/>
                  </a:lnTo>
                  <a:lnTo>
                    <a:pt x="11451" y="16392"/>
                  </a:lnTo>
                  <a:lnTo>
                    <a:pt x="11092" y="17369"/>
                  </a:lnTo>
                  <a:lnTo>
                    <a:pt x="10643" y="18316"/>
                  </a:lnTo>
                  <a:lnTo>
                    <a:pt x="10373" y="18789"/>
                  </a:lnTo>
                  <a:lnTo>
                    <a:pt x="10059" y="19292"/>
                  </a:lnTo>
                  <a:lnTo>
                    <a:pt x="9745" y="19736"/>
                  </a:lnTo>
                  <a:lnTo>
                    <a:pt x="9385" y="20209"/>
                  </a:lnTo>
                  <a:lnTo>
                    <a:pt x="8981" y="20653"/>
                  </a:lnTo>
                  <a:lnTo>
                    <a:pt x="8532" y="21127"/>
                  </a:lnTo>
                  <a:lnTo>
                    <a:pt x="8353" y="21245"/>
                  </a:lnTo>
                  <a:lnTo>
                    <a:pt x="8173" y="21334"/>
                  </a:lnTo>
                  <a:lnTo>
                    <a:pt x="7948" y="21422"/>
                  </a:lnTo>
                  <a:lnTo>
                    <a:pt x="7410" y="21541"/>
                  </a:lnTo>
                  <a:lnTo>
                    <a:pt x="6781" y="21600"/>
                  </a:lnTo>
                  <a:lnTo>
                    <a:pt x="6152" y="21600"/>
                  </a:lnTo>
                  <a:lnTo>
                    <a:pt x="5793" y="21570"/>
                  </a:lnTo>
                  <a:lnTo>
                    <a:pt x="5479" y="21541"/>
                  </a:lnTo>
                  <a:lnTo>
                    <a:pt x="5164" y="21482"/>
                  </a:lnTo>
                  <a:lnTo>
                    <a:pt x="4895" y="21422"/>
                  </a:lnTo>
                  <a:lnTo>
                    <a:pt x="4625" y="21334"/>
                  </a:lnTo>
                  <a:lnTo>
                    <a:pt x="4401" y="21245"/>
                  </a:lnTo>
                  <a:lnTo>
                    <a:pt x="4221" y="21127"/>
                  </a:lnTo>
                  <a:lnTo>
                    <a:pt x="3727" y="20742"/>
                  </a:lnTo>
                  <a:lnTo>
                    <a:pt x="3323" y="20357"/>
                  </a:lnTo>
                  <a:lnTo>
                    <a:pt x="2964" y="19973"/>
                  </a:lnTo>
                  <a:lnTo>
                    <a:pt x="2694" y="19618"/>
                  </a:lnTo>
                  <a:lnTo>
                    <a:pt x="2470" y="19233"/>
                  </a:lnTo>
                  <a:lnTo>
                    <a:pt x="2335" y="18819"/>
                  </a:lnTo>
                  <a:lnTo>
                    <a:pt x="2245" y="18434"/>
                  </a:lnTo>
                  <a:lnTo>
                    <a:pt x="2156" y="17665"/>
                  </a:lnTo>
                  <a:lnTo>
                    <a:pt x="2200" y="17280"/>
                  </a:lnTo>
                  <a:lnTo>
                    <a:pt x="2290" y="16836"/>
                  </a:lnTo>
                  <a:lnTo>
                    <a:pt x="2380" y="16452"/>
                  </a:lnTo>
                  <a:lnTo>
                    <a:pt x="2694" y="15653"/>
                  </a:lnTo>
                  <a:lnTo>
                    <a:pt x="3054" y="14824"/>
                  </a:lnTo>
                  <a:lnTo>
                    <a:pt x="3997" y="13167"/>
                  </a:lnTo>
                  <a:lnTo>
                    <a:pt x="4850" y="11510"/>
                  </a:lnTo>
                  <a:lnTo>
                    <a:pt x="5030" y="11066"/>
                  </a:lnTo>
                  <a:lnTo>
                    <a:pt x="5299" y="10238"/>
                  </a:lnTo>
                  <a:lnTo>
                    <a:pt x="5389" y="9824"/>
                  </a:lnTo>
                  <a:lnTo>
                    <a:pt x="5479" y="9350"/>
                  </a:lnTo>
                  <a:lnTo>
                    <a:pt x="5479" y="8522"/>
                  </a:lnTo>
                  <a:lnTo>
                    <a:pt x="5299" y="7634"/>
                  </a:lnTo>
                  <a:lnTo>
                    <a:pt x="4850" y="6865"/>
                  </a:lnTo>
                  <a:lnTo>
                    <a:pt x="4580" y="6510"/>
                  </a:lnTo>
                  <a:lnTo>
                    <a:pt x="4266" y="6184"/>
                  </a:lnTo>
                  <a:lnTo>
                    <a:pt x="3907" y="5888"/>
                  </a:lnTo>
                  <a:lnTo>
                    <a:pt x="3548" y="5533"/>
                  </a:lnTo>
                  <a:lnTo>
                    <a:pt x="3143" y="5237"/>
                  </a:lnTo>
                  <a:lnTo>
                    <a:pt x="2335" y="4675"/>
                  </a:lnTo>
                  <a:lnTo>
                    <a:pt x="1572" y="4054"/>
                  </a:lnTo>
                  <a:lnTo>
                    <a:pt x="1212" y="3728"/>
                  </a:lnTo>
                  <a:lnTo>
                    <a:pt x="898" y="3403"/>
                  </a:lnTo>
                  <a:lnTo>
                    <a:pt x="629" y="3048"/>
                  </a:lnTo>
                  <a:lnTo>
                    <a:pt x="314" y="2693"/>
                  </a:lnTo>
                  <a:lnTo>
                    <a:pt x="180" y="2367"/>
                  </a:lnTo>
                  <a:lnTo>
                    <a:pt x="45" y="2071"/>
                  </a:lnTo>
                  <a:lnTo>
                    <a:pt x="0" y="1746"/>
                  </a:lnTo>
                  <a:lnTo>
                    <a:pt x="45" y="1450"/>
                  </a:lnTo>
                  <a:lnTo>
                    <a:pt x="90" y="1184"/>
                  </a:lnTo>
                  <a:lnTo>
                    <a:pt x="269" y="947"/>
                  </a:lnTo>
                  <a:lnTo>
                    <a:pt x="359" y="858"/>
                  </a:lnTo>
                  <a:lnTo>
                    <a:pt x="539" y="769"/>
                  </a:lnTo>
                  <a:lnTo>
                    <a:pt x="674" y="681"/>
                  </a:lnTo>
                  <a:lnTo>
                    <a:pt x="853" y="621"/>
                  </a:lnTo>
                  <a:lnTo>
                    <a:pt x="1257" y="473"/>
                  </a:lnTo>
                  <a:lnTo>
                    <a:pt x="1662" y="385"/>
                  </a:lnTo>
                  <a:lnTo>
                    <a:pt x="2066" y="325"/>
                  </a:lnTo>
                  <a:lnTo>
                    <a:pt x="2470" y="325"/>
                  </a:lnTo>
                  <a:lnTo>
                    <a:pt x="2919" y="296"/>
                  </a:lnTo>
                  <a:lnTo>
                    <a:pt x="3817" y="355"/>
                  </a:lnTo>
                  <a:lnTo>
                    <a:pt x="4221" y="414"/>
                  </a:lnTo>
                  <a:lnTo>
                    <a:pt x="5119" y="562"/>
                  </a:lnTo>
                  <a:lnTo>
                    <a:pt x="6062" y="710"/>
                  </a:lnTo>
                  <a:lnTo>
                    <a:pt x="6916" y="828"/>
                  </a:lnTo>
                  <a:lnTo>
                    <a:pt x="7814" y="917"/>
                  </a:lnTo>
                  <a:lnTo>
                    <a:pt x="8308" y="947"/>
                  </a:lnTo>
                  <a:lnTo>
                    <a:pt x="8891" y="947"/>
                  </a:lnTo>
                  <a:lnTo>
                    <a:pt x="9385" y="917"/>
                  </a:lnTo>
                  <a:lnTo>
                    <a:pt x="9924" y="888"/>
                  </a:lnTo>
                  <a:lnTo>
                    <a:pt x="11047" y="769"/>
                  </a:lnTo>
                  <a:lnTo>
                    <a:pt x="12215" y="621"/>
                  </a:lnTo>
                  <a:lnTo>
                    <a:pt x="13292" y="444"/>
                  </a:lnTo>
                  <a:lnTo>
                    <a:pt x="14415" y="296"/>
                  </a:lnTo>
                  <a:lnTo>
                    <a:pt x="15538" y="118"/>
                  </a:lnTo>
                  <a:lnTo>
                    <a:pt x="16570" y="30"/>
                  </a:lnTo>
                  <a:lnTo>
                    <a:pt x="17109" y="0"/>
                  </a:lnTo>
                  <a:lnTo>
                    <a:pt x="18097" y="0"/>
                  </a:lnTo>
                  <a:lnTo>
                    <a:pt x="18501" y="30"/>
                  </a:lnTo>
                  <a:lnTo>
                    <a:pt x="18951" y="118"/>
                  </a:lnTo>
                  <a:lnTo>
                    <a:pt x="19355" y="237"/>
                  </a:lnTo>
                  <a:lnTo>
                    <a:pt x="19714" y="355"/>
                  </a:lnTo>
                  <a:lnTo>
                    <a:pt x="20073" y="503"/>
                  </a:lnTo>
                  <a:lnTo>
                    <a:pt x="20388" y="710"/>
                  </a:lnTo>
                  <a:lnTo>
                    <a:pt x="20702" y="947"/>
                  </a:lnTo>
                  <a:lnTo>
                    <a:pt x="20926" y="1213"/>
                  </a:lnTo>
                  <a:lnTo>
                    <a:pt x="21151" y="1539"/>
                  </a:lnTo>
                  <a:lnTo>
                    <a:pt x="21331" y="1894"/>
                  </a:lnTo>
                  <a:lnTo>
                    <a:pt x="21465" y="2338"/>
                  </a:lnTo>
                  <a:lnTo>
                    <a:pt x="21555" y="2781"/>
                  </a:lnTo>
                  <a:lnTo>
                    <a:pt x="21600" y="3314"/>
                  </a:lnTo>
                  <a:lnTo>
                    <a:pt x="20881" y="3314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568822" y="66604"/>
              <a:ext cx="22412" cy="3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50" y="3831"/>
                  </a:moveTo>
                  <a:lnTo>
                    <a:pt x="5355" y="3444"/>
                  </a:lnTo>
                  <a:lnTo>
                    <a:pt x="4939" y="3251"/>
                  </a:lnTo>
                  <a:lnTo>
                    <a:pt x="4463" y="3090"/>
                  </a:lnTo>
                  <a:lnTo>
                    <a:pt x="3332" y="2768"/>
                  </a:lnTo>
                  <a:lnTo>
                    <a:pt x="1190" y="2189"/>
                  </a:lnTo>
                  <a:lnTo>
                    <a:pt x="417" y="1931"/>
                  </a:lnTo>
                  <a:lnTo>
                    <a:pt x="119" y="1803"/>
                  </a:lnTo>
                  <a:lnTo>
                    <a:pt x="0" y="1674"/>
                  </a:lnTo>
                  <a:lnTo>
                    <a:pt x="0" y="1545"/>
                  </a:lnTo>
                  <a:lnTo>
                    <a:pt x="60" y="1481"/>
                  </a:lnTo>
                  <a:lnTo>
                    <a:pt x="357" y="1320"/>
                  </a:lnTo>
                  <a:lnTo>
                    <a:pt x="536" y="1255"/>
                  </a:lnTo>
                  <a:lnTo>
                    <a:pt x="774" y="1191"/>
                  </a:lnTo>
                  <a:lnTo>
                    <a:pt x="1012" y="1159"/>
                  </a:lnTo>
                  <a:lnTo>
                    <a:pt x="1547" y="1127"/>
                  </a:lnTo>
                  <a:lnTo>
                    <a:pt x="2142" y="1191"/>
                  </a:lnTo>
                  <a:lnTo>
                    <a:pt x="2737" y="1288"/>
                  </a:lnTo>
                  <a:lnTo>
                    <a:pt x="3392" y="1416"/>
                  </a:lnTo>
                  <a:lnTo>
                    <a:pt x="4046" y="1577"/>
                  </a:lnTo>
                  <a:lnTo>
                    <a:pt x="4760" y="1738"/>
                  </a:lnTo>
                  <a:lnTo>
                    <a:pt x="6188" y="2092"/>
                  </a:lnTo>
                  <a:lnTo>
                    <a:pt x="7617" y="2414"/>
                  </a:lnTo>
                  <a:lnTo>
                    <a:pt x="8271" y="2511"/>
                  </a:lnTo>
                  <a:lnTo>
                    <a:pt x="8866" y="2607"/>
                  </a:lnTo>
                  <a:lnTo>
                    <a:pt x="9461" y="2640"/>
                  </a:lnTo>
                  <a:lnTo>
                    <a:pt x="10116" y="2607"/>
                  </a:lnTo>
                  <a:lnTo>
                    <a:pt x="11663" y="2350"/>
                  </a:lnTo>
                  <a:lnTo>
                    <a:pt x="13091" y="2028"/>
                  </a:lnTo>
                  <a:lnTo>
                    <a:pt x="14460" y="1642"/>
                  </a:lnTo>
                  <a:lnTo>
                    <a:pt x="15709" y="1255"/>
                  </a:lnTo>
                  <a:lnTo>
                    <a:pt x="17078" y="837"/>
                  </a:lnTo>
                  <a:lnTo>
                    <a:pt x="18387" y="483"/>
                  </a:lnTo>
                  <a:lnTo>
                    <a:pt x="19160" y="322"/>
                  </a:lnTo>
                  <a:lnTo>
                    <a:pt x="19874" y="193"/>
                  </a:lnTo>
                  <a:lnTo>
                    <a:pt x="20767" y="97"/>
                  </a:lnTo>
                  <a:lnTo>
                    <a:pt x="21600" y="0"/>
                  </a:lnTo>
                  <a:lnTo>
                    <a:pt x="21540" y="290"/>
                  </a:lnTo>
                  <a:lnTo>
                    <a:pt x="21421" y="579"/>
                  </a:lnTo>
                  <a:lnTo>
                    <a:pt x="21243" y="837"/>
                  </a:lnTo>
                  <a:lnTo>
                    <a:pt x="21064" y="1062"/>
                  </a:lnTo>
                  <a:lnTo>
                    <a:pt x="20826" y="1320"/>
                  </a:lnTo>
                  <a:lnTo>
                    <a:pt x="20529" y="1545"/>
                  </a:lnTo>
                  <a:lnTo>
                    <a:pt x="19934" y="1931"/>
                  </a:lnTo>
                  <a:lnTo>
                    <a:pt x="19220" y="2253"/>
                  </a:lnTo>
                  <a:lnTo>
                    <a:pt x="17673" y="2833"/>
                  </a:lnTo>
                  <a:lnTo>
                    <a:pt x="16840" y="3058"/>
                  </a:lnTo>
                  <a:lnTo>
                    <a:pt x="16007" y="3348"/>
                  </a:lnTo>
                  <a:lnTo>
                    <a:pt x="15233" y="3573"/>
                  </a:lnTo>
                  <a:lnTo>
                    <a:pt x="14519" y="3799"/>
                  </a:lnTo>
                  <a:lnTo>
                    <a:pt x="13864" y="4056"/>
                  </a:lnTo>
                  <a:lnTo>
                    <a:pt x="13567" y="4185"/>
                  </a:lnTo>
                  <a:lnTo>
                    <a:pt x="13210" y="4314"/>
                  </a:lnTo>
                  <a:lnTo>
                    <a:pt x="12972" y="4475"/>
                  </a:lnTo>
                  <a:lnTo>
                    <a:pt x="12436" y="4957"/>
                  </a:lnTo>
                  <a:lnTo>
                    <a:pt x="12377" y="5151"/>
                  </a:lnTo>
                  <a:lnTo>
                    <a:pt x="12317" y="5376"/>
                  </a:lnTo>
                  <a:lnTo>
                    <a:pt x="11960" y="7404"/>
                  </a:lnTo>
                  <a:lnTo>
                    <a:pt x="11722" y="9335"/>
                  </a:lnTo>
                  <a:lnTo>
                    <a:pt x="11365" y="11331"/>
                  </a:lnTo>
                  <a:lnTo>
                    <a:pt x="10949" y="13295"/>
                  </a:lnTo>
                  <a:lnTo>
                    <a:pt x="10651" y="14293"/>
                  </a:lnTo>
                  <a:lnTo>
                    <a:pt x="10354" y="15258"/>
                  </a:lnTo>
                  <a:lnTo>
                    <a:pt x="9937" y="16256"/>
                  </a:lnTo>
                  <a:lnTo>
                    <a:pt x="9461" y="17190"/>
                  </a:lnTo>
                  <a:lnTo>
                    <a:pt x="8926" y="18188"/>
                  </a:lnTo>
                  <a:lnTo>
                    <a:pt x="8331" y="19154"/>
                  </a:lnTo>
                  <a:lnTo>
                    <a:pt x="7676" y="20151"/>
                  </a:lnTo>
                  <a:lnTo>
                    <a:pt x="6902" y="21117"/>
                  </a:lnTo>
                  <a:lnTo>
                    <a:pt x="6724" y="21246"/>
                  </a:lnTo>
                  <a:lnTo>
                    <a:pt x="6486" y="21375"/>
                  </a:lnTo>
                  <a:lnTo>
                    <a:pt x="6188" y="21503"/>
                  </a:lnTo>
                  <a:lnTo>
                    <a:pt x="5831" y="21568"/>
                  </a:lnTo>
                  <a:lnTo>
                    <a:pt x="5593" y="21600"/>
                  </a:lnTo>
                  <a:lnTo>
                    <a:pt x="5177" y="21600"/>
                  </a:lnTo>
                  <a:lnTo>
                    <a:pt x="4701" y="21536"/>
                  </a:lnTo>
                  <a:lnTo>
                    <a:pt x="4463" y="21471"/>
                  </a:lnTo>
                  <a:lnTo>
                    <a:pt x="3987" y="21278"/>
                  </a:lnTo>
                  <a:lnTo>
                    <a:pt x="4701" y="20248"/>
                  </a:lnTo>
                  <a:lnTo>
                    <a:pt x="5355" y="19154"/>
                  </a:lnTo>
                  <a:lnTo>
                    <a:pt x="6010" y="18091"/>
                  </a:lnTo>
                  <a:lnTo>
                    <a:pt x="7081" y="15902"/>
                  </a:lnTo>
                  <a:lnTo>
                    <a:pt x="7498" y="14776"/>
                  </a:lnTo>
                  <a:lnTo>
                    <a:pt x="7795" y="13681"/>
                  </a:lnTo>
                  <a:lnTo>
                    <a:pt x="8093" y="12554"/>
                  </a:lnTo>
                  <a:lnTo>
                    <a:pt x="8212" y="11428"/>
                  </a:lnTo>
                  <a:lnTo>
                    <a:pt x="8271" y="10301"/>
                  </a:lnTo>
                  <a:lnTo>
                    <a:pt x="8212" y="9207"/>
                  </a:lnTo>
                  <a:lnTo>
                    <a:pt x="8033" y="8112"/>
                  </a:lnTo>
                  <a:lnTo>
                    <a:pt x="7914" y="7565"/>
                  </a:lnTo>
                  <a:lnTo>
                    <a:pt x="7736" y="6985"/>
                  </a:lnTo>
                  <a:lnTo>
                    <a:pt x="7557" y="6470"/>
                  </a:lnTo>
                  <a:lnTo>
                    <a:pt x="7319" y="5923"/>
                  </a:lnTo>
                  <a:lnTo>
                    <a:pt x="7021" y="5408"/>
                  </a:lnTo>
                  <a:lnTo>
                    <a:pt x="6724" y="4861"/>
                  </a:lnTo>
                  <a:lnTo>
                    <a:pt x="6367" y="4346"/>
                  </a:lnTo>
                  <a:lnTo>
                    <a:pt x="5950" y="38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568822" y="66604"/>
              <a:ext cx="22412" cy="3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50" y="3831"/>
                  </a:moveTo>
                  <a:lnTo>
                    <a:pt x="5355" y="3444"/>
                  </a:lnTo>
                  <a:lnTo>
                    <a:pt x="4939" y="3251"/>
                  </a:lnTo>
                  <a:lnTo>
                    <a:pt x="4463" y="3090"/>
                  </a:lnTo>
                  <a:lnTo>
                    <a:pt x="3332" y="2768"/>
                  </a:lnTo>
                  <a:lnTo>
                    <a:pt x="1190" y="2189"/>
                  </a:lnTo>
                  <a:lnTo>
                    <a:pt x="417" y="1931"/>
                  </a:lnTo>
                  <a:lnTo>
                    <a:pt x="119" y="1803"/>
                  </a:lnTo>
                  <a:lnTo>
                    <a:pt x="0" y="1674"/>
                  </a:lnTo>
                  <a:lnTo>
                    <a:pt x="0" y="1545"/>
                  </a:lnTo>
                  <a:lnTo>
                    <a:pt x="60" y="1481"/>
                  </a:lnTo>
                  <a:lnTo>
                    <a:pt x="357" y="1320"/>
                  </a:lnTo>
                  <a:lnTo>
                    <a:pt x="536" y="1255"/>
                  </a:lnTo>
                  <a:lnTo>
                    <a:pt x="774" y="1191"/>
                  </a:lnTo>
                  <a:lnTo>
                    <a:pt x="1012" y="1159"/>
                  </a:lnTo>
                  <a:lnTo>
                    <a:pt x="1547" y="1127"/>
                  </a:lnTo>
                  <a:lnTo>
                    <a:pt x="2142" y="1191"/>
                  </a:lnTo>
                  <a:lnTo>
                    <a:pt x="2737" y="1288"/>
                  </a:lnTo>
                  <a:lnTo>
                    <a:pt x="3392" y="1416"/>
                  </a:lnTo>
                  <a:lnTo>
                    <a:pt x="4046" y="1577"/>
                  </a:lnTo>
                  <a:lnTo>
                    <a:pt x="4760" y="1738"/>
                  </a:lnTo>
                  <a:lnTo>
                    <a:pt x="6188" y="2092"/>
                  </a:lnTo>
                  <a:lnTo>
                    <a:pt x="7617" y="2414"/>
                  </a:lnTo>
                  <a:lnTo>
                    <a:pt x="8271" y="2511"/>
                  </a:lnTo>
                  <a:lnTo>
                    <a:pt x="8866" y="2607"/>
                  </a:lnTo>
                  <a:lnTo>
                    <a:pt x="9461" y="2640"/>
                  </a:lnTo>
                  <a:lnTo>
                    <a:pt x="10116" y="2607"/>
                  </a:lnTo>
                  <a:lnTo>
                    <a:pt x="11663" y="2350"/>
                  </a:lnTo>
                  <a:lnTo>
                    <a:pt x="13091" y="2028"/>
                  </a:lnTo>
                  <a:lnTo>
                    <a:pt x="14460" y="1642"/>
                  </a:lnTo>
                  <a:lnTo>
                    <a:pt x="15709" y="1255"/>
                  </a:lnTo>
                  <a:lnTo>
                    <a:pt x="17078" y="837"/>
                  </a:lnTo>
                  <a:lnTo>
                    <a:pt x="18387" y="483"/>
                  </a:lnTo>
                  <a:lnTo>
                    <a:pt x="19160" y="322"/>
                  </a:lnTo>
                  <a:lnTo>
                    <a:pt x="19874" y="193"/>
                  </a:lnTo>
                  <a:lnTo>
                    <a:pt x="20767" y="97"/>
                  </a:lnTo>
                  <a:lnTo>
                    <a:pt x="21600" y="0"/>
                  </a:lnTo>
                  <a:lnTo>
                    <a:pt x="21540" y="290"/>
                  </a:lnTo>
                  <a:lnTo>
                    <a:pt x="21421" y="579"/>
                  </a:lnTo>
                  <a:lnTo>
                    <a:pt x="21243" y="837"/>
                  </a:lnTo>
                  <a:lnTo>
                    <a:pt x="21064" y="1062"/>
                  </a:lnTo>
                  <a:lnTo>
                    <a:pt x="20826" y="1320"/>
                  </a:lnTo>
                  <a:lnTo>
                    <a:pt x="20529" y="1545"/>
                  </a:lnTo>
                  <a:lnTo>
                    <a:pt x="19934" y="1931"/>
                  </a:lnTo>
                  <a:lnTo>
                    <a:pt x="19220" y="2253"/>
                  </a:lnTo>
                  <a:lnTo>
                    <a:pt x="17673" y="2833"/>
                  </a:lnTo>
                  <a:lnTo>
                    <a:pt x="16840" y="3058"/>
                  </a:lnTo>
                  <a:lnTo>
                    <a:pt x="16007" y="3348"/>
                  </a:lnTo>
                  <a:lnTo>
                    <a:pt x="15233" y="3573"/>
                  </a:lnTo>
                  <a:lnTo>
                    <a:pt x="14519" y="3799"/>
                  </a:lnTo>
                  <a:lnTo>
                    <a:pt x="13864" y="4056"/>
                  </a:lnTo>
                  <a:lnTo>
                    <a:pt x="13567" y="4185"/>
                  </a:lnTo>
                  <a:lnTo>
                    <a:pt x="13210" y="4314"/>
                  </a:lnTo>
                  <a:lnTo>
                    <a:pt x="12972" y="4475"/>
                  </a:lnTo>
                  <a:lnTo>
                    <a:pt x="12436" y="4957"/>
                  </a:lnTo>
                  <a:lnTo>
                    <a:pt x="12377" y="5151"/>
                  </a:lnTo>
                  <a:lnTo>
                    <a:pt x="12317" y="5376"/>
                  </a:lnTo>
                  <a:lnTo>
                    <a:pt x="11960" y="7404"/>
                  </a:lnTo>
                  <a:lnTo>
                    <a:pt x="11722" y="9335"/>
                  </a:lnTo>
                  <a:lnTo>
                    <a:pt x="11365" y="11331"/>
                  </a:lnTo>
                  <a:lnTo>
                    <a:pt x="10949" y="13295"/>
                  </a:lnTo>
                  <a:lnTo>
                    <a:pt x="10651" y="14293"/>
                  </a:lnTo>
                  <a:lnTo>
                    <a:pt x="10354" y="15258"/>
                  </a:lnTo>
                  <a:lnTo>
                    <a:pt x="9937" y="16256"/>
                  </a:lnTo>
                  <a:lnTo>
                    <a:pt x="9461" y="17190"/>
                  </a:lnTo>
                  <a:lnTo>
                    <a:pt x="8926" y="18188"/>
                  </a:lnTo>
                  <a:lnTo>
                    <a:pt x="8331" y="19154"/>
                  </a:lnTo>
                  <a:lnTo>
                    <a:pt x="7676" y="20151"/>
                  </a:lnTo>
                  <a:lnTo>
                    <a:pt x="6902" y="21117"/>
                  </a:lnTo>
                  <a:lnTo>
                    <a:pt x="6724" y="21246"/>
                  </a:lnTo>
                  <a:lnTo>
                    <a:pt x="6486" y="21375"/>
                  </a:lnTo>
                  <a:lnTo>
                    <a:pt x="6188" y="21503"/>
                  </a:lnTo>
                  <a:lnTo>
                    <a:pt x="5831" y="21568"/>
                  </a:lnTo>
                  <a:lnTo>
                    <a:pt x="5593" y="21600"/>
                  </a:lnTo>
                  <a:lnTo>
                    <a:pt x="5177" y="21600"/>
                  </a:lnTo>
                  <a:lnTo>
                    <a:pt x="4701" y="21536"/>
                  </a:lnTo>
                  <a:lnTo>
                    <a:pt x="4463" y="21471"/>
                  </a:lnTo>
                  <a:lnTo>
                    <a:pt x="3987" y="21278"/>
                  </a:lnTo>
                  <a:lnTo>
                    <a:pt x="4701" y="20248"/>
                  </a:lnTo>
                  <a:lnTo>
                    <a:pt x="5355" y="19154"/>
                  </a:lnTo>
                  <a:lnTo>
                    <a:pt x="6010" y="18091"/>
                  </a:lnTo>
                  <a:lnTo>
                    <a:pt x="7081" y="15902"/>
                  </a:lnTo>
                  <a:lnTo>
                    <a:pt x="7498" y="14776"/>
                  </a:lnTo>
                  <a:lnTo>
                    <a:pt x="7795" y="13681"/>
                  </a:lnTo>
                  <a:lnTo>
                    <a:pt x="8093" y="12554"/>
                  </a:lnTo>
                  <a:lnTo>
                    <a:pt x="8212" y="11428"/>
                  </a:lnTo>
                  <a:lnTo>
                    <a:pt x="8271" y="10301"/>
                  </a:lnTo>
                  <a:lnTo>
                    <a:pt x="8212" y="9207"/>
                  </a:lnTo>
                  <a:lnTo>
                    <a:pt x="8033" y="8112"/>
                  </a:lnTo>
                  <a:lnTo>
                    <a:pt x="7914" y="7565"/>
                  </a:lnTo>
                  <a:lnTo>
                    <a:pt x="7736" y="6985"/>
                  </a:lnTo>
                  <a:lnTo>
                    <a:pt x="7557" y="6470"/>
                  </a:lnTo>
                  <a:lnTo>
                    <a:pt x="7319" y="5923"/>
                  </a:lnTo>
                  <a:lnTo>
                    <a:pt x="7021" y="5408"/>
                  </a:lnTo>
                  <a:lnTo>
                    <a:pt x="6724" y="4861"/>
                  </a:lnTo>
                  <a:lnTo>
                    <a:pt x="6367" y="4346"/>
                  </a:lnTo>
                  <a:lnTo>
                    <a:pt x="5950" y="3831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620048" y="103517"/>
              <a:ext cx="51227" cy="24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02" y="1234"/>
                  </a:moveTo>
                  <a:lnTo>
                    <a:pt x="5919" y="1278"/>
                  </a:lnTo>
                  <a:lnTo>
                    <a:pt x="5179" y="1234"/>
                  </a:lnTo>
                  <a:lnTo>
                    <a:pt x="4496" y="1190"/>
                  </a:lnTo>
                  <a:lnTo>
                    <a:pt x="3785" y="1146"/>
                  </a:lnTo>
                  <a:lnTo>
                    <a:pt x="3102" y="1146"/>
                  </a:lnTo>
                  <a:lnTo>
                    <a:pt x="2789" y="1190"/>
                  </a:lnTo>
                  <a:lnTo>
                    <a:pt x="2476" y="1278"/>
                  </a:lnTo>
                  <a:lnTo>
                    <a:pt x="2134" y="1367"/>
                  </a:lnTo>
                  <a:lnTo>
                    <a:pt x="1821" y="1499"/>
                  </a:lnTo>
                  <a:lnTo>
                    <a:pt x="1537" y="1675"/>
                  </a:lnTo>
                  <a:lnTo>
                    <a:pt x="1224" y="1940"/>
                  </a:lnTo>
                  <a:lnTo>
                    <a:pt x="1025" y="2160"/>
                  </a:lnTo>
                  <a:lnTo>
                    <a:pt x="854" y="2424"/>
                  </a:lnTo>
                  <a:lnTo>
                    <a:pt x="683" y="2645"/>
                  </a:lnTo>
                  <a:lnTo>
                    <a:pt x="541" y="2909"/>
                  </a:lnTo>
                  <a:lnTo>
                    <a:pt x="398" y="3130"/>
                  </a:lnTo>
                  <a:lnTo>
                    <a:pt x="285" y="3394"/>
                  </a:lnTo>
                  <a:lnTo>
                    <a:pt x="199" y="3659"/>
                  </a:lnTo>
                  <a:lnTo>
                    <a:pt x="28" y="4452"/>
                  </a:lnTo>
                  <a:lnTo>
                    <a:pt x="0" y="4717"/>
                  </a:lnTo>
                  <a:lnTo>
                    <a:pt x="0" y="4981"/>
                  </a:lnTo>
                  <a:lnTo>
                    <a:pt x="28" y="5554"/>
                  </a:lnTo>
                  <a:lnTo>
                    <a:pt x="85" y="6083"/>
                  </a:lnTo>
                  <a:lnTo>
                    <a:pt x="171" y="6656"/>
                  </a:lnTo>
                  <a:lnTo>
                    <a:pt x="313" y="7185"/>
                  </a:lnTo>
                  <a:lnTo>
                    <a:pt x="541" y="7714"/>
                  </a:lnTo>
                  <a:lnTo>
                    <a:pt x="740" y="8287"/>
                  </a:lnTo>
                  <a:lnTo>
                    <a:pt x="939" y="8816"/>
                  </a:lnTo>
                  <a:lnTo>
                    <a:pt x="1195" y="9301"/>
                  </a:lnTo>
                  <a:lnTo>
                    <a:pt x="1423" y="9786"/>
                  </a:lnTo>
                  <a:lnTo>
                    <a:pt x="1679" y="10227"/>
                  </a:lnTo>
                  <a:lnTo>
                    <a:pt x="2362" y="11197"/>
                  </a:lnTo>
                  <a:lnTo>
                    <a:pt x="3017" y="12034"/>
                  </a:lnTo>
                  <a:lnTo>
                    <a:pt x="4383" y="13709"/>
                  </a:lnTo>
                  <a:lnTo>
                    <a:pt x="5009" y="14503"/>
                  </a:lnTo>
                  <a:lnTo>
                    <a:pt x="5606" y="15296"/>
                  </a:lnTo>
                  <a:lnTo>
                    <a:pt x="6147" y="16134"/>
                  </a:lnTo>
                  <a:lnTo>
                    <a:pt x="6375" y="16663"/>
                  </a:lnTo>
                  <a:lnTo>
                    <a:pt x="6602" y="17104"/>
                  </a:lnTo>
                  <a:lnTo>
                    <a:pt x="6830" y="17589"/>
                  </a:lnTo>
                  <a:lnTo>
                    <a:pt x="7115" y="18029"/>
                  </a:lnTo>
                  <a:lnTo>
                    <a:pt x="7399" y="18382"/>
                  </a:lnTo>
                  <a:lnTo>
                    <a:pt x="7741" y="18735"/>
                  </a:lnTo>
                  <a:lnTo>
                    <a:pt x="8054" y="19087"/>
                  </a:lnTo>
                  <a:lnTo>
                    <a:pt x="8367" y="19528"/>
                  </a:lnTo>
                  <a:lnTo>
                    <a:pt x="8623" y="19925"/>
                  </a:lnTo>
                  <a:lnTo>
                    <a:pt x="8879" y="20410"/>
                  </a:lnTo>
                  <a:lnTo>
                    <a:pt x="8964" y="20586"/>
                  </a:lnTo>
                  <a:lnTo>
                    <a:pt x="9135" y="20807"/>
                  </a:lnTo>
                  <a:lnTo>
                    <a:pt x="9363" y="20983"/>
                  </a:lnTo>
                  <a:lnTo>
                    <a:pt x="9647" y="21159"/>
                  </a:lnTo>
                  <a:lnTo>
                    <a:pt x="9904" y="21336"/>
                  </a:lnTo>
                  <a:lnTo>
                    <a:pt x="10188" y="21468"/>
                  </a:lnTo>
                  <a:lnTo>
                    <a:pt x="10473" y="21556"/>
                  </a:lnTo>
                  <a:lnTo>
                    <a:pt x="10700" y="21600"/>
                  </a:lnTo>
                  <a:lnTo>
                    <a:pt x="11355" y="21512"/>
                  </a:lnTo>
                  <a:lnTo>
                    <a:pt x="11981" y="21468"/>
                  </a:lnTo>
                  <a:lnTo>
                    <a:pt x="13233" y="21203"/>
                  </a:lnTo>
                  <a:lnTo>
                    <a:pt x="13859" y="21027"/>
                  </a:lnTo>
                  <a:lnTo>
                    <a:pt x="14457" y="20851"/>
                  </a:lnTo>
                  <a:lnTo>
                    <a:pt x="15111" y="20630"/>
                  </a:lnTo>
                  <a:lnTo>
                    <a:pt x="15709" y="20410"/>
                  </a:lnTo>
                  <a:lnTo>
                    <a:pt x="16307" y="20145"/>
                  </a:lnTo>
                  <a:lnTo>
                    <a:pt x="16933" y="19837"/>
                  </a:lnTo>
                  <a:lnTo>
                    <a:pt x="17502" y="19528"/>
                  </a:lnTo>
                  <a:lnTo>
                    <a:pt x="18071" y="19131"/>
                  </a:lnTo>
                  <a:lnTo>
                    <a:pt x="18669" y="18779"/>
                  </a:lnTo>
                  <a:lnTo>
                    <a:pt x="19238" y="18426"/>
                  </a:lnTo>
                  <a:lnTo>
                    <a:pt x="19779" y="18029"/>
                  </a:lnTo>
                  <a:lnTo>
                    <a:pt x="20348" y="17589"/>
                  </a:lnTo>
                  <a:lnTo>
                    <a:pt x="20519" y="17500"/>
                  </a:lnTo>
                  <a:lnTo>
                    <a:pt x="20661" y="17368"/>
                  </a:lnTo>
                  <a:lnTo>
                    <a:pt x="20775" y="17236"/>
                  </a:lnTo>
                  <a:lnTo>
                    <a:pt x="20917" y="17104"/>
                  </a:lnTo>
                  <a:lnTo>
                    <a:pt x="21116" y="16751"/>
                  </a:lnTo>
                  <a:lnTo>
                    <a:pt x="21287" y="16354"/>
                  </a:lnTo>
                  <a:lnTo>
                    <a:pt x="21429" y="15913"/>
                  </a:lnTo>
                  <a:lnTo>
                    <a:pt x="21515" y="15473"/>
                  </a:lnTo>
                  <a:lnTo>
                    <a:pt x="21572" y="15032"/>
                  </a:lnTo>
                  <a:lnTo>
                    <a:pt x="21600" y="14547"/>
                  </a:lnTo>
                  <a:lnTo>
                    <a:pt x="21572" y="14106"/>
                  </a:lnTo>
                  <a:lnTo>
                    <a:pt x="21515" y="13665"/>
                  </a:lnTo>
                  <a:lnTo>
                    <a:pt x="21429" y="13224"/>
                  </a:lnTo>
                  <a:lnTo>
                    <a:pt x="21287" y="12828"/>
                  </a:lnTo>
                  <a:lnTo>
                    <a:pt x="21116" y="12519"/>
                  </a:lnTo>
                  <a:lnTo>
                    <a:pt x="20917" y="12255"/>
                  </a:lnTo>
                  <a:lnTo>
                    <a:pt x="20775" y="12122"/>
                  </a:lnTo>
                  <a:lnTo>
                    <a:pt x="20661" y="12034"/>
                  </a:lnTo>
                  <a:lnTo>
                    <a:pt x="20519" y="11946"/>
                  </a:lnTo>
                  <a:lnTo>
                    <a:pt x="20348" y="11902"/>
                  </a:lnTo>
                  <a:lnTo>
                    <a:pt x="20063" y="11770"/>
                  </a:lnTo>
                  <a:lnTo>
                    <a:pt x="19779" y="11682"/>
                  </a:lnTo>
                  <a:lnTo>
                    <a:pt x="19523" y="11638"/>
                  </a:lnTo>
                  <a:lnTo>
                    <a:pt x="18669" y="11638"/>
                  </a:lnTo>
                  <a:lnTo>
                    <a:pt x="18071" y="11770"/>
                  </a:lnTo>
                  <a:lnTo>
                    <a:pt x="16933" y="12122"/>
                  </a:lnTo>
                  <a:lnTo>
                    <a:pt x="15766" y="12563"/>
                  </a:lnTo>
                  <a:lnTo>
                    <a:pt x="14628" y="12916"/>
                  </a:lnTo>
                  <a:lnTo>
                    <a:pt x="14343" y="12960"/>
                  </a:lnTo>
                  <a:lnTo>
                    <a:pt x="14087" y="13004"/>
                  </a:lnTo>
                  <a:lnTo>
                    <a:pt x="13831" y="13004"/>
                  </a:lnTo>
                  <a:lnTo>
                    <a:pt x="13546" y="12960"/>
                  </a:lnTo>
                  <a:lnTo>
                    <a:pt x="13290" y="12960"/>
                  </a:lnTo>
                  <a:lnTo>
                    <a:pt x="13062" y="12872"/>
                  </a:lnTo>
                  <a:lnTo>
                    <a:pt x="12778" y="12784"/>
                  </a:lnTo>
                  <a:lnTo>
                    <a:pt x="12550" y="12607"/>
                  </a:lnTo>
                  <a:lnTo>
                    <a:pt x="12294" y="12431"/>
                  </a:lnTo>
                  <a:lnTo>
                    <a:pt x="12066" y="12211"/>
                  </a:lnTo>
                  <a:lnTo>
                    <a:pt x="11867" y="11990"/>
                  </a:lnTo>
                  <a:lnTo>
                    <a:pt x="11640" y="11682"/>
                  </a:lnTo>
                  <a:lnTo>
                    <a:pt x="11469" y="11417"/>
                  </a:lnTo>
                  <a:lnTo>
                    <a:pt x="11326" y="11153"/>
                  </a:lnTo>
                  <a:lnTo>
                    <a:pt x="11213" y="10888"/>
                  </a:lnTo>
                  <a:lnTo>
                    <a:pt x="11070" y="10536"/>
                  </a:lnTo>
                  <a:lnTo>
                    <a:pt x="10900" y="9918"/>
                  </a:lnTo>
                  <a:lnTo>
                    <a:pt x="10786" y="9257"/>
                  </a:lnTo>
                  <a:lnTo>
                    <a:pt x="10672" y="8552"/>
                  </a:lnTo>
                  <a:lnTo>
                    <a:pt x="10615" y="7758"/>
                  </a:lnTo>
                  <a:lnTo>
                    <a:pt x="10558" y="6260"/>
                  </a:lnTo>
                  <a:lnTo>
                    <a:pt x="10530" y="5466"/>
                  </a:lnTo>
                  <a:lnTo>
                    <a:pt x="10501" y="4629"/>
                  </a:lnTo>
                  <a:lnTo>
                    <a:pt x="10416" y="3879"/>
                  </a:lnTo>
                  <a:lnTo>
                    <a:pt x="10330" y="3086"/>
                  </a:lnTo>
                  <a:lnTo>
                    <a:pt x="10217" y="2336"/>
                  </a:lnTo>
                  <a:lnTo>
                    <a:pt x="10046" y="1631"/>
                  </a:lnTo>
                  <a:lnTo>
                    <a:pt x="9818" y="926"/>
                  </a:lnTo>
                  <a:lnTo>
                    <a:pt x="9676" y="617"/>
                  </a:lnTo>
                  <a:lnTo>
                    <a:pt x="9505" y="309"/>
                  </a:lnTo>
                  <a:lnTo>
                    <a:pt x="9363" y="132"/>
                  </a:lnTo>
                  <a:lnTo>
                    <a:pt x="9221" y="44"/>
                  </a:lnTo>
                  <a:lnTo>
                    <a:pt x="9078" y="0"/>
                  </a:lnTo>
                  <a:lnTo>
                    <a:pt x="8936" y="0"/>
                  </a:lnTo>
                  <a:lnTo>
                    <a:pt x="8594" y="132"/>
                  </a:lnTo>
                  <a:lnTo>
                    <a:pt x="8225" y="309"/>
                  </a:lnTo>
                  <a:lnTo>
                    <a:pt x="7826" y="573"/>
                  </a:lnTo>
                  <a:lnTo>
                    <a:pt x="7399" y="838"/>
                  </a:lnTo>
                  <a:lnTo>
                    <a:pt x="7001" y="1102"/>
                  </a:lnTo>
                  <a:lnTo>
                    <a:pt x="6602" y="1234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625384" y="105924"/>
              <a:ext cx="40555" cy="2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82" y="13276"/>
                  </a:moveTo>
                  <a:lnTo>
                    <a:pt x="8529" y="13928"/>
                  </a:lnTo>
                  <a:lnTo>
                    <a:pt x="8910" y="14581"/>
                  </a:lnTo>
                  <a:lnTo>
                    <a:pt x="9673" y="15561"/>
                  </a:lnTo>
                  <a:lnTo>
                    <a:pt x="10089" y="15942"/>
                  </a:lnTo>
                  <a:lnTo>
                    <a:pt x="10505" y="16268"/>
                  </a:lnTo>
                  <a:lnTo>
                    <a:pt x="10991" y="16540"/>
                  </a:lnTo>
                  <a:lnTo>
                    <a:pt x="11441" y="16812"/>
                  </a:lnTo>
                  <a:lnTo>
                    <a:pt x="11892" y="16975"/>
                  </a:lnTo>
                  <a:lnTo>
                    <a:pt x="12343" y="17084"/>
                  </a:lnTo>
                  <a:lnTo>
                    <a:pt x="12828" y="17193"/>
                  </a:lnTo>
                  <a:lnTo>
                    <a:pt x="13348" y="17247"/>
                  </a:lnTo>
                  <a:lnTo>
                    <a:pt x="13834" y="17302"/>
                  </a:lnTo>
                  <a:lnTo>
                    <a:pt x="14284" y="17247"/>
                  </a:lnTo>
                  <a:lnTo>
                    <a:pt x="14770" y="17247"/>
                  </a:lnTo>
                  <a:lnTo>
                    <a:pt x="15255" y="17193"/>
                  </a:lnTo>
                  <a:lnTo>
                    <a:pt x="16226" y="16975"/>
                  </a:lnTo>
                  <a:lnTo>
                    <a:pt x="17127" y="16758"/>
                  </a:lnTo>
                  <a:lnTo>
                    <a:pt x="18029" y="16486"/>
                  </a:lnTo>
                  <a:lnTo>
                    <a:pt x="18826" y="16214"/>
                  </a:lnTo>
                  <a:lnTo>
                    <a:pt x="19554" y="15942"/>
                  </a:lnTo>
                  <a:lnTo>
                    <a:pt x="20248" y="15724"/>
                  </a:lnTo>
                  <a:lnTo>
                    <a:pt x="20768" y="15615"/>
                  </a:lnTo>
                  <a:lnTo>
                    <a:pt x="21219" y="15615"/>
                  </a:lnTo>
                  <a:lnTo>
                    <a:pt x="21427" y="15887"/>
                  </a:lnTo>
                  <a:lnTo>
                    <a:pt x="21565" y="16214"/>
                  </a:lnTo>
                  <a:lnTo>
                    <a:pt x="21600" y="16486"/>
                  </a:lnTo>
                  <a:lnTo>
                    <a:pt x="21565" y="16812"/>
                  </a:lnTo>
                  <a:lnTo>
                    <a:pt x="21427" y="17139"/>
                  </a:lnTo>
                  <a:lnTo>
                    <a:pt x="21219" y="17411"/>
                  </a:lnTo>
                  <a:lnTo>
                    <a:pt x="20941" y="17737"/>
                  </a:lnTo>
                  <a:lnTo>
                    <a:pt x="20595" y="18118"/>
                  </a:lnTo>
                  <a:lnTo>
                    <a:pt x="20178" y="18444"/>
                  </a:lnTo>
                  <a:lnTo>
                    <a:pt x="19728" y="18771"/>
                  </a:lnTo>
                  <a:lnTo>
                    <a:pt x="19208" y="19097"/>
                  </a:lnTo>
                  <a:lnTo>
                    <a:pt x="18653" y="19369"/>
                  </a:lnTo>
                  <a:lnTo>
                    <a:pt x="17509" y="19968"/>
                  </a:lnTo>
                  <a:lnTo>
                    <a:pt x="16191" y="20457"/>
                  </a:lnTo>
                  <a:lnTo>
                    <a:pt x="14874" y="20893"/>
                  </a:lnTo>
                  <a:lnTo>
                    <a:pt x="13556" y="21219"/>
                  </a:lnTo>
                  <a:lnTo>
                    <a:pt x="12898" y="21328"/>
                  </a:lnTo>
                  <a:lnTo>
                    <a:pt x="12274" y="21491"/>
                  </a:lnTo>
                  <a:lnTo>
                    <a:pt x="11684" y="21546"/>
                  </a:lnTo>
                  <a:lnTo>
                    <a:pt x="11129" y="21600"/>
                  </a:lnTo>
                  <a:lnTo>
                    <a:pt x="10575" y="21600"/>
                  </a:lnTo>
                  <a:lnTo>
                    <a:pt x="10089" y="21546"/>
                  </a:lnTo>
                  <a:lnTo>
                    <a:pt x="9639" y="21437"/>
                  </a:lnTo>
                  <a:lnTo>
                    <a:pt x="9257" y="21274"/>
                  </a:lnTo>
                  <a:lnTo>
                    <a:pt x="8945" y="21110"/>
                  </a:lnTo>
                  <a:lnTo>
                    <a:pt x="8668" y="20893"/>
                  </a:lnTo>
                  <a:lnTo>
                    <a:pt x="8460" y="20621"/>
                  </a:lnTo>
                  <a:lnTo>
                    <a:pt x="8356" y="20294"/>
                  </a:lnTo>
                  <a:lnTo>
                    <a:pt x="8113" y="19152"/>
                  </a:lnTo>
                  <a:lnTo>
                    <a:pt x="7836" y="18063"/>
                  </a:lnTo>
                  <a:lnTo>
                    <a:pt x="7524" y="16975"/>
                  </a:lnTo>
                  <a:lnTo>
                    <a:pt x="7212" y="16050"/>
                  </a:lnTo>
                  <a:lnTo>
                    <a:pt x="6900" y="15180"/>
                  </a:lnTo>
                  <a:lnTo>
                    <a:pt x="6518" y="14309"/>
                  </a:lnTo>
                  <a:lnTo>
                    <a:pt x="6171" y="13602"/>
                  </a:lnTo>
                  <a:lnTo>
                    <a:pt x="5790" y="12895"/>
                  </a:lnTo>
                  <a:lnTo>
                    <a:pt x="5443" y="12242"/>
                  </a:lnTo>
                  <a:lnTo>
                    <a:pt x="5062" y="11643"/>
                  </a:lnTo>
                  <a:lnTo>
                    <a:pt x="4681" y="11099"/>
                  </a:lnTo>
                  <a:lnTo>
                    <a:pt x="4265" y="10501"/>
                  </a:lnTo>
                  <a:lnTo>
                    <a:pt x="3536" y="9630"/>
                  </a:lnTo>
                  <a:lnTo>
                    <a:pt x="2808" y="8814"/>
                  </a:lnTo>
                  <a:lnTo>
                    <a:pt x="2115" y="8161"/>
                  </a:lnTo>
                  <a:lnTo>
                    <a:pt x="1491" y="7454"/>
                  </a:lnTo>
                  <a:lnTo>
                    <a:pt x="971" y="6910"/>
                  </a:lnTo>
                  <a:lnTo>
                    <a:pt x="555" y="6366"/>
                  </a:lnTo>
                  <a:lnTo>
                    <a:pt x="381" y="6094"/>
                  </a:lnTo>
                  <a:lnTo>
                    <a:pt x="243" y="5822"/>
                  </a:lnTo>
                  <a:lnTo>
                    <a:pt x="35" y="5278"/>
                  </a:lnTo>
                  <a:lnTo>
                    <a:pt x="0" y="4951"/>
                  </a:lnTo>
                  <a:lnTo>
                    <a:pt x="0" y="4679"/>
                  </a:lnTo>
                  <a:lnTo>
                    <a:pt x="69" y="4298"/>
                  </a:lnTo>
                  <a:lnTo>
                    <a:pt x="173" y="3917"/>
                  </a:lnTo>
                  <a:lnTo>
                    <a:pt x="797" y="4189"/>
                  </a:lnTo>
                  <a:lnTo>
                    <a:pt x="1387" y="4516"/>
                  </a:lnTo>
                  <a:lnTo>
                    <a:pt x="1942" y="4842"/>
                  </a:lnTo>
                  <a:lnTo>
                    <a:pt x="3120" y="5495"/>
                  </a:lnTo>
                  <a:lnTo>
                    <a:pt x="3710" y="5713"/>
                  </a:lnTo>
                  <a:lnTo>
                    <a:pt x="4022" y="5822"/>
                  </a:lnTo>
                  <a:lnTo>
                    <a:pt x="4334" y="5876"/>
                  </a:lnTo>
                  <a:lnTo>
                    <a:pt x="5027" y="5985"/>
                  </a:lnTo>
                  <a:lnTo>
                    <a:pt x="5201" y="5930"/>
                  </a:lnTo>
                  <a:lnTo>
                    <a:pt x="5547" y="5713"/>
                  </a:lnTo>
                  <a:lnTo>
                    <a:pt x="5686" y="5550"/>
                  </a:lnTo>
                  <a:lnTo>
                    <a:pt x="6033" y="5060"/>
                  </a:lnTo>
                  <a:lnTo>
                    <a:pt x="6345" y="4461"/>
                  </a:lnTo>
                  <a:lnTo>
                    <a:pt x="6969" y="2992"/>
                  </a:lnTo>
                  <a:lnTo>
                    <a:pt x="7524" y="1578"/>
                  </a:lnTo>
                  <a:lnTo>
                    <a:pt x="7766" y="979"/>
                  </a:lnTo>
                  <a:lnTo>
                    <a:pt x="7974" y="435"/>
                  </a:lnTo>
                  <a:lnTo>
                    <a:pt x="8148" y="163"/>
                  </a:lnTo>
                  <a:lnTo>
                    <a:pt x="8252" y="54"/>
                  </a:lnTo>
                  <a:lnTo>
                    <a:pt x="8321" y="0"/>
                  </a:lnTo>
                  <a:lnTo>
                    <a:pt x="8425" y="54"/>
                  </a:lnTo>
                  <a:lnTo>
                    <a:pt x="8494" y="163"/>
                  </a:lnTo>
                  <a:lnTo>
                    <a:pt x="8529" y="326"/>
                  </a:lnTo>
                  <a:lnTo>
                    <a:pt x="8598" y="544"/>
                  </a:lnTo>
                  <a:lnTo>
                    <a:pt x="8668" y="1360"/>
                  </a:lnTo>
                  <a:lnTo>
                    <a:pt x="8737" y="2448"/>
                  </a:lnTo>
                  <a:lnTo>
                    <a:pt x="8460" y="3809"/>
                  </a:lnTo>
                  <a:lnTo>
                    <a:pt x="7974" y="6855"/>
                  </a:lnTo>
                  <a:lnTo>
                    <a:pt x="7836" y="8433"/>
                  </a:lnTo>
                  <a:lnTo>
                    <a:pt x="7766" y="9141"/>
                  </a:lnTo>
                  <a:lnTo>
                    <a:pt x="7766" y="11262"/>
                  </a:lnTo>
                  <a:lnTo>
                    <a:pt x="7905" y="12351"/>
                  </a:lnTo>
                  <a:lnTo>
                    <a:pt x="8009" y="12840"/>
                  </a:lnTo>
                  <a:lnTo>
                    <a:pt x="8182" y="132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625384" y="105924"/>
              <a:ext cx="40555" cy="2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82" y="13276"/>
                  </a:moveTo>
                  <a:lnTo>
                    <a:pt x="8529" y="13928"/>
                  </a:lnTo>
                  <a:lnTo>
                    <a:pt x="8910" y="14581"/>
                  </a:lnTo>
                  <a:lnTo>
                    <a:pt x="9673" y="15561"/>
                  </a:lnTo>
                  <a:lnTo>
                    <a:pt x="10089" y="15942"/>
                  </a:lnTo>
                  <a:lnTo>
                    <a:pt x="10505" y="16268"/>
                  </a:lnTo>
                  <a:lnTo>
                    <a:pt x="10991" y="16540"/>
                  </a:lnTo>
                  <a:lnTo>
                    <a:pt x="11441" y="16812"/>
                  </a:lnTo>
                  <a:lnTo>
                    <a:pt x="11892" y="16975"/>
                  </a:lnTo>
                  <a:lnTo>
                    <a:pt x="12343" y="17084"/>
                  </a:lnTo>
                  <a:lnTo>
                    <a:pt x="12828" y="17193"/>
                  </a:lnTo>
                  <a:lnTo>
                    <a:pt x="13348" y="17247"/>
                  </a:lnTo>
                  <a:lnTo>
                    <a:pt x="13834" y="17302"/>
                  </a:lnTo>
                  <a:lnTo>
                    <a:pt x="14284" y="17247"/>
                  </a:lnTo>
                  <a:lnTo>
                    <a:pt x="14770" y="17247"/>
                  </a:lnTo>
                  <a:lnTo>
                    <a:pt x="15255" y="17193"/>
                  </a:lnTo>
                  <a:lnTo>
                    <a:pt x="16226" y="16975"/>
                  </a:lnTo>
                  <a:lnTo>
                    <a:pt x="17127" y="16758"/>
                  </a:lnTo>
                  <a:lnTo>
                    <a:pt x="18029" y="16486"/>
                  </a:lnTo>
                  <a:lnTo>
                    <a:pt x="18826" y="16214"/>
                  </a:lnTo>
                  <a:lnTo>
                    <a:pt x="19554" y="15942"/>
                  </a:lnTo>
                  <a:lnTo>
                    <a:pt x="20248" y="15724"/>
                  </a:lnTo>
                  <a:lnTo>
                    <a:pt x="20768" y="15615"/>
                  </a:lnTo>
                  <a:lnTo>
                    <a:pt x="21219" y="15615"/>
                  </a:lnTo>
                  <a:lnTo>
                    <a:pt x="21427" y="15887"/>
                  </a:lnTo>
                  <a:lnTo>
                    <a:pt x="21565" y="16214"/>
                  </a:lnTo>
                  <a:lnTo>
                    <a:pt x="21600" y="16486"/>
                  </a:lnTo>
                  <a:lnTo>
                    <a:pt x="21565" y="16812"/>
                  </a:lnTo>
                  <a:lnTo>
                    <a:pt x="21427" y="17139"/>
                  </a:lnTo>
                  <a:lnTo>
                    <a:pt x="21219" y="17411"/>
                  </a:lnTo>
                  <a:lnTo>
                    <a:pt x="20941" y="17737"/>
                  </a:lnTo>
                  <a:lnTo>
                    <a:pt x="20595" y="18118"/>
                  </a:lnTo>
                  <a:lnTo>
                    <a:pt x="20178" y="18444"/>
                  </a:lnTo>
                  <a:lnTo>
                    <a:pt x="19728" y="18771"/>
                  </a:lnTo>
                  <a:lnTo>
                    <a:pt x="19208" y="19097"/>
                  </a:lnTo>
                  <a:lnTo>
                    <a:pt x="18653" y="19369"/>
                  </a:lnTo>
                  <a:lnTo>
                    <a:pt x="17509" y="19968"/>
                  </a:lnTo>
                  <a:lnTo>
                    <a:pt x="16191" y="20457"/>
                  </a:lnTo>
                  <a:lnTo>
                    <a:pt x="14874" y="20893"/>
                  </a:lnTo>
                  <a:lnTo>
                    <a:pt x="13556" y="21219"/>
                  </a:lnTo>
                  <a:lnTo>
                    <a:pt x="12898" y="21328"/>
                  </a:lnTo>
                  <a:lnTo>
                    <a:pt x="12274" y="21491"/>
                  </a:lnTo>
                  <a:lnTo>
                    <a:pt x="11684" y="21546"/>
                  </a:lnTo>
                  <a:lnTo>
                    <a:pt x="11129" y="21600"/>
                  </a:lnTo>
                  <a:lnTo>
                    <a:pt x="10575" y="21600"/>
                  </a:lnTo>
                  <a:lnTo>
                    <a:pt x="10089" y="21546"/>
                  </a:lnTo>
                  <a:lnTo>
                    <a:pt x="9639" y="21437"/>
                  </a:lnTo>
                  <a:lnTo>
                    <a:pt x="9257" y="21274"/>
                  </a:lnTo>
                  <a:lnTo>
                    <a:pt x="8945" y="21110"/>
                  </a:lnTo>
                  <a:lnTo>
                    <a:pt x="8668" y="20893"/>
                  </a:lnTo>
                  <a:lnTo>
                    <a:pt x="8460" y="20621"/>
                  </a:lnTo>
                  <a:lnTo>
                    <a:pt x="8356" y="20294"/>
                  </a:lnTo>
                  <a:lnTo>
                    <a:pt x="8113" y="19152"/>
                  </a:lnTo>
                  <a:lnTo>
                    <a:pt x="7836" y="18063"/>
                  </a:lnTo>
                  <a:lnTo>
                    <a:pt x="7524" y="16975"/>
                  </a:lnTo>
                  <a:lnTo>
                    <a:pt x="7212" y="16050"/>
                  </a:lnTo>
                  <a:lnTo>
                    <a:pt x="6900" y="15180"/>
                  </a:lnTo>
                  <a:lnTo>
                    <a:pt x="6518" y="14309"/>
                  </a:lnTo>
                  <a:lnTo>
                    <a:pt x="6171" y="13602"/>
                  </a:lnTo>
                  <a:lnTo>
                    <a:pt x="5790" y="12895"/>
                  </a:lnTo>
                  <a:lnTo>
                    <a:pt x="5443" y="12242"/>
                  </a:lnTo>
                  <a:lnTo>
                    <a:pt x="5062" y="11643"/>
                  </a:lnTo>
                  <a:lnTo>
                    <a:pt x="4681" y="11099"/>
                  </a:lnTo>
                  <a:lnTo>
                    <a:pt x="4265" y="10501"/>
                  </a:lnTo>
                  <a:lnTo>
                    <a:pt x="3536" y="9630"/>
                  </a:lnTo>
                  <a:lnTo>
                    <a:pt x="2808" y="8814"/>
                  </a:lnTo>
                  <a:lnTo>
                    <a:pt x="2115" y="8161"/>
                  </a:lnTo>
                  <a:lnTo>
                    <a:pt x="1491" y="7454"/>
                  </a:lnTo>
                  <a:lnTo>
                    <a:pt x="971" y="6910"/>
                  </a:lnTo>
                  <a:lnTo>
                    <a:pt x="555" y="6366"/>
                  </a:lnTo>
                  <a:lnTo>
                    <a:pt x="381" y="6094"/>
                  </a:lnTo>
                  <a:lnTo>
                    <a:pt x="243" y="5822"/>
                  </a:lnTo>
                  <a:lnTo>
                    <a:pt x="35" y="5278"/>
                  </a:lnTo>
                  <a:lnTo>
                    <a:pt x="0" y="4951"/>
                  </a:lnTo>
                  <a:lnTo>
                    <a:pt x="0" y="4679"/>
                  </a:lnTo>
                  <a:lnTo>
                    <a:pt x="69" y="4298"/>
                  </a:lnTo>
                  <a:lnTo>
                    <a:pt x="173" y="3917"/>
                  </a:lnTo>
                  <a:lnTo>
                    <a:pt x="797" y="4189"/>
                  </a:lnTo>
                  <a:lnTo>
                    <a:pt x="1387" y="4516"/>
                  </a:lnTo>
                  <a:lnTo>
                    <a:pt x="1942" y="4842"/>
                  </a:lnTo>
                  <a:lnTo>
                    <a:pt x="3120" y="5495"/>
                  </a:lnTo>
                  <a:lnTo>
                    <a:pt x="3710" y="5713"/>
                  </a:lnTo>
                  <a:lnTo>
                    <a:pt x="4022" y="5822"/>
                  </a:lnTo>
                  <a:lnTo>
                    <a:pt x="4334" y="5876"/>
                  </a:lnTo>
                  <a:lnTo>
                    <a:pt x="5027" y="5985"/>
                  </a:lnTo>
                  <a:lnTo>
                    <a:pt x="5201" y="5930"/>
                  </a:lnTo>
                  <a:lnTo>
                    <a:pt x="5547" y="5713"/>
                  </a:lnTo>
                  <a:lnTo>
                    <a:pt x="5686" y="5550"/>
                  </a:lnTo>
                  <a:lnTo>
                    <a:pt x="6033" y="5060"/>
                  </a:lnTo>
                  <a:lnTo>
                    <a:pt x="6345" y="4461"/>
                  </a:lnTo>
                  <a:lnTo>
                    <a:pt x="6969" y="2992"/>
                  </a:lnTo>
                  <a:lnTo>
                    <a:pt x="7524" y="1578"/>
                  </a:lnTo>
                  <a:lnTo>
                    <a:pt x="7766" y="979"/>
                  </a:lnTo>
                  <a:lnTo>
                    <a:pt x="7974" y="435"/>
                  </a:lnTo>
                  <a:lnTo>
                    <a:pt x="8148" y="163"/>
                  </a:lnTo>
                  <a:lnTo>
                    <a:pt x="8252" y="54"/>
                  </a:lnTo>
                  <a:lnTo>
                    <a:pt x="8321" y="0"/>
                  </a:lnTo>
                  <a:lnTo>
                    <a:pt x="8425" y="54"/>
                  </a:lnTo>
                  <a:lnTo>
                    <a:pt x="8494" y="163"/>
                  </a:lnTo>
                  <a:lnTo>
                    <a:pt x="8529" y="326"/>
                  </a:lnTo>
                  <a:lnTo>
                    <a:pt x="8598" y="544"/>
                  </a:lnTo>
                  <a:lnTo>
                    <a:pt x="8668" y="1360"/>
                  </a:lnTo>
                  <a:lnTo>
                    <a:pt x="8737" y="2448"/>
                  </a:lnTo>
                  <a:lnTo>
                    <a:pt x="8460" y="3809"/>
                  </a:lnTo>
                  <a:lnTo>
                    <a:pt x="7974" y="6855"/>
                  </a:lnTo>
                  <a:lnTo>
                    <a:pt x="7836" y="8433"/>
                  </a:lnTo>
                  <a:lnTo>
                    <a:pt x="7766" y="9141"/>
                  </a:lnTo>
                  <a:lnTo>
                    <a:pt x="7766" y="11262"/>
                  </a:lnTo>
                  <a:lnTo>
                    <a:pt x="7905" y="12351"/>
                  </a:lnTo>
                  <a:lnTo>
                    <a:pt x="8009" y="12840"/>
                  </a:lnTo>
                  <a:lnTo>
                    <a:pt x="8182" y="13276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704357" y="107529"/>
              <a:ext cx="32018" cy="16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3" y="6398"/>
                  </a:moveTo>
                  <a:lnTo>
                    <a:pt x="18671" y="6691"/>
                  </a:lnTo>
                  <a:lnTo>
                    <a:pt x="17344" y="7102"/>
                  </a:lnTo>
                  <a:lnTo>
                    <a:pt x="15971" y="7513"/>
                  </a:lnTo>
                  <a:lnTo>
                    <a:pt x="14598" y="7983"/>
                  </a:lnTo>
                  <a:lnTo>
                    <a:pt x="13225" y="8511"/>
                  </a:lnTo>
                  <a:lnTo>
                    <a:pt x="11898" y="9157"/>
                  </a:lnTo>
                  <a:lnTo>
                    <a:pt x="11166" y="9450"/>
                  </a:lnTo>
                  <a:lnTo>
                    <a:pt x="10525" y="9861"/>
                  </a:lnTo>
                  <a:lnTo>
                    <a:pt x="9931" y="10213"/>
                  </a:lnTo>
                  <a:lnTo>
                    <a:pt x="8741" y="11152"/>
                  </a:lnTo>
                  <a:lnTo>
                    <a:pt x="8146" y="11563"/>
                  </a:lnTo>
                  <a:lnTo>
                    <a:pt x="7597" y="12091"/>
                  </a:lnTo>
                  <a:lnTo>
                    <a:pt x="7139" y="12620"/>
                  </a:lnTo>
                  <a:lnTo>
                    <a:pt x="6636" y="13148"/>
                  </a:lnTo>
                  <a:lnTo>
                    <a:pt x="6224" y="13735"/>
                  </a:lnTo>
                  <a:lnTo>
                    <a:pt x="5766" y="14380"/>
                  </a:lnTo>
                  <a:lnTo>
                    <a:pt x="5400" y="15026"/>
                  </a:lnTo>
                  <a:lnTo>
                    <a:pt x="5080" y="15730"/>
                  </a:lnTo>
                  <a:lnTo>
                    <a:pt x="4805" y="16435"/>
                  </a:lnTo>
                  <a:lnTo>
                    <a:pt x="4576" y="17139"/>
                  </a:lnTo>
                  <a:lnTo>
                    <a:pt x="4393" y="17961"/>
                  </a:lnTo>
                  <a:lnTo>
                    <a:pt x="4256" y="18841"/>
                  </a:lnTo>
                  <a:lnTo>
                    <a:pt x="4210" y="19663"/>
                  </a:lnTo>
                  <a:lnTo>
                    <a:pt x="4164" y="20602"/>
                  </a:lnTo>
                  <a:lnTo>
                    <a:pt x="4210" y="21541"/>
                  </a:lnTo>
                  <a:lnTo>
                    <a:pt x="3478" y="21541"/>
                  </a:lnTo>
                  <a:lnTo>
                    <a:pt x="2792" y="21600"/>
                  </a:lnTo>
                  <a:lnTo>
                    <a:pt x="2471" y="21600"/>
                  </a:lnTo>
                  <a:lnTo>
                    <a:pt x="2197" y="21541"/>
                  </a:lnTo>
                  <a:lnTo>
                    <a:pt x="1968" y="21424"/>
                  </a:lnTo>
                  <a:lnTo>
                    <a:pt x="1739" y="21189"/>
                  </a:lnTo>
                  <a:lnTo>
                    <a:pt x="1373" y="20778"/>
                  </a:lnTo>
                  <a:lnTo>
                    <a:pt x="1053" y="20367"/>
                  </a:lnTo>
                  <a:lnTo>
                    <a:pt x="732" y="19898"/>
                  </a:lnTo>
                  <a:lnTo>
                    <a:pt x="503" y="19428"/>
                  </a:lnTo>
                  <a:lnTo>
                    <a:pt x="320" y="18959"/>
                  </a:lnTo>
                  <a:lnTo>
                    <a:pt x="46" y="17902"/>
                  </a:lnTo>
                  <a:lnTo>
                    <a:pt x="0" y="17374"/>
                  </a:lnTo>
                  <a:lnTo>
                    <a:pt x="0" y="16846"/>
                  </a:lnTo>
                  <a:lnTo>
                    <a:pt x="46" y="16376"/>
                  </a:lnTo>
                  <a:lnTo>
                    <a:pt x="320" y="15320"/>
                  </a:lnTo>
                  <a:lnTo>
                    <a:pt x="503" y="14850"/>
                  </a:lnTo>
                  <a:lnTo>
                    <a:pt x="686" y="14263"/>
                  </a:lnTo>
                  <a:lnTo>
                    <a:pt x="961" y="13793"/>
                  </a:lnTo>
                  <a:lnTo>
                    <a:pt x="1281" y="13324"/>
                  </a:lnTo>
                  <a:lnTo>
                    <a:pt x="2059" y="11798"/>
                  </a:lnTo>
                  <a:lnTo>
                    <a:pt x="2883" y="10213"/>
                  </a:lnTo>
                  <a:lnTo>
                    <a:pt x="4622" y="7396"/>
                  </a:lnTo>
                  <a:lnTo>
                    <a:pt x="5080" y="6691"/>
                  </a:lnTo>
                  <a:lnTo>
                    <a:pt x="5583" y="6104"/>
                  </a:lnTo>
                  <a:lnTo>
                    <a:pt x="6681" y="5048"/>
                  </a:lnTo>
                  <a:lnTo>
                    <a:pt x="7231" y="4578"/>
                  </a:lnTo>
                  <a:lnTo>
                    <a:pt x="7825" y="4167"/>
                  </a:lnTo>
                  <a:lnTo>
                    <a:pt x="8420" y="3874"/>
                  </a:lnTo>
                  <a:lnTo>
                    <a:pt x="9153" y="3580"/>
                  </a:lnTo>
                  <a:lnTo>
                    <a:pt x="10068" y="2993"/>
                  </a:lnTo>
                  <a:lnTo>
                    <a:pt x="10983" y="2289"/>
                  </a:lnTo>
                  <a:lnTo>
                    <a:pt x="11944" y="1585"/>
                  </a:lnTo>
                  <a:lnTo>
                    <a:pt x="12905" y="939"/>
                  </a:lnTo>
                  <a:lnTo>
                    <a:pt x="13408" y="646"/>
                  </a:lnTo>
                  <a:lnTo>
                    <a:pt x="13912" y="411"/>
                  </a:lnTo>
                  <a:lnTo>
                    <a:pt x="14415" y="235"/>
                  </a:lnTo>
                  <a:lnTo>
                    <a:pt x="15010" y="59"/>
                  </a:lnTo>
                  <a:lnTo>
                    <a:pt x="15514" y="0"/>
                  </a:lnTo>
                  <a:lnTo>
                    <a:pt x="16063" y="59"/>
                  </a:lnTo>
                  <a:lnTo>
                    <a:pt x="16658" y="176"/>
                  </a:lnTo>
                  <a:lnTo>
                    <a:pt x="17207" y="411"/>
                  </a:lnTo>
                  <a:lnTo>
                    <a:pt x="18854" y="1233"/>
                  </a:lnTo>
                  <a:lnTo>
                    <a:pt x="19678" y="1820"/>
                  </a:lnTo>
                  <a:lnTo>
                    <a:pt x="20044" y="2113"/>
                  </a:lnTo>
                  <a:lnTo>
                    <a:pt x="20456" y="2465"/>
                  </a:lnTo>
                  <a:lnTo>
                    <a:pt x="20776" y="2817"/>
                  </a:lnTo>
                  <a:lnTo>
                    <a:pt x="21051" y="3287"/>
                  </a:lnTo>
                  <a:lnTo>
                    <a:pt x="21280" y="3698"/>
                  </a:lnTo>
                  <a:lnTo>
                    <a:pt x="21463" y="4167"/>
                  </a:lnTo>
                  <a:lnTo>
                    <a:pt x="21554" y="4637"/>
                  </a:lnTo>
                  <a:lnTo>
                    <a:pt x="21600" y="5165"/>
                  </a:lnTo>
                  <a:lnTo>
                    <a:pt x="21554" y="5752"/>
                  </a:lnTo>
                  <a:lnTo>
                    <a:pt x="21417" y="6398"/>
                  </a:lnTo>
                  <a:lnTo>
                    <a:pt x="21371" y="6457"/>
                  </a:lnTo>
                  <a:lnTo>
                    <a:pt x="21280" y="6515"/>
                  </a:lnTo>
                  <a:lnTo>
                    <a:pt x="20868" y="6515"/>
                  </a:lnTo>
                  <a:lnTo>
                    <a:pt x="20410" y="6398"/>
                  </a:lnTo>
                  <a:lnTo>
                    <a:pt x="19953" y="6398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8781" y="110739"/>
              <a:ext cx="205973" cy="7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29" y="4661"/>
                  </a:moveTo>
                  <a:lnTo>
                    <a:pt x="17934" y="5230"/>
                  </a:lnTo>
                  <a:lnTo>
                    <a:pt x="18052" y="5785"/>
                  </a:lnTo>
                  <a:lnTo>
                    <a:pt x="18185" y="6326"/>
                  </a:lnTo>
                  <a:lnTo>
                    <a:pt x="18339" y="6853"/>
                  </a:lnTo>
                  <a:lnTo>
                    <a:pt x="18493" y="7353"/>
                  </a:lnTo>
                  <a:lnTo>
                    <a:pt x="18654" y="7866"/>
                  </a:lnTo>
                  <a:lnTo>
                    <a:pt x="18836" y="8338"/>
                  </a:lnTo>
                  <a:lnTo>
                    <a:pt x="19018" y="8823"/>
                  </a:lnTo>
                  <a:lnTo>
                    <a:pt x="19424" y="9739"/>
                  </a:lnTo>
                  <a:lnTo>
                    <a:pt x="19641" y="10169"/>
                  </a:lnTo>
                  <a:lnTo>
                    <a:pt x="19865" y="10599"/>
                  </a:lnTo>
                  <a:lnTo>
                    <a:pt x="20110" y="11015"/>
                  </a:lnTo>
                  <a:lnTo>
                    <a:pt x="20348" y="11417"/>
                  </a:lnTo>
                  <a:lnTo>
                    <a:pt x="20606" y="11806"/>
                  </a:lnTo>
                  <a:lnTo>
                    <a:pt x="20872" y="12194"/>
                  </a:lnTo>
                  <a:lnTo>
                    <a:pt x="21068" y="12527"/>
                  </a:lnTo>
                  <a:lnTo>
                    <a:pt x="21159" y="12721"/>
                  </a:lnTo>
                  <a:lnTo>
                    <a:pt x="21327" y="13138"/>
                  </a:lnTo>
                  <a:lnTo>
                    <a:pt x="21397" y="13360"/>
                  </a:lnTo>
                  <a:lnTo>
                    <a:pt x="21460" y="13595"/>
                  </a:lnTo>
                  <a:lnTo>
                    <a:pt x="21509" y="13845"/>
                  </a:lnTo>
                  <a:lnTo>
                    <a:pt x="21544" y="14095"/>
                  </a:lnTo>
                  <a:lnTo>
                    <a:pt x="21579" y="14358"/>
                  </a:lnTo>
                  <a:lnTo>
                    <a:pt x="21593" y="14608"/>
                  </a:lnTo>
                  <a:lnTo>
                    <a:pt x="21600" y="14886"/>
                  </a:lnTo>
                  <a:lnTo>
                    <a:pt x="21586" y="15163"/>
                  </a:lnTo>
                  <a:lnTo>
                    <a:pt x="21565" y="15440"/>
                  </a:lnTo>
                  <a:lnTo>
                    <a:pt x="21502" y="15857"/>
                  </a:lnTo>
                  <a:lnTo>
                    <a:pt x="21474" y="15995"/>
                  </a:lnTo>
                  <a:lnTo>
                    <a:pt x="21369" y="15995"/>
                  </a:lnTo>
                  <a:lnTo>
                    <a:pt x="21257" y="15968"/>
                  </a:lnTo>
                  <a:lnTo>
                    <a:pt x="21159" y="15940"/>
                  </a:lnTo>
                  <a:lnTo>
                    <a:pt x="21068" y="15898"/>
                  </a:lnTo>
                  <a:lnTo>
                    <a:pt x="20970" y="15843"/>
                  </a:lnTo>
                  <a:lnTo>
                    <a:pt x="20879" y="15787"/>
                  </a:lnTo>
                  <a:lnTo>
                    <a:pt x="20781" y="15704"/>
                  </a:lnTo>
                  <a:lnTo>
                    <a:pt x="20690" y="15635"/>
                  </a:lnTo>
                  <a:lnTo>
                    <a:pt x="20515" y="15427"/>
                  </a:lnTo>
                  <a:lnTo>
                    <a:pt x="20334" y="15218"/>
                  </a:lnTo>
                  <a:lnTo>
                    <a:pt x="20166" y="14997"/>
                  </a:lnTo>
                  <a:lnTo>
                    <a:pt x="19998" y="14747"/>
                  </a:lnTo>
                  <a:lnTo>
                    <a:pt x="19312" y="13720"/>
                  </a:lnTo>
                  <a:lnTo>
                    <a:pt x="19137" y="13498"/>
                  </a:lnTo>
                  <a:lnTo>
                    <a:pt x="18955" y="13290"/>
                  </a:lnTo>
                  <a:lnTo>
                    <a:pt x="18773" y="13096"/>
                  </a:lnTo>
                  <a:lnTo>
                    <a:pt x="18675" y="13027"/>
                  </a:lnTo>
                  <a:lnTo>
                    <a:pt x="18570" y="12943"/>
                  </a:lnTo>
                  <a:lnTo>
                    <a:pt x="18514" y="12916"/>
                  </a:lnTo>
                  <a:lnTo>
                    <a:pt x="18451" y="12888"/>
                  </a:lnTo>
                  <a:lnTo>
                    <a:pt x="18395" y="12874"/>
                  </a:lnTo>
                  <a:lnTo>
                    <a:pt x="18339" y="12888"/>
                  </a:lnTo>
                  <a:lnTo>
                    <a:pt x="18290" y="12888"/>
                  </a:lnTo>
                  <a:lnTo>
                    <a:pt x="18178" y="12943"/>
                  </a:lnTo>
                  <a:lnTo>
                    <a:pt x="18129" y="12971"/>
                  </a:lnTo>
                  <a:lnTo>
                    <a:pt x="18031" y="13054"/>
                  </a:lnTo>
                  <a:lnTo>
                    <a:pt x="17850" y="13276"/>
                  </a:lnTo>
                  <a:lnTo>
                    <a:pt x="17745" y="13387"/>
                  </a:lnTo>
                  <a:lnTo>
                    <a:pt x="17633" y="13498"/>
                  </a:lnTo>
                  <a:lnTo>
                    <a:pt x="17528" y="13623"/>
                  </a:lnTo>
                  <a:lnTo>
                    <a:pt x="17430" y="13790"/>
                  </a:lnTo>
                  <a:lnTo>
                    <a:pt x="17332" y="13942"/>
                  </a:lnTo>
                  <a:lnTo>
                    <a:pt x="17241" y="14123"/>
                  </a:lnTo>
                  <a:lnTo>
                    <a:pt x="17164" y="14317"/>
                  </a:lnTo>
                  <a:lnTo>
                    <a:pt x="17080" y="14511"/>
                  </a:lnTo>
                  <a:lnTo>
                    <a:pt x="17003" y="14719"/>
                  </a:lnTo>
                  <a:lnTo>
                    <a:pt x="16835" y="15121"/>
                  </a:lnTo>
                  <a:lnTo>
                    <a:pt x="16674" y="15496"/>
                  </a:lnTo>
                  <a:lnTo>
                    <a:pt x="16583" y="15690"/>
                  </a:lnTo>
                  <a:lnTo>
                    <a:pt x="16492" y="15857"/>
                  </a:lnTo>
                  <a:lnTo>
                    <a:pt x="16387" y="16009"/>
                  </a:lnTo>
                  <a:lnTo>
                    <a:pt x="16282" y="16148"/>
                  </a:lnTo>
                  <a:lnTo>
                    <a:pt x="16086" y="16342"/>
                  </a:lnTo>
                  <a:lnTo>
                    <a:pt x="15883" y="16578"/>
                  </a:lnTo>
                  <a:lnTo>
                    <a:pt x="15785" y="16689"/>
                  </a:lnTo>
                  <a:lnTo>
                    <a:pt x="15687" y="16772"/>
                  </a:lnTo>
                  <a:lnTo>
                    <a:pt x="15597" y="16842"/>
                  </a:lnTo>
                  <a:lnTo>
                    <a:pt x="15492" y="16897"/>
                  </a:lnTo>
                  <a:lnTo>
                    <a:pt x="15310" y="16966"/>
                  </a:lnTo>
                  <a:lnTo>
                    <a:pt x="15121" y="17022"/>
                  </a:lnTo>
                  <a:lnTo>
                    <a:pt x="14946" y="17064"/>
                  </a:lnTo>
                  <a:lnTo>
                    <a:pt x="14764" y="17077"/>
                  </a:lnTo>
                  <a:lnTo>
                    <a:pt x="14582" y="17077"/>
                  </a:lnTo>
                  <a:lnTo>
                    <a:pt x="14407" y="17050"/>
                  </a:lnTo>
                  <a:lnTo>
                    <a:pt x="14323" y="17022"/>
                  </a:lnTo>
                  <a:lnTo>
                    <a:pt x="14232" y="16980"/>
                  </a:lnTo>
                  <a:lnTo>
                    <a:pt x="14064" y="16897"/>
                  </a:lnTo>
                  <a:lnTo>
                    <a:pt x="13882" y="16745"/>
                  </a:lnTo>
                  <a:lnTo>
                    <a:pt x="13700" y="16578"/>
                  </a:lnTo>
                  <a:lnTo>
                    <a:pt x="13532" y="16412"/>
                  </a:lnTo>
                  <a:lnTo>
                    <a:pt x="13357" y="16217"/>
                  </a:lnTo>
                  <a:lnTo>
                    <a:pt x="13022" y="15815"/>
                  </a:lnTo>
                  <a:lnTo>
                    <a:pt x="12693" y="15385"/>
                  </a:lnTo>
                  <a:lnTo>
                    <a:pt x="12021" y="14553"/>
                  </a:lnTo>
                  <a:lnTo>
                    <a:pt x="11853" y="14358"/>
                  </a:lnTo>
                  <a:lnTo>
                    <a:pt x="11678" y="14178"/>
                  </a:lnTo>
                  <a:lnTo>
                    <a:pt x="11496" y="13998"/>
                  </a:lnTo>
                  <a:lnTo>
                    <a:pt x="11321" y="13845"/>
                  </a:lnTo>
                  <a:lnTo>
                    <a:pt x="11244" y="13790"/>
                  </a:lnTo>
                  <a:lnTo>
                    <a:pt x="11167" y="13762"/>
                  </a:lnTo>
                  <a:lnTo>
                    <a:pt x="11097" y="13720"/>
                  </a:lnTo>
                  <a:lnTo>
                    <a:pt x="11020" y="13706"/>
                  </a:lnTo>
                  <a:lnTo>
                    <a:pt x="10880" y="13706"/>
                  </a:lnTo>
                  <a:lnTo>
                    <a:pt x="10810" y="13720"/>
                  </a:lnTo>
                  <a:lnTo>
                    <a:pt x="10734" y="13762"/>
                  </a:lnTo>
                  <a:lnTo>
                    <a:pt x="10594" y="13831"/>
                  </a:lnTo>
                  <a:lnTo>
                    <a:pt x="10454" y="13928"/>
                  </a:lnTo>
                  <a:lnTo>
                    <a:pt x="10314" y="14053"/>
                  </a:lnTo>
                  <a:lnTo>
                    <a:pt x="10174" y="14192"/>
                  </a:lnTo>
                  <a:lnTo>
                    <a:pt x="9901" y="14497"/>
                  </a:lnTo>
                  <a:lnTo>
                    <a:pt x="9621" y="14830"/>
                  </a:lnTo>
                  <a:lnTo>
                    <a:pt x="9341" y="15108"/>
                  </a:lnTo>
                  <a:lnTo>
                    <a:pt x="9201" y="15232"/>
                  </a:lnTo>
                  <a:lnTo>
                    <a:pt x="9061" y="15316"/>
                  </a:lnTo>
                  <a:lnTo>
                    <a:pt x="9033" y="15676"/>
                  </a:lnTo>
                  <a:lnTo>
                    <a:pt x="8991" y="16370"/>
                  </a:lnTo>
                  <a:lnTo>
                    <a:pt x="8984" y="16731"/>
                  </a:lnTo>
                  <a:lnTo>
                    <a:pt x="8977" y="17438"/>
                  </a:lnTo>
                  <a:lnTo>
                    <a:pt x="8970" y="18132"/>
                  </a:lnTo>
                  <a:lnTo>
                    <a:pt x="8956" y="18492"/>
                  </a:lnTo>
                  <a:lnTo>
                    <a:pt x="8942" y="18825"/>
                  </a:lnTo>
                  <a:lnTo>
                    <a:pt x="8914" y="19186"/>
                  </a:lnTo>
                  <a:lnTo>
                    <a:pt x="8851" y="19686"/>
                  </a:lnTo>
                  <a:lnTo>
                    <a:pt x="8823" y="19852"/>
                  </a:lnTo>
                  <a:lnTo>
                    <a:pt x="8795" y="20032"/>
                  </a:lnTo>
                  <a:lnTo>
                    <a:pt x="8760" y="20199"/>
                  </a:lnTo>
                  <a:lnTo>
                    <a:pt x="8718" y="20351"/>
                  </a:lnTo>
                  <a:lnTo>
                    <a:pt x="8676" y="20518"/>
                  </a:lnTo>
                  <a:lnTo>
                    <a:pt x="8627" y="20671"/>
                  </a:lnTo>
                  <a:lnTo>
                    <a:pt x="8578" y="20851"/>
                  </a:lnTo>
                  <a:lnTo>
                    <a:pt x="8536" y="20948"/>
                  </a:lnTo>
                  <a:lnTo>
                    <a:pt x="8508" y="21031"/>
                  </a:lnTo>
                  <a:lnTo>
                    <a:pt x="8466" y="21128"/>
                  </a:lnTo>
                  <a:lnTo>
                    <a:pt x="8383" y="21295"/>
                  </a:lnTo>
                  <a:lnTo>
                    <a:pt x="8341" y="21364"/>
                  </a:lnTo>
                  <a:lnTo>
                    <a:pt x="8194" y="21531"/>
                  </a:lnTo>
                  <a:lnTo>
                    <a:pt x="8145" y="21558"/>
                  </a:lnTo>
                  <a:lnTo>
                    <a:pt x="8089" y="21586"/>
                  </a:lnTo>
                  <a:lnTo>
                    <a:pt x="8040" y="21600"/>
                  </a:lnTo>
                  <a:lnTo>
                    <a:pt x="7991" y="21600"/>
                  </a:lnTo>
                  <a:lnTo>
                    <a:pt x="7949" y="21586"/>
                  </a:lnTo>
                  <a:lnTo>
                    <a:pt x="7900" y="21558"/>
                  </a:lnTo>
                  <a:lnTo>
                    <a:pt x="7732" y="21336"/>
                  </a:lnTo>
                  <a:lnTo>
                    <a:pt x="7585" y="21156"/>
                  </a:lnTo>
                  <a:lnTo>
                    <a:pt x="7515" y="21059"/>
                  </a:lnTo>
                  <a:lnTo>
                    <a:pt x="7403" y="20837"/>
                  </a:lnTo>
                  <a:lnTo>
                    <a:pt x="7389" y="20754"/>
                  </a:lnTo>
                  <a:lnTo>
                    <a:pt x="7368" y="20684"/>
                  </a:lnTo>
                  <a:lnTo>
                    <a:pt x="7347" y="20490"/>
                  </a:lnTo>
                  <a:lnTo>
                    <a:pt x="7333" y="20296"/>
                  </a:lnTo>
                  <a:lnTo>
                    <a:pt x="7312" y="20102"/>
                  </a:lnTo>
                  <a:lnTo>
                    <a:pt x="7305" y="19894"/>
                  </a:lnTo>
                  <a:lnTo>
                    <a:pt x="7291" y="19505"/>
                  </a:lnTo>
                  <a:lnTo>
                    <a:pt x="7284" y="19103"/>
                  </a:lnTo>
                  <a:lnTo>
                    <a:pt x="7284" y="17494"/>
                  </a:lnTo>
                  <a:lnTo>
                    <a:pt x="7277" y="17091"/>
                  </a:lnTo>
                  <a:lnTo>
                    <a:pt x="7263" y="16703"/>
                  </a:lnTo>
                  <a:lnTo>
                    <a:pt x="7242" y="16509"/>
                  </a:lnTo>
                  <a:lnTo>
                    <a:pt x="7228" y="16314"/>
                  </a:lnTo>
                  <a:lnTo>
                    <a:pt x="7207" y="16120"/>
                  </a:lnTo>
                  <a:lnTo>
                    <a:pt x="7186" y="15940"/>
                  </a:lnTo>
                  <a:lnTo>
                    <a:pt x="7158" y="15746"/>
                  </a:lnTo>
                  <a:lnTo>
                    <a:pt x="7123" y="15565"/>
                  </a:lnTo>
                  <a:lnTo>
                    <a:pt x="7088" y="15371"/>
                  </a:lnTo>
                  <a:lnTo>
                    <a:pt x="7046" y="15205"/>
                  </a:lnTo>
                  <a:lnTo>
                    <a:pt x="6997" y="15024"/>
                  </a:lnTo>
                  <a:lnTo>
                    <a:pt x="6941" y="14858"/>
                  </a:lnTo>
                  <a:lnTo>
                    <a:pt x="6878" y="14677"/>
                  </a:lnTo>
                  <a:lnTo>
                    <a:pt x="6801" y="14497"/>
                  </a:lnTo>
                  <a:lnTo>
                    <a:pt x="6689" y="14234"/>
                  </a:lnTo>
                  <a:lnTo>
                    <a:pt x="6570" y="13984"/>
                  </a:lnTo>
                  <a:lnTo>
                    <a:pt x="6444" y="13720"/>
                  </a:lnTo>
                  <a:lnTo>
                    <a:pt x="6311" y="13498"/>
                  </a:lnTo>
                  <a:lnTo>
                    <a:pt x="6185" y="13276"/>
                  </a:lnTo>
                  <a:lnTo>
                    <a:pt x="6045" y="13068"/>
                  </a:lnTo>
                  <a:lnTo>
                    <a:pt x="5906" y="12874"/>
                  </a:lnTo>
                  <a:lnTo>
                    <a:pt x="5766" y="12666"/>
                  </a:lnTo>
                  <a:lnTo>
                    <a:pt x="5472" y="12305"/>
                  </a:lnTo>
                  <a:lnTo>
                    <a:pt x="5185" y="11931"/>
                  </a:lnTo>
                  <a:lnTo>
                    <a:pt x="4583" y="11237"/>
                  </a:lnTo>
                  <a:lnTo>
                    <a:pt x="4373" y="10973"/>
                  </a:lnTo>
                  <a:lnTo>
                    <a:pt x="4156" y="10724"/>
                  </a:lnTo>
                  <a:lnTo>
                    <a:pt x="4051" y="10613"/>
                  </a:lnTo>
                  <a:lnTo>
                    <a:pt x="3939" y="10502"/>
                  </a:lnTo>
                  <a:lnTo>
                    <a:pt x="3834" y="10391"/>
                  </a:lnTo>
                  <a:lnTo>
                    <a:pt x="3597" y="10197"/>
                  </a:lnTo>
                  <a:lnTo>
                    <a:pt x="3485" y="10127"/>
                  </a:lnTo>
                  <a:lnTo>
                    <a:pt x="3366" y="10072"/>
                  </a:lnTo>
                  <a:lnTo>
                    <a:pt x="3233" y="10030"/>
                  </a:lnTo>
                  <a:lnTo>
                    <a:pt x="3107" y="10002"/>
                  </a:lnTo>
                  <a:lnTo>
                    <a:pt x="2981" y="9988"/>
                  </a:lnTo>
                  <a:lnTo>
                    <a:pt x="2841" y="10002"/>
                  </a:lnTo>
                  <a:lnTo>
                    <a:pt x="2708" y="10030"/>
                  </a:lnTo>
                  <a:lnTo>
                    <a:pt x="2533" y="10099"/>
                  </a:lnTo>
                  <a:lnTo>
                    <a:pt x="2358" y="10183"/>
                  </a:lnTo>
                  <a:lnTo>
                    <a:pt x="2022" y="10405"/>
                  </a:lnTo>
                  <a:lnTo>
                    <a:pt x="1686" y="10613"/>
                  </a:lnTo>
                  <a:lnTo>
                    <a:pt x="1350" y="10835"/>
                  </a:lnTo>
                  <a:lnTo>
                    <a:pt x="1022" y="11071"/>
                  </a:lnTo>
                  <a:lnTo>
                    <a:pt x="693" y="11279"/>
                  </a:lnTo>
                  <a:lnTo>
                    <a:pt x="518" y="11376"/>
                  </a:lnTo>
                  <a:lnTo>
                    <a:pt x="350" y="11459"/>
                  </a:lnTo>
                  <a:lnTo>
                    <a:pt x="168" y="11542"/>
                  </a:lnTo>
                  <a:lnTo>
                    <a:pt x="0" y="11598"/>
                  </a:lnTo>
                  <a:lnTo>
                    <a:pt x="14" y="11348"/>
                  </a:lnTo>
                  <a:lnTo>
                    <a:pt x="42" y="11126"/>
                  </a:lnTo>
                  <a:lnTo>
                    <a:pt x="70" y="10890"/>
                  </a:lnTo>
                  <a:lnTo>
                    <a:pt x="112" y="10682"/>
                  </a:lnTo>
                  <a:lnTo>
                    <a:pt x="168" y="10488"/>
                  </a:lnTo>
                  <a:lnTo>
                    <a:pt x="224" y="10308"/>
                  </a:lnTo>
                  <a:lnTo>
                    <a:pt x="294" y="10127"/>
                  </a:lnTo>
                  <a:lnTo>
                    <a:pt x="364" y="9961"/>
                  </a:lnTo>
                  <a:lnTo>
                    <a:pt x="441" y="9808"/>
                  </a:lnTo>
                  <a:lnTo>
                    <a:pt x="525" y="9655"/>
                  </a:lnTo>
                  <a:lnTo>
                    <a:pt x="609" y="9517"/>
                  </a:lnTo>
                  <a:lnTo>
                    <a:pt x="707" y="9392"/>
                  </a:lnTo>
                  <a:lnTo>
                    <a:pt x="896" y="9128"/>
                  </a:lnTo>
                  <a:lnTo>
                    <a:pt x="1099" y="8892"/>
                  </a:lnTo>
                  <a:lnTo>
                    <a:pt x="1525" y="8435"/>
                  </a:lnTo>
                  <a:lnTo>
                    <a:pt x="1945" y="7977"/>
                  </a:lnTo>
                  <a:lnTo>
                    <a:pt x="2050" y="7852"/>
                  </a:lnTo>
                  <a:lnTo>
                    <a:pt x="2148" y="7713"/>
                  </a:lnTo>
                  <a:lnTo>
                    <a:pt x="2239" y="7561"/>
                  </a:lnTo>
                  <a:lnTo>
                    <a:pt x="2323" y="7422"/>
                  </a:lnTo>
                  <a:lnTo>
                    <a:pt x="2491" y="7117"/>
                  </a:lnTo>
                  <a:lnTo>
                    <a:pt x="2568" y="6936"/>
                  </a:lnTo>
                  <a:lnTo>
                    <a:pt x="2631" y="6756"/>
                  </a:lnTo>
                  <a:lnTo>
                    <a:pt x="2687" y="6576"/>
                  </a:lnTo>
                  <a:lnTo>
                    <a:pt x="2743" y="6409"/>
                  </a:lnTo>
                  <a:lnTo>
                    <a:pt x="2792" y="6243"/>
                  </a:lnTo>
                  <a:lnTo>
                    <a:pt x="2834" y="6062"/>
                  </a:lnTo>
                  <a:lnTo>
                    <a:pt x="2876" y="5896"/>
                  </a:lnTo>
                  <a:lnTo>
                    <a:pt x="2904" y="5702"/>
                  </a:lnTo>
                  <a:lnTo>
                    <a:pt x="2932" y="5521"/>
                  </a:lnTo>
                  <a:lnTo>
                    <a:pt x="2953" y="5341"/>
                  </a:lnTo>
                  <a:lnTo>
                    <a:pt x="2981" y="4966"/>
                  </a:lnTo>
                  <a:lnTo>
                    <a:pt x="2995" y="4578"/>
                  </a:lnTo>
                  <a:lnTo>
                    <a:pt x="3002" y="4203"/>
                  </a:lnTo>
                  <a:lnTo>
                    <a:pt x="3002" y="3801"/>
                  </a:lnTo>
                  <a:lnTo>
                    <a:pt x="2974" y="3010"/>
                  </a:lnTo>
                  <a:lnTo>
                    <a:pt x="2953" y="2220"/>
                  </a:lnTo>
                  <a:lnTo>
                    <a:pt x="2939" y="1443"/>
                  </a:lnTo>
                  <a:lnTo>
                    <a:pt x="2953" y="1027"/>
                  </a:lnTo>
                  <a:lnTo>
                    <a:pt x="2974" y="652"/>
                  </a:lnTo>
                  <a:lnTo>
                    <a:pt x="2981" y="555"/>
                  </a:lnTo>
                  <a:lnTo>
                    <a:pt x="3002" y="458"/>
                  </a:lnTo>
                  <a:lnTo>
                    <a:pt x="3030" y="375"/>
                  </a:lnTo>
                  <a:lnTo>
                    <a:pt x="3065" y="305"/>
                  </a:lnTo>
                  <a:lnTo>
                    <a:pt x="3107" y="250"/>
                  </a:lnTo>
                  <a:lnTo>
                    <a:pt x="3156" y="194"/>
                  </a:lnTo>
                  <a:lnTo>
                    <a:pt x="3205" y="153"/>
                  </a:lnTo>
                  <a:lnTo>
                    <a:pt x="3261" y="111"/>
                  </a:lnTo>
                  <a:lnTo>
                    <a:pt x="3324" y="83"/>
                  </a:lnTo>
                  <a:lnTo>
                    <a:pt x="3380" y="69"/>
                  </a:lnTo>
                  <a:lnTo>
                    <a:pt x="3443" y="55"/>
                  </a:lnTo>
                  <a:lnTo>
                    <a:pt x="3555" y="83"/>
                  </a:lnTo>
                  <a:lnTo>
                    <a:pt x="3666" y="139"/>
                  </a:lnTo>
                  <a:lnTo>
                    <a:pt x="3715" y="194"/>
                  </a:lnTo>
                  <a:lnTo>
                    <a:pt x="3946" y="444"/>
                  </a:lnTo>
                  <a:lnTo>
                    <a:pt x="4163" y="680"/>
                  </a:lnTo>
                  <a:lnTo>
                    <a:pt x="4226" y="721"/>
                  </a:lnTo>
                  <a:lnTo>
                    <a:pt x="4275" y="763"/>
                  </a:lnTo>
                  <a:lnTo>
                    <a:pt x="4331" y="791"/>
                  </a:lnTo>
                  <a:lnTo>
                    <a:pt x="4380" y="805"/>
                  </a:lnTo>
                  <a:lnTo>
                    <a:pt x="4436" y="805"/>
                  </a:lnTo>
                  <a:lnTo>
                    <a:pt x="4485" y="791"/>
                  </a:lnTo>
                  <a:lnTo>
                    <a:pt x="4534" y="763"/>
                  </a:lnTo>
                  <a:lnTo>
                    <a:pt x="4583" y="721"/>
                  </a:lnTo>
                  <a:lnTo>
                    <a:pt x="4716" y="583"/>
                  </a:lnTo>
                  <a:lnTo>
                    <a:pt x="4849" y="416"/>
                  </a:lnTo>
                  <a:lnTo>
                    <a:pt x="4982" y="277"/>
                  </a:lnTo>
                  <a:lnTo>
                    <a:pt x="5122" y="153"/>
                  </a:lnTo>
                  <a:lnTo>
                    <a:pt x="5185" y="111"/>
                  </a:lnTo>
                  <a:lnTo>
                    <a:pt x="5255" y="55"/>
                  </a:lnTo>
                  <a:lnTo>
                    <a:pt x="5395" y="0"/>
                  </a:lnTo>
                  <a:lnTo>
                    <a:pt x="5542" y="0"/>
                  </a:lnTo>
                  <a:lnTo>
                    <a:pt x="5605" y="14"/>
                  </a:lnTo>
                  <a:lnTo>
                    <a:pt x="5675" y="42"/>
                  </a:lnTo>
                  <a:lnTo>
                    <a:pt x="5752" y="97"/>
                  </a:lnTo>
                  <a:lnTo>
                    <a:pt x="5864" y="236"/>
                  </a:lnTo>
                  <a:lnTo>
                    <a:pt x="5948" y="430"/>
                  </a:lnTo>
                  <a:lnTo>
                    <a:pt x="5976" y="555"/>
                  </a:lnTo>
                  <a:lnTo>
                    <a:pt x="5990" y="666"/>
                  </a:lnTo>
                  <a:lnTo>
                    <a:pt x="6003" y="791"/>
                  </a:lnTo>
                  <a:lnTo>
                    <a:pt x="6010" y="916"/>
                  </a:lnTo>
                  <a:lnTo>
                    <a:pt x="6010" y="1040"/>
                  </a:lnTo>
                  <a:lnTo>
                    <a:pt x="6003" y="1179"/>
                  </a:lnTo>
                  <a:lnTo>
                    <a:pt x="5976" y="1429"/>
                  </a:lnTo>
                  <a:lnTo>
                    <a:pt x="5955" y="1554"/>
                  </a:lnTo>
                  <a:lnTo>
                    <a:pt x="5927" y="1665"/>
                  </a:lnTo>
                  <a:lnTo>
                    <a:pt x="5899" y="1762"/>
                  </a:lnTo>
                  <a:lnTo>
                    <a:pt x="5843" y="1942"/>
                  </a:lnTo>
                  <a:lnTo>
                    <a:pt x="5773" y="2123"/>
                  </a:lnTo>
                  <a:lnTo>
                    <a:pt x="5696" y="2275"/>
                  </a:lnTo>
                  <a:lnTo>
                    <a:pt x="5619" y="2442"/>
                  </a:lnTo>
                  <a:lnTo>
                    <a:pt x="5437" y="2733"/>
                  </a:lnTo>
                  <a:lnTo>
                    <a:pt x="5262" y="2997"/>
                  </a:lnTo>
                  <a:lnTo>
                    <a:pt x="5171" y="3149"/>
                  </a:lnTo>
                  <a:lnTo>
                    <a:pt x="5087" y="3302"/>
                  </a:lnTo>
                  <a:lnTo>
                    <a:pt x="4996" y="3454"/>
                  </a:lnTo>
                  <a:lnTo>
                    <a:pt x="4926" y="3607"/>
                  </a:lnTo>
                  <a:lnTo>
                    <a:pt x="4856" y="3773"/>
                  </a:lnTo>
                  <a:lnTo>
                    <a:pt x="4793" y="3954"/>
                  </a:lnTo>
                  <a:lnTo>
                    <a:pt x="4744" y="4162"/>
                  </a:lnTo>
                  <a:lnTo>
                    <a:pt x="4702" y="4370"/>
                  </a:lnTo>
                  <a:lnTo>
                    <a:pt x="4632" y="4883"/>
                  </a:lnTo>
                  <a:lnTo>
                    <a:pt x="4541" y="5438"/>
                  </a:lnTo>
                  <a:lnTo>
                    <a:pt x="4499" y="5716"/>
                  </a:lnTo>
                  <a:lnTo>
                    <a:pt x="4457" y="6007"/>
                  </a:lnTo>
                  <a:lnTo>
                    <a:pt x="4429" y="6284"/>
                  </a:lnTo>
                  <a:lnTo>
                    <a:pt x="4401" y="6548"/>
                  </a:lnTo>
                  <a:lnTo>
                    <a:pt x="4387" y="6839"/>
                  </a:lnTo>
                  <a:lnTo>
                    <a:pt x="4387" y="7103"/>
                  </a:lnTo>
                  <a:lnTo>
                    <a:pt x="4394" y="7228"/>
                  </a:lnTo>
                  <a:lnTo>
                    <a:pt x="4422" y="7477"/>
                  </a:lnTo>
                  <a:lnTo>
                    <a:pt x="4436" y="7616"/>
                  </a:lnTo>
                  <a:lnTo>
                    <a:pt x="4464" y="7727"/>
                  </a:lnTo>
                  <a:lnTo>
                    <a:pt x="4492" y="7852"/>
                  </a:lnTo>
                  <a:lnTo>
                    <a:pt x="4527" y="7963"/>
                  </a:lnTo>
                  <a:lnTo>
                    <a:pt x="4569" y="8074"/>
                  </a:lnTo>
                  <a:lnTo>
                    <a:pt x="4681" y="8268"/>
                  </a:lnTo>
                  <a:lnTo>
                    <a:pt x="4744" y="8365"/>
                  </a:lnTo>
                  <a:lnTo>
                    <a:pt x="4814" y="8476"/>
                  </a:lnTo>
                  <a:lnTo>
                    <a:pt x="4982" y="8671"/>
                  </a:lnTo>
                  <a:lnTo>
                    <a:pt x="5157" y="8865"/>
                  </a:lnTo>
                  <a:lnTo>
                    <a:pt x="5325" y="9045"/>
                  </a:lnTo>
                  <a:lnTo>
                    <a:pt x="5507" y="9212"/>
                  </a:lnTo>
                  <a:lnTo>
                    <a:pt x="5850" y="9545"/>
                  </a:lnTo>
                  <a:lnTo>
                    <a:pt x="6199" y="9864"/>
                  </a:lnTo>
                  <a:lnTo>
                    <a:pt x="6556" y="10183"/>
                  </a:lnTo>
                  <a:lnTo>
                    <a:pt x="6906" y="10543"/>
                  </a:lnTo>
                  <a:lnTo>
                    <a:pt x="7256" y="10932"/>
                  </a:lnTo>
                  <a:lnTo>
                    <a:pt x="7592" y="11376"/>
                  </a:lnTo>
                  <a:lnTo>
                    <a:pt x="7711" y="11514"/>
                  </a:lnTo>
                  <a:lnTo>
                    <a:pt x="7823" y="11639"/>
                  </a:lnTo>
                  <a:lnTo>
                    <a:pt x="7942" y="11764"/>
                  </a:lnTo>
                  <a:lnTo>
                    <a:pt x="8054" y="11875"/>
                  </a:lnTo>
                  <a:lnTo>
                    <a:pt x="8180" y="11972"/>
                  </a:lnTo>
                  <a:lnTo>
                    <a:pt x="8299" y="12083"/>
                  </a:lnTo>
                  <a:lnTo>
                    <a:pt x="8417" y="12153"/>
                  </a:lnTo>
                  <a:lnTo>
                    <a:pt x="8543" y="12222"/>
                  </a:lnTo>
                  <a:lnTo>
                    <a:pt x="8669" y="12264"/>
                  </a:lnTo>
                  <a:lnTo>
                    <a:pt x="8795" y="12291"/>
                  </a:lnTo>
                  <a:lnTo>
                    <a:pt x="8914" y="12305"/>
                  </a:lnTo>
                  <a:lnTo>
                    <a:pt x="9047" y="12305"/>
                  </a:lnTo>
                  <a:lnTo>
                    <a:pt x="9173" y="12277"/>
                  </a:lnTo>
                  <a:lnTo>
                    <a:pt x="9292" y="12222"/>
                  </a:lnTo>
                  <a:lnTo>
                    <a:pt x="9418" y="12153"/>
                  </a:lnTo>
                  <a:lnTo>
                    <a:pt x="9551" y="12055"/>
                  </a:lnTo>
                  <a:lnTo>
                    <a:pt x="9649" y="11945"/>
                  </a:lnTo>
                  <a:lnTo>
                    <a:pt x="9733" y="11834"/>
                  </a:lnTo>
                  <a:lnTo>
                    <a:pt x="9817" y="11709"/>
                  </a:lnTo>
                  <a:lnTo>
                    <a:pt x="9901" y="11570"/>
                  </a:lnTo>
                  <a:lnTo>
                    <a:pt x="10048" y="11265"/>
                  </a:lnTo>
                  <a:lnTo>
                    <a:pt x="10188" y="10918"/>
                  </a:lnTo>
                  <a:lnTo>
                    <a:pt x="10335" y="10599"/>
                  </a:lnTo>
                  <a:lnTo>
                    <a:pt x="10482" y="10294"/>
                  </a:lnTo>
                  <a:lnTo>
                    <a:pt x="10559" y="10141"/>
                  </a:lnTo>
                  <a:lnTo>
                    <a:pt x="10643" y="10016"/>
                  </a:lnTo>
                  <a:lnTo>
                    <a:pt x="10727" y="9905"/>
                  </a:lnTo>
                  <a:lnTo>
                    <a:pt x="10831" y="9808"/>
                  </a:lnTo>
                  <a:lnTo>
                    <a:pt x="10922" y="9753"/>
                  </a:lnTo>
                  <a:lnTo>
                    <a:pt x="11006" y="9725"/>
                  </a:lnTo>
                  <a:lnTo>
                    <a:pt x="11090" y="9725"/>
                  </a:lnTo>
                  <a:lnTo>
                    <a:pt x="11174" y="9739"/>
                  </a:lnTo>
                  <a:lnTo>
                    <a:pt x="11258" y="9780"/>
                  </a:lnTo>
                  <a:lnTo>
                    <a:pt x="11335" y="9836"/>
                  </a:lnTo>
                  <a:lnTo>
                    <a:pt x="11489" y="10002"/>
                  </a:lnTo>
                  <a:lnTo>
                    <a:pt x="11643" y="10210"/>
                  </a:lnTo>
                  <a:lnTo>
                    <a:pt x="11790" y="10446"/>
                  </a:lnTo>
                  <a:lnTo>
                    <a:pt x="11930" y="10696"/>
                  </a:lnTo>
                  <a:lnTo>
                    <a:pt x="12063" y="10918"/>
                  </a:lnTo>
                  <a:lnTo>
                    <a:pt x="12210" y="11126"/>
                  </a:lnTo>
                  <a:lnTo>
                    <a:pt x="12343" y="11292"/>
                  </a:lnTo>
                  <a:lnTo>
                    <a:pt x="12483" y="11459"/>
                  </a:lnTo>
                  <a:lnTo>
                    <a:pt x="12630" y="11612"/>
                  </a:lnTo>
                  <a:lnTo>
                    <a:pt x="12924" y="11889"/>
                  </a:lnTo>
                  <a:lnTo>
                    <a:pt x="13078" y="12042"/>
                  </a:lnTo>
                  <a:lnTo>
                    <a:pt x="13231" y="12166"/>
                  </a:lnTo>
                  <a:lnTo>
                    <a:pt x="13539" y="12402"/>
                  </a:lnTo>
                  <a:lnTo>
                    <a:pt x="13854" y="12638"/>
                  </a:lnTo>
                  <a:lnTo>
                    <a:pt x="14162" y="12902"/>
                  </a:lnTo>
                  <a:lnTo>
                    <a:pt x="14477" y="13165"/>
                  </a:lnTo>
                  <a:lnTo>
                    <a:pt x="14547" y="13221"/>
                  </a:lnTo>
                  <a:lnTo>
                    <a:pt x="14617" y="13262"/>
                  </a:lnTo>
                  <a:lnTo>
                    <a:pt x="14757" y="13318"/>
                  </a:lnTo>
                  <a:lnTo>
                    <a:pt x="14897" y="13346"/>
                  </a:lnTo>
                  <a:lnTo>
                    <a:pt x="15023" y="13346"/>
                  </a:lnTo>
                  <a:lnTo>
                    <a:pt x="15086" y="13332"/>
                  </a:lnTo>
                  <a:lnTo>
                    <a:pt x="15156" y="13304"/>
                  </a:lnTo>
                  <a:lnTo>
                    <a:pt x="15219" y="13276"/>
                  </a:lnTo>
                  <a:lnTo>
                    <a:pt x="15331" y="13193"/>
                  </a:lnTo>
                  <a:lnTo>
                    <a:pt x="15443" y="13082"/>
                  </a:lnTo>
                  <a:lnTo>
                    <a:pt x="15492" y="13027"/>
                  </a:lnTo>
                  <a:lnTo>
                    <a:pt x="15743" y="12666"/>
                  </a:lnTo>
                  <a:lnTo>
                    <a:pt x="15995" y="12333"/>
                  </a:lnTo>
                  <a:lnTo>
                    <a:pt x="16261" y="12014"/>
                  </a:lnTo>
                  <a:lnTo>
                    <a:pt x="16520" y="11653"/>
                  </a:lnTo>
                  <a:lnTo>
                    <a:pt x="16639" y="11473"/>
                  </a:lnTo>
                  <a:lnTo>
                    <a:pt x="16751" y="11279"/>
                  </a:lnTo>
                  <a:lnTo>
                    <a:pt x="16961" y="10835"/>
                  </a:lnTo>
                  <a:lnTo>
                    <a:pt x="17052" y="10599"/>
                  </a:lnTo>
                  <a:lnTo>
                    <a:pt x="17136" y="10335"/>
                  </a:lnTo>
                  <a:lnTo>
                    <a:pt x="17171" y="10183"/>
                  </a:lnTo>
                  <a:lnTo>
                    <a:pt x="17199" y="10044"/>
                  </a:lnTo>
                  <a:lnTo>
                    <a:pt x="17234" y="9891"/>
                  </a:lnTo>
                  <a:lnTo>
                    <a:pt x="17276" y="9586"/>
                  </a:lnTo>
                  <a:lnTo>
                    <a:pt x="17290" y="9447"/>
                  </a:lnTo>
                  <a:lnTo>
                    <a:pt x="17304" y="9142"/>
                  </a:lnTo>
                  <a:lnTo>
                    <a:pt x="17304" y="8851"/>
                  </a:lnTo>
                  <a:lnTo>
                    <a:pt x="17297" y="8573"/>
                  </a:lnTo>
                  <a:lnTo>
                    <a:pt x="17269" y="8268"/>
                  </a:lnTo>
                  <a:lnTo>
                    <a:pt x="17241" y="7977"/>
                  </a:lnTo>
                  <a:lnTo>
                    <a:pt x="17206" y="7686"/>
                  </a:lnTo>
                  <a:lnTo>
                    <a:pt x="17171" y="7380"/>
                  </a:lnTo>
                  <a:lnTo>
                    <a:pt x="17087" y="6812"/>
                  </a:lnTo>
                  <a:lnTo>
                    <a:pt x="17024" y="6215"/>
                  </a:lnTo>
                  <a:lnTo>
                    <a:pt x="16996" y="5924"/>
                  </a:lnTo>
                  <a:lnTo>
                    <a:pt x="16989" y="5618"/>
                  </a:lnTo>
                  <a:lnTo>
                    <a:pt x="16982" y="5480"/>
                  </a:lnTo>
                  <a:lnTo>
                    <a:pt x="16982" y="5327"/>
                  </a:lnTo>
                  <a:lnTo>
                    <a:pt x="16996" y="5050"/>
                  </a:lnTo>
                  <a:lnTo>
                    <a:pt x="17003" y="4925"/>
                  </a:lnTo>
                  <a:lnTo>
                    <a:pt x="17045" y="4675"/>
                  </a:lnTo>
                  <a:lnTo>
                    <a:pt x="17066" y="4620"/>
                  </a:lnTo>
                  <a:lnTo>
                    <a:pt x="17087" y="4550"/>
                  </a:lnTo>
                  <a:lnTo>
                    <a:pt x="17108" y="4495"/>
                  </a:lnTo>
                  <a:lnTo>
                    <a:pt x="17129" y="4453"/>
                  </a:lnTo>
                  <a:lnTo>
                    <a:pt x="17157" y="4412"/>
                  </a:lnTo>
                  <a:lnTo>
                    <a:pt x="17241" y="4328"/>
                  </a:lnTo>
                  <a:lnTo>
                    <a:pt x="17304" y="4314"/>
                  </a:lnTo>
                  <a:lnTo>
                    <a:pt x="17381" y="4314"/>
                  </a:lnTo>
                  <a:lnTo>
                    <a:pt x="17451" y="4342"/>
                  </a:lnTo>
                  <a:lnTo>
                    <a:pt x="17514" y="4384"/>
                  </a:lnTo>
                  <a:lnTo>
                    <a:pt x="17584" y="4453"/>
                  </a:lnTo>
                  <a:lnTo>
                    <a:pt x="17654" y="4536"/>
                  </a:lnTo>
                  <a:lnTo>
                    <a:pt x="17724" y="4634"/>
                  </a:lnTo>
                  <a:lnTo>
                    <a:pt x="17850" y="4883"/>
                  </a:lnTo>
                  <a:lnTo>
                    <a:pt x="17899" y="5050"/>
                  </a:lnTo>
                  <a:lnTo>
                    <a:pt x="17864" y="4842"/>
                  </a:lnTo>
                  <a:lnTo>
                    <a:pt x="17829" y="4661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93050" y="113147"/>
              <a:ext cx="199569" cy="73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73" y="4323"/>
                  </a:moveTo>
                  <a:lnTo>
                    <a:pt x="3623" y="4501"/>
                  </a:lnTo>
                  <a:lnTo>
                    <a:pt x="3572" y="4723"/>
                  </a:lnTo>
                  <a:lnTo>
                    <a:pt x="3529" y="4915"/>
                  </a:lnTo>
                  <a:lnTo>
                    <a:pt x="3486" y="5137"/>
                  </a:lnTo>
                  <a:lnTo>
                    <a:pt x="3450" y="5359"/>
                  </a:lnTo>
                  <a:lnTo>
                    <a:pt x="3421" y="5596"/>
                  </a:lnTo>
                  <a:lnTo>
                    <a:pt x="3392" y="5818"/>
                  </a:lnTo>
                  <a:lnTo>
                    <a:pt x="3363" y="6292"/>
                  </a:lnTo>
                  <a:lnTo>
                    <a:pt x="3356" y="6544"/>
                  </a:lnTo>
                  <a:lnTo>
                    <a:pt x="3349" y="6781"/>
                  </a:lnTo>
                  <a:lnTo>
                    <a:pt x="3349" y="7017"/>
                  </a:lnTo>
                  <a:lnTo>
                    <a:pt x="3356" y="7239"/>
                  </a:lnTo>
                  <a:lnTo>
                    <a:pt x="3363" y="7476"/>
                  </a:lnTo>
                  <a:lnTo>
                    <a:pt x="3377" y="7698"/>
                  </a:lnTo>
                  <a:lnTo>
                    <a:pt x="3399" y="7906"/>
                  </a:lnTo>
                  <a:lnTo>
                    <a:pt x="3428" y="8069"/>
                  </a:lnTo>
                  <a:lnTo>
                    <a:pt x="3457" y="8217"/>
                  </a:lnTo>
                  <a:lnTo>
                    <a:pt x="3558" y="8483"/>
                  </a:lnTo>
                  <a:lnTo>
                    <a:pt x="3673" y="8720"/>
                  </a:lnTo>
                  <a:lnTo>
                    <a:pt x="3738" y="8824"/>
                  </a:lnTo>
                  <a:lnTo>
                    <a:pt x="3810" y="8912"/>
                  </a:lnTo>
                  <a:lnTo>
                    <a:pt x="3962" y="9090"/>
                  </a:lnTo>
                  <a:lnTo>
                    <a:pt x="4121" y="9238"/>
                  </a:lnTo>
                  <a:lnTo>
                    <a:pt x="4287" y="9386"/>
                  </a:lnTo>
                  <a:lnTo>
                    <a:pt x="4453" y="9505"/>
                  </a:lnTo>
                  <a:lnTo>
                    <a:pt x="4633" y="9667"/>
                  </a:lnTo>
                  <a:lnTo>
                    <a:pt x="4828" y="9830"/>
                  </a:lnTo>
                  <a:lnTo>
                    <a:pt x="5001" y="10023"/>
                  </a:lnTo>
                  <a:lnTo>
                    <a:pt x="5182" y="10230"/>
                  </a:lnTo>
                  <a:lnTo>
                    <a:pt x="5362" y="10452"/>
                  </a:lnTo>
                  <a:lnTo>
                    <a:pt x="5535" y="10659"/>
                  </a:lnTo>
                  <a:lnTo>
                    <a:pt x="5709" y="10881"/>
                  </a:lnTo>
                  <a:lnTo>
                    <a:pt x="5889" y="11089"/>
                  </a:lnTo>
                  <a:lnTo>
                    <a:pt x="6127" y="11400"/>
                  </a:lnTo>
                  <a:lnTo>
                    <a:pt x="6365" y="11681"/>
                  </a:lnTo>
                  <a:lnTo>
                    <a:pt x="6596" y="11977"/>
                  </a:lnTo>
                  <a:lnTo>
                    <a:pt x="6834" y="12303"/>
                  </a:lnTo>
                  <a:lnTo>
                    <a:pt x="7065" y="12599"/>
                  </a:lnTo>
                  <a:lnTo>
                    <a:pt x="7303" y="12910"/>
                  </a:lnTo>
                  <a:lnTo>
                    <a:pt x="7542" y="13235"/>
                  </a:lnTo>
                  <a:lnTo>
                    <a:pt x="7787" y="13561"/>
                  </a:lnTo>
                  <a:lnTo>
                    <a:pt x="7874" y="13650"/>
                  </a:lnTo>
                  <a:lnTo>
                    <a:pt x="8068" y="13783"/>
                  </a:lnTo>
                  <a:lnTo>
                    <a:pt x="8177" y="13872"/>
                  </a:lnTo>
                  <a:lnTo>
                    <a:pt x="8263" y="13916"/>
                  </a:lnTo>
                  <a:lnTo>
                    <a:pt x="8350" y="13946"/>
                  </a:lnTo>
                  <a:lnTo>
                    <a:pt x="8436" y="13946"/>
                  </a:lnTo>
                  <a:lnTo>
                    <a:pt x="8530" y="13931"/>
                  </a:lnTo>
                  <a:lnTo>
                    <a:pt x="8689" y="13842"/>
                  </a:lnTo>
                  <a:lnTo>
                    <a:pt x="8768" y="13783"/>
                  </a:lnTo>
                  <a:lnTo>
                    <a:pt x="8841" y="13724"/>
                  </a:lnTo>
                  <a:lnTo>
                    <a:pt x="9007" y="13576"/>
                  </a:lnTo>
                  <a:lnTo>
                    <a:pt x="9158" y="13413"/>
                  </a:lnTo>
                  <a:lnTo>
                    <a:pt x="9238" y="13339"/>
                  </a:lnTo>
                  <a:lnTo>
                    <a:pt x="9317" y="13280"/>
                  </a:lnTo>
                  <a:lnTo>
                    <a:pt x="9411" y="13221"/>
                  </a:lnTo>
                  <a:lnTo>
                    <a:pt x="9490" y="13161"/>
                  </a:lnTo>
                  <a:lnTo>
                    <a:pt x="9577" y="13132"/>
                  </a:lnTo>
                  <a:lnTo>
                    <a:pt x="9656" y="13087"/>
                  </a:lnTo>
                  <a:lnTo>
                    <a:pt x="9815" y="12969"/>
                  </a:lnTo>
                  <a:lnTo>
                    <a:pt x="9887" y="12895"/>
                  </a:lnTo>
                  <a:lnTo>
                    <a:pt x="10017" y="12717"/>
                  </a:lnTo>
                  <a:lnTo>
                    <a:pt x="10075" y="12599"/>
                  </a:lnTo>
                  <a:lnTo>
                    <a:pt x="10277" y="12258"/>
                  </a:lnTo>
                  <a:lnTo>
                    <a:pt x="10479" y="11903"/>
                  </a:lnTo>
                  <a:lnTo>
                    <a:pt x="10573" y="11725"/>
                  </a:lnTo>
                  <a:lnTo>
                    <a:pt x="10666" y="11533"/>
                  </a:lnTo>
                  <a:lnTo>
                    <a:pt x="10760" y="11326"/>
                  </a:lnTo>
                  <a:lnTo>
                    <a:pt x="10854" y="11089"/>
                  </a:lnTo>
                  <a:lnTo>
                    <a:pt x="10883" y="10970"/>
                  </a:lnTo>
                  <a:lnTo>
                    <a:pt x="10912" y="10867"/>
                  </a:lnTo>
                  <a:lnTo>
                    <a:pt x="10998" y="10689"/>
                  </a:lnTo>
                  <a:lnTo>
                    <a:pt x="11099" y="10571"/>
                  </a:lnTo>
                  <a:lnTo>
                    <a:pt x="11172" y="10541"/>
                  </a:lnTo>
                  <a:lnTo>
                    <a:pt x="11237" y="10541"/>
                  </a:lnTo>
                  <a:lnTo>
                    <a:pt x="11229" y="10719"/>
                  </a:lnTo>
                  <a:lnTo>
                    <a:pt x="11229" y="10896"/>
                  </a:lnTo>
                  <a:lnTo>
                    <a:pt x="11244" y="11074"/>
                  </a:lnTo>
                  <a:lnTo>
                    <a:pt x="11273" y="11266"/>
                  </a:lnTo>
                  <a:lnTo>
                    <a:pt x="11287" y="11355"/>
                  </a:lnTo>
                  <a:lnTo>
                    <a:pt x="11309" y="11429"/>
                  </a:lnTo>
                  <a:lnTo>
                    <a:pt x="11338" y="11503"/>
                  </a:lnTo>
                  <a:lnTo>
                    <a:pt x="11359" y="11577"/>
                  </a:lnTo>
                  <a:lnTo>
                    <a:pt x="11395" y="11636"/>
                  </a:lnTo>
                  <a:lnTo>
                    <a:pt x="11424" y="11696"/>
                  </a:lnTo>
                  <a:lnTo>
                    <a:pt x="11468" y="11755"/>
                  </a:lnTo>
                  <a:lnTo>
                    <a:pt x="11504" y="11799"/>
                  </a:lnTo>
                  <a:lnTo>
                    <a:pt x="11612" y="11918"/>
                  </a:lnTo>
                  <a:lnTo>
                    <a:pt x="11727" y="12036"/>
                  </a:lnTo>
                  <a:lnTo>
                    <a:pt x="11973" y="12214"/>
                  </a:lnTo>
                  <a:lnTo>
                    <a:pt x="12124" y="12347"/>
                  </a:lnTo>
                  <a:lnTo>
                    <a:pt x="12276" y="12495"/>
                  </a:lnTo>
                  <a:lnTo>
                    <a:pt x="12420" y="12658"/>
                  </a:lnTo>
                  <a:lnTo>
                    <a:pt x="12572" y="12821"/>
                  </a:lnTo>
                  <a:lnTo>
                    <a:pt x="12853" y="13191"/>
                  </a:lnTo>
                  <a:lnTo>
                    <a:pt x="13142" y="13561"/>
                  </a:lnTo>
                  <a:lnTo>
                    <a:pt x="13438" y="13946"/>
                  </a:lnTo>
                  <a:lnTo>
                    <a:pt x="13726" y="14316"/>
                  </a:lnTo>
                  <a:lnTo>
                    <a:pt x="14030" y="14671"/>
                  </a:lnTo>
                  <a:lnTo>
                    <a:pt x="14181" y="14834"/>
                  </a:lnTo>
                  <a:lnTo>
                    <a:pt x="14340" y="14997"/>
                  </a:lnTo>
                  <a:lnTo>
                    <a:pt x="14426" y="15071"/>
                  </a:lnTo>
                  <a:lnTo>
                    <a:pt x="14506" y="15130"/>
                  </a:lnTo>
                  <a:lnTo>
                    <a:pt x="14679" y="15219"/>
                  </a:lnTo>
                  <a:lnTo>
                    <a:pt x="14766" y="15249"/>
                  </a:lnTo>
                  <a:lnTo>
                    <a:pt x="14859" y="15264"/>
                  </a:lnTo>
                  <a:lnTo>
                    <a:pt x="14946" y="15278"/>
                  </a:lnTo>
                  <a:lnTo>
                    <a:pt x="15040" y="15264"/>
                  </a:lnTo>
                  <a:lnTo>
                    <a:pt x="15126" y="15264"/>
                  </a:lnTo>
                  <a:lnTo>
                    <a:pt x="15213" y="15234"/>
                  </a:lnTo>
                  <a:lnTo>
                    <a:pt x="15314" y="15190"/>
                  </a:lnTo>
                  <a:lnTo>
                    <a:pt x="15401" y="15145"/>
                  </a:lnTo>
                  <a:lnTo>
                    <a:pt x="15487" y="15086"/>
                  </a:lnTo>
                  <a:lnTo>
                    <a:pt x="15567" y="15012"/>
                  </a:lnTo>
                  <a:lnTo>
                    <a:pt x="15653" y="14923"/>
                  </a:lnTo>
                  <a:lnTo>
                    <a:pt x="15740" y="14819"/>
                  </a:lnTo>
                  <a:lnTo>
                    <a:pt x="15819" y="14701"/>
                  </a:lnTo>
                  <a:lnTo>
                    <a:pt x="15899" y="14553"/>
                  </a:lnTo>
                  <a:lnTo>
                    <a:pt x="15971" y="14390"/>
                  </a:lnTo>
                  <a:lnTo>
                    <a:pt x="16043" y="14242"/>
                  </a:lnTo>
                  <a:lnTo>
                    <a:pt x="16115" y="14079"/>
                  </a:lnTo>
                  <a:lnTo>
                    <a:pt x="16195" y="13902"/>
                  </a:lnTo>
                  <a:lnTo>
                    <a:pt x="16353" y="13635"/>
                  </a:lnTo>
                  <a:lnTo>
                    <a:pt x="16527" y="13324"/>
                  </a:lnTo>
                  <a:lnTo>
                    <a:pt x="16707" y="13013"/>
                  </a:lnTo>
                  <a:lnTo>
                    <a:pt x="16880" y="12732"/>
                  </a:lnTo>
                  <a:lnTo>
                    <a:pt x="17061" y="12451"/>
                  </a:lnTo>
                  <a:lnTo>
                    <a:pt x="17227" y="12169"/>
                  </a:lnTo>
                  <a:lnTo>
                    <a:pt x="17400" y="11859"/>
                  </a:lnTo>
                  <a:lnTo>
                    <a:pt x="17580" y="11562"/>
                  </a:lnTo>
                  <a:lnTo>
                    <a:pt x="17753" y="11252"/>
                  </a:lnTo>
                  <a:lnTo>
                    <a:pt x="17811" y="11133"/>
                  </a:lnTo>
                  <a:lnTo>
                    <a:pt x="17869" y="11029"/>
                  </a:lnTo>
                  <a:lnTo>
                    <a:pt x="17934" y="10941"/>
                  </a:lnTo>
                  <a:lnTo>
                    <a:pt x="18006" y="10852"/>
                  </a:lnTo>
                  <a:lnTo>
                    <a:pt x="18121" y="10704"/>
                  </a:lnTo>
                  <a:lnTo>
                    <a:pt x="18215" y="10541"/>
                  </a:lnTo>
                  <a:lnTo>
                    <a:pt x="18244" y="10452"/>
                  </a:lnTo>
                  <a:lnTo>
                    <a:pt x="18259" y="10363"/>
                  </a:lnTo>
                  <a:lnTo>
                    <a:pt x="18273" y="10245"/>
                  </a:lnTo>
                  <a:lnTo>
                    <a:pt x="18280" y="10156"/>
                  </a:lnTo>
                  <a:lnTo>
                    <a:pt x="18280" y="9978"/>
                  </a:lnTo>
                  <a:lnTo>
                    <a:pt x="18273" y="9875"/>
                  </a:lnTo>
                  <a:lnTo>
                    <a:pt x="18266" y="9786"/>
                  </a:lnTo>
                  <a:lnTo>
                    <a:pt x="18208" y="9431"/>
                  </a:lnTo>
                  <a:lnTo>
                    <a:pt x="18143" y="9090"/>
                  </a:lnTo>
                  <a:lnTo>
                    <a:pt x="18057" y="8572"/>
                  </a:lnTo>
                  <a:lnTo>
                    <a:pt x="17963" y="8054"/>
                  </a:lnTo>
                  <a:lnTo>
                    <a:pt x="17862" y="7550"/>
                  </a:lnTo>
                  <a:lnTo>
                    <a:pt x="17768" y="7032"/>
                  </a:lnTo>
                  <a:lnTo>
                    <a:pt x="17681" y="6529"/>
                  </a:lnTo>
                  <a:lnTo>
                    <a:pt x="17587" y="6011"/>
                  </a:lnTo>
                  <a:lnTo>
                    <a:pt x="17486" y="5493"/>
                  </a:lnTo>
                  <a:lnTo>
                    <a:pt x="17393" y="4915"/>
                  </a:lnTo>
                  <a:lnTo>
                    <a:pt x="17378" y="4871"/>
                  </a:lnTo>
                  <a:lnTo>
                    <a:pt x="17378" y="4767"/>
                  </a:lnTo>
                  <a:lnTo>
                    <a:pt x="17385" y="4649"/>
                  </a:lnTo>
                  <a:lnTo>
                    <a:pt x="17407" y="4545"/>
                  </a:lnTo>
                  <a:lnTo>
                    <a:pt x="17421" y="4501"/>
                  </a:lnTo>
                  <a:lnTo>
                    <a:pt x="17450" y="4441"/>
                  </a:lnTo>
                  <a:lnTo>
                    <a:pt x="17472" y="4427"/>
                  </a:lnTo>
                  <a:lnTo>
                    <a:pt x="17501" y="4412"/>
                  </a:lnTo>
                  <a:lnTo>
                    <a:pt x="17515" y="4427"/>
                  </a:lnTo>
                  <a:lnTo>
                    <a:pt x="17537" y="4441"/>
                  </a:lnTo>
                  <a:lnTo>
                    <a:pt x="17559" y="4486"/>
                  </a:lnTo>
                  <a:lnTo>
                    <a:pt x="17616" y="4649"/>
                  </a:lnTo>
                  <a:lnTo>
                    <a:pt x="17660" y="4812"/>
                  </a:lnTo>
                  <a:lnTo>
                    <a:pt x="17696" y="4989"/>
                  </a:lnTo>
                  <a:lnTo>
                    <a:pt x="17725" y="5167"/>
                  </a:lnTo>
                  <a:lnTo>
                    <a:pt x="17775" y="5537"/>
                  </a:lnTo>
                  <a:lnTo>
                    <a:pt x="17826" y="5922"/>
                  </a:lnTo>
                  <a:lnTo>
                    <a:pt x="17898" y="6218"/>
                  </a:lnTo>
                  <a:lnTo>
                    <a:pt x="17992" y="6529"/>
                  </a:lnTo>
                  <a:lnTo>
                    <a:pt x="18071" y="6810"/>
                  </a:lnTo>
                  <a:lnTo>
                    <a:pt x="18143" y="7106"/>
                  </a:lnTo>
                  <a:lnTo>
                    <a:pt x="18230" y="7624"/>
                  </a:lnTo>
                  <a:lnTo>
                    <a:pt x="18331" y="8113"/>
                  </a:lnTo>
                  <a:lnTo>
                    <a:pt x="18439" y="8602"/>
                  </a:lnTo>
                  <a:lnTo>
                    <a:pt x="18554" y="9060"/>
                  </a:lnTo>
                  <a:lnTo>
                    <a:pt x="18677" y="9519"/>
                  </a:lnTo>
                  <a:lnTo>
                    <a:pt x="18807" y="9949"/>
                  </a:lnTo>
                  <a:lnTo>
                    <a:pt x="18886" y="10156"/>
                  </a:lnTo>
                  <a:lnTo>
                    <a:pt x="18959" y="10378"/>
                  </a:lnTo>
                  <a:lnTo>
                    <a:pt x="19031" y="10571"/>
                  </a:lnTo>
                  <a:lnTo>
                    <a:pt x="19110" y="10778"/>
                  </a:lnTo>
                  <a:lnTo>
                    <a:pt x="19161" y="10896"/>
                  </a:lnTo>
                  <a:lnTo>
                    <a:pt x="19276" y="11133"/>
                  </a:lnTo>
                  <a:lnTo>
                    <a:pt x="19341" y="11252"/>
                  </a:lnTo>
                  <a:lnTo>
                    <a:pt x="19471" y="11444"/>
                  </a:lnTo>
                  <a:lnTo>
                    <a:pt x="19731" y="11799"/>
                  </a:lnTo>
                  <a:lnTo>
                    <a:pt x="19868" y="11977"/>
                  </a:lnTo>
                  <a:lnTo>
                    <a:pt x="19998" y="12169"/>
                  </a:lnTo>
                  <a:lnTo>
                    <a:pt x="20113" y="12362"/>
                  </a:lnTo>
                  <a:lnTo>
                    <a:pt x="20308" y="12688"/>
                  </a:lnTo>
                  <a:lnTo>
                    <a:pt x="20496" y="12984"/>
                  </a:lnTo>
                  <a:lnTo>
                    <a:pt x="20683" y="13295"/>
                  </a:lnTo>
                  <a:lnTo>
                    <a:pt x="20864" y="13591"/>
                  </a:lnTo>
                  <a:lnTo>
                    <a:pt x="21030" y="13887"/>
                  </a:lnTo>
                  <a:lnTo>
                    <a:pt x="21282" y="14405"/>
                  </a:lnTo>
                  <a:lnTo>
                    <a:pt x="21362" y="14597"/>
                  </a:lnTo>
                  <a:lnTo>
                    <a:pt x="21441" y="14775"/>
                  </a:lnTo>
                  <a:lnTo>
                    <a:pt x="21513" y="14997"/>
                  </a:lnTo>
                  <a:lnTo>
                    <a:pt x="21513" y="15234"/>
                  </a:lnTo>
                  <a:lnTo>
                    <a:pt x="21535" y="15234"/>
                  </a:lnTo>
                  <a:lnTo>
                    <a:pt x="21593" y="15308"/>
                  </a:lnTo>
                  <a:lnTo>
                    <a:pt x="21600" y="15367"/>
                  </a:lnTo>
                  <a:lnTo>
                    <a:pt x="21600" y="15412"/>
                  </a:lnTo>
                  <a:lnTo>
                    <a:pt x="21593" y="15471"/>
                  </a:lnTo>
                  <a:lnTo>
                    <a:pt x="21578" y="15515"/>
                  </a:lnTo>
                  <a:lnTo>
                    <a:pt x="21557" y="15575"/>
                  </a:lnTo>
                  <a:lnTo>
                    <a:pt x="21542" y="15634"/>
                  </a:lnTo>
                  <a:lnTo>
                    <a:pt x="21542" y="15693"/>
                  </a:lnTo>
                  <a:lnTo>
                    <a:pt x="21549" y="15782"/>
                  </a:lnTo>
                  <a:lnTo>
                    <a:pt x="21420" y="15560"/>
                  </a:lnTo>
                  <a:lnTo>
                    <a:pt x="21290" y="15352"/>
                  </a:lnTo>
                  <a:lnTo>
                    <a:pt x="21153" y="15145"/>
                  </a:lnTo>
                  <a:lnTo>
                    <a:pt x="21008" y="14968"/>
                  </a:lnTo>
                  <a:lnTo>
                    <a:pt x="20741" y="14583"/>
                  </a:lnTo>
                  <a:lnTo>
                    <a:pt x="20467" y="14198"/>
                  </a:lnTo>
                  <a:lnTo>
                    <a:pt x="20287" y="13842"/>
                  </a:lnTo>
                  <a:lnTo>
                    <a:pt x="19911" y="13221"/>
                  </a:lnTo>
                  <a:lnTo>
                    <a:pt x="19731" y="12910"/>
                  </a:lnTo>
                  <a:lnTo>
                    <a:pt x="19587" y="12643"/>
                  </a:lnTo>
                  <a:lnTo>
                    <a:pt x="19507" y="12525"/>
                  </a:lnTo>
                  <a:lnTo>
                    <a:pt x="19435" y="12421"/>
                  </a:lnTo>
                  <a:lnTo>
                    <a:pt x="19262" y="12199"/>
                  </a:lnTo>
                  <a:lnTo>
                    <a:pt x="19074" y="11962"/>
                  </a:lnTo>
                  <a:lnTo>
                    <a:pt x="19009" y="11888"/>
                  </a:lnTo>
                  <a:lnTo>
                    <a:pt x="18944" y="11829"/>
                  </a:lnTo>
                  <a:lnTo>
                    <a:pt x="18872" y="11785"/>
                  </a:lnTo>
                  <a:lnTo>
                    <a:pt x="18800" y="11755"/>
                  </a:lnTo>
                  <a:lnTo>
                    <a:pt x="18735" y="11725"/>
                  </a:lnTo>
                  <a:lnTo>
                    <a:pt x="18670" y="11710"/>
                  </a:lnTo>
                  <a:lnTo>
                    <a:pt x="18540" y="11710"/>
                  </a:lnTo>
                  <a:lnTo>
                    <a:pt x="18410" y="11740"/>
                  </a:lnTo>
                  <a:lnTo>
                    <a:pt x="18345" y="11770"/>
                  </a:lnTo>
                  <a:lnTo>
                    <a:pt x="18287" y="11799"/>
                  </a:lnTo>
                  <a:lnTo>
                    <a:pt x="18223" y="11859"/>
                  </a:lnTo>
                  <a:lnTo>
                    <a:pt x="18172" y="11903"/>
                  </a:lnTo>
                  <a:lnTo>
                    <a:pt x="18114" y="11962"/>
                  </a:lnTo>
                  <a:lnTo>
                    <a:pt x="18064" y="12036"/>
                  </a:lnTo>
                  <a:lnTo>
                    <a:pt x="17919" y="12214"/>
                  </a:lnTo>
                  <a:lnTo>
                    <a:pt x="17782" y="12392"/>
                  </a:lnTo>
                  <a:lnTo>
                    <a:pt x="17652" y="12584"/>
                  </a:lnTo>
                  <a:lnTo>
                    <a:pt x="17530" y="12776"/>
                  </a:lnTo>
                  <a:lnTo>
                    <a:pt x="17400" y="12984"/>
                  </a:lnTo>
                  <a:lnTo>
                    <a:pt x="17169" y="13428"/>
                  </a:lnTo>
                  <a:lnTo>
                    <a:pt x="17061" y="13650"/>
                  </a:lnTo>
                  <a:lnTo>
                    <a:pt x="16830" y="14109"/>
                  </a:lnTo>
                  <a:lnTo>
                    <a:pt x="16613" y="14583"/>
                  </a:lnTo>
                  <a:lnTo>
                    <a:pt x="16389" y="15071"/>
                  </a:lnTo>
                  <a:lnTo>
                    <a:pt x="16166" y="15545"/>
                  </a:lnTo>
                  <a:lnTo>
                    <a:pt x="16094" y="15693"/>
                  </a:lnTo>
                  <a:lnTo>
                    <a:pt x="15949" y="15959"/>
                  </a:lnTo>
                  <a:lnTo>
                    <a:pt x="15870" y="16078"/>
                  </a:lnTo>
                  <a:lnTo>
                    <a:pt x="15783" y="16181"/>
                  </a:lnTo>
                  <a:lnTo>
                    <a:pt x="15704" y="16285"/>
                  </a:lnTo>
                  <a:lnTo>
                    <a:pt x="15610" y="16374"/>
                  </a:lnTo>
                  <a:lnTo>
                    <a:pt x="15329" y="16552"/>
                  </a:lnTo>
                  <a:lnTo>
                    <a:pt x="15235" y="16581"/>
                  </a:lnTo>
                  <a:lnTo>
                    <a:pt x="15126" y="16596"/>
                  </a:lnTo>
                  <a:lnTo>
                    <a:pt x="15033" y="16596"/>
                  </a:lnTo>
                  <a:lnTo>
                    <a:pt x="14932" y="16581"/>
                  </a:lnTo>
                  <a:lnTo>
                    <a:pt x="14831" y="16552"/>
                  </a:lnTo>
                  <a:lnTo>
                    <a:pt x="14722" y="16492"/>
                  </a:lnTo>
                  <a:lnTo>
                    <a:pt x="14607" y="16418"/>
                  </a:lnTo>
                  <a:lnTo>
                    <a:pt x="14484" y="16330"/>
                  </a:lnTo>
                  <a:lnTo>
                    <a:pt x="14369" y="16241"/>
                  </a:lnTo>
                  <a:lnTo>
                    <a:pt x="14246" y="16137"/>
                  </a:lnTo>
                  <a:lnTo>
                    <a:pt x="14022" y="15915"/>
                  </a:lnTo>
                  <a:lnTo>
                    <a:pt x="13799" y="15663"/>
                  </a:lnTo>
                  <a:lnTo>
                    <a:pt x="13582" y="15426"/>
                  </a:lnTo>
                  <a:lnTo>
                    <a:pt x="13358" y="15175"/>
                  </a:lnTo>
                  <a:lnTo>
                    <a:pt x="13135" y="14908"/>
                  </a:lnTo>
                  <a:lnTo>
                    <a:pt x="12774" y="14538"/>
                  </a:lnTo>
                  <a:lnTo>
                    <a:pt x="12658" y="14405"/>
                  </a:lnTo>
                  <a:lnTo>
                    <a:pt x="12543" y="14257"/>
                  </a:lnTo>
                  <a:lnTo>
                    <a:pt x="12420" y="14094"/>
                  </a:lnTo>
                  <a:lnTo>
                    <a:pt x="12189" y="13754"/>
                  </a:lnTo>
                  <a:lnTo>
                    <a:pt x="11937" y="13398"/>
                  </a:lnTo>
                  <a:lnTo>
                    <a:pt x="11800" y="13206"/>
                  </a:lnTo>
                  <a:lnTo>
                    <a:pt x="11655" y="12998"/>
                  </a:lnTo>
                  <a:lnTo>
                    <a:pt x="11504" y="12836"/>
                  </a:lnTo>
                  <a:lnTo>
                    <a:pt x="11352" y="12702"/>
                  </a:lnTo>
                  <a:lnTo>
                    <a:pt x="11273" y="12643"/>
                  </a:lnTo>
                  <a:lnTo>
                    <a:pt x="11193" y="12599"/>
                  </a:lnTo>
                  <a:lnTo>
                    <a:pt x="11107" y="12569"/>
                  </a:lnTo>
                  <a:lnTo>
                    <a:pt x="11035" y="12554"/>
                  </a:lnTo>
                  <a:lnTo>
                    <a:pt x="10955" y="12540"/>
                  </a:lnTo>
                  <a:lnTo>
                    <a:pt x="10883" y="12540"/>
                  </a:lnTo>
                  <a:lnTo>
                    <a:pt x="10739" y="12599"/>
                  </a:lnTo>
                  <a:lnTo>
                    <a:pt x="10659" y="12658"/>
                  </a:lnTo>
                  <a:lnTo>
                    <a:pt x="10587" y="12732"/>
                  </a:lnTo>
                  <a:lnTo>
                    <a:pt x="10522" y="12821"/>
                  </a:lnTo>
                  <a:lnTo>
                    <a:pt x="10464" y="12895"/>
                  </a:lnTo>
                  <a:lnTo>
                    <a:pt x="10335" y="13087"/>
                  </a:lnTo>
                  <a:lnTo>
                    <a:pt x="10212" y="13280"/>
                  </a:lnTo>
                  <a:lnTo>
                    <a:pt x="10096" y="13472"/>
                  </a:lnTo>
                  <a:lnTo>
                    <a:pt x="9974" y="13650"/>
                  </a:lnTo>
                  <a:lnTo>
                    <a:pt x="9858" y="13813"/>
                  </a:lnTo>
                  <a:lnTo>
                    <a:pt x="9721" y="13946"/>
                  </a:lnTo>
                  <a:lnTo>
                    <a:pt x="9548" y="14138"/>
                  </a:lnTo>
                  <a:lnTo>
                    <a:pt x="9375" y="14286"/>
                  </a:lnTo>
                  <a:lnTo>
                    <a:pt x="9187" y="14435"/>
                  </a:lnTo>
                  <a:lnTo>
                    <a:pt x="9007" y="14553"/>
                  </a:lnTo>
                  <a:lnTo>
                    <a:pt x="8812" y="14671"/>
                  </a:lnTo>
                  <a:lnTo>
                    <a:pt x="8631" y="14790"/>
                  </a:lnTo>
                  <a:lnTo>
                    <a:pt x="8436" y="14893"/>
                  </a:lnTo>
                  <a:lnTo>
                    <a:pt x="8249" y="14997"/>
                  </a:lnTo>
                  <a:lnTo>
                    <a:pt x="8278" y="15412"/>
                  </a:lnTo>
                  <a:lnTo>
                    <a:pt x="8299" y="15826"/>
                  </a:lnTo>
                  <a:lnTo>
                    <a:pt x="8314" y="16270"/>
                  </a:lnTo>
                  <a:lnTo>
                    <a:pt x="8314" y="17114"/>
                  </a:lnTo>
                  <a:lnTo>
                    <a:pt x="8292" y="17529"/>
                  </a:lnTo>
                  <a:lnTo>
                    <a:pt x="8278" y="17721"/>
                  </a:lnTo>
                  <a:lnTo>
                    <a:pt x="8263" y="17943"/>
                  </a:lnTo>
                  <a:lnTo>
                    <a:pt x="8242" y="18136"/>
                  </a:lnTo>
                  <a:lnTo>
                    <a:pt x="8213" y="18328"/>
                  </a:lnTo>
                  <a:lnTo>
                    <a:pt x="8184" y="18535"/>
                  </a:lnTo>
                  <a:lnTo>
                    <a:pt x="8141" y="19202"/>
                  </a:lnTo>
                  <a:lnTo>
                    <a:pt x="8119" y="19631"/>
                  </a:lnTo>
                  <a:lnTo>
                    <a:pt x="8090" y="20075"/>
                  </a:lnTo>
                  <a:lnTo>
                    <a:pt x="8068" y="20297"/>
                  </a:lnTo>
                  <a:lnTo>
                    <a:pt x="8011" y="20712"/>
                  </a:lnTo>
                  <a:lnTo>
                    <a:pt x="7960" y="20904"/>
                  </a:lnTo>
                  <a:lnTo>
                    <a:pt x="7902" y="21097"/>
                  </a:lnTo>
                  <a:lnTo>
                    <a:pt x="7837" y="21259"/>
                  </a:lnTo>
                  <a:lnTo>
                    <a:pt x="7765" y="21437"/>
                  </a:lnTo>
                  <a:lnTo>
                    <a:pt x="7672" y="21600"/>
                  </a:lnTo>
                  <a:lnTo>
                    <a:pt x="7650" y="21526"/>
                  </a:lnTo>
                  <a:lnTo>
                    <a:pt x="7592" y="21393"/>
                  </a:lnTo>
                  <a:lnTo>
                    <a:pt x="7563" y="21319"/>
                  </a:lnTo>
                  <a:lnTo>
                    <a:pt x="7542" y="21215"/>
                  </a:lnTo>
                  <a:lnTo>
                    <a:pt x="7520" y="21126"/>
                  </a:lnTo>
                  <a:lnTo>
                    <a:pt x="7513" y="21037"/>
                  </a:lnTo>
                  <a:lnTo>
                    <a:pt x="7556" y="20475"/>
                  </a:lnTo>
                  <a:lnTo>
                    <a:pt x="7592" y="19927"/>
                  </a:lnTo>
                  <a:lnTo>
                    <a:pt x="7621" y="19379"/>
                  </a:lnTo>
                  <a:lnTo>
                    <a:pt x="7650" y="18846"/>
                  </a:lnTo>
                  <a:lnTo>
                    <a:pt x="7708" y="17721"/>
                  </a:lnTo>
                  <a:lnTo>
                    <a:pt x="7744" y="17173"/>
                  </a:lnTo>
                  <a:lnTo>
                    <a:pt x="7787" y="16581"/>
                  </a:lnTo>
                  <a:lnTo>
                    <a:pt x="7794" y="16448"/>
                  </a:lnTo>
                  <a:lnTo>
                    <a:pt x="7794" y="16315"/>
                  </a:lnTo>
                  <a:lnTo>
                    <a:pt x="7787" y="16181"/>
                  </a:lnTo>
                  <a:lnTo>
                    <a:pt x="7773" y="16033"/>
                  </a:lnTo>
                  <a:lnTo>
                    <a:pt x="7751" y="15885"/>
                  </a:lnTo>
                  <a:lnTo>
                    <a:pt x="7729" y="15752"/>
                  </a:lnTo>
                  <a:lnTo>
                    <a:pt x="7672" y="15545"/>
                  </a:lnTo>
                  <a:lnTo>
                    <a:pt x="7599" y="15308"/>
                  </a:lnTo>
                  <a:lnTo>
                    <a:pt x="7527" y="15086"/>
                  </a:lnTo>
                  <a:lnTo>
                    <a:pt x="7491" y="14982"/>
                  </a:lnTo>
                  <a:lnTo>
                    <a:pt x="7455" y="14864"/>
                  </a:lnTo>
                  <a:lnTo>
                    <a:pt x="7412" y="14760"/>
                  </a:lnTo>
                  <a:lnTo>
                    <a:pt x="7361" y="14671"/>
                  </a:lnTo>
                  <a:lnTo>
                    <a:pt x="7130" y="14316"/>
                  </a:lnTo>
                  <a:lnTo>
                    <a:pt x="6907" y="13961"/>
                  </a:lnTo>
                  <a:lnTo>
                    <a:pt x="6697" y="13635"/>
                  </a:lnTo>
                  <a:lnTo>
                    <a:pt x="6481" y="13295"/>
                  </a:lnTo>
                  <a:lnTo>
                    <a:pt x="6264" y="12969"/>
                  </a:lnTo>
                  <a:lnTo>
                    <a:pt x="5817" y="12347"/>
                  </a:lnTo>
                  <a:lnTo>
                    <a:pt x="5571" y="12036"/>
                  </a:lnTo>
                  <a:lnTo>
                    <a:pt x="5499" y="11977"/>
                  </a:lnTo>
                  <a:lnTo>
                    <a:pt x="5441" y="11918"/>
                  </a:lnTo>
                  <a:lnTo>
                    <a:pt x="5420" y="11903"/>
                  </a:lnTo>
                  <a:lnTo>
                    <a:pt x="5398" y="11903"/>
                  </a:lnTo>
                  <a:lnTo>
                    <a:pt x="5369" y="11918"/>
                  </a:lnTo>
                  <a:lnTo>
                    <a:pt x="5348" y="11962"/>
                  </a:lnTo>
                  <a:lnTo>
                    <a:pt x="5268" y="11725"/>
                  </a:lnTo>
                  <a:lnTo>
                    <a:pt x="5189" y="11518"/>
                  </a:lnTo>
                  <a:lnTo>
                    <a:pt x="5102" y="11326"/>
                  </a:lnTo>
                  <a:lnTo>
                    <a:pt x="5008" y="11148"/>
                  </a:lnTo>
                  <a:lnTo>
                    <a:pt x="4907" y="10985"/>
                  </a:lnTo>
                  <a:lnTo>
                    <a:pt x="4799" y="10852"/>
                  </a:lnTo>
                  <a:lnTo>
                    <a:pt x="4691" y="10733"/>
                  </a:lnTo>
                  <a:lnTo>
                    <a:pt x="4575" y="10615"/>
                  </a:lnTo>
                  <a:lnTo>
                    <a:pt x="4337" y="10408"/>
                  </a:lnTo>
                  <a:lnTo>
                    <a:pt x="4099" y="10186"/>
                  </a:lnTo>
                  <a:lnTo>
                    <a:pt x="3984" y="10082"/>
                  </a:lnTo>
                  <a:lnTo>
                    <a:pt x="3861" y="9978"/>
                  </a:lnTo>
                  <a:lnTo>
                    <a:pt x="3746" y="9860"/>
                  </a:lnTo>
                  <a:lnTo>
                    <a:pt x="3637" y="9741"/>
                  </a:lnTo>
                  <a:lnTo>
                    <a:pt x="3551" y="9623"/>
                  </a:lnTo>
                  <a:lnTo>
                    <a:pt x="3457" y="9519"/>
                  </a:lnTo>
                  <a:lnTo>
                    <a:pt x="3284" y="9342"/>
                  </a:lnTo>
                  <a:lnTo>
                    <a:pt x="3190" y="9268"/>
                  </a:lnTo>
                  <a:lnTo>
                    <a:pt x="3096" y="9223"/>
                  </a:lnTo>
                  <a:lnTo>
                    <a:pt x="2995" y="9179"/>
                  </a:lnTo>
                  <a:lnTo>
                    <a:pt x="2894" y="9179"/>
                  </a:lnTo>
                  <a:lnTo>
                    <a:pt x="2771" y="9149"/>
                  </a:lnTo>
                  <a:lnTo>
                    <a:pt x="2533" y="9149"/>
                  </a:lnTo>
                  <a:lnTo>
                    <a:pt x="2317" y="9208"/>
                  </a:lnTo>
                  <a:lnTo>
                    <a:pt x="2216" y="9268"/>
                  </a:lnTo>
                  <a:lnTo>
                    <a:pt x="2115" y="9342"/>
                  </a:lnTo>
                  <a:lnTo>
                    <a:pt x="2006" y="9431"/>
                  </a:lnTo>
                  <a:lnTo>
                    <a:pt x="1761" y="9623"/>
                  </a:lnTo>
                  <a:lnTo>
                    <a:pt x="1523" y="9830"/>
                  </a:lnTo>
                  <a:lnTo>
                    <a:pt x="1292" y="10067"/>
                  </a:lnTo>
                  <a:lnTo>
                    <a:pt x="1046" y="10304"/>
                  </a:lnTo>
                  <a:lnTo>
                    <a:pt x="816" y="10511"/>
                  </a:lnTo>
                  <a:lnTo>
                    <a:pt x="447" y="10778"/>
                  </a:lnTo>
                  <a:lnTo>
                    <a:pt x="325" y="10837"/>
                  </a:lnTo>
                  <a:lnTo>
                    <a:pt x="195" y="10896"/>
                  </a:lnTo>
                  <a:lnTo>
                    <a:pt x="65" y="10926"/>
                  </a:lnTo>
                  <a:lnTo>
                    <a:pt x="22" y="10837"/>
                  </a:lnTo>
                  <a:lnTo>
                    <a:pt x="7" y="10778"/>
                  </a:lnTo>
                  <a:lnTo>
                    <a:pt x="0" y="10733"/>
                  </a:lnTo>
                  <a:lnTo>
                    <a:pt x="7" y="10674"/>
                  </a:lnTo>
                  <a:lnTo>
                    <a:pt x="29" y="10615"/>
                  </a:lnTo>
                  <a:lnTo>
                    <a:pt x="188" y="10348"/>
                  </a:lnTo>
                  <a:lnTo>
                    <a:pt x="274" y="10215"/>
                  </a:lnTo>
                  <a:lnTo>
                    <a:pt x="361" y="10097"/>
                  </a:lnTo>
                  <a:lnTo>
                    <a:pt x="534" y="9904"/>
                  </a:lnTo>
                  <a:lnTo>
                    <a:pt x="714" y="9727"/>
                  </a:lnTo>
                  <a:lnTo>
                    <a:pt x="902" y="9564"/>
                  </a:lnTo>
                  <a:lnTo>
                    <a:pt x="1083" y="9401"/>
                  </a:lnTo>
                  <a:lnTo>
                    <a:pt x="1277" y="9208"/>
                  </a:lnTo>
                  <a:lnTo>
                    <a:pt x="1465" y="9016"/>
                  </a:lnTo>
                  <a:lnTo>
                    <a:pt x="1617" y="8868"/>
                  </a:lnTo>
                  <a:lnTo>
                    <a:pt x="1783" y="8720"/>
                  </a:lnTo>
                  <a:lnTo>
                    <a:pt x="1934" y="8572"/>
                  </a:lnTo>
                  <a:lnTo>
                    <a:pt x="2093" y="8439"/>
                  </a:lnTo>
                  <a:lnTo>
                    <a:pt x="2259" y="8291"/>
                  </a:lnTo>
                  <a:lnTo>
                    <a:pt x="2425" y="8187"/>
                  </a:lnTo>
                  <a:lnTo>
                    <a:pt x="2504" y="8143"/>
                  </a:lnTo>
                  <a:lnTo>
                    <a:pt x="2692" y="8083"/>
                  </a:lnTo>
                  <a:lnTo>
                    <a:pt x="2786" y="8069"/>
                  </a:lnTo>
                  <a:lnTo>
                    <a:pt x="2721" y="8113"/>
                  </a:lnTo>
                  <a:lnTo>
                    <a:pt x="2663" y="8143"/>
                  </a:lnTo>
                  <a:lnTo>
                    <a:pt x="2591" y="8172"/>
                  </a:lnTo>
                  <a:lnTo>
                    <a:pt x="2511" y="8217"/>
                  </a:lnTo>
                  <a:lnTo>
                    <a:pt x="2612" y="8069"/>
                  </a:lnTo>
                  <a:lnTo>
                    <a:pt x="2714" y="7935"/>
                  </a:lnTo>
                  <a:lnTo>
                    <a:pt x="2764" y="7876"/>
                  </a:lnTo>
                  <a:lnTo>
                    <a:pt x="2807" y="7787"/>
                  </a:lnTo>
                  <a:lnTo>
                    <a:pt x="2836" y="7698"/>
                  </a:lnTo>
                  <a:lnTo>
                    <a:pt x="2858" y="7595"/>
                  </a:lnTo>
                  <a:lnTo>
                    <a:pt x="2916" y="7106"/>
                  </a:lnTo>
                  <a:lnTo>
                    <a:pt x="2959" y="6632"/>
                  </a:lnTo>
                  <a:lnTo>
                    <a:pt x="3017" y="6159"/>
                  </a:lnTo>
                  <a:lnTo>
                    <a:pt x="3147" y="4693"/>
                  </a:lnTo>
                  <a:lnTo>
                    <a:pt x="3190" y="4190"/>
                  </a:lnTo>
                  <a:lnTo>
                    <a:pt x="3248" y="3701"/>
                  </a:lnTo>
                  <a:lnTo>
                    <a:pt x="3262" y="3479"/>
                  </a:lnTo>
                  <a:lnTo>
                    <a:pt x="3276" y="3272"/>
                  </a:lnTo>
                  <a:lnTo>
                    <a:pt x="3284" y="3065"/>
                  </a:lnTo>
                  <a:lnTo>
                    <a:pt x="3284" y="2857"/>
                  </a:lnTo>
                  <a:lnTo>
                    <a:pt x="3269" y="2428"/>
                  </a:lnTo>
                  <a:lnTo>
                    <a:pt x="3240" y="2013"/>
                  </a:lnTo>
                  <a:lnTo>
                    <a:pt x="3168" y="1155"/>
                  </a:lnTo>
                  <a:lnTo>
                    <a:pt x="3125" y="711"/>
                  </a:lnTo>
                  <a:lnTo>
                    <a:pt x="3096" y="266"/>
                  </a:lnTo>
                  <a:lnTo>
                    <a:pt x="3147" y="281"/>
                  </a:lnTo>
                  <a:lnTo>
                    <a:pt x="3190" y="281"/>
                  </a:lnTo>
                  <a:lnTo>
                    <a:pt x="3233" y="311"/>
                  </a:lnTo>
                  <a:lnTo>
                    <a:pt x="3284" y="355"/>
                  </a:lnTo>
                  <a:lnTo>
                    <a:pt x="3334" y="415"/>
                  </a:lnTo>
                  <a:lnTo>
                    <a:pt x="3377" y="503"/>
                  </a:lnTo>
                  <a:lnTo>
                    <a:pt x="3421" y="607"/>
                  </a:lnTo>
                  <a:lnTo>
                    <a:pt x="3457" y="711"/>
                  </a:lnTo>
                  <a:lnTo>
                    <a:pt x="3536" y="947"/>
                  </a:lnTo>
                  <a:lnTo>
                    <a:pt x="3601" y="1155"/>
                  </a:lnTo>
                  <a:lnTo>
                    <a:pt x="3637" y="1258"/>
                  </a:lnTo>
                  <a:lnTo>
                    <a:pt x="3673" y="1332"/>
                  </a:lnTo>
                  <a:lnTo>
                    <a:pt x="3709" y="1392"/>
                  </a:lnTo>
                  <a:lnTo>
                    <a:pt x="3746" y="1436"/>
                  </a:lnTo>
                  <a:lnTo>
                    <a:pt x="3767" y="1451"/>
                  </a:lnTo>
                  <a:lnTo>
                    <a:pt x="3810" y="1451"/>
                  </a:lnTo>
                  <a:lnTo>
                    <a:pt x="3839" y="1436"/>
                  </a:lnTo>
                  <a:lnTo>
                    <a:pt x="3890" y="1392"/>
                  </a:lnTo>
                  <a:lnTo>
                    <a:pt x="3948" y="1303"/>
                  </a:lnTo>
                  <a:lnTo>
                    <a:pt x="4142" y="947"/>
                  </a:lnTo>
                  <a:lnTo>
                    <a:pt x="4215" y="829"/>
                  </a:lnTo>
                  <a:lnTo>
                    <a:pt x="4352" y="651"/>
                  </a:lnTo>
                  <a:lnTo>
                    <a:pt x="4503" y="489"/>
                  </a:lnTo>
                  <a:lnTo>
                    <a:pt x="4648" y="355"/>
                  </a:lnTo>
                  <a:lnTo>
                    <a:pt x="4792" y="237"/>
                  </a:lnTo>
                  <a:lnTo>
                    <a:pt x="4951" y="133"/>
                  </a:lnTo>
                  <a:lnTo>
                    <a:pt x="5110" y="44"/>
                  </a:lnTo>
                  <a:lnTo>
                    <a:pt x="5138" y="15"/>
                  </a:lnTo>
                  <a:lnTo>
                    <a:pt x="5167" y="0"/>
                  </a:lnTo>
                  <a:lnTo>
                    <a:pt x="5218" y="0"/>
                  </a:lnTo>
                  <a:lnTo>
                    <a:pt x="5268" y="30"/>
                  </a:lnTo>
                  <a:lnTo>
                    <a:pt x="5319" y="74"/>
                  </a:lnTo>
                  <a:lnTo>
                    <a:pt x="5348" y="148"/>
                  </a:lnTo>
                  <a:lnTo>
                    <a:pt x="5362" y="207"/>
                  </a:lnTo>
                  <a:lnTo>
                    <a:pt x="5362" y="281"/>
                  </a:lnTo>
                  <a:lnTo>
                    <a:pt x="5355" y="326"/>
                  </a:lnTo>
                  <a:lnTo>
                    <a:pt x="5348" y="355"/>
                  </a:lnTo>
                  <a:lnTo>
                    <a:pt x="5052" y="740"/>
                  </a:lnTo>
                  <a:lnTo>
                    <a:pt x="4763" y="1140"/>
                  </a:lnTo>
                  <a:lnTo>
                    <a:pt x="4626" y="1347"/>
                  </a:lnTo>
                  <a:lnTo>
                    <a:pt x="4496" y="1554"/>
                  </a:lnTo>
                  <a:lnTo>
                    <a:pt x="4373" y="1777"/>
                  </a:lnTo>
                  <a:lnTo>
                    <a:pt x="4244" y="2013"/>
                  </a:lnTo>
                  <a:lnTo>
                    <a:pt x="4135" y="2250"/>
                  </a:lnTo>
                  <a:lnTo>
                    <a:pt x="4034" y="2502"/>
                  </a:lnTo>
                  <a:lnTo>
                    <a:pt x="3940" y="2768"/>
                  </a:lnTo>
                  <a:lnTo>
                    <a:pt x="3854" y="3050"/>
                  </a:lnTo>
                  <a:lnTo>
                    <a:pt x="3818" y="3198"/>
                  </a:lnTo>
                  <a:lnTo>
                    <a:pt x="3760" y="3494"/>
                  </a:lnTo>
                  <a:lnTo>
                    <a:pt x="3738" y="3642"/>
                  </a:lnTo>
                  <a:lnTo>
                    <a:pt x="3717" y="3820"/>
                  </a:lnTo>
                  <a:lnTo>
                    <a:pt x="3695" y="3982"/>
                  </a:lnTo>
                  <a:lnTo>
                    <a:pt x="3681" y="4145"/>
                  </a:lnTo>
                  <a:lnTo>
                    <a:pt x="3673" y="432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3050" y="113147"/>
              <a:ext cx="199569" cy="73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73" y="4323"/>
                  </a:moveTo>
                  <a:lnTo>
                    <a:pt x="3623" y="4501"/>
                  </a:lnTo>
                  <a:lnTo>
                    <a:pt x="3572" y="4723"/>
                  </a:lnTo>
                  <a:lnTo>
                    <a:pt x="3529" y="4915"/>
                  </a:lnTo>
                  <a:lnTo>
                    <a:pt x="3486" y="5137"/>
                  </a:lnTo>
                  <a:lnTo>
                    <a:pt x="3450" y="5359"/>
                  </a:lnTo>
                  <a:lnTo>
                    <a:pt x="3421" y="5596"/>
                  </a:lnTo>
                  <a:lnTo>
                    <a:pt x="3392" y="5818"/>
                  </a:lnTo>
                  <a:lnTo>
                    <a:pt x="3363" y="6292"/>
                  </a:lnTo>
                  <a:lnTo>
                    <a:pt x="3356" y="6544"/>
                  </a:lnTo>
                  <a:lnTo>
                    <a:pt x="3349" y="6781"/>
                  </a:lnTo>
                  <a:lnTo>
                    <a:pt x="3349" y="7017"/>
                  </a:lnTo>
                  <a:lnTo>
                    <a:pt x="3356" y="7239"/>
                  </a:lnTo>
                  <a:lnTo>
                    <a:pt x="3363" y="7476"/>
                  </a:lnTo>
                  <a:lnTo>
                    <a:pt x="3377" y="7698"/>
                  </a:lnTo>
                  <a:lnTo>
                    <a:pt x="3399" y="7906"/>
                  </a:lnTo>
                  <a:lnTo>
                    <a:pt x="3428" y="8069"/>
                  </a:lnTo>
                  <a:lnTo>
                    <a:pt x="3457" y="8217"/>
                  </a:lnTo>
                  <a:lnTo>
                    <a:pt x="3558" y="8483"/>
                  </a:lnTo>
                  <a:lnTo>
                    <a:pt x="3673" y="8720"/>
                  </a:lnTo>
                  <a:lnTo>
                    <a:pt x="3738" y="8824"/>
                  </a:lnTo>
                  <a:lnTo>
                    <a:pt x="3810" y="8912"/>
                  </a:lnTo>
                  <a:lnTo>
                    <a:pt x="3962" y="9090"/>
                  </a:lnTo>
                  <a:lnTo>
                    <a:pt x="4121" y="9238"/>
                  </a:lnTo>
                  <a:lnTo>
                    <a:pt x="4287" y="9386"/>
                  </a:lnTo>
                  <a:lnTo>
                    <a:pt x="4453" y="9505"/>
                  </a:lnTo>
                  <a:lnTo>
                    <a:pt x="4633" y="9667"/>
                  </a:lnTo>
                  <a:lnTo>
                    <a:pt x="4828" y="9830"/>
                  </a:lnTo>
                  <a:lnTo>
                    <a:pt x="5001" y="10023"/>
                  </a:lnTo>
                  <a:lnTo>
                    <a:pt x="5182" y="10230"/>
                  </a:lnTo>
                  <a:lnTo>
                    <a:pt x="5362" y="10452"/>
                  </a:lnTo>
                  <a:lnTo>
                    <a:pt x="5535" y="10659"/>
                  </a:lnTo>
                  <a:lnTo>
                    <a:pt x="5709" y="10881"/>
                  </a:lnTo>
                  <a:lnTo>
                    <a:pt x="5889" y="11089"/>
                  </a:lnTo>
                  <a:lnTo>
                    <a:pt x="6127" y="11400"/>
                  </a:lnTo>
                  <a:lnTo>
                    <a:pt x="6365" y="11681"/>
                  </a:lnTo>
                  <a:lnTo>
                    <a:pt x="6596" y="11977"/>
                  </a:lnTo>
                  <a:lnTo>
                    <a:pt x="6834" y="12303"/>
                  </a:lnTo>
                  <a:lnTo>
                    <a:pt x="7065" y="12599"/>
                  </a:lnTo>
                  <a:lnTo>
                    <a:pt x="7303" y="12910"/>
                  </a:lnTo>
                  <a:lnTo>
                    <a:pt x="7542" y="13235"/>
                  </a:lnTo>
                  <a:lnTo>
                    <a:pt x="7787" y="13561"/>
                  </a:lnTo>
                  <a:lnTo>
                    <a:pt x="7874" y="13650"/>
                  </a:lnTo>
                  <a:lnTo>
                    <a:pt x="8068" y="13783"/>
                  </a:lnTo>
                  <a:lnTo>
                    <a:pt x="8177" y="13872"/>
                  </a:lnTo>
                  <a:lnTo>
                    <a:pt x="8263" y="13916"/>
                  </a:lnTo>
                  <a:lnTo>
                    <a:pt x="8350" y="13946"/>
                  </a:lnTo>
                  <a:lnTo>
                    <a:pt x="8436" y="13946"/>
                  </a:lnTo>
                  <a:lnTo>
                    <a:pt x="8530" y="13931"/>
                  </a:lnTo>
                  <a:lnTo>
                    <a:pt x="8689" y="13842"/>
                  </a:lnTo>
                  <a:lnTo>
                    <a:pt x="8768" y="13783"/>
                  </a:lnTo>
                  <a:lnTo>
                    <a:pt x="8841" y="13724"/>
                  </a:lnTo>
                  <a:lnTo>
                    <a:pt x="9007" y="13576"/>
                  </a:lnTo>
                  <a:lnTo>
                    <a:pt x="9158" y="13413"/>
                  </a:lnTo>
                  <a:lnTo>
                    <a:pt x="9238" y="13339"/>
                  </a:lnTo>
                  <a:lnTo>
                    <a:pt x="9317" y="13280"/>
                  </a:lnTo>
                  <a:lnTo>
                    <a:pt x="9411" y="13221"/>
                  </a:lnTo>
                  <a:lnTo>
                    <a:pt x="9490" y="13161"/>
                  </a:lnTo>
                  <a:lnTo>
                    <a:pt x="9577" y="13132"/>
                  </a:lnTo>
                  <a:lnTo>
                    <a:pt x="9656" y="13087"/>
                  </a:lnTo>
                  <a:lnTo>
                    <a:pt x="9815" y="12969"/>
                  </a:lnTo>
                  <a:lnTo>
                    <a:pt x="9887" y="12895"/>
                  </a:lnTo>
                  <a:lnTo>
                    <a:pt x="10017" y="12717"/>
                  </a:lnTo>
                  <a:lnTo>
                    <a:pt x="10075" y="12599"/>
                  </a:lnTo>
                  <a:lnTo>
                    <a:pt x="10277" y="12258"/>
                  </a:lnTo>
                  <a:lnTo>
                    <a:pt x="10479" y="11903"/>
                  </a:lnTo>
                  <a:lnTo>
                    <a:pt x="10573" y="11725"/>
                  </a:lnTo>
                  <a:lnTo>
                    <a:pt x="10666" y="11533"/>
                  </a:lnTo>
                  <a:lnTo>
                    <a:pt x="10760" y="11326"/>
                  </a:lnTo>
                  <a:lnTo>
                    <a:pt x="10854" y="11089"/>
                  </a:lnTo>
                  <a:lnTo>
                    <a:pt x="10883" y="10970"/>
                  </a:lnTo>
                  <a:lnTo>
                    <a:pt x="10912" y="10867"/>
                  </a:lnTo>
                  <a:lnTo>
                    <a:pt x="10998" y="10689"/>
                  </a:lnTo>
                  <a:lnTo>
                    <a:pt x="11099" y="10571"/>
                  </a:lnTo>
                  <a:lnTo>
                    <a:pt x="11172" y="10541"/>
                  </a:lnTo>
                  <a:lnTo>
                    <a:pt x="11237" y="10541"/>
                  </a:lnTo>
                  <a:lnTo>
                    <a:pt x="11229" y="10719"/>
                  </a:lnTo>
                  <a:lnTo>
                    <a:pt x="11229" y="10896"/>
                  </a:lnTo>
                  <a:lnTo>
                    <a:pt x="11244" y="11074"/>
                  </a:lnTo>
                  <a:lnTo>
                    <a:pt x="11273" y="11266"/>
                  </a:lnTo>
                  <a:lnTo>
                    <a:pt x="11287" y="11355"/>
                  </a:lnTo>
                  <a:lnTo>
                    <a:pt x="11309" y="11429"/>
                  </a:lnTo>
                  <a:lnTo>
                    <a:pt x="11338" y="11503"/>
                  </a:lnTo>
                  <a:lnTo>
                    <a:pt x="11359" y="11577"/>
                  </a:lnTo>
                  <a:lnTo>
                    <a:pt x="11395" y="11636"/>
                  </a:lnTo>
                  <a:lnTo>
                    <a:pt x="11424" y="11696"/>
                  </a:lnTo>
                  <a:lnTo>
                    <a:pt x="11468" y="11755"/>
                  </a:lnTo>
                  <a:lnTo>
                    <a:pt x="11504" y="11799"/>
                  </a:lnTo>
                  <a:lnTo>
                    <a:pt x="11612" y="11918"/>
                  </a:lnTo>
                  <a:lnTo>
                    <a:pt x="11727" y="12036"/>
                  </a:lnTo>
                  <a:lnTo>
                    <a:pt x="11973" y="12214"/>
                  </a:lnTo>
                  <a:lnTo>
                    <a:pt x="12124" y="12347"/>
                  </a:lnTo>
                  <a:lnTo>
                    <a:pt x="12276" y="12495"/>
                  </a:lnTo>
                  <a:lnTo>
                    <a:pt x="12420" y="12658"/>
                  </a:lnTo>
                  <a:lnTo>
                    <a:pt x="12572" y="12821"/>
                  </a:lnTo>
                  <a:lnTo>
                    <a:pt x="12853" y="13191"/>
                  </a:lnTo>
                  <a:lnTo>
                    <a:pt x="13142" y="13561"/>
                  </a:lnTo>
                  <a:lnTo>
                    <a:pt x="13438" y="13946"/>
                  </a:lnTo>
                  <a:lnTo>
                    <a:pt x="13726" y="14316"/>
                  </a:lnTo>
                  <a:lnTo>
                    <a:pt x="14030" y="14671"/>
                  </a:lnTo>
                  <a:lnTo>
                    <a:pt x="14181" y="14834"/>
                  </a:lnTo>
                  <a:lnTo>
                    <a:pt x="14340" y="14997"/>
                  </a:lnTo>
                  <a:lnTo>
                    <a:pt x="14426" y="15071"/>
                  </a:lnTo>
                  <a:lnTo>
                    <a:pt x="14506" y="15130"/>
                  </a:lnTo>
                  <a:lnTo>
                    <a:pt x="14679" y="15219"/>
                  </a:lnTo>
                  <a:lnTo>
                    <a:pt x="14766" y="15249"/>
                  </a:lnTo>
                  <a:lnTo>
                    <a:pt x="14859" y="15264"/>
                  </a:lnTo>
                  <a:lnTo>
                    <a:pt x="14946" y="15278"/>
                  </a:lnTo>
                  <a:lnTo>
                    <a:pt x="15040" y="15264"/>
                  </a:lnTo>
                  <a:lnTo>
                    <a:pt x="15126" y="15264"/>
                  </a:lnTo>
                  <a:lnTo>
                    <a:pt x="15213" y="15234"/>
                  </a:lnTo>
                  <a:lnTo>
                    <a:pt x="15314" y="15190"/>
                  </a:lnTo>
                  <a:lnTo>
                    <a:pt x="15401" y="15145"/>
                  </a:lnTo>
                  <a:lnTo>
                    <a:pt x="15487" y="15086"/>
                  </a:lnTo>
                  <a:lnTo>
                    <a:pt x="15567" y="15012"/>
                  </a:lnTo>
                  <a:lnTo>
                    <a:pt x="15653" y="14923"/>
                  </a:lnTo>
                  <a:lnTo>
                    <a:pt x="15740" y="14819"/>
                  </a:lnTo>
                  <a:lnTo>
                    <a:pt x="15819" y="14701"/>
                  </a:lnTo>
                  <a:lnTo>
                    <a:pt x="15899" y="14553"/>
                  </a:lnTo>
                  <a:lnTo>
                    <a:pt x="15971" y="14390"/>
                  </a:lnTo>
                  <a:lnTo>
                    <a:pt x="16043" y="14242"/>
                  </a:lnTo>
                  <a:lnTo>
                    <a:pt x="16115" y="14079"/>
                  </a:lnTo>
                  <a:lnTo>
                    <a:pt x="16195" y="13902"/>
                  </a:lnTo>
                  <a:lnTo>
                    <a:pt x="16353" y="13635"/>
                  </a:lnTo>
                  <a:lnTo>
                    <a:pt x="16527" y="13324"/>
                  </a:lnTo>
                  <a:lnTo>
                    <a:pt x="16707" y="13013"/>
                  </a:lnTo>
                  <a:lnTo>
                    <a:pt x="16880" y="12732"/>
                  </a:lnTo>
                  <a:lnTo>
                    <a:pt x="17061" y="12451"/>
                  </a:lnTo>
                  <a:lnTo>
                    <a:pt x="17227" y="12169"/>
                  </a:lnTo>
                  <a:lnTo>
                    <a:pt x="17400" y="11859"/>
                  </a:lnTo>
                  <a:lnTo>
                    <a:pt x="17580" y="11562"/>
                  </a:lnTo>
                  <a:lnTo>
                    <a:pt x="17753" y="11252"/>
                  </a:lnTo>
                  <a:lnTo>
                    <a:pt x="17811" y="11133"/>
                  </a:lnTo>
                  <a:lnTo>
                    <a:pt x="17869" y="11029"/>
                  </a:lnTo>
                  <a:lnTo>
                    <a:pt x="17934" y="10941"/>
                  </a:lnTo>
                  <a:lnTo>
                    <a:pt x="18006" y="10852"/>
                  </a:lnTo>
                  <a:lnTo>
                    <a:pt x="18121" y="10704"/>
                  </a:lnTo>
                  <a:lnTo>
                    <a:pt x="18215" y="10541"/>
                  </a:lnTo>
                  <a:lnTo>
                    <a:pt x="18244" y="10452"/>
                  </a:lnTo>
                  <a:lnTo>
                    <a:pt x="18259" y="10363"/>
                  </a:lnTo>
                  <a:lnTo>
                    <a:pt x="18273" y="10245"/>
                  </a:lnTo>
                  <a:lnTo>
                    <a:pt x="18280" y="10156"/>
                  </a:lnTo>
                  <a:lnTo>
                    <a:pt x="18280" y="9978"/>
                  </a:lnTo>
                  <a:lnTo>
                    <a:pt x="18273" y="9875"/>
                  </a:lnTo>
                  <a:lnTo>
                    <a:pt x="18266" y="9786"/>
                  </a:lnTo>
                  <a:lnTo>
                    <a:pt x="18208" y="9431"/>
                  </a:lnTo>
                  <a:lnTo>
                    <a:pt x="18143" y="9090"/>
                  </a:lnTo>
                  <a:lnTo>
                    <a:pt x="18057" y="8572"/>
                  </a:lnTo>
                  <a:lnTo>
                    <a:pt x="17963" y="8054"/>
                  </a:lnTo>
                  <a:lnTo>
                    <a:pt x="17862" y="7550"/>
                  </a:lnTo>
                  <a:lnTo>
                    <a:pt x="17768" y="7032"/>
                  </a:lnTo>
                  <a:lnTo>
                    <a:pt x="17681" y="6529"/>
                  </a:lnTo>
                  <a:lnTo>
                    <a:pt x="17587" y="6011"/>
                  </a:lnTo>
                  <a:lnTo>
                    <a:pt x="17486" y="5493"/>
                  </a:lnTo>
                  <a:lnTo>
                    <a:pt x="17393" y="4915"/>
                  </a:lnTo>
                  <a:lnTo>
                    <a:pt x="17378" y="4871"/>
                  </a:lnTo>
                  <a:lnTo>
                    <a:pt x="17378" y="4767"/>
                  </a:lnTo>
                  <a:lnTo>
                    <a:pt x="17385" y="4649"/>
                  </a:lnTo>
                  <a:lnTo>
                    <a:pt x="17407" y="4545"/>
                  </a:lnTo>
                  <a:lnTo>
                    <a:pt x="17421" y="4501"/>
                  </a:lnTo>
                  <a:lnTo>
                    <a:pt x="17450" y="4441"/>
                  </a:lnTo>
                  <a:lnTo>
                    <a:pt x="17472" y="4427"/>
                  </a:lnTo>
                  <a:lnTo>
                    <a:pt x="17501" y="4412"/>
                  </a:lnTo>
                  <a:lnTo>
                    <a:pt x="17515" y="4427"/>
                  </a:lnTo>
                  <a:lnTo>
                    <a:pt x="17537" y="4441"/>
                  </a:lnTo>
                  <a:lnTo>
                    <a:pt x="17559" y="4486"/>
                  </a:lnTo>
                  <a:lnTo>
                    <a:pt x="17616" y="4649"/>
                  </a:lnTo>
                  <a:lnTo>
                    <a:pt x="17660" y="4812"/>
                  </a:lnTo>
                  <a:lnTo>
                    <a:pt x="17696" y="4989"/>
                  </a:lnTo>
                  <a:lnTo>
                    <a:pt x="17725" y="5167"/>
                  </a:lnTo>
                  <a:lnTo>
                    <a:pt x="17775" y="5537"/>
                  </a:lnTo>
                  <a:lnTo>
                    <a:pt x="17826" y="5922"/>
                  </a:lnTo>
                  <a:lnTo>
                    <a:pt x="17898" y="6218"/>
                  </a:lnTo>
                  <a:lnTo>
                    <a:pt x="17992" y="6529"/>
                  </a:lnTo>
                  <a:lnTo>
                    <a:pt x="18071" y="6810"/>
                  </a:lnTo>
                  <a:lnTo>
                    <a:pt x="18143" y="7106"/>
                  </a:lnTo>
                  <a:lnTo>
                    <a:pt x="18230" y="7624"/>
                  </a:lnTo>
                  <a:lnTo>
                    <a:pt x="18331" y="8113"/>
                  </a:lnTo>
                  <a:lnTo>
                    <a:pt x="18439" y="8602"/>
                  </a:lnTo>
                  <a:lnTo>
                    <a:pt x="18554" y="9060"/>
                  </a:lnTo>
                  <a:lnTo>
                    <a:pt x="18677" y="9519"/>
                  </a:lnTo>
                  <a:lnTo>
                    <a:pt x="18807" y="9949"/>
                  </a:lnTo>
                  <a:lnTo>
                    <a:pt x="18886" y="10156"/>
                  </a:lnTo>
                  <a:lnTo>
                    <a:pt x="18959" y="10378"/>
                  </a:lnTo>
                  <a:lnTo>
                    <a:pt x="19031" y="10571"/>
                  </a:lnTo>
                  <a:lnTo>
                    <a:pt x="19110" y="10778"/>
                  </a:lnTo>
                  <a:lnTo>
                    <a:pt x="19161" y="10896"/>
                  </a:lnTo>
                  <a:lnTo>
                    <a:pt x="19276" y="11133"/>
                  </a:lnTo>
                  <a:lnTo>
                    <a:pt x="19341" y="11252"/>
                  </a:lnTo>
                  <a:lnTo>
                    <a:pt x="19471" y="11444"/>
                  </a:lnTo>
                  <a:lnTo>
                    <a:pt x="19731" y="11799"/>
                  </a:lnTo>
                  <a:lnTo>
                    <a:pt x="19868" y="11977"/>
                  </a:lnTo>
                  <a:lnTo>
                    <a:pt x="19998" y="12169"/>
                  </a:lnTo>
                  <a:lnTo>
                    <a:pt x="20113" y="12362"/>
                  </a:lnTo>
                  <a:lnTo>
                    <a:pt x="20308" y="12688"/>
                  </a:lnTo>
                  <a:lnTo>
                    <a:pt x="20496" y="12984"/>
                  </a:lnTo>
                  <a:lnTo>
                    <a:pt x="20683" y="13295"/>
                  </a:lnTo>
                  <a:lnTo>
                    <a:pt x="20864" y="13591"/>
                  </a:lnTo>
                  <a:lnTo>
                    <a:pt x="21030" y="13887"/>
                  </a:lnTo>
                  <a:lnTo>
                    <a:pt x="21282" y="14405"/>
                  </a:lnTo>
                  <a:lnTo>
                    <a:pt x="21362" y="14597"/>
                  </a:lnTo>
                  <a:lnTo>
                    <a:pt x="21441" y="14775"/>
                  </a:lnTo>
                  <a:lnTo>
                    <a:pt x="21513" y="14997"/>
                  </a:lnTo>
                  <a:lnTo>
                    <a:pt x="21513" y="15234"/>
                  </a:lnTo>
                  <a:lnTo>
                    <a:pt x="21535" y="15234"/>
                  </a:lnTo>
                  <a:lnTo>
                    <a:pt x="21593" y="15308"/>
                  </a:lnTo>
                  <a:lnTo>
                    <a:pt x="21600" y="15367"/>
                  </a:lnTo>
                  <a:lnTo>
                    <a:pt x="21600" y="15412"/>
                  </a:lnTo>
                  <a:lnTo>
                    <a:pt x="21593" y="15471"/>
                  </a:lnTo>
                  <a:lnTo>
                    <a:pt x="21578" y="15515"/>
                  </a:lnTo>
                  <a:lnTo>
                    <a:pt x="21557" y="15575"/>
                  </a:lnTo>
                  <a:lnTo>
                    <a:pt x="21542" y="15634"/>
                  </a:lnTo>
                  <a:lnTo>
                    <a:pt x="21542" y="15693"/>
                  </a:lnTo>
                  <a:lnTo>
                    <a:pt x="21549" y="15782"/>
                  </a:lnTo>
                  <a:lnTo>
                    <a:pt x="21420" y="15560"/>
                  </a:lnTo>
                  <a:lnTo>
                    <a:pt x="21290" y="15352"/>
                  </a:lnTo>
                  <a:lnTo>
                    <a:pt x="21153" y="15145"/>
                  </a:lnTo>
                  <a:lnTo>
                    <a:pt x="21008" y="14968"/>
                  </a:lnTo>
                  <a:lnTo>
                    <a:pt x="20741" y="14583"/>
                  </a:lnTo>
                  <a:lnTo>
                    <a:pt x="20467" y="14198"/>
                  </a:lnTo>
                  <a:lnTo>
                    <a:pt x="20287" y="13842"/>
                  </a:lnTo>
                  <a:lnTo>
                    <a:pt x="19911" y="13221"/>
                  </a:lnTo>
                  <a:lnTo>
                    <a:pt x="19731" y="12910"/>
                  </a:lnTo>
                  <a:lnTo>
                    <a:pt x="19587" y="12643"/>
                  </a:lnTo>
                  <a:lnTo>
                    <a:pt x="19507" y="12525"/>
                  </a:lnTo>
                  <a:lnTo>
                    <a:pt x="19435" y="12421"/>
                  </a:lnTo>
                  <a:lnTo>
                    <a:pt x="19262" y="12199"/>
                  </a:lnTo>
                  <a:lnTo>
                    <a:pt x="19074" y="11962"/>
                  </a:lnTo>
                  <a:lnTo>
                    <a:pt x="19009" y="11888"/>
                  </a:lnTo>
                  <a:lnTo>
                    <a:pt x="18944" y="11829"/>
                  </a:lnTo>
                  <a:lnTo>
                    <a:pt x="18872" y="11785"/>
                  </a:lnTo>
                  <a:lnTo>
                    <a:pt x="18800" y="11755"/>
                  </a:lnTo>
                  <a:lnTo>
                    <a:pt x="18735" y="11725"/>
                  </a:lnTo>
                  <a:lnTo>
                    <a:pt x="18670" y="11710"/>
                  </a:lnTo>
                  <a:lnTo>
                    <a:pt x="18540" y="11710"/>
                  </a:lnTo>
                  <a:lnTo>
                    <a:pt x="18410" y="11740"/>
                  </a:lnTo>
                  <a:lnTo>
                    <a:pt x="18345" y="11770"/>
                  </a:lnTo>
                  <a:lnTo>
                    <a:pt x="18287" y="11799"/>
                  </a:lnTo>
                  <a:lnTo>
                    <a:pt x="18223" y="11859"/>
                  </a:lnTo>
                  <a:lnTo>
                    <a:pt x="18172" y="11903"/>
                  </a:lnTo>
                  <a:lnTo>
                    <a:pt x="18114" y="11962"/>
                  </a:lnTo>
                  <a:lnTo>
                    <a:pt x="18064" y="12036"/>
                  </a:lnTo>
                  <a:lnTo>
                    <a:pt x="17919" y="12214"/>
                  </a:lnTo>
                  <a:lnTo>
                    <a:pt x="17782" y="12392"/>
                  </a:lnTo>
                  <a:lnTo>
                    <a:pt x="17652" y="12584"/>
                  </a:lnTo>
                  <a:lnTo>
                    <a:pt x="17530" y="12776"/>
                  </a:lnTo>
                  <a:lnTo>
                    <a:pt x="17400" y="12984"/>
                  </a:lnTo>
                  <a:lnTo>
                    <a:pt x="17169" y="13428"/>
                  </a:lnTo>
                  <a:lnTo>
                    <a:pt x="17061" y="13650"/>
                  </a:lnTo>
                  <a:lnTo>
                    <a:pt x="16830" y="14109"/>
                  </a:lnTo>
                  <a:lnTo>
                    <a:pt x="16613" y="14583"/>
                  </a:lnTo>
                  <a:lnTo>
                    <a:pt x="16389" y="15071"/>
                  </a:lnTo>
                  <a:lnTo>
                    <a:pt x="16166" y="15545"/>
                  </a:lnTo>
                  <a:lnTo>
                    <a:pt x="16094" y="15693"/>
                  </a:lnTo>
                  <a:lnTo>
                    <a:pt x="15949" y="15959"/>
                  </a:lnTo>
                  <a:lnTo>
                    <a:pt x="15870" y="16078"/>
                  </a:lnTo>
                  <a:lnTo>
                    <a:pt x="15783" y="16181"/>
                  </a:lnTo>
                  <a:lnTo>
                    <a:pt x="15704" y="16285"/>
                  </a:lnTo>
                  <a:lnTo>
                    <a:pt x="15610" y="16374"/>
                  </a:lnTo>
                  <a:lnTo>
                    <a:pt x="15329" y="16552"/>
                  </a:lnTo>
                  <a:lnTo>
                    <a:pt x="15235" y="16581"/>
                  </a:lnTo>
                  <a:lnTo>
                    <a:pt x="15126" y="16596"/>
                  </a:lnTo>
                  <a:lnTo>
                    <a:pt x="15033" y="16596"/>
                  </a:lnTo>
                  <a:lnTo>
                    <a:pt x="14932" y="16581"/>
                  </a:lnTo>
                  <a:lnTo>
                    <a:pt x="14831" y="16552"/>
                  </a:lnTo>
                  <a:lnTo>
                    <a:pt x="14722" y="16492"/>
                  </a:lnTo>
                  <a:lnTo>
                    <a:pt x="14607" y="16418"/>
                  </a:lnTo>
                  <a:lnTo>
                    <a:pt x="14484" y="16330"/>
                  </a:lnTo>
                  <a:lnTo>
                    <a:pt x="14369" y="16241"/>
                  </a:lnTo>
                  <a:lnTo>
                    <a:pt x="14246" y="16137"/>
                  </a:lnTo>
                  <a:lnTo>
                    <a:pt x="14022" y="15915"/>
                  </a:lnTo>
                  <a:lnTo>
                    <a:pt x="13799" y="15663"/>
                  </a:lnTo>
                  <a:lnTo>
                    <a:pt x="13582" y="15426"/>
                  </a:lnTo>
                  <a:lnTo>
                    <a:pt x="13358" y="15175"/>
                  </a:lnTo>
                  <a:lnTo>
                    <a:pt x="13135" y="14908"/>
                  </a:lnTo>
                  <a:lnTo>
                    <a:pt x="12774" y="14538"/>
                  </a:lnTo>
                  <a:lnTo>
                    <a:pt x="12658" y="14405"/>
                  </a:lnTo>
                  <a:lnTo>
                    <a:pt x="12543" y="14257"/>
                  </a:lnTo>
                  <a:lnTo>
                    <a:pt x="12420" y="14094"/>
                  </a:lnTo>
                  <a:lnTo>
                    <a:pt x="12189" y="13754"/>
                  </a:lnTo>
                  <a:lnTo>
                    <a:pt x="11937" y="13398"/>
                  </a:lnTo>
                  <a:lnTo>
                    <a:pt x="11800" y="13206"/>
                  </a:lnTo>
                  <a:lnTo>
                    <a:pt x="11655" y="12998"/>
                  </a:lnTo>
                  <a:lnTo>
                    <a:pt x="11504" y="12836"/>
                  </a:lnTo>
                  <a:lnTo>
                    <a:pt x="11352" y="12702"/>
                  </a:lnTo>
                  <a:lnTo>
                    <a:pt x="11273" y="12643"/>
                  </a:lnTo>
                  <a:lnTo>
                    <a:pt x="11193" y="12599"/>
                  </a:lnTo>
                  <a:lnTo>
                    <a:pt x="11107" y="12569"/>
                  </a:lnTo>
                  <a:lnTo>
                    <a:pt x="11035" y="12554"/>
                  </a:lnTo>
                  <a:lnTo>
                    <a:pt x="10955" y="12540"/>
                  </a:lnTo>
                  <a:lnTo>
                    <a:pt x="10883" y="12540"/>
                  </a:lnTo>
                  <a:lnTo>
                    <a:pt x="10739" y="12599"/>
                  </a:lnTo>
                  <a:lnTo>
                    <a:pt x="10659" y="12658"/>
                  </a:lnTo>
                  <a:lnTo>
                    <a:pt x="10587" y="12732"/>
                  </a:lnTo>
                  <a:lnTo>
                    <a:pt x="10522" y="12821"/>
                  </a:lnTo>
                  <a:lnTo>
                    <a:pt x="10464" y="12895"/>
                  </a:lnTo>
                  <a:lnTo>
                    <a:pt x="10335" y="13087"/>
                  </a:lnTo>
                  <a:lnTo>
                    <a:pt x="10212" y="13280"/>
                  </a:lnTo>
                  <a:lnTo>
                    <a:pt x="10096" y="13472"/>
                  </a:lnTo>
                  <a:lnTo>
                    <a:pt x="9974" y="13650"/>
                  </a:lnTo>
                  <a:lnTo>
                    <a:pt x="9858" y="13813"/>
                  </a:lnTo>
                  <a:lnTo>
                    <a:pt x="9721" y="13946"/>
                  </a:lnTo>
                  <a:lnTo>
                    <a:pt x="9548" y="14138"/>
                  </a:lnTo>
                  <a:lnTo>
                    <a:pt x="9375" y="14286"/>
                  </a:lnTo>
                  <a:lnTo>
                    <a:pt x="9187" y="14435"/>
                  </a:lnTo>
                  <a:lnTo>
                    <a:pt x="9007" y="14553"/>
                  </a:lnTo>
                  <a:lnTo>
                    <a:pt x="8812" y="14671"/>
                  </a:lnTo>
                  <a:lnTo>
                    <a:pt x="8631" y="14790"/>
                  </a:lnTo>
                  <a:lnTo>
                    <a:pt x="8436" y="14893"/>
                  </a:lnTo>
                  <a:lnTo>
                    <a:pt x="8249" y="14997"/>
                  </a:lnTo>
                  <a:lnTo>
                    <a:pt x="8278" y="15412"/>
                  </a:lnTo>
                  <a:lnTo>
                    <a:pt x="8299" y="15826"/>
                  </a:lnTo>
                  <a:lnTo>
                    <a:pt x="8314" y="16270"/>
                  </a:lnTo>
                  <a:lnTo>
                    <a:pt x="8314" y="17114"/>
                  </a:lnTo>
                  <a:lnTo>
                    <a:pt x="8292" y="17529"/>
                  </a:lnTo>
                  <a:lnTo>
                    <a:pt x="8278" y="17721"/>
                  </a:lnTo>
                  <a:lnTo>
                    <a:pt x="8263" y="17943"/>
                  </a:lnTo>
                  <a:lnTo>
                    <a:pt x="8242" y="18136"/>
                  </a:lnTo>
                  <a:lnTo>
                    <a:pt x="8213" y="18328"/>
                  </a:lnTo>
                  <a:lnTo>
                    <a:pt x="8184" y="18535"/>
                  </a:lnTo>
                  <a:lnTo>
                    <a:pt x="8141" y="19202"/>
                  </a:lnTo>
                  <a:lnTo>
                    <a:pt x="8119" y="19631"/>
                  </a:lnTo>
                  <a:lnTo>
                    <a:pt x="8090" y="20075"/>
                  </a:lnTo>
                  <a:lnTo>
                    <a:pt x="8068" y="20297"/>
                  </a:lnTo>
                  <a:lnTo>
                    <a:pt x="8011" y="20712"/>
                  </a:lnTo>
                  <a:lnTo>
                    <a:pt x="7960" y="20904"/>
                  </a:lnTo>
                  <a:lnTo>
                    <a:pt x="7902" y="21097"/>
                  </a:lnTo>
                  <a:lnTo>
                    <a:pt x="7837" y="21259"/>
                  </a:lnTo>
                  <a:lnTo>
                    <a:pt x="7765" y="21437"/>
                  </a:lnTo>
                  <a:lnTo>
                    <a:pt x="7672" y="21600"/>
                  </a:lnTo>
                  <a:lnTo>
                    <a:pt x="7650" y="21526"/>
                  </a:lnTo>
                  <a:lnTo>
                    <a:pt x="7592" y="21393"/>
                  </a:lnTo>
                  <a:lnTo>
                    <a:pt x="7563" y="21319"/>
                  </a:lnTo>
                  <a:lnTo>
                    <a:pt x="7542" y="21215"/>
                  </a:lnTo>
                  <a:lnTo>
                    <a:pt x="7520" y="21126"/>
                  </a:lnTo>
                  <a:lnTo>
                    <a:pt x="7513" y="21037"/>
                  </a:lnTo>
                  <a:lnTo>
                    <a:pt x="7556" y="20475"/>
                  </a:lnTo>
                  <a:lnTo>
                    <a:pt x="7592" y="19927"/>
                  </a:lnTo>
                  <a:lnTo>
                    <a:pt x="7621" y="19379"/>
                  </a:lnTo>
                  <a:lnTo>
                    <a:pt x="7650" y="18846"/>
                  </a:lnTo>
                  <a:lnTo>
                    <a:pt x="7708" y="17721"/>
                  </a:lnTo>
                  <a:lnTo>
                    <a:pt x="7744" y="17173"/>
                  </a:lnTo>
                  <a:lnTo>
                    <a:pt x="7787" y="16581"/>
                  </a:lnTo>
                  <a:lnTo>
                    <a:pt x="7794" y="16448"/>
                  </a:lnTo>
                  <a:lnTo>
                    <a:pt x="7794" y="16315"/>
                  </a:lnTo>
                  <a:lnTo>
                    <a:pt x="7787" y="16181"/>
                  </a:lnTo>
                  <a:lnTo>
                    <a:pt x="7773" y="16033"/>
                  </a:lnTo>
                  <a:lnTo>
                    <a:pt x="7751" y="15885"/>
                  </a:lnTo>
                  <a:lnTo>
                    <a:pt x="7729" y="15752"/>
                  </a:lnTo>
                  <a:lnTo>
                    <a:pt x="7672" y="15545"/>
                  </a:lnTo>
                  <a:lnTo>
                    <a:pt x="7599" y="15308"/>
                  </a:lnTo>
                  <a:lnTo>
                    <a:pt x="7527" y="15086"/>
                  </a:lnTo>
                  <a:lnTo>
                    <a:pt x="7491" y="14982"/>
                  </a:lnTo>
                  <a:lnTo>
                    <a:pt x="7455" y="14864"/>
                  </a:lnTo>
                  <a:lnTo>
                    <a:pt x="7412" y="14760"/>
                  </a:lnTo>
                  <a:lnTo>
                    <a:pt x="7361" y="14671"/>
                  </a:lnTo>
                  <a:lnTo>
                    <a:pt x="7130" y="14316"/>
                  </a:lnTo>
                  <a:lnTo>
                    <a:pt x="6907" y="13961"/>
                  </a:lnTo>
                  <a:lnTo>
                    <a:pt x="6697" y="13635"/>
                  </a:lnTo>
                  <a:lnTo>
                    <a:pt x="6481" y="13295"/>
                  </a:lnTo>
                  <a:lnTo>
                    <a:pt x="6264" y="12969"/>
                  </a:lnTo>
                  <a:lnTo>
                    <a:pt x="5817" y="12347"/>
                  </a:lnTo>
                  <a:lnTo>
                    <a:pt x="5571" y="12036"/>
                  </a:lnTo>
                  <a:lnTo>
                    <a:pt x="5499" y="11977"/>
                  </a:lnTo>
                  <a:lnTo>
                    <a:pt x="5441" y="11918"/>
                  </a:lnTo>
                  <a:lnTo>
                    <a:pt x="5420" y="11903"/>
                  </a:lnTo>
                  <a:lnTo>
                    <a:pt x="5398" y="11903"/>
                  </a:lnTo>
                  <a:lnTo>
                    <a:pt x="5369" y="11918"/>
                  </a:lnTo>
                  <a:lnTo>
                    <a:pt x="5348" y="11962"/>
                  </a:lnTo>
                  <a:lnTo>
                    <a:pt x="5268" y="11725"/>
                  </a:lnTo>
                  <a:lnTo>
                    <a:pt x="5189" y="11518"/>
                  </a:lnTo>
                  <a:lnTo>
                    <a:pt x="5102" y="11326"/>
                  </a:lnTo>
                  <a:lnTo>
                    <a:pt x="5008" y="11148"/>
                  </a:lnTo>
                  <a:lnTo>
                    <a:pt x="4907" y="10985"/>
                  </a:lnTo>
                  <a:lnTo>
                    <a:pt x="4799" y="10852"/>
                  </a:lnTo>
                  <a:lnTo>
                    <a:pt x="4691" y="10733"/>
                  </a:lnTo>
                  <a:lnTo>
                    <a:pt x="4575" y="10615"/>
                  </a:lnTo>
                  <a:lnTo>
                    <a:pt x="4337" y="10408"/>
                  </a:lnTo>
                  <a:lnTo>
                    <a:pt x="4099" y="10186"/>
                  </a:lnTo>
                  <a:lnTo>
                    <a:pt x="3984" y="10082"/>
                  </a:lnTo>
                  <a:lnTo>
                    <a:pt x="3861" y="9978"/>
                  </a:lnTo>
                  <a:lnTo>
                    <a:pt x="3746" y="9860"/>
                  </a:lnTo>
                  <a:lnTo>
                    <a:pt x="3637" y="9741"/>
                  </a:lnTo>
                  <a:lnTo>
                    <a:pt x="3551" y="9623"/>
                  </a:lnTo>
                  <a:lnTo>
                    <a:pt x="3457" y="9519"/>
                  </a:lnTo>
                  <a:lnTo>
                    <a:pt x="3284" y="9342"/>
                  </a:lnTo>
                  <a:lnTo>
                    <a:pt x="3190" y="9268"/>
                  </a:lnTo>
                  <a:lnTo>
                    <a:pt x="3096" y="9223"/>
                  </a:lnTo>
                  <a:lnTo>
                    <a:pt x="2995" y="9179"/>
                  </a:lnTo>
                  <a:lnTo>
                    <a:pt x="2894" y="9179"/>
                  </a:lnTo>
                  <a:lnTo>
                    <a:pt x="2771" y="9149"/>
                  </a:lnTo>
                  <a:lnTo>
                    <a:pt x="2533" y="9149"/>
                  </a:lnTo>
                  <a:lnTo>
                    <a:pt x="2317" y="9208"/>
                  </a:lnTo>
                  <a:lnTo>
                    <a:pt x="2216" y="9268"/>
                  </a:lnTo>
                  <a:lnTo>
                    <a:pt x="2115" y="9342"/>
                  </a:lnTo>
                  <a:lnTo>
                    <a:pt x="2006" y="9431"/>
                  </a:lnTo>
                  <a:lnTo>
                    <a:pt x="1761" y="9623"/>
                  </a:lnTo>
                  <a:lnTo>
                    <a:pt x="1523" y="9830"/>
                  </a:lnTo>
                  <a:lnTo>
                    <a:pt x="1292" y="10067"/>
                  </a:lnTo>
                  <a:lnTo>
                    <a:pt x="1046" y="10304"/>
                  </a:lnTo>
                  <a:lnTo>
                    <a:pt x="816" y="10511"/>
                  </a:lnTo>
                  <a:lnTo>
                    <a:pt x="447" y="10778"/>
                  </a:lnTo>
                  <a:lnTo>
                    <a:pt x="325" y="10837"/>
                  </a:lnTo>
                  <a:lnTo>
                    <a:pt x="195" y="10896"/>
                  </a:lnTo>
                  <a:lnTo>
                    <a:pt x="65" y="10926"/>
                  </a:lnTo>
                  <a:lnTo>
                    <a:pt x="22" y="10837"/>
                  </a:lnTo>
                  <a:lnTo>
                    <a:pt x="7" y="10778"/>
                  </a:lnTo>
                  <a:lnTo>
                    <a:pt x="0" y="10733"/>
                  </a:lnTo>
                  <a:lnTo>
                    <a:pt x="7" y="10674"/>
                  </a:lnTo>
                  <a:lnTo>
                    <a:pt x="29" y="10615"/>
                  </a:lnTo>
                  <a:lnTo>
                    <a:pt x="188" y="10348"/>
                  </a:lnTo>
                  <a:lnTo>
                    <a:pt x="274" y="10215"/>
                  </a:lnTo>
                  <a:lnTo>
                    <a:pt x="361" y="10097"/>
                  </a:lnTo>
                  <a:lnTo>
                    <a:pt x="534" y="9904"/>
                  </a:lnTo>
                  <a:lnTo>
                    <a:pt x="714" y="9727"/>
                  </a:lnTo>
                  <a:lnTo>
                    <a:pt x="902" y="9564"/>
                  </a:lnTo>
                  <a:lnTo>
                    <a:pt x="1083" y="9401"/>
                  </a:lnTo>
                  <a:lnTo>
                    <a:pt x="1277" y="9208"/>
                  </a:lnTo>
                  <a:lnTo>
                    <a:pt x="1465" y="9016"/>
                  </a:lnTo>
                  <a:lnTo>
                    <a:pt x="1617" y="8868"/>
                  </a:lnTo>
                  <a:lnTo>
                    <a:pt x="1783" y="8720"/>
                  </a:lnTo>
                  <a:lnTo>
                    <a:pt x="1934" y="8572"/>
                  </a:lnTo>
                  <a:lnTo>
                    <a:pt x="2093" y="8439"/>
                  </a:lnTo>
                  <a:lnTo>
                    <a:pt x="2259" y="8291"/>
                  </a:lnTo>
                  <a:lnTo>
                    <a:pt x="2425" y="8187"/>
                  </a:lnTo>
                  <a:lnTo>
                    <a:pt x="2504" y="8143"/>
                  </a:lnTo>
                  <a:lnTo>
                    <a:pt x="2692" y="8083"/>
                  </a:lnTo>
                  <a:lnTo>
                    <a:pt x="2786" y="8069"/>
                  </a:lnTo>
                  <a:lnTo>
                    <a:pt x="2721" y="8113"/>
                  </a:lnTo>
                  <a:lnTo>
                    <a:pt x="2663" y="8143"/>
                  </a:lnTo>
                  <a:lnTo>
                    <a:pt x="2591" y="8172"/>
                  </a:lnTo>
                  <a:lnTo>
                    <a:pt x="2511" y="8217"/>
                  </a:lnTo>
                  <a:lnTo>
                    <a:pt x="2612" y="8069"/>
                  </a:lnTo>
                  <a:lnTo>
                    <a:pt x="2714" y="7935"/>
                  </a:lnTo>
                  <a:lnTo>
                    <a:pt x="2764" y="7876"/>
                  </a:lnTo>
                  <a:lnTo>
                    <a:pt x="2807" y="7787"/>
                  </a:lnTo>
                  <a:lnTo>
                    <a:pt x="2836" y="7698"/>
                  </a:lnTo>
                  <a:lnTo>
                    <a:pt x="2858" y="7595"/>
                  </a:lnTo>
                  <a:lnTo>
                    <a:pt x="2916" y="7106"/>
                  </a:lnTo>
                  <a:lnTo>
                    <a:pt x="2959" y="6632"/>
                  </a:lnTo>
                  <a:lnTo>
                    <a:pt x="3017" y="6159"/>
                  </a:lnTo>
                  <a:lnTo>
                    <a:pt x="3147" y="4693"/>
                  </a:lnTo>
                  <a:lnTo>
                    <a:pt x="3190" y="4190"/>
                  </a:lnTo>
                  <a:lnTo>
                    <a:pt x="3248" y="3701"/>
                  </a:lnTo>
                  <a:lnTo>
                    <a:pt x="3262" y="3479"/>
                  </a:lnTo>
                  <a:lnTo>
                    <a:pt x="3276" y="3272"/>
                  </a:lnTo>
                  <a:lnTo>
                    <a:pt x="3284" y="3065"/>
                  </a:lnTo>
                  <a:lnTo>
                    <a:pt x="3284" y="2857"/>
                  </a:lnTo>
                  <a:lnTo>
                    <a:pt x="3269" y="2428"/>
                  </a:lnTo>
                  <a:lnTo>
                    <a:pt x="3240" y="2013"/>
                  </a:lnTo>
                  <a:lnTo>
                    <a:pt x="3168" y="1155"/>
                  </a:lnTo>
                  <a:lnTo>
                    <a:pt x="3125" y="711"/>
                  </a:lnTo>
                  <a:lnTo>
                    <a:pt x="3096" y="266"/>
                  </a:lnTo>
                  <a:lnTo>
                    <a:pt x="3147" y="281"/>
                  </a:lnTo>
                  <a:lnTo>
                    <a:pt x="3190" y="281"/>
                  </a:lnTo>
                  <a:lnTo>
                    <a:pt x="3233" y="311"/>
                  </a:lnTo>
                  <a:lnTo>
                    <a:pt x="3284" y="355"/>
                  </a:lnTo>
                  <a:lnTo>
                    <a:pt x="3334" y="415"/>
                  </a:lnTo>
                  <a:lnTo>
                    <a:pt x="3377" y="503"/>
                  </a:lnTo>
                  <a:lnTo>
                    <a:pt x="3421" y="607"/>
                  </a:lnTo>
                  <a:lnTo>
                    <a:pt x="3457" y="711"/>
                  </a:lnTo>
                  <a:lnTo>
                    <a:pt x="3536" y="947"/>
                  </a:lnTo>
                  <a:lnTo>
                    <a:pt x="3601" y="1155"/>
                  </a:lnTo>
                  <a:lnTo>
                    <a:pt x="3637" y="1258"/>
                  </a:lnTo>
                  <a:lnTo>
                    <a:pt x="3673" y="1332"/>
                  </a:lnTo>
                  <a:lnTo>
                    <a:pt x="3709" y="1392"/>
                  </a:lnTo>
                  <a:lnTo>
                    <a:pt x="3746" y="1436"/>
                  </a:lnTo>
                  <a:lnTo>
                    <a:pt x="3767" y="1451"/>
                  </a:lnTo>
                  <a:lnTo>
                    <a:pt x="3810" y="1451"/>
                  </a:lnTo>
                  <a:lnTo>
                    <a:pt x="3839" y="1436"/>
                  </a:lnTo>
                  <a:lnTo>
                    <a:pt x="3890" y="1392"/>
                  </a:lnTo>
                  <a:lnTo>
                    <a:pt x="3948" y="1303"/>
                  </a:lnTo>
                  <a:lnTo>
                    <a:pt x="4142" y="947"/>
                  </a:lnTo>
                  <a:lnTo>
                    <a:pt x="4215" y="829"/>
                  </a:lnTo>
                  <a:lnTo>
                    <a:pt x="4352" y="651"/>
                  </a:lnTo>
                  <a:lnTo>
                    <a:pt x="4503" y="489"/>
                  </a:lnTo>
                  <a:lnTo>
                    <a:pt x="4648" y="355"/>
                  </a:lnTo>
                  <a:lnTo>
                    <a:pt x="4792" y="237"/>
                  </a:lnTo>
                  <a:lnTo>
                    <a:pt x="4951" y="133"/>
                  </a:lnTo>
                  <a:lnTo>
                    <a:pt x="5110" y="44"/>
                  </a:lnTo>
                  <a:lnTo>
                    <a:pt x="5138" y="15"/>
                  </a:lnTo>
                  <a:lnTo>
                    <a:pt x="5167" y="0"/>
                  </a:lnTo>
                  <a:lnTo>
                    <a:pt x="5218" y="0"/>
                  </a:lnTo>
                  <a:lnTo>
                    <a:pt x="5268" y="30"/>
                  </a:lnTo>
                  <a:lnTo>
                    <a:pt x="5319" y="74"/>
                  </a:lnTo>
                  <a:lnTo>
                    <a:pt x="5348" y="148"/>
                  </a:lnTo>
                  <a:lnTo>
                    <a:pt x="5362" y="207"/>
                  </a:lnTo>
                  <a:lnTo>
                    <a:pt x="5362" y="281"/>
                  </a:lnTo>
                  <a:lnTo>
                    <a:pt x="5355" y="326"/>
                  </a:lnTo>
                  <a:lnTo>
                    <a:pt x="5348" y="355"/>
                  </a:lnTo>
                  <a:lnTo>
                    <a:pt x="5052" y="740"/>
                  </a:lnTo>
                  <a:lnTo>
                    <a:pt x="4763" y="1140"/>
                  </a:lnTo>
                  <a:lnTo>
                    <a:pt x="4626" y="1347"/>
                  </a:lnTo>
                  <a:lnTo>
                    <a:pt x="4496" y="1554"/>
                  </a:lnTo>
                  <a:lnTo>
                    <a:pt x="4373" y="1777"/>
                  </a:lnTo>
                  <a:lnTo>
                    <a:pt x="4244" y="2013"/>
                  </a:lnTo>
                  <a:lnTo>
                    <a:pt x="4135" y="2250"/>
                  </a:lnTo>
                  <a:lnTo>
                    <a:pt x="4034" y="2502"/>
                  </a:lnTo>
                  <a:lnTo>
                    <a:pt x="3940" y="2768"/>
                  </a:lnTo>
                  <a:lnTo>
                    <a:pt x="3854" y="3050"/>
                  </a:lnTo>
                  <a:lnTo>
                    <a:pt x="3818" y="3198"/>
                  </a:lnTo>
                  <a:lnTo>
                    <a:pt x="3760" y="3494"/>
                  </a:lnTo>
                  <a:lnTo>
                    <a:pt x="3738" y="3642"/>
                  </a:lnTo>
                  <a:lnTo>
                    <a:pt x="3717" y="3820"/>
                  </a:lnTo>
                  <a:lnTo>
                    <a:pt x="3695" y="3982"/>
                  </a:lnTo>
                  <a:lnTo>
                    <a:pt x="3681" y="4145"/>
                  </a:lnTo>
                  <a:lnTo>
                    <a:pt x="3673" y="4323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78859" y="285676"/>
              <a:ext cx="263601" cy="11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81" y="1597"/>
                  </a:moveTo>
                  <a:lnTo>
                    <a:pt x="21315" y="1578"/>
                  </a:lnTo>
                  <a:lnTo>
                    <a:pt x="21255" y="1569"/>
                  </a:lnTo>
                  <a:lnTo>
                    <a:pt x="21069" y="1569"/>
                  </a:lnTo>
                  <a:lnTo>
                    <a:pt x="21014" y="1578"/>
                  </a:lnTo>
                  <a:lnTo>
                    <a:pt x="20894" y="1615"/>
                  </a:lnTo>
                  <a:lnTo>
                    <a:pt x="20779" y="1662"/>
                  </a:lnTo>
                  <a:lnTo>
                    <a:pt x="20670" y="1736"/>
                  </a:lnTo>
                  <a:lnTo>
                    <a:pt x="20566" y="1819"/>
                  </a:lnTo>
                  <a:lnTo>
                    <a:pt x="20456" y="1912"/>
                  </a:lnTo>
                  <a:lnTo>
                    <a:pt x="20358" y="2024"/>
                  </a:lnTo>
                  <a:lnTo>
                    <a:pt x="20265" y="2135"/>
                  </a:lnTo>
                  <a:lnTo>
                    <a:pt x="20166" y="2265"/>
                  </a:lnTo>
                  <a:lnTo>
                    <a:pt x="20079" y="2413"/>
                  </a:lnTo>
                  <a:lnTo>
                    <a:pt x="19997" y="2562"/>
                  </a:lnTo>
                  <a:lnTo>
                    <a:pt x="19832" y="2878"/>
                  </a:lnTo>
                  <a:lnTo>
                    <a:pt x="19761" y="3045"/>
                  </a:lnTo>
                  <a:lnTo>
                    <a:pt x="19652" y="3323"/>
                  </a:lnTo>
                  <a:lnTo>
                    <a:pt x="19548" y="3620"/>
                  </a:lnTo>
                  <a:lnTo>
                    <a:pt x="19438" y="3908"/>
                  </a:lnTo>
                  <a:lnTo>
                    <a:pt x="19345" y="4205"/>
                  </a:lnTo>
                  <a:lnTo>
                    <a:pt x="19154" y="4790"/>
                  </a:lnTo>
                  <a:lnTo>
                    <a:pt x="18962" y="5365"/>
                  </a:lnTo>
                  <a:lnTo>
                    <a:pt x="18864" y="5634"/>
                  </a:lnTo>
                  <a:lnTo>
                    <a:pt x="18760" y="5913"/>
                  </a:lnTo>
                  <a:lnTo>
                    <a:pt x="18650" y="6182"/>
                  </a:lnTo>
                  <a:lnTo>
                    <a:pt x="18535" y="6442"/>
                  </a:lnTo>
                  <a:lnTo>
                    <a:pt x="18404" y="6683"/>
                  </a:lnTo>
                  <a:lnTo>
                    <a:pt x="18202" y="7027"/>
                  </a:lnTo>
                  <a:lnTo>
                    <a:pt x="18125" y="7138"/>
                  </a:lnTo>
                  <a:lnTo>
                    <a:pt x="18048" y="7240"/>
                  </a:lnTo>
                  <a:lnTo>
                    <a:pt x="17966" y="7333"/>
                  </a:lnTo>
                  <a:lnTo>
                    <a:pt x="17829" y="7491"/>
                  </a:lnTo>
                  <a:lnTo>
                    <a:pt x="17687" y="7676"/>
                  </a:lnTo>
                  <a:lnTo>
                    <a:pt x="17550" y="7853"/>
                  </a:lnTo>
                  <a:lnTo>
                    <a:pt x="17408" y="8020"/>
                  </a:lnTo>
                  <a:lnTo>
                    <a:pt x="17342" y="8103"/>
                  </a:lnTo>
                  <a:lnTo>
                    <a:pt x="17271" y="8178"/>
                  </a:lnTo>
                  <a:lnTo>
                    <a:pt x="17195" y="8261"/>
                  </a:lnTo>
                  <a:lnTo>
                    <a:pt x="17041" y="8373"/>
                  </a:lnTo>
                  <a:lnTo>
                    <a:pt x="16959" y="8419"/>
                  </a:lnTo>
                  <a:lnTo>
                    <a:pt x="16877" y="8456"/>
                  </a:lnTo>
                  <a:lnTo>
                    <a:pt x="16795" y="8484"/>
                  </a:lnTo>
                  <a:lnTo>
                    <a:pt x="16642" y="8530"/>
                  </a:lnTo>
                  <a:lnTo>
                    <a:pt x="16500" y="8577"/>
                  </a:lnTo>
                  <a:lnTo>
                    <a:pt x="16352" y="8642"/>
                  </a:lnTo>
                  <a:lnTo>
                    <a:pt x="16215" y="8707"/>
                  </a:lnTo>
                  <a:lnTo>
                    <a:pt x="16073" y="8772"/>
                  </a:lnTo>
                  <a:lnTo>
                    <a:pt x="15941" y="8865"/>
                  </a:lnTo>
                  <a:lnTo>
                    <a:pt x="15805" y="8939"/>
                  </a:lnTo>
                  <a:lnTo>
                    <a:pt x="15668" y="9032"/>
                  </a:lnTo>
                  <a:lnTo>
                    <a:pt x="15405" y="9208"/>
                  </a:lnTo>
                  <a:lnTo>
                    <a:pt x="15153" y="9422"/>
                  </a:lnTo>
                  <a:lnTo>
                    <a:pt x="14896" y="9626"/>
                  </a:lnTo>
                  <a:lnTo>
                    <a:pt x="14644" y="9839"/>
                  </a:lnTo>
                  <a:lnTo>
                    <a:pt x="14398" y="10062"/>
                  </a:lnTo>
                  <a:lnTo>
                    <a:pt x="14146" y="10285"/>
                  </a:lnTo>
                  <a:lnTo>
                    <a:pt x="13889" y="10498"/>
                  </a:lnTo>
                  <a:lnTo>
                    <a:pt x="13637" y="10712"/>
                  </a:lnTo>
                  <a:lnTo>
                    <a:pt x="13386" y="10916"/>
                  </a:lnTo>
                  <a:lnTo>
                    <a:pt x="13123" y="11102"/>
                  </a:lnTo>
                  <a:lnTo>
                    <a:pt x="12986" y="11194"/>
                  </a:lnTo>
                  <a:lnTo>
                    <a:pt x="12855" y="11278"/>
                  </a:lnTo>
                  <a:lnTo>
                    <a:pt x="12724" y="11352"/>
                  </a:lnTo>
                  <a:lnTo>
                    <a:pt x="12581" y="11427"/>
                  </a:lnTo>
                  <a:lnTo>
                    <a:pt x="12483" y="11482"/>
                  </a:lnTo>
                  <a:lnTo>
                    <a:pt x="12384" y="11529"/>
                  </a:lnTo>
                  <a:lnTo>
                    <a:pt x="12275" y="11566"/>
                  </a:lnTo>
                  <a:lnTo>
                    <a:pt x="12171" y="11603"/>
                  </a:lnTo>
                  <a:lnTo>
                    <a:pt x="11952" y="11686"/>
                  </a:lnTo>
                  <a:lnTo>
                    <a:pt x="11744" y="11779"/>
                  </a:lnTo>
                  <a:lnTo>
                    <a:pt x="11646" y="11826"/>
                  </a:lnTo>
                  <a:lnTo>
                    <a:pt x="11542" y="11881"/>
                  </a:lnTo>
                  <a:lnTo>
                    <a:pt x="11448" y="11946"/>
                  </a:lnTo>
                  <a:lnTo>
                    <a:pt x="11361" y="12011"/>
                  </a:lnTo>
                  <a:lnTo>
                    <a:pt x="11268" y="12095"/>
                  </a:lnTo>
                  <a:lnTo>
                    <a:pt x="11191" y="12188"/>
                  </a:lnTo>
                  <a:lnTo>
                    <a:pt x="11153" y="12243"/>
                  </a:lnTo>
                  <a:lnTo>
                    <a:pt x="11120" y="12299"/>
                  </a:lnTo>
                  <a:lnTo>
                    <a:pt x="11054" y="12429"/>
                  </a:lnTo>
                  <a:lnTo>
                    <a:pt x="11027" y="12494"/>
                  </a:lnTo>
                  <a:lnTo>
                    <a:pt x="11005" y="12568"/>
                  </a:lnTo>
                  <a:lnTo>
                    <a:pt x="10994" y="12661"/>
                  </a:lnTo>
                  <a:lnTo>
                    <a:pt x="10983" y="12745"/>
                  </a:lnTo>
                  <a:lnTo>
                    <a:pt x="10978" y="12847"/>
                  </a:lnTo>
                  <a:lnTo>
                    <a:pt x="10978" y="13060"/>
                  </a:lnTo>
                  <a:lnTo>
                    <a:pt x="10983" y="13162"/>
                  </a:lnTo>
                  <a:lnTo>
                    <a:pt x="10994" y="13608"/>
                  </a:lnTo>
                  <a:lnTo>
                    <a:pt x="10994" y="13821"/>
                  </a:lnTo>
                  <a:lnTo>
                    <a:pt x="10983" y="13924"/>
                  </a:lnTo>
                  <a:lnTo>
                    <a:pt x="10972" y="14016"/>
                  </a:lnTo>
                  <a:lnTo>
                    <a:pt x="10945" y="14174"/>
                  </a:lnTo>
                  <a:lnTo>
                    <a:pt x="10890" y="14434"/>
                  </a:lnTo>
                  <a:lnTo>
                    <a:pt x="10852" y="14555"/>
                  </a:lnTo>
                  <a:lnTo>
                    <a:pt x="10830" y="14610"/>
                  </a:lnTo>
                  <a:lnTo>
                    <a:pt x="10808" y="14657"/>
                  </a:lnTo>
                  <a:lnTo>
                    <a:pt x="10781" y="14713"/>
                  </a:lnTo>
                  <a:lnTo>
                    <a:pt x="10715" y="14787"/>
                  </a:lnTo>
                  <a:lnTo>
                    <a:pt x="10677" y="14824"/>
                  </a:lnTo>
                  <a:lnTo>
                    <a:pt x="10633" y="14852"/>
                  </a:lnTo>
                  <a:lnTo>
                    <a:pt x="10584" y="14870"/>
                  </a:lnTo>
                  <a:lnTo>
                    <a:pt x="10529" y="14889"/>
                  </a:lnTo>
                  <a:lnTo>
                    <a:pt x="10431" y="14907"/>
                  </a:lnTo>
                  <a:lnTo>
                    <a:pt x="10381" y="14898"/>
                  </a:lnTo>
                  <a:lnTo>
                    <a:pt x="10294" y="14880"/>
                  </a:lnTo>
                  <a:lnTo>
                    <a:pt x="10245" y="14852"/>
                  </a:lnTo>
                  <a:lnTo>
                    <a:pt x="10206" y="14833"/>
                  </a:lnTo>
                  <a:lnTo>
                    <a:pt x="10124" y="14768"/>
                  </a:lnTo>
                  <a:lnTo>
                    <a:pt x="10053" y="14685"/>
                  </a:lnTo>
                  <a:lnTo>
                    <a:pt x="9982" y="14573"/>
                  </a:lnTo>
                  <a:lnTo>
                    <a:pt x="9911" y="14471"/>
                  </a:lnTo>
                  <a:lnTo>
                    <a:pt x="9779" y="14248"/>
                  </a:lnTo>
                  <a:lnTo>
                    <a:pt x="9648" y="14016"/>
                  </a:lnTo>
                  <a:lnTo>
                    <a:pt x="9577" y="13914"/>
                  </a:lnTo>
                  <a:lnTo>
                    <a:pt x="9506" y="13821"/>
                  </a:lnTo>
                  <a:lnTo>
                    <a:pt x="9429" y="13738"/>
                  </a:lnTo>
                  <a:lnTo>
                    <a:pt x="9353" y="13673"/>
                  </a:lnTo>
                  <a:lnTo>
                    <a:pt x="9199" y="13580"/>
                  </a:lnTo>
                  <a:lnTo>
                    <a:pt x="8915" y="13450"/>
                  </a:lnTo>
                  <a:lnTo>
                    <a:pt x="8767" y="13413"/>
                  </a:lnTo>
                  <a:lnTo>
                    <a:pt x="8625" y="13385"/>
                  </a:lnTo>
                  <a:lnTo>
                    <a:pt x="8477" y="13376"/>
                  </a:lnTo>
                  <a:lnTo>
                    <a:pt x="8340" y="13376"/>
                  </a:lnTo>
                  <a:lnTo>
                    <a:pt x="8192" y="13394"/>
                  </a:lnTo>
                  <a:lnTo>
                    <a:pt x="8050" y="13422"/>
                  </a:lnTo>
                  <a:lnTo>
                    <a:pt x="7908" y="13459"/>
                  </a:lnTo>
                  <a:lnTo>
                    <a:pt x="7623" y="13571"/>
                  </a:lnTo>
                  <a:lnTo>
                    <a:pt x="7475" y="13626"/>
                  </a:lnTo>
                  <a:lnTo>
                    <a:pt x="7339" y="13701"/>
                  </a:lnTo>
                  <a:lnTo>
                    <a:pt x="7196" y="13775"/>
                  </a:lnTo>
                  <a:lnTo>
                    <a:pt x="7054" y="13859"/>
                  </a:lnTo>
                  <a:lnTo>
                    <a:pt x="6764" y="14044"/>
                  </a:lnTo>
                  <a:lnTo>
                    <a:pt x="6195" y="14453"/>
                  </a:lnTo>
                  <a:lnTo>
                    <a:pt x="5615" y="14861"/>
                  </a:lnTo>
                  <a:lnTo>
                    <a:pt x="5325" y="15047"/>
                  </a:lnTo>
                  <a:lnTo>
                    <a:pt x="5177" y="15139"/>
                  </a:lnTo>
                  <a:lnTo>
                    <a:pt x="5029" y="15214"/>
                  </a:lnTo>
                  <a:lnTo>
                    <a:pt x="4881" y="15297"/>
                  </a:lnTo>
                  <a:lnTo>
                    <a:pt x="4728" y="15372"/>
                  </a:lnTo>
                  <a:lnTo>
                    <a:pt x="4646" y="15409"/>
                  </a:lnTo>
                  <a:lnTo>
                    <a:pt x="4471" y="15502"/>
                  </a:lnTo>
                  <a:lnTo>
                    <a:pt x="4383" y="15557"/>
                  </a:lnTo>
                  <a:lnTo>
                    <a:pt x="4301" y="15622"/>
                  </a:lnTo>
                  <a:lnTo>
                    <a:pt x="4225" y="15687"/>
                  </a:lnTo>
                  <a:lnTo>
                    <a:pt x="4148" y="15761"/>
                  </a:lnTo>
                  <a:lnTo>
                    <a:pt x="4066" y="15845"/>
                  </a:lnTo>
                  <a:lnTo>
                    <a:pt x="4000" y="15938"/>
                  </a:lnTo>
                  <a:lnTo>
                    <a:pt x="3935" y="16040"/>
                  </a:lnTo>
                  <a:lnTo>
                    <a:pt x="3880" y="16142"/>
                  </a:lnTo>
                  <a:lnTo>
                    <a:pt x="3825" y="16253"/>
                  </a:lnTo>
                  <a:lnTo>
                    <a:pt x="3776" y="16374"/>
                  </a:lnTo>
                  <a:lnTo>
                    <a:pt x="3732" y="16523"/>
                  </a:lnTo>
                  <a:lnTo>
                    <a:pt x="3699" y="16662"/>
                  </a:lnTo>
                  <a:lnTo>
                    <a:pt x="3672" y="16810"/>
                  </a:lnTo>
                  <a:lnTo>
                    <a:pt x="3661" y="16922"/>
                  </a:lnTo>
                  <a:lnTo>
                    <a:pt x="3650" y="17024"/>
                  </a:lnTo>
                  <a:lnTo>
                    <a:pt x="3645" y="17135"/>
                  </a:lnTo>
                  <a:lnTo>
                    <a:pt x="3639" y="17237"/>
                  </a:lnTo>
                  <a:lnTo>
                    <a:pt x="3639" y="17451"/>
                  </a:lnTo>
                  <a:lnTo>
                    <a:pt x="3650" y="17664"/>
                  </a:lnTo>
                  <a:lnTo>
                    <a:pt x="3683" y="18073"/>
                  </a:lnTo>
                  <a:lnTo>
                    <a:pt x="3710" y="18277"/>
                  </a:lnTo>
                  <a:lnTo>
                    <a:pt x="3732" y="18481"/>
                  </a:lnTo>
                  <a:lnTo>
                    <a:pt x="3765" y="18685"/>
                  </a:lnTo>
                  <a:lnTo>
                    <a:pt x="3787" y="18899"/>
                  </a:lnTo>
                  <a:lnTo>
                    <a:pt x="3831" y="19307"/>
                  </a:lnTo>
                  <a:lnTo>
                    <a:pt x="3842" y="19521"/>
                  </a:lnTo>
                  <a:lnTo>
                    <a:pt x="3842" y="19725"/>
                  </a:lnTo>
                  <a:lnTo>
                    <a:pt x="3836" y="19938"/>
                  </a:lnTo>
                  <a:lnTo>
                    <a:pt x="3825" y="20152"/>
                  </a:lnTo>
                  <a:lnTo>
                    <a:pt x="3814" y="20245"/>
                  </a:lnTo>
                  <a:lnTo>
                    <a:pt x="3803" y="20347"/>
                  </a:lnTo>
                  <a:lnTo>
                    <a:pt x="3792" y="20440"/>
                  </a:lnTo>
                  <a:lnTo>
                    <a:pt x="3776" y="20533"/>
                  </a:lnTo>
                  <a:lnTo>
                    <a:pt x="3754" y="20644"/>
                  </a:lnTo>
                  <a:lnTo>
                    <a:pt x="3727" y="20737"/>
                  </a:lnTo>
                  <a:lnTo>
                    <a:pt x="3705" y="20830"/>
                  </a:lnTo>
                  <a:lnTo>
                    <a:pt x="3678" y="20913"/>
                  </a:lnTo>
                  <a:lnTo>
                    <a:pt x="3579" y="21164"/>
                  </a:lnTo>
                  <a:lnTo>
                    <a:pt x="3546" y="21238"/>
                  </a:lnTo>
                  <a:lnTo>
                    <a:pt x="3508" y="21303"/>
                  </a:lnTo>
                  <a:lnTo>
                    <a:pt x="3470" y="21359"/>
                  </a:lnTo>
                  <a:lnTo>
                    <a:pt x="3426" y="21414"/>
                  </a:lnTo>
                  <a:lnTo>
                    <a:pt x="3327" y="21489"/>
                  </a:lnTo>
                  <a:lnTo>
                    <a:pt x="3278" y="21516"/>
                  </a:lnTo>
                  <a:lnTo>
                    <a:pt x="3223" y="21544"/>
                  </a:lnTo>
                  <a:lnTo>
                    <a:pt x="3114" y="21581"/>
                  </a:lnTo>
                  <a:lnTo>
                    <a:pt x="3054" y="21600"/>
                  </a:lnTo>
                  <a:lnTo>
                    <a:pt x="2895" y="21600"/>
                  </a:lnTo>
                  <a:lnTo>
                    <a:pt x="2846" y="21591"/>
                  </a:lnTo>
                  <a:lnTo>
                    <a:pt x="2796" y="21572"/>
                  </a:lnTo>
                  <a:lnTo>
                    <a:pt x="2747" y="21544"/>
                  </a:lnTo>
                  <a:lnTo>
                    <a:pt x="2698" y="21507"/>
                  </a:lnTo>
                  <a:lnTo>
                    <a:pt x="2621" y="21414"/>
                  </a:lnTo>
                  <a:lnTo>
                    <a:pt x="2583" y="21349"/>
                  </a:lnTo>
                  <a:lnTo>
                    <a:pt x="2528" y="21210"/>
                  </a:lnTo>
                  <a:lnTo>
                    <a:pt x="2485" y="21052"/>
                  </a:lnTo>
                  <a:lnTo>
                    <a:pt x="2446" y="20895"/>
                  </a:lnTo>
                  <a:lnTo>
                    <a:pt x="2413" y="20737"/>
                  </a:lnTo>
                  <a:lnTo>
                    <a:pt x="2391" y="20560"/>
                  </a:lnTo>
                  <a:lnTo>
                    <a:pt x="2364" y="20393"/>
                  </a:lnTo>
                  <a:lnTo>
                    <a:pt x="2342" y="20226"/>
                  </a:lnTo>
                  <a:lnTo>
                    <a:pt x="2326" y="20059"/>
                  </a:lnTo>
                  <a:lnTo>
                    <a:pt x="2293" y="19706"/>
                  </a:lnTo>
                  <a:lnTo>
                    <a:pt x="2255" y="19372"/>
                  </a:lnTo>
                  <a:lnTo>
                    <a:pt x="2227" y="19205"/>
                  </a:lnTo>
                  <a:lnTo>
                    <a:pt x="2200" y="19057"/>
                  </a:lnTo>
                  <a:lnTo>
                    <a:pt x="2162" y="18908"/>
                  </a:lnTo>
                  <a:lnTo>
                    <a:pt x="2118" y="18750"/>
                  </a:lnTo>
                  <a:lnTo>
                    <a:pt x="2085" y="18667"/>
                  </a:lnTo>
                  <a:lnTo>
                    <a:pt x="2047" y="18593"/>
                  </a:lnTo>
                  <a:lnTo>
                    <a:pt x="2003" y="18528"/>
                  </a:lnTo>
                  <a:lnTo>
                    <a:pt x="1965" y="18463"/>
                  </a:lnTo>
                  <a:lnTo>
                    <a:pt x="1877" y="18351"/>
                  </a:lnTo>
                  <a:lnTo>
                    <a:pt x="1833" y="18314"/>
                  </a:lnTo>
                  <a:lnTo>
                    <a:pt x="1735" y="18240"/>
                  </a:lnTo>
                  <a:lnTo>
                    <a:pt x="1680" y="18221"/>
                  </a:lnTo>
                  <a:lnTo>
                    <a:pt x="1631" y="18184"/>
                  </a:lnTo>
                  <a:lnTo>
                    <a:pt x="1582" y="18175"/>
                  </a:lnTo>
                  <a:lnTo>
                    <a:pt x="1527" y="18166"/>
                  </a:lnTo>
                  <a:lnTo>
                    <a:pt x="1423" y="18166"/>
                  </a:lnTo>
                  <a:lnTo>
                    <a:pt x="1368" y="18175"/>
                  </a:lnTo>
                  <a:lnTo>
                    <a:pt x="1253" y="18203"/>
                  </a:lnTo>
                  <a:lnTo>
                    <a:pt x="1034" y="18333"/>
                  </a:lnTo>
                  <a:lnTo>
                    <a:pt x="925" y="18416"/>
                  </a:lnTo>
                  <a:lnTo>
                    <a:pt x="821" y="18518"/>
                  </a:lnTo>
                  <a:lnTo>
                    <a:pt x="717" y="18630"/>
                  </a:lnTo>
                  <a:lnTo>
                    <a:pt x="618" y="18760"/>
                  </a:lnTo>
                  <a:lnTo>
                    <a:pt x="525" y="18908"/>
                  </a:lnTo>
                  <a:lnTo>
                    <a:pt x="509" y="18927"/>
                  </a:lnTo>
                  <a:lnTo>
                    <a:pt x="487" y="18936"/>
                  </a:lnTo>
                  <a:lnTo>
                    <a:pt x="460" y="18945"/>
                  </a:lnTo>
                  <a:lnTo>
                    <a:pt x="394" y="18945"/>
                  </a:lnTo>
                  <a:lnTo>
                    <a:pt x="361" y="18936"/>
                  </a:lnTo>
                  <a:lnTo>
                    <a:pt x="339" y="18927"/>
                  </a:lnTo>
                  <a:lnTo>
                    <a:pt x="323" y="18908"/>
                  </a:lnTo>
                  <a:lnTo>
                    <a:pt x="274" y="18862"/>
                  </a:lnTo>
                  <a:lnTo>
                    <a:pt x="235" y="18806"/>
                  </a:lnTo>
                  <a:lnTo>
                    <a:pt x="192" y="18732"/>
                  </a:lnTo>
                  <a:lnTo>
                    <a:pt x="115" y="18583"/>
                  </a:lnTo>
                  <a:lnTo>
                    <a:pt x="82" y="18509"/>
                  </a:lnTo>
                  <a:lnTo>
                    <a:pt x="55" y="18425"/>
                  </a:lnTo>
                  <a:lnTo>
                    <a:pt x="33" y="18351"/>
                  </a:lnTo>
                  <a:lnTo>
                    <a:pt x="16" y="18268"/>
                  </a:lnTo>
                  <a:lnTo>
                    <a:pt x="5" y="18184"/>
                  </a:lnTo>
                  <a:lnTo>
                    <a:pt x="0" y="18119"/>
                  </a:lnTo>
                  <a:lnTo>
                    <a:pt x="5" y="18045"/>
                  </a:lnTo>
                  <a:lnTo>
                    <a:pt x="16" y="17989"/>
                  </a:lnTo>
                  <a:lnTo>
                    <a:pt x="38" y="17933"/>
                  </a:lnTo>
                  <a:lnTo>
                    <a:pt x="71" y="17896"/>
                  </a:lnTo>
                  <a:lnTo>
                    <a:pt x="115" y="17859"/>
                  </a:lnTo>
                  <a:lnTo>
                    <a:pt x="339" y="17729"/>
                  </a:lnTo>
                  <a:lnTo>
                    <a:pt x="553" y="17590"/>
                  </a:lnTo>
                  <a:lnTo>
                    <a:pt x="772" y="17442"/>
                  </a:lnTo>
                  <a:lnTo>
                    <a:pt x="980" y="17284"/>
                  </a:lnTo>
                  <a:lnTo>
                    <a:pt x="1084" y="17200"/>
                  </a:lnTo>
                  <a:lnTo>
                    <a:pt x="1182" y="17107"/>
                  </a:lnTo>
                  <a:lnTo>
                    <a:pt x="1379" y="16903"/>
                  </a:lnTo>
                  <a:lnTo>
                    <a:pt x="1472" y="16792"/>
                  </a:lnTo>
                  <a:lnTo>
                    <a:pt x="1560" y="16680"/>
                  </a:lnTo>
                  <a:lnTo>
                    <a:pt x="1647" y="16550"/>
                  </a:lnTo>
                  <a:lnTo>
                    <a:pt x="1735" y="16411"/>
                  </a:lnTo>
                  <a:lnTo>
                    <a:pt x="1751" y="16346"/>
                  </a:lnTo>
                  <a:lnTo>
                    <a:pt x="1762" y="16272"/>
                  </a:lnTo>
                  <a:lnTo>
                    <a:pt x="1768" y="16198"/>
                  </a:lnTo>
                  <a:lnTo>
                    <a:pt x="1768" y="16105"/>
                  </a:lnTo>
                  <a:lnTo>
                    <a:pt x="1757" y="15928"/>
                  </a:lnTo>
                  <a:lnTo>
                    <a:pt x="1735" y="15761"/>
                  </a:lnTo>
                  <a:lnTo>
                    <a:pt x="1669" y="15529"/>
                  </a:lnTo>
                  <a:lnTo>
                    <a:pt x="1527" y="15047"/>
                  </a:lnTo>
                  <a:lnTo>
                    <a:pt x="1456" y="14824"/>
                  </a:lnTo>
                  <a:lnTo>
                    <a:pt x="1390" y="14583"/>
                  </a:lnTo>
                  <a:lnTo>
                    <a:pt x="1324" y="14350"/>
                  </a:lnTo>
                  <a:lnTo>
                    <a:pt x="1302" y="14230"/>
                  </a:lnTo>
                  <a:lnTo>
                    <a:pt x="1281" y="14118"/>
                  </a:lnTo>
                  <a:lnTo>
                    <a:pt x="1270" y="13988"/>
                  </a:lnTo>
                  <a:lnTo>
                    <a:pt x="1259" y="13868"/>
                  </a:lnTo>
                  <a:lnTo>
                    <a:pt x="1259" y="13710"/>
                  </a:lnTo>
                  <a:lnTo>
                    <a:pt x="1264" y="13664"/>
                  </a:lnTo>
                  <a:lnTo>
                    <a:pt x="1281" y="13580"/>
                  </a:lnTo>
                  <a:lnTo>
                    <a:pt x="1302" y="13506"/>
                  </a:lnTo>
                  <a:lnTo>
                    <a:pt x="1335" y="13432"/>
                  </a:lnTo>
                  <a:lnTo>
                    <a:pt x="1434" y="13320"/>
                  </a:lnTo>
                  <a:lnTo>
                    <a:pt x="1483" y="13283"/>
                  </a:lnTo>
                  <a:lnTo>
                    <a:pt x="1538" y="13246"/>
                  </a:lnTo>
                  <a:lnTo>
                    <a:pt x="1658" y="13209"/>
                  </a:lnTo>
                  <a:lnTo>
                    <a:pt x="1729" y="13199"/>
                  </a:lnTo>
                  <a:lnTo>
                    <a:pt x="1790" y="13190"/>
                  </a:lnTo>
                  <a:lnTo>
                    <a:pt x="1910" y="13209"/>
                  </a:lnTo>
                  <a:lnTo>
                    <a:pt x="1965" y="13218"/>
                  </a:lnTo>
                  <a:lnTo>
                    <a:pt x="2058" y="13264"/>
                  </a:lnTo>
                  <a:lnTo>
                    <a:pt x="2140" y="13329"/>
                  </a:lnTo>
                  <a:lnTo>
                    <a:pt x="2222" y="13404"/>
                  </a:lnTo>
                  <a:lnTo>
                    <a:pt x="2304" y="13487"/>
                  </a:lnTo>
                  <a:lnTo>
                    <a:pt x="2621" y="13859"/>
                  </a:lnTo>
                  <a:lnTo>
                    <a:pt x="2698" y="13951"/>
                  </a:lnTo>
                  <a:lnTo>
                    <a:pt x="2786" y="14026"/>
                  </a:lnTo>
                  <a:lnTo>
                    <a:pt x="2868" y="14100"/>
                  </a:lnTo>
                  <a:lnTo>
                    <a:pt x="2950" y="14156"/>
                  </a:lnTo>
                  <a:lnTo>
                    <a:pt x="3037" y="14193"/>
                  </a:lnTo>
                  <a:lnTo>
                    <a:pt x="3086" y="14202"/>
                  </a:lnTo>
                  <a:lnTo>
                    <a:pt x="3130" y="14211"/>
                  </a:lnTo>
                  <a:lnTo>
                    <a:pt x="3180" y="14211"/>
                  </a:lnTo>
                  <a:lnTo>
                    <a:pt x="3223" y="14202"/>
                  </a:lnTo>
                  <a:lnTo>
                    <a:pt x="3273" y="14193"/>
                  </a:lnTo>
                  <a:lnTo>
                    <a:pt x="3322" y="14174"/>
                  </a:lnTo>
                  <a:lnTo>
                    <a:pt x="3437" y="14109"/>
                  </a:lnTo>
                  <a:lnTo>
                    <a:pt x="3546" y="14026"/>
                  </a:lnTo>
                  <a:lnTo>
                    <a:pt x="3754" y="13859"/>
                  </a:lnTo>
                  <a:lnTo>
                    <a:pt x="3951" y="13654"/>
                  </a:lnTo>
                  <a:lnTo>
                    <a:pt x="4044" y="13543"/>
                  </a:lnTo>
                  <a:lnTo>
                    <a:pt x="4143" y="13413"/>
                  </a:lnTo>
                  <a:lnTo>
                    <a:pt x="4329" y="13181"/>
                  </a:lnTo>
                  <a:lnTo>
                    <a:pt x="4526" y="12949"/>
                  </a:lnTo>
                  <a:lnTo>
                    <a:pt x="4624" y="12828"/>
                  </a:lnTo>
                  <a:lnTo>
                    <a:pt x="4723" y="12726"/>
                  </a:lnTo>
                  <a:lnTo>
                    <a:pt x="4832" y="12624"/>
                  </a:lnTo>
                  <a:lnTo>
                    <a:pt x="4936" y="12522"/>
                  </a:lnTo>
                  <a:lnTo>
                    <a:pt x="5182" y="12355"/>
                  </a:lnTo>
                  <a:lnTo>
                    <a:pt x="5265" y="12308"/>
                  </a:lnTo>
                  <a:lnTo>
                    <a:pt x="5429" y="12234"/>
                  </a:lnTo>
                  <a:lnTo>
                    <a:pt x="5604" y="12178"/>
                  </a:lnTo>
                  <a:lnTo>
                    <a:pt x="5768" y="12141"/>
                  </a:lnTo>
                  <a:lnTo>
                    <a:pt x="5943" y="12104"/>
                  </a:lnTo>
                  <a:lnTo>
                    <a:pt x="6293" y="12067"/>
                  </a:lnTo>
                  <a:lnTo>
                    <a:pt x="6638" y="12030"/>
                  </a:lnTo>
                  <a:lnTo>
                    <a:pt x="6983" y="11983"/>
                  </a:lnTo>
                  <a:lnTo>
                    <a:pt x="7147" y="11946"/>
                  </a:lnTo>
                  <a:lnTo>
                    <a:pt x="7317" y="11891"/>
                  </a:lnTo>
                  <a:lnTo>
                    <a:pt x="7481" y="11816"/>
                  </a:lnTo>
                  <a:lnTo>
                    <a:pt x="7568" y="11779"/>
                  </a:lnTo>
                  <a:lnTo>
                    <a:pt x="7645" y="11733"/>
                  </a:lnTo>
                  <a:lnTo>
                    <a:pt x="8176" y="11362"/>
                  </a:lnTo>
                  <a:lnTo>
                    <a:pt x="8712" y="10981"/>
                  </a:lnTo>
                  <a:lnTo>
                    <a:pt x="9249" y="10619"/>
                  </a:lnTo>
                  <a:lnTo>
                    <a:pt x="9774" y="10238"/>
                  </a:lnTo>
                  <a:lnTo>
                    <a:pt x="10310" y="9867"/>
                  </a:lnTo>
                  <a:lnTo>
                    <a:pt x="10836" y="9496"/>
                  </a:lnTo>
                  <a:lnTo>
                    <a:pt x="11366" y="9115"/>
                  </a:lnTo>
                  <a:lnTo>
                    <a:pt x="11897" y="8744"/>
                  </a:lnTo>
                  <a:lnTo>
                    <a:pt x="12428" y="8391"/>
                  </a:lnTo>
                  <a:lnTo>
                    <a:pt x="12959" y="8029"/>
                  </a:lnTo>
                  <a:lnTo>
                    <a:pt x="13495" y="7676"/>
                  </a:lnTo>
                  <a:lnTo>
                    <a:pt x="14026" y="7324"/>
                  </a:lnTo>
                  <a:lnTo>
                    <a:pt x="14562" y="6990"/>
                  </a:lnTo>
                  <a:lnTo>
                    <a:pt x="15635" y="6340"/>
                  </a:lnTo>
                  <a:lnTo>
                    <a:pt x="16177" y="6043"/>
                  </a:lnTo>
                  <a:lnTo>
                    <a:pt x="16368" y="5588"/>
                  </a:lnTo>
                  <a:lnTo>
                    <a:pt x="16565" y="5142"/>
                  </a:lnTo>
                  <a:lnTo>
                    <a:pt x="16762" y="4706"/>
                  </a:lnTo>
                  <a:lnTo>
                    <a:pt x="16965" y="4261"/>
                  </a:lnTo>
                  <a:lnTo>
                    <a:pt x="17167" y="3834"/>
                  </a:lnTo>
                  <a:lnTo>
                    <a:pt x="17375" y="3407"/>
                  </a:lnTo>
                  <a:lnTo>
                    <a:pt x="17704" y="2794"/>
                  </a:lnTo>
                  <a:lnTo>
                    <a:pt x="17824" y="2599"/>
                  </a:lnTo>
                  <a:lnTo>
                    <a:pt x="17851" y="2562"/>
                  </a:lnTo>
                  <a:lnTo>
                    <a:pt x="17890" y="2534"/>
                  </a:lnTo>
                  <a:lnTo>
                    <a:pt x="17933" y="2506"/>
                  </a:lnTo>
                  <a:lnTo>
                    <a:pt x="17988" y="2478"/>
                  </a:lnTo>
                  <a:lnTo>
                    <a:pt x="18037" y="2451"/>
                  </a:lnTo>
                  <a:lnTo>
                    <a:pt x="18087" y="2413"/>
                  </a:lnTo>
                  <a:lnTo>
                    <a:pt x="18130" y="2386"/>
                  </a:lnTo>
                  <a:lnTo>
                    <a:pt x="18174" y="2348"/>
                  </a:lnTo>
                  <a:lnTo>
                    <a:pt x="18349" y="2181"/>
                  </a:lnTo>
                  <a:lnTo>
                    <a:pt x="18519" y="2014"/>
                  </a:lnTo>
                  <a:lnTo>
                    <a:pt x="18683" y="1829"/>
                  </a:lnTo>
                  <a:lnTo>
                    <a:pt x="18842" y="1624"/>
                  </a:lnTo>
                  <a:lnTo>
                    <a:pt x="19165" y="1216"/>
                  </a:lnTo>
                  <a:lnTo>
                    <a:pt x="19482" y="817"/>
                  </a:lnTo>
                  <a:lnTo>
                    <a:pt x="19810" y="464"/>
                  </a:lnTo>
                  <a:lnTo>
                    <a:pt x="19898" y="390"/>
                  </a:lnTo>
                  <a:lnTo>
                    <a:pt x="19980" y="316"/>
                  </a:lnTo>
                  <a:lnTo>
                    <a:pt x="20068" y="251"/>
                  </a:lnTo>
                  <a:lnTo>
                    <a:pt x="20150" y="195"/>
                  </a:lnTo>
                  <a:lnTo>
                    <a:pt x="20243" y="139"/>
                  </a:lnTo>
                  <a:lnTo>
                    <a:pt x="20336" y="102"/>
                  </a:lnTo>
                  <a:lnTo>
                    <a:pt x="20423" y="65"/>
                  </a:lnTo>
                  <a:lnTo>
                    <a:pt x="20516" y="28"/>
                  </a:lnTo>
                  <a:lnTo>
                    <a:pt x="20615" y="9"/>
                  </a:lnTo>
                  <a:lnTo>
                    <a:pt x="20708" y="0"/>
                  </a:lnTo>
                  <a:lnTo>
                    <a:pt x="20806" y="0"/>
                  </a:lnTo>
                  <a:lnTo>
                    <a:pt x="20910" y="9"/>
                  </a:lnTo>
                  <a:lnTo>
                    <a:pt x="20982" y="19"/>
                  </a:lnTo>
                  <a:lnTo>
                    <a:pt x="21053" y="37"/>
                  </a:lnTo>
                  <a:lnTo>
                    <a:pt x="21118" y="74"/>
                  </a:lnTo>
                  <a:lnTo>
                    <a:pt x="21184" y="121"/>
                  </a:lnTo>
                  <a:lnTo>
                    <a:pt x="21255" y="176"/>
                  </a:lnTo>
                  <a:lnTo>
                    <a:pt x="21315" y="251"/>
                  </a:lnTo>
                  <a:lnTo>
                    <a:pt x="21370" y="325"/>
                  </a:lnTo>
                  <a:lnTo>
                    <a:pt x="21425" y="418"/>
                  </a:lnTo>
                  <a:lnTo>
                    <a:pt x="21469" y="520"/>
                  </a:lnTo>
                  <a:lnTo>
                    <a:pt x="21507" y="631"/>
                  </a:lnTo>
                  <a:lnTo>
                    <a:pt x="21540" y="743"/>
                  </a:lnTo>
                  <a:lnTo>
                    <a:pt x="21567" y="863"/>
                  </a:lnTo>
                  <a:lnTo>
                    <a:pt x="21584" y="993"/>
                  </a:lnTo>
                  <a:lnTo>
                    <a:pt x="21600" y="1132"/>
                  </a:lnTo>
                  <a:lnTo>
                    <a:pt x="21600" y="1262"/>
                  </a:lnTo>
                  <a:lnTo>
                    <a:pt x="21584" y="1402"/>
                  </a:lnTo>
                  <a:lnTo>
                    <a:pt x="21567" y="1383"/>
                  </a:lnTo>
                  <a:lnTo>
                    <a:pt x="21545" y="1383"/>
                  </a:lnTo>
                  <a:lnTo>
                    <a:pt x="21534" y="1392"/>
                  </a:lnTo>
                  <a:lnTo>
                    <a:pt x="21518" y="1429"/>
                  </a:lnTo>
                  <a:lnTo>
                    <a:pt x="21501" y="1476"/>
                  </a:lnTo>
                  <a:lnTo>
                    <a:pt x="21485" y="1532"/>
                  </a:lnTo>
                  <a:lnTo>
                    <a:pt x="21458" y="1569"/>
                  </a:lnTo>
                  <a:lnTo>
                    <a:pt x="21447" y="1587"/>
                  </a:lnTo>
                  <a:lnTo>
                    <a:pt x="21403" y="1606"/>
                  </a:lnTo>
                  <a:lnTo>
                    <a:pt x="21381" y="1597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264667" y="195800"/>
              <a:ext cx="392734" cy="18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11" y="13653"/>
                  </a:moveTo>
                  <a:lnTo>
                    <a:pt x="6447" y="13664"/>
                  </a:lnTo>
                  <a:lnTo>
                    <a:pt x="6480" y="13670"/>
                  </a:lnTo>
                  <a:lnTo>
                    <a:pt x="6513" y="13670"/>
                  </a:lnTo>
                  <a:lnTo>
                    <a:pt x="6543" y="13664"/>
                  </a:lnTo>
                  <a:lnTo>
                    <a:pt x="6601" y="13629"/>
                  </a:lnTo>
                  <a:lnTo>
                    <a:pt x="6627" y="13611"/>
                  </a:lnTo>
                  <a:lnTo>
                    <a:pt x="6652" y="13588"/>
                  </a:lnTo>
                  <a:lnTo>
                    <a:pt x="6704" y="13535"/>
                  </a:lnTo>
                  <a:lnTo>
                    <a:pt x="6755" y="13476"/>
                  </a:lnTo>
                  <a:lnTo>
                    <a:pt x="6806" y="13428"/>
                  </a:lnTo>
                  <a:lnTo>
                    <a:pt x="6835" y="13411"/>
                  </a:lnTo>
                  <a:lnTo>
                    <a:pt x="6865" y="13399"/>
                  </a:lnTo>
                  <a:lnTo>
                    <a:pt x="6982" y="13364"/>
                  </a:lnTo>
                  <a:lnTo>
                    <a:pt x="7099" y="13340"/>
                  </a:lnTo>
                  <a:lnTo>
                    <a:pt x="7216" y="13322"/>
                  </a:lnTo>
                  <a:lnTo>
                    <a:pt x="7333" y="13316"/>
                  </a:lnTo>
                  <a:lnTo>
                    <a:pt x="7563" y="13310"/>
                  </a:lnTo>
                  <a:lnTo>
                    <a:pt x="7790" y="13316"/>
                  </a:lnTo>
                  <a:lnTo>
                    <a:pt x="7904" y="13316"/>
                  </a:lnTo>
                  <a:lnTo>
                    <a:pt x="8014" y="13310"/>
                  </a:lnTo>
                  <a:lnTo>
                    <a:pt x="8127" y="13305"/>
                  </a:lnTo>
                  <a:lnTo>
                    <a:pt x="8237" y="13287"/>
                  </a:lnTo>
                  <a:lnTo>
                    <a:pt x="8350" y="13263"/>
                  </a:lnTo>
                  <a:lnTo>
                    <a:pt x="8456" y="13228"/>
                  </a:lnTo>
                  <a:lnTo>
                    <a:pt x="8566" y="13181"/>
                  </a:lnTo>
                  <a:lnTo>
                    <a:pt x="8621" y="13151"/>
                  </a:lnTo>
                  <a:lnTo>
                    <a:pt x="8672" y="13110"/>
                  </a:lnTo>
                  <a:lnTo>
                    <a:pt x="8844" y="12998"/>
                  </a:lnTo>
                  <a:lnTo>
                    <a:pt x="9016" y="12880"/>
                  </a:lnTo>
                  <a:lnTo>
                    <a:pt x="9181" y="12774"/>
                  </a:lnTo>
                  <a:lnTo>
                    <a:pt x="9353" y="12656"/>
                  </a:lnTo>
                  <a:lnTo>
                    <a:pt x="9528" y="12549"/>
                  </a:lnTo>
                  <a:lnTo>
                    <a:pt x="9697" y="12443"/>
                  </a:lnTo>
                  <a:lnTo>
                    <a:pt x="9872" y="12331"/>
                  </a:lnTo>
                  <a:lnTo>
                    <a:pt x="10048" y="12225"/>
                  </a:lnTo>
                  <a:lnTo>
                    <a:pt x="10238" y="12095"/>
                  </a:lnTo>
                  <a:lnTo>
                    <a:pt x="10425" y="11942"/>
                  </a:lnTo>
                  <a:lnTo>
                    <a:pt x="10601" y="11794"/>
                  </a:lnTo>
                  <a:lnTo>
                    <a:pt x="10780" y="11635"/>
                  </a:lnTo>
                  <a:lnTo>
                    <a:pt x="10952" y="11470"/>
                  </a:lnTo>
                  <a:lnTo>
                    <a:pt x="11124" y="11299"/>
                  </a:lnTo>
                  <a:lnTo>
                    <a:pt x="11292" y="11116"/>
                  </a:lnTo>
                  <a:lnTo>
                    <a:pt x="11460" y="10939"/>
                  </a:lnTo>
                  <a:lnTo>
                    <a:pt x="11629" y="10756"/>
                  </a:lnTo>
                  <a:lnTo>
                    <a:pt x="11797" y="10567"/>
                  </a:lnTo>
                  <a:lnTo>
                    <a:pt x="11962" y="10378"/>
                  </a:lnTo>
                  <a:lnTo>
                    <a:pt x="12306" y="10001"/>
                  </a:lnTo>
                  <a:lnTo>
                    <a:pt x="12657" y="9623"/>
                  </a:lnTo>
                  <a:lnTo>
                    <a:pt x="12840" y="9440"/>
                  </a:lnTo>
                  <a:lnTo>
                    <a:pt x="12902" y="9375"/>
                  </a:lnTo>
                  <a:lnTo>
                    <a:pt x="12964" y="9316"/>
                  </a:lnTo>
                  <a:lnTo>
                    <a:pt x="13027" y="9263"/>
                  </a:lnTo>
                  <a:lnTo>
                    <a:pt x="13085" y="9210"/>
                  </a:lnTo>
                  <a:lnTo>
                    <a:pt x="13213" y="9121"/>
                  </a:lnTo>
                  <a:lnTo>
                    <a:pt x="13334" y="9045"/>
                  </a:lnTo>
                  <a:lnTo>
                    <a:pt x="13462" y="8968"/>
                  </a:lnTo>
                  <a:lnTo>
                    <a:pt x="13586" y="8909"/>
                  </a:lnTo>
                  <a:lnTo>
                    <a:pt x="13718" y="8868"/>
                  </a:lnTo>
                  <a:lnTo>
                    <a:pt x="13850" y="8832"/>
                  </a:lnTo>
                  <a:lnTo>
                    <a:pt x="13978" y="8803"/>
                  </a:lnTo>
                  <a:lnTo>
                    <a:pt x="14110" y="8785"/>
                  </a:lnTo>
                  <a:lnTo>
                    <a:pt x="14241" y="8779"/>
                  </a:lnTo>
                  <a:lnTo>
                    <a:pt x="14377" y="8779"/>
                  </a:lnTo>
                  <a:lnTo>
                    <a:pt x="14512" y="8791"/>
                  </a:lnTo>
                  <a:lnTo>
                    <a:pt x="14648" y="8809"/>
                  </a:lnTo>
                  <a:lnTo>
                    <a:pt x="14787" y="8832"/>
                  </a:lnTo>
                  <a:lnTo>
                    <a:pt x="14926" y="8862"/>
                  </a:lnTo>
                  <a:lnTo>
                    <a:pt x="14959" y="8880"/>
                  </a:lnTo>
                  <a:lnTo>
                    <a:pt x="14992" y="8903"/>
                  </a:lnTo>
                  <a:lnTo>
                    <a:pt x="15017" y="8933"/>
                  </a:lnTo>
                  <a:lnTo>
                    <a:pt x="15046" y="8968"/>
                  </a:lnTo>
                  <a:lnTo>
                    <a:pt x="15098" y="9051"/>
                  </a:lnTo>
                  <a:lnTo>
                    <a:pt x="15145" y="9133"/>
                  </a:lnTo>
                  <a:lnTo>
                    <a:pt x="15171" y="9175"/>
                  </a:lnTo>
                  <a:lnTo>
                    <a:pt x="15200" y="9216"/>
                  </a:lnTo>
                  <a:lnTo>
                    <a:pt x="15259" y="9275"/>
                  </a:lnTo>
                  <a:lnTo>
                    <a:pt x="15292" y="9298"/>
                  </a:lnTo>
                  <a:lnTo>
                    <a:pt x="15325" y="9310"/>
                  </a:lnTo>
                  <a:lnTo>
                    <a:pt x="15357" y="9316"/>
                  </a:lnTo>
                  <a:lnTo>
                    <a:pt x="15398" y="9310"/>
                  </a:lnTo>
                  <a:lnTo>
                    <a:pt x="15416" y="9304"/>
                  </a:lnTo>
                  <a:lnTo>
                    <a:pt x="15431" y="9298"/>
                  </a:lnTo>
                  <a:lnTo>
                    <a:pt x="15453" y="9293"/>
                  </a:lnTo>
                  <a:lnTo>
                    <a:pt x="15471" y="9281"/>
                  </a:lnTo>
                  <a:lnTo>
                    <a:pt x="15500" y="9251"/>
                  </a:lnTo>
                  <a:lnTo>
                    <a:pt x="15529" y="9216"/>
                  </a:lnTo>
                  <a:lnTo>
                    <a:pt x="15555" y="9180"/>
                  </a:lnTo>
                  <a:lnTo>
                    <a:pt x="15599" y="9098"/>
                  </a:lnTo>
                  <a:lnTo>
                    <a:pt x="15614" y="9057"/>
                  </a:lnTo>
                  <a:lnTo>
                    <a:pt x="15683" y="8868"/>
                  </a:lnTo>
                  <a:lnTo>
                    <a:pt x="15742" y="8685"/>
                  </a:lnTo>
                  <a:lnTo>
                    <a:pt x="15793" y="8490"/>
                  </a:lnTo>
                  <a:lnTo>
                    <a:pt x="15840" y="8301"/>
                  </a:lnTo>
                  <a:lnTo>
                    <a:pt x="15932" y="7912"/>
                  </a:lnTo>
                  <a:lnTo>
                    <a:pt x="16009" y="7523"/>
                  </a:lnTo>
                  <a:lnTo>
                    <a:pt x="16049" y="7328"/>
                  </a:lnTo>
                  <a:lnTo>
                    <a:pt x="16089" y="7139"/>
                  </a:lnTo>
                  <a:lnTo>
                    <a:pt x="16137" y="6944"/>
                  </a:lnTo>
                  <a:lnTo>
                    <a:pt x="16181" y="6750"/>
                  </a:lnTo>
                  <a:lnTo>
                    <a:pt x="16232" y="6561"/>
                  </a:lnTo>
                  <a:lnTo>
                    <a:pt x="16287" y="6372"/>
                  </a:lnTo>
                  <a:lnTo>
                    <a:pt x="16349" y="6195"/>
                  </a:lnTo>
                  <a:lnTo>
                    <a:pt x="16422" y="6018"/>
                  </a:lnTo>
                  <a:lnTo>
                    <a:pt x="16547" y="5705"/>
                  </a:lnTo>
                  <a:lnTo>
                    <a:pt x="16682" y="5404"/>
                  </a:lnTo>
                  <a:lnTo>
                    <a:pt x="16752" y="5263"/>
                  </a:lnTo>
                  <a:lnTo>
                    <a:pt x="16825" y="5109"/>
                  </a:lnTo>
                  <a:lnTo>
                    <a:pt x="16894" y="4968"/>
                  </a:lnTo>
                  <a:lnTo>
                    <a:pt x="16968" y="4826"/>
                  </a:lnTo>
                  <a:lnTo>
                    <a:pt x="17198" y="4419"/>
                  </a:lnTo>
                  <a:lnTo>
                    <a:pt x="17359" y="4171"/>
                  </a:lnTo>
                  <a:lnTo>
                    <a:pt x="17440" y="4042"/>
                  </a:lnTo>
                  <a:lnTo>
                    <a:pt x="17527" y="3929"/>
                  </a:lnTo>
                  <a:lnTo>
                    <a:pt x="17612" y="3817"/>
                  </a:lnTo>
                  <a:lnTo>
                    <a:pt x="17699" y="3699"/>
                  </a:lnTo>
                  <a:lnTo>
                    <a:pt x="17882" y="3499"/>
                  </a:lnTo>
                  <a:lnTo>
                    <a:pt x="17977" y="3404"/>
                  </a:lnTo>
                  <a:lnTo>
                    <a:pt x="18069" y="3304"/>
                  </a:lnTo>
                  <a:lnTo>
                    <a:pt x="18164" y="3221"/>
                  </a:lnTo>
                  <a:lnTo>
                    <a:pt x="18267" y="3145"/>
                  </a:lnTo>
                  <a:lnTo>
                    <a:pt x="18365" y="3068"/>
                  </a:lnTo>
                  <a:lnTo>
                    <a:pt x="18468" y="2991"/>
                  </a:lnTo>
                  <a:lnTo>
                    <a:pt x="18570" y="2932"/>
                  </a:lnTo>
                  <a:lnTo>
                    <a:pt x="18676" y="2873"/>
                  </a:lnTo>
                  <a:lnTo>
                    <a:pt x="18782" y="2820"/>
                  </a:lnTo>
                  <a:lnTo>
                    <a:pt x="18896" y="2779"/>
                  </a:lnTo>
                  <a:lnTo>
                    <a:pt x="19006" y="2744"/>
                  </a:lnTo>
                  <a:lnTo>
                    <a:pt x="19119" y="2708"/>
                  </a:lnTo>
                  <a:lnTo>
                    <a:pt x="19233" y="2685"/>
                  </a:lnTo>
                  <a:lnTo>
                    <a:pt x="19328" y="2673"/>
                  </a:lnTo>
                  <a:lnTo>
                    <a:pt x="19423" y="2673"/>
                  </a:lnTo>
                  <a:lnTo>
                    <a:pt x="19514" y="2679"/>
                  </a:lnTo>
                  <a:lnTo>
                    <a:pt x="19606" y="2702"/>
                  </a:lnTo>
                  <a:lnTo>
                    <a:pt x="19694" y="2732"/>
                  </a:lnTo>
                  <a:lnTo>
                    <a:pt x="19781" y="2767"/>
                  </a:lnTo>
                  <a:lnTo>
                    <a:pt x="19866" y="2814"/>
                  </a:lnTo>
                  <a:lnTo>
                    <a:pt x="19946" y="2873"/>
                  </a:lnTo>
                  <a:lnTo>
                    <a:pt x="20027" y="2938"/>
                  </a:lnTo>
                  <a:lnTo>
                    <a:pt x="20100" y="3021"/>
                  </a:lnTo>
                  <a:lnTo>
                    <a:pt x="20166" y="3103"/>
                  </a:lnTo>
                  <a:lnTo>
                    <a:pt x="20231" y="3192"/>
                  </a:lnTo>
                  <a:lnTo>
                    <a:pt x="20297" y="3292"/>
                  </a:lnTo>
                  <a:lnTo>
                    <a:pt x="20352" y="3398"/>
                  </a:lnTo>
                  <a:lnTo>
                    <a:pt x="20403" y="3516"/>
                  </a:lnTo>
                  <a:lnTo>
                    <a:pt x="20451" y="3634"/>
                  </a:lnTo>
                  <a:lnTo>
                    <a:pt x="20480" y="3729"/>
                  </a:lnTo>
                  <a:lnTo>
                    <a:pt x="20513" y="3829"/>
                  </a:lnTo>
                  <a:lnTo>
                    <a:pt x="20564" y="4018"/>
                  </a:lnTo>
                  <a:lnTo>
                    <a:pt x="20586" y="4118"/>
                  </a:lnTo>
                  <a:lnTo>
                    <a:pt x="20605" y="4224"/>
                  </a:lnTo>
                  <a:lnTo>
                    <a:pt x="20619" y="4319"/>
                  </a:lnTo>
                  <a:lnTo>
                    <a:pt x="20634" y="4419"/>
                  </a:lnTo>
                  <a:lnTo>
                    <a:pt x="20660" y="4626"/>
                  </a:lnTo>
                  <a:lnTo>
                    <a:pt x="20678" y="4832"/>
                  </a:lnTo>
                  <a:lnTo>
                    <a:pt x="20689" y="5045"/>
                  </a:lnTo>
                  <a:lnTo>
                    <a:pt x="20700" y="5251"/>
                  </a:lnTo>
                  <a:lnTo>
                    <a:pt x="20707" y="5676"/>
                  </a:lnTo>
                  <a:lnTo>
                    <a:pt x="20707" y="6319"/>
                  </a:lnTo>
                  <a:lnTo>
                    <a:pt x="20711" y="6537"/>
                  </a:lnTo>
                  <a:lnTo>
                    <a:pt x="20722" y="6744"/>
                  </a:lnTo>
                  <a:lnTo>
                    <a:pt x="20729" y="6962"/>
                  </a:lnTo>
                  <a:lnTo>
                    <a:pt x="20736" y="7045"/>
                  </a:lnTo>
                  <a:lnTo>
                    <a:pt x="20744" y="7139"/>
                  </a:lnTo>
                  <a:lnTo>
                    <a:pt x="20758" y="7228"/>
                  </a:lnTo>
                  <a:lnTo>
                    <a:pt x="20773" y="7310"/>
                  </a:lnTo>
                  <a:lnTo>
                    <a:pt x="20806" y="7416"/>
                  </a:lnTo>
                  <a:lnTo>
                    <a:pt x="20821" y="7446"/>
                  </a:lnTo>
                  <a:lnTo>
                    <a:pt x="20839" y="7475"/>
                  </a:lnTo>
                  <a:lnTo>
                    <a:pt x="20857" y="7499"/>
                  </a:lnTo>
                  <a:lnTo>
                    <a:pt x="20879" y="7523"/>
                  </a:lnTo>
                  <a:lnTo>
                    <a:pt x="20905" y="7534"/>
                  </a:lnTo>
                  <a:lnTo>
                    <a:pt x="20952" y="7564"/>
                  </a:lnTo>
                  <a:lnTo>
                    <a:pt x="21000" y="7582"/>
                  </a:lnTo>
                  <a:lnTo>
                    <a:pt x="21047" y="7587"/>
                  </a:lnTo>
                  <a:lnTo>
                    <a:pt x="21091" y="7593"/>
                  </a:lnTo>
                  <a:lnTo>
                    <a:pt x="21139" y="7587"/>
                  </a:lnTo>
                  <a:lnTo>
                    <a:pt x="21183" y="7576"/>
                  </a:lnTo>
                  <a:lnTo>
                    <a:pt x="21227" y="7552"/>
                  </a:lnTo>
                  <a:lnTo>
                    <a:pt x="21267" y="7528"/>
                  </a:lnTo>
                  <a:lnTo>
                    <a:pt x="21304" y="7493"/>
                  </a:lnTo>
                  <a:lnTo>
                    <a:pt x="21340" y="7452"/>
                  </a:lnTo>
                  <a:lnTo>
                    <a:pt x="21406" y="7357"/>
                  </a:lnTo>
                  <a:lnTo>
                    <a:pt x="21435" y="7298"/>
                  </a:lnTo>
                  <a:lnTo>
                    <a:pt x="21479" y="7169"/>
                  </a:lnTo>
                  <a:lnTo>
                    <a:pt x="21494" y="7086"/>
                  </a:lnTo>
                  <a:lnTo>
                    <a:pt x="21512" y="6992"/>
                  </a:lnTo>
                  <a:lnTo>
                    <a:pt x="21530" y="6903"/>
                  </a:lnTo>
                  <a:lnTo>
                    <a:pt x="21545" y="6809"/>
                  </a:lnTo>
                  <a:lnTo>
                    <a:pt x="21560" y="6708"/>
                  </a:lnTo>
                  <a:lnTo>
                    <a:pt x="21578" y="6520"/>
                  </a:lnTo>
                  <a:lnTo>
                    <a:pt x="21593" y="6319"/>
                  </a:lnTo>
                  <a:lnTo>
                    <a:pt x="21600" y="6130"/>
                  </a:lnTo>
                  <a:lnTo>
                    <a:pt x="21600" y="5935"/>
                  </a:lnTo>
                  <a:lnTo>
                    <a:pt x="21596" y="5741"/>
                  </a:lnTo>
                  <a:lnTo>
                    <a:pt x="21585" y="5540"/>
                  </a:lnTo>
                  <a:lnTo>
                    <a:pt x="21574" y="5351"/>
                  </a:lnTo>
                  <a:lnTo>
                    <a:pt x="21556" y="5151"/>
                  </a:lnTo>
                  <a:lnTo>
                    <a:pt x="21538" y="4956"/>
                  </a:lnTo>
                  <a:lnTo>
                    <a:pt x="21516" y="4755"/>
                  </a:lnTo>
                  <a:lnTo>
                    <a:pt x="21468" y="4354"/>
                  </a:lnTo>
                  <a:lnTo>
                    <a:pt x="21417" y="3953"/>
                  </a:lnTo>
                  <a:lnTo>
                    <a:pt x="21388" y="3788"/>
                  </a:lnTo>
                  <a:lnTo>
                    <a:pt x="21358" y="3611"/>
                  </a:lnTo>
                  <a:lnTo>
                    <a:pt x="21329" y="3440"/>
                  </a:lnTo>
                  <a:lnTo>
                    <a:pt x="21296" y="3269"/>
                  </a:lnTo>
                  <a:lnTo>
                    <a:pt x="21278" y="3186"/>
                  </a:lnTo>
                  <a:lnTo>
                    <a:pt x="21234" y="3033"/>
                  </a:lnTo>
                  <a:lnTo>
                    <a:pt x="21208" y="2950"/>
                  </a:lnTo>
                  <a:lnTo>
                    <a:pt x="21176" y="2879"/>
                  </a:lnTo>
                  <a:lnTo>
                    <a:pt x="21139" y="2808"/>
                  </a:lnTo>
                  <a:lnTo>
                    <a:pt x="21102" y="2744"/>
                  </a:lnTo>
                  <a:lnTo>
                    <a:pt x="21062" y="2685"/>
                  </a:lnTo>
                  <a:lnTo>
                    <a:pt x="20971" y="2567"/>
                  </a:lnTo>
                  <a:lnTo>
                    <a:pt x="20872" y="2466"/>
                  </a:lnTo>
                  <a:lnTo>
                    <a:pt x="20773" y="2378"/>
                  </a:lnTo>
                  <a:lnTo>
                    <a:pt x="20671" y="2295"/>
                  </a:lnTo>
                  <a:lnTo>
                    <a:pt x="20469" y="2136"/>
                  </a:lnTo>
                  <a:lnTo>
                    <a:pt x="20268" y="1988"/>
                  </a:lnTo>
                  <a:lnTo>
                    <a:pt x="20166" y="1918"/>
                  </a:lnTo>
                  <a:lnTo>
                    <a:pt x="20067" y="1835"/>
                  </a:lnTo>
                  <a:lnTo>
                    <a:pt x="19968" y="1758"/>
                  </a:lnTo>
                  <a:lnTo>
                    <a:pt x="19873" y="1670"/>
                  </a:lnTo>
                  <a:lnTo>
                    <a:pt x="19778" y="1575"/>
                  </a:lnTo>
                  <a:lnTo>
                    <a:pt x="19694" y="1469"/>
                  </a:lnTo>
                  <a:lnTo>
                    <a:pt x="19650" y="1416"/>
                  </a:lnTo>
                  <a:lnTo>
                    <a:pt x="19609" y="1357"/>
                  </a:lnTo>
                  <a:lnTo>
                    <a:pt x="19569" y="1292"/>
                  </a:lnTo>
                  <a:lnTo>
                    <a:pt x="19525" y="1227"/>
                  </a:lnTo>
                  <a:lnTo>
                    <a:pt x="19492" y="1162"/>
                  </a:lnTo>
                  <a:lnTo>
                    <a:pt x="19426" y="1021"/>
                  </a:lnTo>
                  <a:lnTo>
                    <a:pt x="19397" y="950"/>
                  </a:lnTo>
                  <a:lnTo>
                    <a:pt x="19346" y="808"/>
                  </a:lnTo>
                  <a:lnTo>
                    <a:pt x="19295" y="655"/>
                  </a:lnTo>
                  <a:lnTo>
                    <a:pt x="19251" y="507"/>
                  </a:lnTo>
                  <a:lnTo>
                    <a:pt x="19211" y="342"/>
                  </a:lnTo>
                  <a:lnTo>
                    <a:pt x="19137" y="24"/>
                  </a:lnTo>
                  <a:lnTo>
                    <a:pt x="19126" y="6"/>
                  </a:lnTo>
                  <a:lnTo>
                    <a:pt x="19119" y="0"/>
                  </a:lnTo>
                  <a:lnTo>
                    <a:pt x="19090" y="0"/>
                  </a:lnTo>
                  <a:lnTo>
                    <a:pt x="19061" y="18"/>
                  </a:lnTo>
                  <a:lnTo>
                    <a:pt x="19002" y="65"/>
                  </a:lnTo>
                  <a:lnTo>
                    <a:pt x="18980" y="94"/>
                  </a:lnTo>
                  <a:lnTo>
                    <a:pt x="18973" y="106"/>
                  </a:lnTo>
                  <a:lnTo>
                    <a:pt x="18965" y="124"/>
                  </a:lnTo>
                  <a:lnTo>
                    <a:pt x="18958" y="136"/>
                  </a:lnTo>
                  <a:lnTo>
                    <a:pt x="18958" y="148"/>
                  </a:lnTo>
                  <a:lnTo>
                    <a:pt x="18947" y="277"/>
                  </a:lnTo>
                  <a:lnTo>
                    <a:pt x="18940" y="419"/>
                  </a:lnTo>
                  <a:lnTo>
                    <a:pt x="18936" y="549"/>
                  </a:lnTo>
                  <a:lnTo>
                    <a:pt x="18936" y="956"/>
                  </a:lnTo>
                  <a:lnTo>
                    <a:pt x="18932" y="1221"/>
                  </a:lnTo>
                  <a:lnTo>
                    <a:pt x="18925" y="1345"/>
                  </a:lnTo>
                  <a:lnTo>
                    <a:pt x="18914" y="1463"/>
                  </a:lnTo>
                  <a:lnTo>
                    <a:pt x="18907" y="1528"/>
                  </a:lnTo>
                  <a:lnTo>
                    <a:pt x="18885" y="1634"/>
                  </a:lnTo>
                  <a:lnTo>
                    <a:pt x="18856" y="1741"/>
                  </a:lnTo>
                  <a:lnTo>
                    <a:pt x="18837" y="1794"/>
                  </a:lnTo>
                  <a:lnTo>
                    <a:pt x="18819" y="1841"/>
                  </a:lnTo>
                  <a:lnTo>
                    <a:pt x="18797" y="1882"/>
                  </a:lnTo>
                  <a:lnTo>
                    <a:pt x="18775" y="1935"/>
                  </a:lnTo>
                  <a:lnTo>
                    <a:pt x="18746" y="1977"/>
                  </a:lnTo>
                  <a:lnTo>
                    <a:pt x="18717" y="2012"/>
                  </a:lnTo>
                  <a:lnTo>
                    <a:pt x="18684" y="2047"/>
                  </a:lnTo>
                  <a:lnTo>
                    <a:pt x="18599" y="2124"/>
                  </a:lnTo>
                  <a:lnTo>
                    <a:pt x="18512" y="2195"/>
                  </a:lnTo>
                  <a:lnTo>
                    <a:pt x="18424" y="2272"/>
                  </a:lnTo>
                  <a:lnTo>
                    <a:pt x="18329" y="2342"/>
                  </a:lnTo>
                  <a:lnTo>
                    <a:pt x="18234" y="2407"/>
                  </a:lnTo>
                  <a:lnTo>
                    <a:pt x="18135" y="2460"/>
                  </a:lnTo>
                  <a:lnTo>
                    <a:pt x="18040" y="2508"/>
                  </a:lnTo>
                  <a:lnTo>
                    <a:pt x="17937" y="2543"/>
                  </a:lnTo>
                  <a:lnTo>
                    <a:pt x="17842" y="2567"/>
                  </a:lnTo>
                  <a:lnTo>
                    <a:pt x="17747" y="2567"/>
                  </a:lnTo>
                  <a:lnTo>
                    <a:pt x="17696" y="2561"/>
                  </a:lnTo>
                  <a:lnTo>
                    <a:pt x="17652" y="2555"/>
                  </a:lnTo>
                  <a:lnTo>
                    <a:pt x="17604" y="2537"/>
                  </a:lnTo>
                  <a:lnTo>
                    <a:pt x="17560" y="2519"/>
                  </a:lnTo>
                  <a:lnTo>
                    <a:pt x="17516" y="2490"/>
                  </a:lnTo>
                  <a:lnTo>
                    <a:pt x="17469" y="2454"/>
                  </a:lnTo>
                  <a:lnTo>
                    <a:pt x="17425" y="2419"/>
                  </a:lnTo>
                  <a:lnTo>
                    <a:pt x="17385" y="2372"/>
                  </a:lnTo>
                  <a:lnTo>
                    <a:pt x="17344" y="2319"/>
                  </a:lnTo>
                  <a:lnTo>
                    <a:pt x="17264" y="2189"/>
                  </a:lnTo>
                  <a:lnTo>
                    <a:pt x="17227" y="2112"/>
                  </a:lnTo>
                  <a:lnTo>
                    <a:pt x="17216" y="2095"/>
                  </a:lnTo>
                  <a:lnTo>
                    <a:pt x="17202" y="2077"/>
                  </a:lnTo>
                  <a:lnTo>
                    <a:pt x="17187" y="2071"/>
                  </a:lnTo>
                  <a:lnTo>
                    <a:pt x="17169" y="2065"/>
                  </a:lnTo>
                  <a:lnTo>
                    <a:pt x="17132" y="2077"/>
                  </a:lnTo>
                  <a:lnTo>
                    <a:pt x="17110" y="2112"/>
                  </a:lnTo>
                  <a:lnTo>
                    <a:pt x="17088" y="2159"/>
                  </a:lnTo>
                  <a:lnTo>
                    <a:pt x="17059" y="2277"/>
                  </a:lnTo>
                  <a:lnTo>
                    <a:pt x="17044" y="2342"/>
                  </a:lnTo>
                  <a:lnTo>
                    <a:pt x="17015" y="2466"/>
                  </a:lnTo>
                  <a:lnTo>
                    <a:pt x="16989" y="2584"/>
                  </a:lnTo>
                  <a:lnTo>
                    <a:pt x="16964" y="2690"/>
                  </a:lnTo>
                  <a:lnTo>
                    <a:pt x="16931" y="2779"/>
                  </a:lnTo>
                  <a:lnTo>
                    <a:pt x="16902" y="2873"/>
                  </a:lnTo>
                  <a:lnTo>
                    <a:pt x="16869" y="2962"/>
                  </a:lnTo>
                  <a:lnTo>
                    <a:pt x="16796" y="3145"/>
                  </a:lnTo>
                  <a:lnTo>
                    <a:pt x="16719" y="3310"/>
                  </a:lnTo>
                  <a:lnTo>
                    <a:pt x="16642" y="3481"/>
                  </a:lnTo>
                  <a:lnTo>
                    <a:pt x="16558" y="3646"/>
                  </a:lnTo>
                  <a:lnTo>
                    <a:pt x="16477" y="3811"/>
                  </a:lnTo>
                  <a:lnTo>
                    <a:pt x="16393" y="3965"/>
                  </a:lnTo>
                  <a:lnTo>
                    <a:pt x="16305" y="4124"/>
                  </a:lnTo>
                  <a:lnTo>
                    <a:pt x="16144" y="4455"/>
                  </a:lnTo>
                  <a:lnTo>
                    <a:pt x="16060" y="4620"/>
                  </a:lnTo>
                  <a:lnTo>
                    <a:pt x="15987" y="4791"/>
                  </a:lnTo>
                  <a:lnTo>
                    <a:pt x="15917" y="4974"/>
                  </a:lnTo>
                  <a:lnTo>
                    <a:pt x="15881" y="5062"/>
                  </a:lnTo>
                  <a:lnTo>
                    <a:pt x="15848" y="5151"/>
                  </a:lnTo>
                  <a:lnTo>
                    <a:pt x="15819" y="5245"/>
                  </a:lnTo>
                  <a:lnTo>
                    <a:pt x="15793" y="5345"/>
                  </a:lnTo>
                  <a:lnTo>
                    <a:pt x="15617" y="6018"/>
                  </a:lnTo>
                  <a:lnTo>
                    <a:pt x="15577" y="6183"/>
                  </a:lnTo>
                  <a:lnTo>
                    <a:pt x="15533" y="6348"/>
                  </a:lnTo>
                  <a:lnTo>
                    <a:pt x="15486" y="6514"/>
                  </a:lnTo>
                  <a:lnTo>
                    <a:pt x="15438" y="6673"/>
                  </a:lnTo>
                  <a:lnTo>
                    <a:pt x="15383" y="6832"/>
                  </a:lnTo>
                  <a:lnTo>
                    <a:pt x="15328" y="6986"/>
                  </a:lnTo>
                  <a:lnTo>
                    <a:pt x="15270" y="7139"/>
                  </a:lnTo>
                  <a:lnTo>
                    <a:pt x="15131" y="7410"/>
                  </a:lnTo>
                  <a:lnTo>
                    <a:pt x="15057" y="7546"/>
                  </a:lnTo>
                  <a:lnTo>
                    <a:pt x="15017" y="7611"/>
                  </a:lnTo>
                  <a:lnTo>
                    <a:pt x="14885" y="7788"/>
                  </a:lnTo>
                  <a:lnTo>
                    <a:pt x="14838" y="7841"/>
                  </a:lnTo>
                  <a:lnTo>
                    <a:pt x="14787" y="7900"/>
                  </a:lnTo>
                  <a:lnTo>
                    <a:pt x="14732" y="7941"/>
                  </a:lnTo>
                  <a:lnTo>
                    <a:pt x="14677" y="7977"/>
                  </a:lnTo>
                  <a:lnTo>
                    <a:pt x="14618" y="8012"/>
                  </a:lnTo>
                  <a:lnTo>
                    <a:pt x="14560" y="8036"/>
                  </a:lnTo>
                  <a:lnTo>
                    <a:pt x="14498" y="8054"/>
                  </a:lnTo>
                  <a:lnTo>
                    <a:pt x="14435" y="8065"/>
                  </a:lnTo>
                  <a:lnTo>
                    <a:pt x="14377" y="8071"/>
                  </a:lnTo>
                  <a:lnTo>
                    <a:pt x="14315" y="8071"/>
                  </a:lnTo>
                  <a:lnTo>
                    <a:pt x="14249" y="8059"/>
                  </a:lnTo>
                  <a:lnTo>
                    <a:pt x="14187" y="8048"/>
                  </a:lnTo>
                  <a:lnTo>
                    <a:pt x="14124" y="8024"/>
                  </a:lnTo>
                  <a:lnTo>
                    <a:pt x="14066" y="7995"/>
                  </a:lnTo>
                  <a:lnTo>
                    <a:pt x="14004" y="7959"/>
                  </a:lnTo>
                  <a:lnTo>
                    <a:pt x="13945" y="7918"/>
                  </a:lnTo>
                  <a:lnTo>
                    <a:pt x="13901" y="7888"/>
                  </a:lnTo>
                  <a:lnTo>
                    <a:pt x="13861" y="7841"/>
                  </a:lnTo>
                  <a:lnTo>
                    <a:pt x="13817" y="7806"/>
                  </a:lnTo>
                  <a:lnTo>
                    <a:pt x="13780" y="7759"/>
                  </a:lnTo>
                  <a:lnTo>
                    <a:pt x="13715" y="7664"/>
                  </a:lnTo>
                  <a:lnTo>
                    <a:pt x="13682" y="7605"/>
                  </a:lnTo>
                  <a:lnTo>
                    <a:pt x="13652" y="7546"/>
                  </a:lnTo>
                  <a:lnTo>
                    <a:pt x="13590" y="7416"/>
                  </a:lnTo>
                  <a:lnTo>
                    <a:pt x="13535" y="7275"/>
                  </a:lnTo>
                  <a:lnTo>
                    <a:pt x="13484" y="7121"/>
                  </a:lnTo>
                  <a:lnTo>
                    <a:pt x="13433" y="6962"/>
                  </a:lnTo>
                  <a:lnTo>
                    <a:pt x="13407" y="6909"/>
                  </a:lnTo>
                  <a:lnTo>
                    <a:pt x="13378" y="6856"/>
                  </a:lnTo>
                  <a:lnTo>
                    <a:pt x="13338" y="6809"/>
                  </a:lnTo>
                  <a:lnTo>
                    <a:pt x="13301" y="6773"/>
                  </a:lnTo>
                  <a:lnTo>
                    <a:pt x="13283" y="6761"/>
                  </a:lnTo>
                  <a:lnTo>
                    <a:pt x="13261" y="6750"/>
                  </a:lnTo>
                  <a:lnTo>
                    <a:pt x="13242" y="6738"/>
                  </a:lnTo>
                  <a:lnTo>
                    <a:pt x="13206" y="6738"/>
                  </a:lnTo>
                  <a:lnTo>
                    <a:pt x="13191" y="6744"/>
                  </a:lnTo>
                  <a:lnTo>
                    <a:pt x="13173" y="6761"/>
                  </a:lnTo>
                  <a:lnTo>
                    <a:pt x="13158" y="6773"/>
                  </a:lnTo>
                  <a:lnTo>
                    <a:pt x="13118" y="6826"/>
                  </a:lnTo>
                  <a:lnTo>
                    <a:pt x="13089" y="6874"/>
                  </a:lnTo>
                  <a:lnTo>
                    <a:pt x="13067" y="6933"/>
                  </a:lnTo>
                  <a:lnTo>
                    <a:pt x="13052" y="6986"/>
                  </a:lnTo>
                  <a:lnTo>
                    <a:pt x="13041" y="7051"/>
                  </a:lnTo>
                  <a:lnTo>
                    <a:pt x="13034" y="7110"/>
                  </a:lnTo>
                  <a:lnTo>
                    <a:pt x="13027" y="7180"/>
                  </a:lnTo>
                  <a:lnTo>
                    <a:pt x="13027" y="7499"/>
                  </a:lnTo>
                  <a:lnTo>
                    <a:pt x="13023" y="7570"/>
                  </a:lnTo>
                  <a:lnTo>
                    <a:pt x="13019" y="7635"/>
                  </a:lnTo>
                  <a:lnTo>
                    <a:pt x="13012" y="7694"/>
                  </a:lnTo>
                  <a:lnTo>
                    <a:pt x="13001" y="7753"/>
                  </a:lnTo>
                  <a:lnTo>
                    <a:pt x="12990" y="7788"/>
                  </a:lnTo>
                  <a:lnTo>
                    <a:pt x="12983" y="7823"/>
                  </a:lnTo>
                  <a:lnTo>
                    <a:pt x="12972" y="7853"/>
                  </a:lnTo>
                  <a:lnTo>
                    <a:pt x="12957" y="7877"/>
                  </a:lnTo>
                  <a:lnTo>
                    <a:pt x="12931" y="7936"/>
                  </a:lnTo>
                  <a:lnTo>
                    <a:pt x="12895" y="7983"/>
                  </a:lnTo>
                  <a:lnTo>
                    <a:pt x="12829" y="8065"/>
                  </a:lnTo>
                  <a:lnTo>
                    <a:pt x="12763" y="8136"/>
                  </a:lnTo>
                  <a:lnTo>
                    <a:pt x="12639" y="8295"/>
                  </a:lnTo>
                  <a:lnTo>
                    <a:pt x="12518" y="8449"/>
                  </a:lnTo>
                  <a:lnTo>
                    <a:pt x="12269" y="8744"/>
                  </a:lnTo>
                  <a:lnTo>
                    <a:pt x="12203" y="8809"/>
                  </a:lnTo>
                  <a:lnTo>
                    <a:pt x="12137" y="8868"/>
                  </a:lnTo>
                  <a:lnTo>
                    <a:pt x="12072" y="8921"/>
                  </a:lnTo>
                  <a:lnTo>
                    <a:pt x="12006" y="8968"/>
                  </a:lnTo>
                  <a:lnTo>
                    <a:pt x="11929" y="9015"/>
                  </a:lnTo>
                  <a:lnTo>
                    <a:pt x="11859" y="9045"/>
                  </a:lnTo>
                  <a:lnTo>
                    <a:pt x="11782" y="9074"/>
                  </a:lnTo>
                  <a:lnTo>
                    <a:pt x="11702" y="9086"/>
                  </a:lnTo>
                  <a:lnTo>
                    <a:pt x="11658" y="9110"/>
                  </a:lnTo>
                  <a:lnTo>
                    <a:pt x="11640" y="9127"/>
                  </a:lnTo>
                  <a:lnTo>
                    <a:pt x="11618" y="9145"/>
                  </a:lnTo>
                  <a:lnTo>
                    <a:pt x="11581" y="9186"/>
                  </a:lnTo>
                  <a:lnTo>
                    <a:pt x="11545" y="9239"/>
                  </a:lnTo>
                  <a:lnTo>
                    <a:pt x="11504" y="9298"/>
                  </a:lnTo>
                  <a:lnTo>
                    <a:pt x="11468" y="9357"/>
                  </a:lnTo>
                  <a:lnTo>
                    <a:pt x="11428" y="9416"/>
                  </a:lnTo>
                  <a:lnTo>
                    <a:pt x="11387" y="9470"/>
                  </a:lnTo>
                  <a:lnTo>
                    <a:pt x="11241" y="9623"/>
                  </a:lnTo>
                  <a:lnTo>
                    <a:pt x="11098" y="9770"/>
                  </a:lnTo>
                  <a:lnTo>
                    <a:pt x="10952" y="9906"/>
                  </a:lnTo>
                  <a:lnTo>
                    <a:pt x="10805" y="10030"/>
                  </a:lnTo>
                  <a:lnTo>
                    <a:pt x="10513" y="10272"/>
                  </a:lnTo>
                  <a:lnTo>
                    <a:pt x="10220" y="10508"/>
                  </a:lnTo>
                  <a:lnTo>
                    <a:pt x="10074" y="10620"/>
                  </a:lnTo>
                  <a:lnTo>
                    <a:pt x="9924" y="10732"/>
                  </a:lnTo>
                  <a:lnTo>
                    <a:pt x="9781" y="10850"/>
                  </a:lnTo>
                  <a:lnTo>
                    <a:pt x="9635" y="10980"/>
                  </a:lnTo>
                  <a:lnTo>
                    <a:pt x="9492" y="11110"/>
                  </a:lnTo>
                  <a:lnTo>
                    <a:pt x="9349" y="11245"/>
                  </a:lnTo>
                  <a:lnTo>
                    <a:pt x="9206" y="11399"/>
                  </a:lnTo>
                  <a:lnTo>
                    <a:pt x="9067" y="11558"/>
                  </a:lnTo>
                  <a:lnTo>
                    <a:pt x="8987" y="11647"/>
                  </a:lnTo>
                  <a:lnTo>
                    <a:pt x="8910" y="11723"/>
                  </a:lnTo>
                  <a:lnTo>
                    <a:pt x="8830" y="11794"/>
                  </a:lnTo>
                  <a:lnTo>
                    <a:pt x="8745" y="11859"/>
                  </a:lnTo>
                  <a:lnTo>
                    <a:pt x="8665" y="11912"/>
                  </a:lnTo>
                  <a:lnTo>
                    <a:pt x="8581" y="11959"/>
                  </a:lnTo>
                  <a:lnTo>
                    <a:pt x="8497" y="11995"/>
                  </a:lnTo>
                  <a:lnTo>
                    <a:pt x="8412" y="12036"/>
                  </a:lnTo>
                  <a:lnTo>
                    <a:pt x="8328" y="12060"/>
                  </a:lnTo>
                  <a:lnTo>
                    <a:pt x="8240" y="12077"/>
                  </a:lnTo>
                  <a:lnTo>
                    <a:pt x="8156" y="12083"/>
                  </a:lnTo>
                  <a:lnTo>
                    <a:pt x="8068" y="12083"/>
                  </a:lnTo>
                  <a:lnTo>
                    <a:pt x="7984" y="12077"/>
                  </a:lnTo>
                  <a:lnTo>
                    <a:pt x="7900" y="12060"/>
                  </a:lnTo>
                  <a:lnTo>
                    <a:pt x="7812" y="12036"/>
                  </a:lnTo>
                  <a:lnTo>
                    <a:pt x="7728" y="12007"/>
                  </a:lnTo>
                  <a:lnTo>
                    <a:pt x="7673" y="11971"/>
                  </a:lnTo>
                  <a:lnTo>
                    <a:pt x="7622" y="11936"/>
                  </a:lnTo>
                  <a:lnTo>
                    <a:pt x="7578" y="11900"/>
                  </a:lnTo>
                  <a:lnTo>
                    <a:pt x="7538" y="11853"/>
                  </a:lnTo>
                  <a:lnTo>
                    <a:pt x="7501" y="11806"/>
                  </a:lnTo>
                  <a:lnTo>
                    <a:pt x="7472" y="11759"/>
                  </a:lnTo>
                  <a:lnTo>
                    <a:pt x="7443" y="11700"/>
                  </a:lnTo>
                  <a:lnTo>
                    <a:pt x="7421" y="11641"/>
                  </a:lnTo>
                  <a:lnTo>
                    <a:pt x="7399" y="11570"/>
                  </a:lnTo>
                  <a:lnTo>
                    <a:pt x="7381" y="11505"/>
                  </a:lnTo>
                  <a:lnTo>
                    <a:pt x="7366" y="11440"/>
                  </a:lnTo>
                  <a:lnTo>
                    <a:pt x="7355" y="11369"/>
                  </a:lnTo>
                  <a:lnTo>
                    <a:pt x="7340" y="11210"/>
                  </a:lnTo>
                  <a:lnTo>
                    <a:pt x="7329" y="11051"/>
                  </a:lnTo>
                  <a:lnTo>
                    <a:pt x="7322" y="10714"/>
                  </a:lnTo>
                  <a:lnTo>
                    <a:pt x="7307" y="10372"/>
                  </a:lnTo>
                  <a:lnTo>
                    <a:pt x="7304" y="10290"/>
                  </a:lnTo>
                  <a:lnTo>
                    <a:pt x="7296" y="10201"/>
                  </a:lnTo>
                  <a:lnTo>
                    <a:pt x="7285" y="10113"/>
                  </a:lnTo>
                  <a:lnTo>
                    <a:pt x="7274" y="10036"/>
                  </a:lnTo>
                  <a:lnTo>
                    <a:pt x="7260" y="9953"/>
                  </a:lnTo>
                  <a:lnTo>
                    <a:pt x="7245" y="9877"/>
                  </a:lnTo>
                  <a:lnTo>
                    <a:pt x="7223" y="9800"/>
                  </a:lnTo>
                  <a:lnTo>
                    <a:pt x="7201" y="9717"/>
                  </a:lnTo>
                  <a:lnTo>
                    <a:pt x="7194" y="9711"/>
                  </a:lnTo>
                  <a:lnTo>
                    <a:pt x="7183" y="9700"/>
                  </a:lnTo>
                  <a:lnTo>
                    <a:pt x="7157" y="9700"/>
                  </a:lnTo>
                  <a:lnTo>
                    <a:pt x="7135" y="9694"/>
                  </a:lnTo>
                  <a:lnTo>
                    <a:pt x="7113" y="9700"/>
                  </a:lnTo>
                  <a:lnTo>
                    <a:pt x="7091" y="9700"/>
                  </a:lnTo>
                  <a:lnTo>
                    <a:pt x="7073" y="9711"/>
                  </a:lnTo>
                  <a:lnTo>
                    <a:pt x="7062" y="9717"/>
                  </a:lnTo>
                  <a:lnTo>
                    <a:pt x="6978" y="9900"/>
                  </a:lnTo>
                  <a:lnTo>
                    <a:pt x="6901" y="10083"/>
                  </a:lnTo>
                  <a:lnTo>
                    <a:pt x="6832" y="10272"/>
                  </a:lnTo>
                  <a:lnTo>
                    <a:pt x="6766" y="10455"/>
                  </a:lnTo>
                  <a:lnTo>
                    <a:pt x="6700" y="10644"/>
                  </a:lnTo>
                  <a:lnTo>
                    <a:pt x="6641" y="10832"/>
                  </a:lnTo>
                  <a:lnTo>
                    <a:pt x="6583" y="11033"/>
                  </a:lnTo>
                  <a:lnTo>
                    <a:pt x="6532" y="11222"/>
                  </a:lnTo>
                  <a:lnTo>
                    <a:pt x="6425" y="11611"/>
                  </a:lnTo>
                  <a:lnTo>
                    <a:pt x="6327" y="12012"/>
                  </a:lnTo>
                  <a:lnTo>
                    <a:pt x="6221" y="12408"/>
                  </a:lnTo>
                  <a:lnTo>
                    <a:pt x="6118" y="12797"/>
                  </a:lnTo>
                  <a:lnTo>
                    <a:pt x="6107" y="12844"/>
                  </a:lnTo>
                  <a:lnTo>
                    <a:pt x="6100" y="12897"/>
                  </a:lnTo>
                  <a:lnTo>
                    <a:pt x="6092" y="12992"/>
                  </a:lnTo>
                  <a:lnTo>
                    <a:pt x="6089" y="13045"/>
                  </a:lnTo>
                  <a:lnTo>
                    <a:pt x="6092" y="13092"/>
                  </a:lnTo>
                  <a:lnTo>
                    <a:pt x="6096" y="13145"/>
                  </a:lnTo>
                  <a:lnTo>
                    <a:pt x="6100" y="13192"/>
                  </a:lnTo>
                  <a:lnTo>
                    <a:pt x="6107" y="13234"/>
                  </a:lnTo>
                  <a:lnTo>
                    <a:pt x="6129" y="13316"/>
                  </a:lnTo>
                  <a:lnTo>
                    <a:pt x="6140" y="13352"/>
                  </a:lnTo>
                  <a:lnTo>
                    <a:pt x="6158" y="13387"/>
                  </a:lnTo>
                  <a:lnTo>
                    <a:pt x="6173" y="13417"/>
                  </a:lnTo>
                  <a:lnTo>
                    <a:pt x="6191" y="13440"/>
                  </a:lnTo>
                  <a:lnTo>
                    <a:pt x="6213" y="13458"/>
                  </a:lnTo>
                  <a:lnTo>
                    <a:pt x="6319" y="13582"/>
                  </a:lnTo>
                  <a:lnTo>
                    <a:pt x="6422" y="13700"/>
                  </a:lnTo>
                  <a:lnTo>
                    <a:pt x="6451" y="13723"/>
                  </a:lnTo>
                  <a:lnTo>
                    <a:pt x="6477" y="13735"/>
                  </a:lnTo>
                  <a:lnTo>
                    <a:pt x="6506" y="13747"/>
                  </a:lnTo>
                  <a:lnTo>
                    <a:pt x="6535" y="13747"/>
                  </a:lnTo>
                  <a:lnTo>
                    <a:pt x="6561" y="13741"/>
                  </a:lnTo>
                  <a:lnTo>
                    <a:pt x="6590" y="13723"/>
                  </a:lnTo>
                  <a:lnTo>
                    <a:pt x="6619" y="13694"/>
                  </a:lnTo>
                  <a:lnTo>
                    <a:pt x="6649" y="13653"/>
                  </a:lnTo>
                  <a:lnTo>
                    <a:pt x="6656" y="13635"/>
                  </a:lnTo>
                  <a:lnTo>
                    <a:pt x="6660" y="13623"/>
                  </a:lnTo>
                  <a:lnTo>
                    <a:pt x="6656" y="13617"/>
                  </a:lnTo>
                  <a:lnTo>
                    <a:pt x="6649" y="13623"/>
                  </a:lnTo>
                  <a:lnTo>
                    <a:pt x="6638" y="13629"/>
                  </a:lnTo>
                  <a:lnTo>
                    <a:pt x="6616" y="13664"/>
                  </a:lnTo>
                  <a:lnTo>
                    <a:pt x="6608" y="13682"/>
                  </a:lnTo>
                  <a:lnTo>
                    <a:pt x="6583" y="13729"/>
                  </a:lnTo>
                  <a:lnTo>
                    <a:pt x="6528" y="13818"/>
                  </a:lnTo>
                  <a:lnTo>
                    <a:pt x="6499" y="13853"/>
                  </a:lnTo>
                  <a:lnTo>
                    <a:pt x="6466" y="13895"/>
                  </a:lnTo>
                  <a:lnTo>
                    <a:pt x="6436" y="13924"/>
                  </a:lnTo>
                  <a:lnTo>
                    <a:pt x="6404" y="13954"/>
                  </a:lnTo>
                  <a:lnTo>
                    <a:pt x="6374" y="13977"/>
                  </a:lnTo>
                  <a:lnTo>
                    <a:pt x="6308" y="14024"/>
                  </a:lnTo>
                  <a:lnTo>
                    <a:pt x="6235" y="14060"/>
                  </a:lnTo>
                  <a:lnTo>
                    <a:pt x="6169" y="14089"/>
                  </a:lnTo>
                  <a:lnTo>
                    <a:pt x="5950" y="14160"/>
                  </a:lnTo>
                  <a:lnTo>
                    <a:pt x="5807" y="14213"/>
                  </a:lnTo>
                  <a:lnTo>
                    <a:pt x="5734" y="14243"/>
                  </a:lnTo>
                  <a:lnTo>
                    <a:pt x="5664" y="14284"/>
                  </a:lnTo>
                  <a:lnTo>
                    <a:pt x="5595" y="14331"/>
                  </a:lnTo>
                  <a:lnTo>
                    <a:pt x="5525" y="14384"/>
                  </a:lnTo>
                  <a:lnTo>
                    <a:pt x="5463" y="14455"/>
                  </a:lnTo>
                  <a:lnTo>
                    <a:pt x="5394" y="14532"/>
                  </a:lnTo>
                  <a:lnTo>
                    <a:pt x="5357" y="14573"/>
                  </a:lnTo>
                  <a:lnTo>
                    <a:pt x="5324" y="14620"/>
                  </a:lnTo>
                  <a:lnTo>
                    <a:pt x="5295" y="14673"/>
                  </a:lnTo>
                  <a:lnTo>
                    <a:pt x="5269" y="14732"/>
                  </a:lnTo>
                  <a:lnTo>
                    <a:pt x="5200" y="14909"/>
                  </a:lnTo>
                  <a:lnTo>
                    <a:pt x="5134" y="15075"/>
                  </a:lnTo>
                  <a:lnTo>
                    <a:pt x="5094" y="15145"/>
                  </a:lnTo>
                  <a:lnTo>
                    <a:pt x="5057" y="15222"/>
                  </a:lnTo>
                  <a:lnTo>
                    <a:pt x="4976" y="15364"/>
                  </a:lnTo>
                  <a:lnTo>
                    <a:pt x="4786" y="15635"/>
                  </a:lnTo>
                  <a:lnTo>
                    <a:pt x="4592" y="15906"/>
                  </a:lnTo>
                  <a:lnTo>
                    <a:pt x="4402" y="16184"/>
                  </a:lnTo>
                  <a:lnTo>
                    <a:pt x="4219" y="16449"/>
                  </a:lnTo>
                  <a:lnTo>
                    <a:pt x="3853" y="17004"/>
                  </a:lnTo>
                  <a:lnTo>
                    <a:pt x="3674" y="17287"/>
                  </a:lnTo>
                  <a:lnTo>
                    <a:pt x="3502" y="17564"/>
                  </a:lnTo>
                  <a:lnTo>
                    <a:pt x="3337" y="17859"/>
                  </a:lnTo>
                  <a:lnTo>
                    <a:pt x="3172" y="18160"/>
                  </a:lnTo>
                  <a:lnTo>
                    <a:pt x="3096" y="18308"/>
                  </a:lnTo>
                  <a:lnTo>
                    <a:pt x="3015" y="18467"/>
                  </a:lnTo>
                  <a:lnTo>
                    <a:pt x="2938" y="18620"/>
                  </a:lnTo>
                  <a:lnTo>
                    <a:pt x="2869" y="18780"/>
                  </a:lnTo>
                  <a:lnTo>
                    <a:pt x="2792" y="18939"/>
                  </a:lnTo>
                  <a:lnTo>
                    <a:pt x="2722" y="19104"/>
                  </a:lnTo>
                  <a:lnTo>
                    <a:pt x="2657" y="19275"/>
                  </a:lnTo>
                  <a:lnTo>
                    <a:pt x="2591" y="19441"/>
                  </a:lnTo>
                  <a:lnTo>
                    <a:pt x="2521" y="19618"/>
                  </a:lnTo>
                  <a:lnTo>
                    <a:pt x="2459" y="19789"/>
                  </a:lnTo>
                  <a:lnTo>
                    <a:pt x="2400" y="19972"/>
                  </a:lnTo>
                  <a:lnTo>
                    <a:pt x="2338" y="20149"/>
                  </a:lnTo>
                  <a:lnTo>
                    <a:pt x="2302" y="20326"/>
                  </a:lnTo>
                  <a:lnTo>
                    <a:pt x="2287" y="20414"/>
                  </a:lnTo>
                  <a:lnTo>
                    <a:pt x="2272" y="20508"/>
                  </a:lnTo>
                  <a:lnTo>
                    <a:pt x="2250" y="20697"/>
                  </a:lnTo>
                  <a:lnTo>
                    <a:pt x="2225" y="20886"/>
                  </a:lnTo>
                  <a:lnTo>
                    <a:pt x="2206" y="20975"/>
                  </a:lnTo>
                  <a:lnTo>
                    <a:pt x="2188" y="21069"/>
                  </a:lnTo>
                  <a:lnTo>
                    <a:pt x="2170" y="21157"/>
                  </a:lnTo>
                  <a:lnTo>
                    <a:pt x="2144" y="21246"/>
                  </a:lnTo>
                  <a:lnTo>
                    <a:pt x="2111" y="21323"/>
                  </a:lnTo>
                  <a:lnTo>
                    <a:pt x="2075" y="21405"/>
                  </a:lnTo>
                  <a:lnTo>
                    <a:pt x="2034" y="21482"/>
                  </a:lnTo>
                  <a:lnTo>
                    <a:pt x="1987" y="21547"/>
                  </a:lnTo>
                  <a:lnTo>
                    <a:pt x="1972" y="21565"/>
                  </a:lnTo>
                  <a:lnTo>
                    <a:pt x="1954" y="21582"/>
                  </a:lnTo>
                  <a:lnTo>
                    <a:pt x="1936" y="21594"/>
                  </a:lnTo>
                  <a:lnTo>
                    <a:pt x="1914" y="21600"/>
                  </a:lnTo>
                  <a:lnTo>
                    <a:pt x="1892" y="21600"/>
                  </a:lnTo>
                  <a:lnTo>
                    <a:pt x="1848" y="21588"/>
                  </a:lnTo>
                  <a:lnTo>
                    <a:pt x="1830" y="21576"/>
                  </a:lnTo>
                  <a:lnTo>
                    <a:pt x="1808" y="21565"/>
                  </a:lnTo>
                  <a:lnTo>
                    <a:pt x="1793" y="21547"/>
                  </a:lnTo>
                  <a:lnTo>
                    <a:pt x="1775" y="21529"/>
                  </a:lnTo>
                  <a:lnTo>
                    <a:pt x="1760" y="21511"/>
                  </a:lnTo>
                  <a:lnTo>
                    <a:pt x="1749" y="21488"/>
                  </a:lnTo>
                  <a:lnTo>
                    <a:pt x="1738" y="21470"/>
                  </a:lnTo>
                  <a:lnTo>
                    <a:pt x="1731" y="21423"/>
                  </a:lnTo>
                  <a:lnTo>
                    <a:pt x="1712" y="21275"/>
                  </a:lnTo>
                  <a:lnTo>
                    <a:pt x="1698" y="21128"/>
                  </a:lnTo>
                  <a:lnTo>
                    <a:pt x="1687" y="20969"/>
                  </a:lnTo>
                  <a:lnTo>
                    <a:pt x="1683" y="20815"/>
                  </a:lnTo>
                  <a:lnTo>
                    <a:pt x="1683" y="20656"/>
                  </a:lnTo>
                  <a:lnTo>
                    <a:pt x="1691" y="20497"/>
                  </a:lnTo>
                  <a:lnTo>
                    <a:pt x="1698" y="20420"/>
                  </a:lnTo>
                  <a:lnTo>
                    <a:pt x="1720" y="20267"/>
                  </a:lnTo>
                  <a:lnTo>
                    <a:pt x="1731" y="20184"/>
                  </a:lnTo>
                  <a:lnTo>
                    <a:pt x="1658" y="20172"/>
                  </a:lnTo>
                  <a:lnTo>
                    <a:pt x="1584" y="20166"/>
                  </a:lnTo>
                  <a:lnTo>
                    <a:pt x="1515" y="20172"/>
                  </a:lnTo>
                  <a:lnTo>
                    <a:pt x="1445" y="20184"/>
                  </a:lnTo>
                  <a:lnTo>
                    <a:pt x="1303" y="20219"/>
                  </a:lnTo>
                  <a:lnTo>
                    <a:pt x="1160" y="20272"/>
                  </a:lnTo>
                  <a:lnTo>
                    <a:pt x="1090" y="20296"/>
                  </a:lnTo>
                  <a:lnTo>
                    <a:pt x="1021" y="20314"/>
                  </a:lnTo>
                  <a:lnTo>
                    <a:pt x="948" y="20331"/>
                  </a:lnTo>
                  <a:lnTo>
                    <a:pt x="878" y="20343"/>
                  </a:lnTo>
                  <a:lnTo>
                    <a:pt x="809" y="20349"/>
                  </a:lnTo>
                  <a:lnTo>
                    <a:pt x="735" y="20349"/>
                  </a:lnTo>
                  <a:lnTo>
                    <a:pt x="662" y="20337"/>
                  </a:lnTo>
                  <a:lnTo>
                    <a:pt x="593" y="20314"/>
                  </a:lnTo>
                  <a:lnTo>
                    <a:pt x="509" y="20296"/>
                  </a:lnTo>
                  <a:lnTo>
                    <a:pt x="432" y="20284"/>
                  </a:lnTo>
                  <a:lnTo>
                    <a:pt x="359" y="20272"/>
                  </a:lnTo>
                  <a:lnTo>
                    <a:pt x="282" y="20255"/>
                  </a:lnTo>
                  <a:lnTo>
                    <a:pt x="245" y="20249"/>
                  </a:lnTo>
                  <a:lnTo>
                    <a:pt x="179" y="20213"/>
                  </a:lnTo>
                  <a:lnTo>
                    <a:pt x="113" y="20166"/>
                  </a:lnTo>
                  <a:lnTo>
                    <a:pt x="84" y="20137"/>
                  </a:lnTo>
                  <a:lnTo>
                    <a:pt x="48" y="20101"/>
                  </a:lnTo>
                  <a:lnTo>
                    <a:pt x="18" y="20054"/>
                  </a:lnTo>
                  <a:lnTo>
                    <a:pt x="4" y="20019"/>
                  </a:lnTo>
                  <a:lnTo>
                    <a:pt x="0" y="20001"/>
                  </a:lnTo>
                  <a:lnTo>
                    <a:pt x="0" y="19936"/>
                  </a:lnTo>
                  <a:lnTo>
                    <a:pt x="11" y="19895"/>
                  </a:lnTo>
                  <a:lnTo>
                    <a:pt x="37" y="19812"/>
                  </a:lnTo>
                  <a:lnTo>
                    <a:pt x="59" y="19771"/>
                  </a:lnTo>
                  <a:lnTo>
                    <a:pt x="99" y="19747"/>
                  </a:lnTo>
                  <a:lnTo>
                    <a:pt x="135" y="19730"/>
                  </a:lnTo>
                  <a:lnTo>
                    <a:pt x="176" y="19718"/>
                  </a:lnTo>
                  <a:lnTo>
                    <a:pt x="216" y="19712"/>
                  </a:lnTo>
                  <a:lnTo>
                    <a:pt x="300" y="19712"/>
                  </a:lnTo>
                  <a:lnTo>
                    <a:pt x="468" y="19736"/>
                  </a:lnTo>
                  <a:lnTo>
                    <a:pt x="553" y="19736"/>
                  </a:lnTo>
                  <a:lnTo>
                    <a:pt x="593" y="19730"/>
                  </a:lnTo>
                  <a:lnTo>
                    <a:pt x="633" y="19718"/>
                  </a:lnTo>
                  <a:lnTo>
                    <a:pt x="670" y="19700"/>
                  </a:lnTo>
                  <a:lnTo>
                    <a:pt x="706" y="19677"/>
                  </a:lnTo>
                  <a:lnTo>
                    <a:pt x="937" y="19476"/>
                  </a:lnTo>
                  <a:lnTo>
                    <a:pt x="1167" y="19293"/>
                  </a:lnTo>
                  <a:lnTo>
                    <a:pt x="1398" y="19104"/>
                  </a:lnTo>
                  <a:lnTo>
                    <a:pt x="1625" y="18921"/>
                  </a:lnTo>
                  <a:lnTo>
                    <a:pt x="1738" y="18821"/>
                  </a:lnTo>
                  <a:lnTo>
                    <a:pt x="1852" y="18715"/>
                  </a:lnTo>
                  <a:lnTo>
                    <a:pt x="1961" y="18615"/>
                  </a:lnTo>
                  <a:lnTo>
                    <a:pt x="2181" y="18390"/>
                  </a:lnTo>
                  <a:lnTo>
                    <a:pt x="2287" y="18261"/>
                  </a:lnTo>
                  <a:lnTo>
                    <a:pt x="2397" y="18137"/>
                  </a:lnTo>
                  <a:lnTo>
                    <a:pt x="2499" y="18001"/>
                  </a:lnTo>
                  <a:lnTo>
                    <a:pt x="2561" y="17901"/>
                  </a:lnTo>
                  <a:lnTo>
                    <a:pt x="2627" y="17806"/>
                  </a:lnTo>
                  <a:lnTo>
                    <a:pt x="2686" y="17706"/>
                  </a:lnTo>
                  <a:lnTo>
                    <a:pt x="2788" y="17494"/>
                  </a:lnTo>
                  <a:lnTo>
                    <a:pt x="2836" y="17387"/>
                  </a:lnTo>
                  <a:lnTo>
                    <a:pt x="2880" y="17275"/>
                  </a:lnTo>
                  <a:lnTo>
                    <a:pt x="2920" y="17157"/>
                  </a:lnTo>
                  <a:lnTo>
                    <a:pt x="2957" y="17045"/>
                  </a:lnTo>
                  <a:lnTo>
                    <a:pt x="2993" y="16927"/>
                  </a:lnTo>
                  <a:lnTo>
                    <a:pt x="3059" y="16679"/>
                  </a:lnTo>
                  <a:lnTo>
                    <a:pt x="3118" y="16432"/>
                  </a:lnTo>
                  <a:lnTo>
                    <a:pt x="3169" y="16178"/>
                  </a:lnTo>
                  <a:lnTo>
                    <a:pt x="3264" y="15653"/>
                  </a:lnTo>
                  <a:lnTo>
                    <a:pt x="3363" y="15128"/>
                  </a:lnTo>
                  <a:lnTo>
                    <a:pt x="3418" y="14868"/>
                  </a:lnTo>
                  <a:lnTo>
                    <a:pt x="3476" y="14603"/>
                  </a:lnTo>
                  <a:lnTo>
                    <a:pt x="3509" y="14479"/>
                  </a:lnTo>
                  <a:lnTo>
                    <a:pt x="3582" y="14219"/>
                  </a:lnTo>
                  <a:lnTo>
                    <a:pt x="3619" y="14095"/>
                  </a:lnTo>
                  <a:lnTo>
                    <a:pt x="3648" y="14083"/>
                  </a:lnTo>
                  <a:lnTo>
                    <a:pt x="3696" y="14054"/>
                  </a:lnTo>
                  <a:lnTo>
                    <a:pt x="3747" y="14030"/>
                  </a:lnTo>
                  <a:lnTo>
                    <a:pt x="3765" y="14024"/>
                  </a:lnTo>
                  <a:lnTo>
                    <a:pt x="3776" y="14036"/>
                  </a:lnTo>
                  <a:lnTo>
                    <a:pt x="3806" y="14083"/>
                  </a:lnTo>
                  <a:lnTo>
                    <a:pt x="3827" y="14131"/>
                  </a:lnTo>
                  <a:lnTo>
                    <a:pt x="3846" y="14184"/>
                  </a:lnTo>
                  <a:lnTo>
                    <a:pt x="3857" y="14237"/>
                  </a:lnTo>
                  <a:lnTo>
                    <a:pt x="3868" y="14296"/>
                  </a:lnTo>
                  <a:lnTo>
                    <a:pt x="3875" y="14355"/>
                  </a:lnTo>
                  <a:lnTo>
                    <a:pt x="3882" y="14408"/>
                  </a:lnTo>
                  <a:lnTo>
                    <a:pt x="3882" y="14467"/>
                  </a:lnTo>
                  <a:lnTo>
                    <a:pt x="3886" y="14585"/>
                  </a:lnTo>
                  <a:lnTo>
                    <a:pt x="3882" y="14715"/>
                  </a:lnTo>
                  <a:lnTo>
                    <a:pt x="3875" y="14833"/>
                  </a:lnTo>
                  <a:lnTo>
                    <a:pt x="3875" y="14951"/>
                  </a:lnTo>
                  <a:lnTo>
                    <a:pt x="4025" y="14821"/>
                  </a:lnTo>
                  <a:lnTo>
                    <a:pt x="4168" y="14685"/>
                  </a:lnTo>
                  <a:lnTo>
                    <a:pt x="4314" y="14538"/>
                  </a:lnTo>
                  <a:lnTo>
                    <a:pt x="4457" y="14390"/>
                  </a:lnTo>
                  <a:lnTo>
                    <a:pt x="4735" y="14083"/>
                  </a:lnTo>
                  <a:lnTo>
                    <a:pt x="5013" y="13782"/>
                  </a:lnTo>
                  <a:lnTo>
                    <a:pt x="5156" y="13641"/>
                  </a:lnTo>
                  <a:lnTo>
                    <a:pt x="5298" y="13505"/>
                  </a:lnTo>
                  <a:lnTo>
                    <a:pt x="5375" y="13434"/>
                  </a:lnTo>
                  <a:lnTo>
                    <a:pt x="5445" y="13369"/>
                  </a:lnTo>
                  <a:lnTo>
                    <a:pt x="5522" y="13310"/>
                  </a:lnTo>
                  <a:lnTo>
                    <a:pt x="5599" y="13257"/>
                  </a:lnTo>
                  <a:lnTo>
                    <a:pt x="5675" y="13198"/>
                  </a:lnTo>
                  <a:lnTo>
                    <a:pt x="5752" y="13151"/>
                  </a:lnTo>
                  <a:lnTo>
                    <a:pt x="5833" y="13098"/>
                  </a:lnTo>
                  <a:lnTo>
                    <a:pt x="5994" y="13015"/>
                  </a:lnTo>
                  <a:lnTo>
                    <a:pt x="6082" y="12980"/>
                  </a:lnTo>
                  <a:lnTo>
                    <a:pt x="6166" y="12951"/>
                  </a:lnTo>
                  <a:lnTo>
                    <a:pt x="6253" y="12921"/>
                  </a:lnTo>
                  <a:lnTo>
                    <a:pt x="6286" y="12915"/>
                  </a:lnTo>
                  <a:lnTo>
                    <a:pt x="6316" y="12909"/>
                  </a:lnTo>
                  <a:lnTo>
                    <a:pt x="6382" y="12909"/>
                  </a:lnTo>
                  <a:lnTo>
                    <a:pt x="6415" y="12921"/>
                  </a:lnTo>
                  <a:lnTo>
                    <a:pt x="6447" y="12927"/>
                  </a:lnTo>
                  <a:lnTo>
                    <a:pt x="6480" y="12945"/>
                  </a:lnTo>
                  <a:lnTo>
                    <a:pt x="6517" y="12962"/>
                  </a:lnTo>
                  <a:lnTo>
                    <a:pt x="6554" y="12986"/>
                  </a:lnTo>
                  <a:lnTo>
                    <a:pt x="6586" y="13010"/>
                  </a:lnTo>
                  <a:lnTo>
                    <a:pt x="6616" y="13039"/>
                  </a:lnTo>
                  <a:lnTo>
                    <a:pt x="6649" y="13074"/>
                  </a:lnTo>
                  <a:lnTo>
                    <a:pt x="6678" y="13110"/>
                  </a:lnTo>
                  <a:lnTo>
                    <a:pt x="6707" y="13151"/>
                  </a:lnTo>
                  <a:lnTo>
                    <a:pt x="6740" y="13198"/>
                  </a:lnTo>
                  <a:lnTo>
                    <a:pt x="6766" y="13240"/>
                  </a:lnTo>
                  <a:lnTo>
                    <a:pt x="6788" y="13287"/>
                  </a:lnTo>
                  <a:lnTo>
                    <a:pt x="6806" y="13334"/>
                  </a:lnTo>
                  <a:lnTo>
                    <a:pt x="6813" y="13381"/>
                  </a:lnTo>
                  <a:lnTo>
                    <a:pt x="6817" y="13428"/>
                  </a:lnTo>
                  <a:lnTo>
                    <a:pt x="6817" y="13476"/>
                  </a:lnTo>
                  <a:lnTo>
                    <a:pt x="6810" y="13529"/>
                  </a:lnTo>
                  <a:lnTo>
                    <a:pt x="6799" y="13576"/>
                  </a:lnTo>
                  <a:lnTo>
                    <a:pt x="6784" y="13617"/>
                  </a:lnTo>
                  <a:lnTo>
                    <a:pt x="6766" y="13659"/>
                  </a:lnTo>
                  <a:lnTo>
                    <a:pt x="6740" y="13700"/>
                  </a:lnTo>
                  <a:lnTo>
                    <a:pt x="6711" y="13735"/>
                  </a:lnTo>
                  <a:lnTo>
                    <a:pt x="6685" y="13771"/>
                  </a:lnTo>
                  <a:lnTo>
                    <a:pt x="6619" y="13830"/>
                  </a:lnTo>
                  <a:lnTo>
                    <a:pt x="6586" y="13853"/>
                  </a:lnTo>
                  <a:lnTo>
                    <a:pt x="6550" y="13871"/>
                  </a:lnTo>
                  <a:lnTo>
                    <a:pt x="6411" y="1365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379926" y="27283"/>
              <a:ext cx="167553" cy="22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335" y="676"/>
                  </a:moveTo>
                  <a:lnTo>
                    <a:pt x="17353" y="730"/>
                  </a:lnTo>
                  <a:lnTo>
                    <a:pt x="17379" y="784"/>
                  </a:lnTo>
                  <a:lnTo>
                    <a:pt x="17405" y="833"/>
                  </a:lnTo>
                  <a:lnTo>
                    <a:pt x="17439" y="892"/>
                  </a:lnTo>
                  <a:lnTo>
                    <a:pt x="17517" y="990"/>
                  </a:lnTo>
                  <a:lnTo>
                    <a:pt x="17596" y="1093"/>
                  </a:lnTo>
                  <a:lnTo>
                    <a:pt x="17700" y="1191"/>
                  </a:lnTo>
                  <a:lnTo>
                    <a:pt x="17786" y="1294"/>
                  </a:lnTo>
                  <a:lnTo>
                    <a:pt x="17942" y="1490"/>
                  </a:lnTo>
                  <a:lnTo>
                    <a:pt x="17960" y="1514"/>
                  </a:lnTo>
                  <a:lnTo>
                    <a:pt x="17986" y="1534"/>
                  </a:lnTo>
                  <a:lnTo>
                    <a:pt x="18020" y="1548"/>
                  </a:lnTo>
                  <a:lnTo>
                    <a:pt x="18055" y="1568"/>
                  </a:lnTo>
                  <a:lnTo>
                    <a:pt x="18142" y="1597"/>
                  </a:lnTo>
                  <a:lnTo>
                    <a:pt x="18367" y="1646"/>
                  </a:lnTo>
                  <a:lnTo>
                    <a:pt x="18488" y="1661"/>
                  </a:lnTo>
                  <a:lnTo>
                    <a:pt x="18610" y="1671"/>
                  </a:lnTo>
                  <a:lnTo>
                    <a:pt x="18740" y="1676"/>
                  </a:lnTo>
                  <a:lnTo>
                    <a:pt x="18861" y="1686"/>
                  </a:lnTo>
                  <a:lnTo>
                    <a:pt x="18974" y="1686"/>
                  </a:lnTo>
                  <a:lnTo>
                    <a:pt x="19095" y="1691"/>
                  </a:lnTo>
                  <a:lnTo>
                    <a:pt x="19216" y="1686"/>
                  </a:lnTo>
                  <a:lnTo>
                    <a:pt x="19468" y="1681"/>
                  </a:lnTo>
                  <a:lnTo>
                    <a:pt x="19710" y="1671"/>
                  </a:lnTo>
                  <a:lnTo>
                    <a:pt x="19970" y="1661"/>
                  </a:lnTo>
                  <a:lnTo>
                    <a:pt x="20213" y="1661"/>
                  </a:lnTo>
                  <a:lnTo>
                    <a:pt x="20352" y="1666"/>
                  </a:lnTo>
                  <a:lnTo>
                    <a:pt x="20482" y="1671"/>
                  </a:lnTo>
                  <a:lnTo>
                    <a:pt x="20603" y="1686"/>
                  </a:lnTo>
                  <a:lnTo>
                    <a:pt x="20733" y="1700"/>
                  </a:lnTo>
                  <a:lnTo>
                    <a:pt x="20863" y="1725"/>
                  </a:lnTo>
                  <a:lnTo>
                    <a:pt x="20985" y="1754"/>
                  </a:lnTo>
                  <a:lnTo>
                    <a:pt x="21097" y="1784"/>
                  </a:lnTo>
                  <a:lnTo>
                    <a:pt x="21201" y="1828"/>
                  </a:lnTo>
                  <a:lnTo>
                    <a:pt x="21375" y="1916"/>
                  </a:lnTo>
                  <a:lnTo>
                    <a:pt x="21453" y="1970"/>
                  </a:lnTo>
                  <a:lnTo>
                    <a:pt x="21505" y="2019"/>
                  </a:lnTo>
                  <a:lnTo>
                    <a:pt x="21557" y="2078"/>
                  </a:lnTo>
                  <a:lnTo>
                    <a:pt x="21583" y="2141"/>
                  </a:lnTo>
                  <a:lnTo>
                    <a:pt x="21600" y="2200"/>
                  </a:lnTo>
                  <a:lnTo>
                    <a:pt x="21600" y="2264"/>
                  </a:lnTo>
                  <a:lnTo>
                    <a:pt x="21591" y="2323"/>
                  </a:lnTo>
                  <a:lnTo>
                    <a:pt x="21557" y="2386"/>
                  </a:lnTo>
                  <a:lnTo>
                    <a:pt x="21505" y="2455"/>
                  </a:lnTo>
                  <a:lnTo>
                    <a:pt x="21435" y="2519"/>
                  </a:lnTo>
                  <a:lnTo>
                    <a:pt x="21331" y="2597"/>
                  </a:lnTo>
                  <a:lnTo>
                    <a:pt x="21279" y="2631"/>
                  </a:lnTo>
                  <a:lnTo>
                    <a:pt x="21219" y="2661"/>
                  </a:lnTo>
                  <a:lnTo>
                    <a:pt x="21106" y="2720"/>
                  </a:lnTo>
                  <a:lnTo>
                    <a:pt x="20976" y="2769"/>
                  </a:lnTo>
                  <a:lnTo>
                    <a:pt x="20837" y="2808"/>
                  </a:lnTo>
                  <a:lnTo>
                    <a:pt x="20699" y="2842"/>
                  </a:lnTo>
                  <a:lnTo>
                    <a:pt x="20404" y="2891"/>
                  </a:lnTo>
                  <a:lnTo>
                    <a:pt x="20083" y="2925"/>
                  </a:lnTo>
                  <a:lnTo>
                    <a:pt x="19771" y="2960"/>
                  </a:lnTo>
                  <a:lnTo>
                    <a:pt x="19615" y="2974"/>
                  </a:lnTo>
                  <a:lnTo>
                    <a:pt x="19459" y="2994"/>
                  </a:lnTo>
                  <a:lnTo>
                    <a:pt x="19147" y="3043"/>
                  </a:lnTo>
                  <a:lnTo>
                    <a:pt x="19078" y="3058"/>
                  </a:lnTo>
                  <a:lnTo>
                    <a:pt x="19008" y="3087"/>
                  </a:lnTo>
                  <a:lnTo>
                    <a:pt x="18948" y="3112"/>
                  </a:lnTo>
                  <a:lnTo>
                    <a:pt x="18887" y="3141"/>
                  </a:lnTo>
                  <a:lnTo>
                    <a:pt x="18835" y="3170"/>
                  </a:lnTo>
                  <a:lnTo>
                    <a:pt x="18783" y="3210"/>
                  </a:lnTo>
                  <a:lnTo>
                    <a:pt x="18731" y="3244"/>
                  </a:lnTo>
                  <a:lnTo>
                    <a:pt x="18679" y="3283"/>
                  </a:lnTo>
                  <a:lnTo>
                    <a:pt x="18523" y="3460"/>
                  </a:lnTo>
                  <a:lnTo>
                    <a:pt x="18358" y="3621"/>
                  </a:lnTo>
                  <a:lnTo>
                    <a:pt x="18237" y="3734"/>
                  </a:lnTo>
                  <a:lnTo>
                    <a:pt x="18107" y="3837"/>
                  </a:lnTo>
                  <a:lnTo>
                    <a:pt x="17986" y="3940"/>
                  </a:lnTo>
                  <a:lnTo>
                    <a:pt x="17864" y="4052"/>
                  </a:lnTo>
                  <a:lnTo>
                    <a:pt x="17743" y="4155"/>
                  </a:lnTo>
                  <a:lnTo>
                    <a:pt x="17630" y="4263"/>
                  </a:lnTo>
                  <a:lnTo>
                    <a:pt x="17517" y="4381"/>
                  </a:lnTo>
                  <a:lnTo>
                    <a:pt x="17431" y="4493"/>
                  </a:lnTo>
                  <a:lnTo>
                    <a:pt x="17370" y="4552"/>
                  </a:lnTo>
                  <a:lnTo>
                    <a:pt x="17301" y="4606"/>
                  </a:lnTo>
                  <a:lnTo>
                    <a:pt x="17223" y="4665"/>
                  </a:lnTo>
                  <a:lnTo>
                    <a:pt x="17145" y="4719"/>
                  </a:lnTo>
                  <a:lnTo>
                    <a:pt x="16971" y="4827"/>
                  </a:lnTo>
                  <a:lnTo>
                    <a:pt x="16824" y="4944"/>
                  </a:lnTo>
                  <a:lnTo>
                    <a:pt x="16633" y="5150"/>
                  </a:lnTo>
                  <a:lnTo>
                    <a:pt x="16269" y="5572"/>
                  </a:lnTo>
                  <a:lnTo>
                    <a:pt x="16079" y="5777"/>
                  </a:lnTo>
                  <a:lnTo>
                    <a:pt x="15879" y="5983"/>
                  </a:lnTo>
                  <a:lnTo>
                    <a:pt x="15671" y="6189"/>
                  </a:lnTo>
                  <a:lnTo>
                    <a:pt x="15559" y="6287"/>
                  </a:lnTo>
                  <a:lnTo>
                    <a:pt x="15437" y="6380"/>
                  </a:lnTo>
                  <a:lnTo>
                    <a:pt x="15195" y="6576"/>
                  </a:lnTo>
                  <a:lnTo>
                    <a:pt x="14935" y="6723"/>
                  </a:lnTo>
                  <a:lnTo>
                    <a:pt x="14830" y="6767"/>
                  </a:lnTo>
                  <a:lnTo>
                    <a:pt x="14622" y="6860"/>
                  </a:lnTo>
                  <a:lnTo>
                    <a:pt x="14423" y="6944"/>
                  </a:lnTo>
                  <a:lnTo>
                    <a:pt x="14215" y="7032"/>
                  </a:lnTo>
                  <a:lnTo>
                    <a:pt x="14033" y="7125"/>
                  </a:lnTo>
                  <a:lnTo>
                    <a:pt x="13955" y="7174"/>
                  </a:lnTo>
                  <a:lnTo>
                    <a:pt x="13799" y="7282"/>
                  </a:lnTo>
                  <a:lnTo>
                    <a:pt x="13747" y="7336"/>
                  </a:lnTo>
                  <a:lnTo>
                    <a:pt x="13660" y="7409"/>
                  </a:lnTo>
                  <a:lnTo>
                    <a:pt x="13504" y="7566"/>
                  </a:lnTo>
                  <a:lnTo>
                    <a:pt x="13366" y="7723"/>
                  </a:lnTo>
                  <a:lnTo>
                    <a:pt x="13305" y="7806"/>
                  </a:lnTo>
                  <a:lnTo>
                    <a:pt x="13236" y="7884"/>
                  </a:lnTo>
                  <a:lnTo>
                    <a:pt x="13184" y="7968"/>
                  </a:lnTo>
                  <a:lnTo>
                    <a:pt x="13080" y="8139"/>
                  </a:lnTo>
                  <a:lnTo>
                    <a:pt x="12993" y="8311"/>
                  </a:lnTo>
                  <a:lnTo>
                    <a:pt x="12924" y="8497"/>
                  </a:lnTo>
                  <a:lnTo>
                    <a:pt x="12863" y="8683"/>
                  </a:lnTo>
                  <a:lnTo>
                    <a:pt x="12863" y="8693"/>
                  </a:lnTo>
                  <a:lnTo>
                    <a:pt x="12854" y="8698"/>
                  </a:lnTo>
                  <a:lnTo>
                    <a:pt x="12837" y="8703"/>
                  </a:lnTo>
                  <a:lnTo>
                    <a:pt x="12811" y="8708"/>
                  </a:lnTo>
                  <a:lnTo>
                    <a:pt x="12759" y="8713"/>
                  </a:lnTo>
                  <a:lnTo>
                    <a:pt x="12690" y="8717"/>
                  </a:lnTo>
                  <a:lnTo>
                    <a:pt x="12629" y="8717"/>
                  </a:lnTo>
                  <a:lnTo>
                    <a:pt x="12568" y="8722"/>
                  </a:lnTo>
                  <a:lnTo>
                    <a:pt x="12516" y="8727"/>
                  </a:lnTo>
                  <a:lnTo>
                    <a:pt x="12490" y="8732"/>
                  </a:lnTo>
                  <a:lnTo>
                    <a:pt x="12300" y="9016"/>
                  </a:lnTo>
                  <a:lnTo>
                    <a:pt x="12109" y="9310"/>
                  </a:lnTo>
                  <a:lnTo>
                    <a:pt x="12013" y="9452"/>
                  </a:lnTo>
                  <a:lnTo>
                    <a:pt x="11918" y="9599"/>
                  </a:lnTo>
                  <a:lnTo>
                    <a:pt x="11814" y="9732"/>
                  </a:lnTo>
                  <a:lnTo>
                    <a:pt x="11701" y="9864"/>
                  </a:lnTo>
                  <a:lnTo>
                    <a:pt x="11537" y="10021"/>
                  </a:lnTo>
                  <a:lnTo>
                    <a:pt x="11372" y="10173"/>
                  </a:lnTo>
                  <a:lnTo>
                    <a:pt x="11207" y="10330"/>
                  </a:lnTo>
                  <a:lnTo>
                    <a:pt x="10843" y="10624"/>
                  </a:lnTo>
                  <a:lnTo>
                    <a:pt x="10661" y="10766"/>
                  </a:lnTo>
                  <a:lnTo>
                    <a:pt x="10462" y="10913"/>
                  </a:lnTo>
                  <a:lnTo>
                    <a:pt x="10254" y="11050"/>
                  </a:lnTo>
                  <a:lnTo>
                    <a:pt x="10046" y="11177"/>
                  </a:lnTo>
                  <a:lnTo>
                    <a:pt x="9829" y="11295"/>
                  </a:lnTo>
                  <a:lnTo>
                    <a:pt x="9621" y="11413"/>
                  </a:lnTo>
                  <a:lnTo>
                    <a:pt x="9404" y="11530"/>
                  </a:lnTo>
                  <a:lnTo>
                    <a:pt x="9188" y="11638"/>
                  </a:lnTo>
                  <a:lnTo>
                    <a:pt x="8962" y="11741"/>
                  </a:lnTo>
                  <a:lnTo>
                    <a:pt x="8728" y="11844"/>
                  </a:lnTo>
                  <a:lnTo>
                    <a:pt x="8486" y="11947"/>
                  </a:lnTo>
                  <a:lnTo>
                    <a:pt x="8702" y="12054"/>
                  </a:lnTo>
                  <a:lnTo>
                    <a:pt x="8910" y="12162"/>
                  </a:lnTo>
                  <a:lnTo>
                    <a:pt x="9023" y="12211"/>
                  </a:lnTo>
                  <a:lnTo>
                    <a:pt x="9118" y="12265"/>
                  </a:lnTo>
                  <a:lnTo>
                    <a:pt x="9205" y="12324"/>
                  </a:lnTo>
                  <a:lnTo>
                    <a:pt x="9274" y="12388"/>
                  </a:lnTo>
                  <a:lnTo>
                    <a:pt x="9318" y="12451"/>
                  </a:lnTo>
                  <a:lnTo>
                    <a:pt x="9344" y="12510"/>
                  </a:lnTo>
                  <a:lnTo>
                    <a:pt x="9352" y="12564"/>
                  </a:lnTo>
                  <a:lnTo>
                    <a:pt x="9344" y="12623"/>
                  </a:lnTo>
                  <a:lnTo>
                    <a:pt x="9326" y="12672"/>
                  </a:lnTo>
                  <a:lnTo>
                    <a:pt x="9292" y="12731"/>
                  </a:lnTo>
                  <a:lnTo>
                    <a:pt x="9248" y="12780"/>
                  </a:lnTo>
                  <a:lnTo>
                    <a:pt x="9196" y="12824"/>
                  </a:lnTo>
                  <a:lnTo>
                    <a:pt x="9127" y="12868"/>
                  </a:lnTo>
                  <a:lnTo>
                    <a:pt x="9058" y="12907"/>
                  </a:lnTo>
                  <a:lnTo>
                    <a:pt x="8980" y="12946"/>
                  </a:lnTo>
                  <a:lnTo>
                    <a:pt x="8884" y="12981"/>
                  </a:lnTo>
                  <a:lnTo>
                    <a:pt x="8694" y="13039"/>
                  </a:lnTo>
                  <a:lnTo>
                    <a:pt x="8590" y="13064"/>
                  </a:lnTo>
                  <a:lnTo>
                    <a:pt x="8486" y="13079"/>
                  </a:lnTo>
                  <a:lnTo>
                    <a:pt x="8252" y="13118"/>
                  </a:lnTo>
                  <a:lnTo>
                    <a:pt x="8018" y="13152"/>
                  </a:lnTo>
                  <a:lnTo>
                    <a:pt x="7775" y="13181"/>
                  </a:lnTo>
                  <a:lnTo>
                    <a:pt x="7541" y="13211"/>
                  </a:lnTo>
                  <a:lnTo>
                    <a:pt x="7307" y="13235"/>
                  </a:lnTo>
                  <a:lnTo>
                    <a:pt x="7064" y="13260"/>
                  </a:lnTo>
                  <a:lnTo>
                    <a:pt x="6830" y="13289"/>
                  </a:lnTo>
                  <a:lnTo>
                    <a:pt x="6587" y="13324"/>
                  </a:lnTo>
                  <a:lnTo>
                    <a:pt x="6371" y="13363"/>
                  </a:lnTo>
                  <a:lnTo>
                    <a:pt x="6145" y="13412"/>
                  </a:lnTo>
                  <a:lnTo>
                    <a:pt x="6041" y="13436"/>
                  </a:lnTo>
                  <a:lnTo>
                    <a:pt x="5937" y="13466"/>
                  </a:lnTo>
                  <a:lnTo>
                    <a:pt x="5842" y="13495"/>
                  </a:lnTo>
                  <a:lnTo>
                    <a:pt x="5747" y="13529"/>
                  </a:lnTo>
                  <a:lnTo>
                    <a:pt x="5643" y="13569"/>
                  </a:lnTo>
                  <a:lnTo>
                    <a:pt x="5547" y="13613"/>
                  </a:lnTo>
                  <a:lnTo>
                    <a:pt x="5383" y="13706"/>
                  </a:lnTo>
                  <a:lnTo>
                    <a:pt x="5305" y="13760"/>
                  </a:lnTo>
                  <a:lnTo>
                    <a:pt x="5227" y="13819"/>
                  </a:lnTo>
                  <a:lnTo>
                    <a:pt x="5157" y="13877"/>
                  </a:lnTo>
                  <a:lnTo>
                    <a:pt x="5079" y="13941"/>
                  </a:lnTo>
                  <a:lnTo>
                    <a:pt x="5027" y="14019"/>
                  </a:lnTo>
                  <a:lnTo>
                    <a:pt x="4975" y="14088"/>
                  </a:lnTo>
                  <a:lnTo>
                    <a:pt x="4932" y="14157"/>
                  </a:lnTo>
                  <a:lnTo>
                    <a:pt x="4889" y="14230"/>
                  </a:lnTo>
                  <a:lnTo>
                    <a:pt x="4828" y="14377"/>
                  </a:lnTo>
                  <a:lnTo>
                    <a:pt x="4776" y="14524"/>
                  </a:lnTo>
                  <a:lnTo>
                    <a:pt x="4724" y="14676"/>
                  </a:lnTo>
                  <a:lnTo>
                    <a:pt x="4672" y="14818"/>
                  </a:lnTo>
                  <a:lnTo>
                    <a:pt x="4611" y="14965"/>
                  </a:lnTo>
                  <a:lnTo>
                    <a:pt x="4525" y="15102"/>
                  </a:lnTo>
                  <a:lnTo>
                    <a:pt x="4473" y="15210"/>
                  </a:lnTo>
                  <a:lnTo>
                    <a:pt x="4447" y="15259"/>
                  </a:lnTo>
                  <a:lnTo>
                    <a:pt x="4412" y="15308"/>
                  </a:lnTo>
                  <a:lnTo>
                    <a:pt x="4334" y="15406"/>
                  </a:lnTo>
                  <a:lnTo>
                    <a:pt x="4161" y="15592"/>
                  </a:lnTo>
                  <a:lnTo>
                    <a:pt x="4083" y="15690"/>
                  </a:lnTo>
                  <a:lnTo>
                    <a:pt x="4013" y="15788"/>
                  </a:lnTo>
                  <a:lnTo>
                    <a:pt x="3961" y="15896"/>
                  </a:lnTo>
                  <a:lnTo>
                    <a:pt x="3918" y="16073"/>
                  </a:lnTo>
                  <a:lnTo>
                    <a:pt x="3892" y="16259"/>
                  </a:lnTo>
                  <a:lnTo>
                    <a:pt x="3866" y="16435"/>
                  </a:lnTo>
                  <a:lnTo>
                    <a:pt x="3857" y="16617"/>
                  </a:lnTo>
                  <a:lnTo>
                    <a:pt x="3857" y="16798"/>
                  </a:lnTo>
                  <a:lnTo>
                    <a:pt x="3866" y="16969"/>
                  </a:lnTo>
                  <a:lnTo>
                    <a:pt x="3883" y="17151"/>
                  </a:lnTo>
                  <a:lnTo>
                    <a:pt x="3900" y="17322"/>
                  </a:lnTo>
                  <a:lnTo>
                    <a:pt x="3944" y="17670"/>
                  </a:lnTo>
                  <a:lnTo>
                    <a:pt x="3978" y="18023"/>
                  </a:lnTo>
                  <a:lnTo>
                    <a:pt x="4013" y="18366"/>
                  </a:lnTo>
                  <a:lnTo>
                    <a:pt x="4013" y="18728"/>
                  </a:lnTo>
                  <a:lnTo>
                    <a:pt x="4022" y="18748"/>
                  </a:lnTo>
                  <a:lnTo>
                    <a:pt x="4048" y="18758"/>
                  </a:lnTo>
                  <a:lnTo>
                    <a:pt x="4065" y="18768"/>
                  </a:lnTo>
                  <a:lnTo>
                    <a:pt x="4126" y="18782"/>
                  </a:lnTo>
                  <a:lnTo>
                    <a:pt x="4247" y="18782"/>
                  </a:lnTo>
                  <a:lnTo>
                    <a:pt x="4308" y="18773"/>
                  </a:lnTo>
                  <a:lnTo>
                    <a:pt x="4360" y="18758"/>
                  </a:lnTo>
                  <a:lnTo>
                    <a:pt x="4386" y="18738"/>
                  </a:lnTo>
                  <a:lnTo>
                    <a:pt x="4464" y="18694"/>
                  </a:lnTo>
                  <a:lnTo>
                    <a:pt x="4551" y="18650"/>
                  </a:lnTo>
                  <a:lnTo>
                    <a:pt x="4646" y="18606"/>
                  </a:lnTo>
                  <a:lnTo>
                    <a:pt x="4741" y="18567"/>
                  </a:lnTo>
                  <a:lnTo>
                    <a:pt x="4941" y="18498"/>
                  </a:lnTo>
                  <a:lnTo>
                    <a:pt x="5149" y="18434"/>
                  </a:lnTo>
                  <a:lnTo>
                    <a:pt x="5365" y="18371"/>
                  </a:lnTo>
                  <a:lnTo>
                    <a:pt x="5582" y="18297"/>
                  </a:lnTo>
                  <a:lnTo>
                    <a:pt x="5695" y="18263"/>
                  </a:lnTo>
                  <a:lnTo>
                    <a:pt x="5807" y="18224"/>
                  </a:lnTo>
                  <a:lnTo>
                    <a:pt x="5911" y="18180"/>
                  </a:lnTo>
                  <a:lnTo>
                    <a:pt x="6015" y="18131"/>
                  </a:lnTo>
                  <a:lnTo>
                    <a:pt x="6137" y="18072"/>
                  </a:lnTo>
                  <a:lnTo>
                    <a:pt x="6275" y="18013"/>
                  </a:lnTo>
                  <a:lnTo>
                    <a:pt x="6405" y="17949"/>
                  </a:lnTo>
                  <a:lnTo>
                    <a:pt x="6535" y="17891"/>
                  </a:lnTo>
                  <a:lnTo>
                    <a:pt x="6822" y="17788"/>
                  </a:lnTo>
                  <a:lnTo>
                    <a:pt x="7108" y="17680"/>
                  </a:lnTo>
                  <a:lnTo>
                    <a:pt x="7714" y="17494"/>
                  </a:lnTo>
                  <a:lnTo>
                    <a:pt x="8035" y="17405"/>
                  </a:lnTo>
                  <a:lnTo>
                    <a:pt x="8338" y="17312"/>
                  </a:lnTo>
                  <a:lnTo>
                    <a:pt x="8442" y="17283"/>
                  </a:lnTo>
                  <a:lnTo>
                    <a:pt x="8529" y="17249"/>
                  </a:lnTo>
                  <a:lnTo>
                    <a:pt x="8624" y="17214"/>
                  </a:lnTo>
                  <a:lnTo>
                    <a:pt x="8702" y="17175"/>
                  </a:lnTo>
                  <a:lnTo>
                    <a:pt x="8867" y="17097"/>
                  </a:lnTo>
                  <a:lnTo>
                    <a:pt x="9040" y="17004"/>
                  </a:lnTo>
                  <a:lnTo>
                    <a:pt x="9196" y="16915"/>
                  </a:lnTo>
                  <a:lnTo>
                    <a:pt x="9526" y="16739"/>
                  </a:lnTo>
                  <a:lnTo>
                    <a:pt x="9699" y="16656"/>
                  </a:lnTo>
                  <a:lnTo>
                    <a:pt x="9873" y="16577"/>
                  </a:lnTo>
                  <a:lnTo>
                    <a:pt x="10063" y="16509"/>
                  </a:lnTo>
                  <a:lnTo>
                    <a:pt x="10445" y="16391"/>
                  </a:lnTo>
                  <a:lnTo>
                    <a:pt x="10653" y="16342"/>
                  </a:lnTo>
                  <a:lnTo>
                    <a:pt x="10852" y="16298"/>
                  </a:lnTo>
                  <a:lnTo>
                    <a:pt x="11051" y="16259"/>
                  </a:lnTo>
                  <a:lnTo>
                    <a:pt x="11268" y="16220"/>
                  </a:lnTo>
                  <a:lnTo>
                    <a:pt x="11684" y="16141"/>
                  </a:lnTo>
                  <a:lnTo>
                    <a:pt x="12083" y="16048"/>
                  </a:lnTo>
                  <a:lnTo>
                    <a:pt x="12291" y="15999"/>
                  </a:lnTo>
                  <a:lnTo>
                    <a:pt x="12482" y="15945"/>
                  </a:lnTo>
                  <a:lnTo>
                    <a:pt x="12672" y="15886"/>
                  </a:lnTo>
                  <a:lnTo>
                    <a:pt x="12863" y="15813"/>
                  </a:lnTo>
                  <a:lnTo>
                    <a:pt x="13114" y="15700"/>
                  </a:lnTo>
                  <a:lnTo>
                    <a:pt x="13366" y="15583"/>
                  </a:lnTo>
                  <a:lnTo>
                    <a:pt x="13608" y="15455"/>
                  </a:lnTo>
                  <a:lnTo>
                    <a:pt x="14076" y="15191"/>
                  </a:lnTo>
                  <a:lnTo>
                    <a:pt x="14310" y="15063"/>
                  </a:lnTo>
                  <a:lnTo>
                    <a:pt x="14562" y="14941"/>
                  </a:lnTo>
                  <a:lnTo>
                    <a:pt x="14813" y="14813"/>
                  </a:lnTo>
                  <a:lnTo>
                    <a:pt x="14787" y="14774"/>
                  </a:lnTo>
                  <a:lnTo>
                    <a:pt x="14770" y="14735"/>
                  </a:lnTo>
                  <a:lnTo>
                    <a:pt x="14752" y="14701"/>
                  </a:lnTo>
                  <a:lnTo>
                    <a:pt x="14744" y="14661"/>
                  </a:lnTo>
                  <a:lnTo>
                    <a:pt x="14735" y="14627"/>
                  </a:lnTo>
                  <a:lnTo>
                    <a:pt x="14744" y="14588"/>
                  </a:lnTo>
                  <a:lnTo>
                    <a:pt x="14744" y="14549"/>
                  </a:lnTo>
                  <a:lnTo>
                    <a:pt x="14752" y="14514"/>
                  </a:lnTo>
                  <a:lnTo>
                    <a:pt x="14787" y="14446"/>
                  </a:lnTo>
                  <a:lnTo>
                    <a:pt x="14839" y="14382"/>
                  </a:lnTo>
                  <a:lnTo>
                    <a:pt x="14995" y="14255"/>
                  </a:lnTo>
                  <a:lnTo>
                    <a:pt x="15082" y="14196"/>
                  </a:lnTo>
                  <a:lnTo>
                    <a:pt x="15177" y="14142"/>
                  </a:lnTo>
                  <a:lnTo>
                    <a:pt x="15403" y="14044"/>
                  </a:lnTo>
                  <a:lnTo>
                    <a:pt x="15645" y="13966"/>
                  </a:lnTo>
                  <a:lnTo>
                    <a:pt x="15767" y="13921"/>
                  </a:lnTo>
                  <a:lnTo>
                    <a:pt x="15888" y="13892"/>
                  </a:lnTo>
                  <a:lnTo>
                    <a:pt x="16044" y="13858"/>
                  </a:lnTo>
                  <a:lnTo>
                    <a:pt x="16191" y="13823"/>
                  </a:lnTo>
                  <a:lnTo>
                    <a:pt x="16503" y="13784"/>
                  </a:lnTo>
                  <a:lnTo>
                    <a:pt x="16668" y="13770"/>
                  </a:lnTo>
                  <a:lnTo>
                    <a:pt x="16824" y="13760"/>
                  </a:lnTo>
                  <a:lnTo>
                    <a:pt x="17145" y="13760"/>
                  </a:lnTo>
                  <a:lnTo>
                    <a:pt x="17301" y="13765"/>
                  </a:lnTo>
                  <a:lnTo>
                    <a:pt x="17457" y="13774"/>
                  </a:lnTo>
                  <a:lnTo>
                    <a:pt x="17613" y="13789"/>
                  </a:lnTo>
                  <a:lnTo>
                    <a:pt x="17778" y="13809"/>
                  </a:lnTo>
                  <a:lnTo>
                    <a:pt x="17925" y="13828"/>
                  </a:lnTo>
                  <a:lnTo>
                    <a:pt x="18220" y="13887"/>
                  </a:lnTo>
                  <a:lnTo>
                    <a:pt x="18358" y="13917"/>
                  </a:lnTo>
                  <a:lnTo>
                    <a:pt x="18540" y="13966"/>
                  </a:lnTo>
                  <a:lnTo>
                    <a:pt x="18731" y="14019"/>
                  </a:lnTo>
                  <a:lnTo>
                    <a:pt x="18904" y="14078"/>
                  </a:lnTo>
                  <a:lnTo>
                    <a:pt x="19078" y="14147"/>
                  </a:lnTo>
                  <a:lnTo>
                    <a:pt x="19242" y="14220"/>
                  </a:lnTo>
                  <a:lnTo>
                    <a:pt x="19476" y="14353"/>
                  </a:lnTo>
                  <a:lnTo>
                    <a:pt x="19546" y="14397"/>
                  </a:lnTo>
                  <a:lnTo>
                    <a:pt x="19606" y="14441"/>
                  </a:lnTo>
                  <a:lnTo>
                    <a:pt x="19728" y="14539"/>
                  </a:lnTo>
                  <a:lnTo>
                    <a:pt x="19780" y="14598"/>
                  </a:lnTo>
                  <a:lnTo>
                    <a:pt x="19832" y="14647"/>
                  </a:lnTo>
                  <a:lnTo>
                    <a:pt x="19918" y="14754"/>
                  </a:lnTo>
                  <a:lnTo>
                    <a:pt x="19944" y="14808"/>
                  </a:lnTo>
                  <a:lnTo>
                    <a:pt x="19970" y="14867"/>
                  </a:lnTo>
                  <a:lnTo>
                    <a:pt x="19996" y="14931"/>
                  </a:lnTo>
                  <a:lnTo>
                    <a:pt x="20005" y="14985"/>
                  </a:lnTo>
                  <a:lnTo>
                    <a:pt x="20014" y="15044"/>
                  </a:lnTo>
                  <a:lnTo>
                    <a:pt x="20014" y="15107"/>
                  </a:lnTo>
                  <a:lnTo>
                    <a:pt x="20005" y="15166"/>
                  </a:lnTo>
                  <a:lnTo>
                    <a:pt x="19970" y="15293"/>
                  </a:lnTo>
                  <a:lnTo>
                    <a:pt x="19901" y="15421"/>
                  </a:lnTo>
                  <a:lnTo>
                    <a:pt x="19858" y="15480"/>
                  </a:lnTo>
                  <a:lnTo>
                    <a:pt x="19806" y="15538"/>
                  </a:lnTo>
                  <a:lnTo>
                    <a:pt x="19736" y="15587"/>
                  </a:lnTo>
                  <a:lnTo>
                    <a:pt x="19615" y="15666"/>
                  </a:lnTo>
                  <a:lnTo>
                    <a:pt x="19546" y="15695"/>
                  </a:lnTo>
                  <a:lnTo>
                    <a:pt x="19476" y="15720"/>
                  </a:lnTo>
                  <a:lnTo>
                    <a:pt x="19398" y="15744"/>
                  </a:lnTo>
                  <a:lnTo>
                    <a:pt x="19320" y="15759"/>
                  </a:lnTo>
                  <a:lnTo>
                    <a:pt x="19234" y="15774"/>
                  </a:lnTo>
                  <a:lnTo>
                    <a:pt x="19060" y="15783"/>
                  </a:lnTo>
                  <a:lnTo>
                    <a:pt x="18974" y="15783"/>
                  </a:lnTo>
                  <a:lnTo>
                    <a:pt x="18878" y="15779"/>
                  </a:lnTo>
                  <a:lnTo>
                    <a:pt x="18792" y="15774"/>
                  </a:lnTo>
                  <a:lnTo>
                    <a:pt x="18688" y="15759"/>
                  </a:lnTo>
                  <a:lnTo>
                    <a:pt x="18497" y="15730"/>
                  </a:lnTo>
                  <a:lnTo>
                    <a:pt x="18306" y="15690"/>
                  </a:lnTo>
                  <a:lnTo>
                    <a:pt x="18116" y="15641"/>
                  </a:lnTo>
                  <a:lnTo>
                    <a:pt x="17925" y="15583"/>
                  </a:lnTo>
                  <a:lnTo>
                    <a:pt x="17743" y="15524"/>
                  </a:lnTo>
                  <a:lnTo>
                    <a:pt x="17561" y="15450"/>
                  </a:lnTo>
                  <a:lnTo>
                    <a:pt x="17396" y="15382"/>
                  </a:lnTo>
                  <a:lnTo>
                    <a:pt x="17240" y="15313"/>
                  </a:lnTo>
                  <a:lnTo>
                    <a:pt x="17015" y="15411"/>
                  </a:lnTo>
                  <a:lnTo>
                    <a:pt x="16807" y="15514"/>
                  </a:lnTo>
                  <a:lnTo>
                    <a:pt x="16607" y="15612"/>
                  </a:lnTo>
                  <a:lnTo>
                    <a:pt x="16399" y="15715"/>
                  </a:lnTo>
                  <a:lnTo>
                    <a:pt x="16018" y="15930"/>
                  </a:lnTo>
                  <a:lnTo>
                    <a:pt x="15645" y="16151"/>
                  </a:lnTo>
                  <a:lnTo>
                    <a:pt x="15264" y="16372"/>
                  </a:lnTo>
                  <a:lnTo>
                    <a:pt x="14883" y="16597"/>
                  </a:lnTo>
                  <a:lnTo>
                    <a:pt x="14692" y="16705"/>
                  </a:lnTo>
                  <a:lnTo>
                    <a:pt x="14501" y="16817"/>
                  </a:lnTo>
                  <a:lnTo>
                    <a:pt x="14284" y="16920"/>
                  </a:lnTo>
                  <a:lnTo>
                    <a:pt x="13868" y="17126"/>
                  </a:lnTo>
                  <a:lnTo>
                    <a:pt x="13643" y="17214"/>
                  </a:lnTo>
                  <a:lnTo>
                    <a:pt x="13418" y="17293"/>
                  </a:lnTo>
                  <a:lnTo>
                    <a:pt x="13192" y="17366"/>
                  </a:lnTo>
                  <a:lnTo>
                    <a:pt x="12958" y="17440"/>
                  </a:lnTo>
                  <a:lnTo>
                    <a:pt x="12490" y="17567"/>
                  </a:lnTo>
                  <a:lnTo>
                    <a:pt x="12256" y="17626"/>
                  </a:lnTo>
                  <a:lnTo>
                    <a:pt x="11779" y="17744"/>
                  </a:lnTo>
                  <a:lnTo>
                    <a:pt x="11303" y="17871"/>
                  </a:lnTo>
                  <a:lnTo>
                    <a:pt x="11069" y="17940"/>
                  </a:lnTo>
                  <a:lnTo>
                    <a:pt x="10618" y="18096"/>
                  </a:lnTo>
                  <a:lnTo>
                    <a:pt x="10393" y="18185"/>
                  </a:lnTo>
                  <a:lnTo>
                    <a:pt x="10063" y="18341"/>
                  </a:lnTo>
                  <a:lnTo>
                    <a:pt x="9743" y="18479"/>
                  </a:lnTo>
                  <a:lnTo>
                    <a:pt x="9587" y="18547"/>
                  </a:lnTo>
                  <a:lnTo>
                    <a:pt x="9422" y="18611"/>
                  </a:lnTo>
                  <a:lnTo>
                    <a:pt x="9257" y="18679"/>
                  </a:lnTo>
                  <a:lnTo>
                    <a:pt x="9092" y="18738"/>
                  </a:lnTo>
                  <a:lnTo>
                    <a:pt x="8685" y="18871"/>
                  </a:lnTo>
                  <a:lnTo>
                    <a:pt x="8286" y="18993"/>
                  </a:lnTo>
                  <a:lnTo>
                    <a:pt x="7888" y="19106"/>
                  </a:lnTo>
                  <a:lnTo>
                    <a:pt x="7480" y="19219"/>
                  </a:lnTo>
                  <a:lnTo>
                    <a:pt x="7073" y="19326"/>
                  </a:lnTo>
                  <a:lnTo>
                    <a:pt x="6657" y="19434"/>
                  </a:lnTo>
                  <a:lnTo>
                    <a:pt x="6249" y="19542"/>
                  </a:lnTo>
                  <a:lnTo>
                    <a:pt x="5764" y="19679"/>
                  </a:lnTo>
                  <a:lnTo>
                    <a:pt x="5695" y="19704"/>
                  </a:lnTo>
                  <a:lnTo>
                    <a:pt x="5617" y="19728"/>
                  </a:lnTo>
                  <a:lnTo>
                    <a:pt x="5565" y="19753"/>
                  </a:lnTo>
                  <a:lnTo>
                    <a:pt x="5452" y="19807"/>
                  </a:lnTo>
                  <a:lnTo>
                    <a:pt x="5348" y="19875"/>
                  </a:lnTo>
                  <a:lnTo>
                    <a:pt x="5253" y="19939"/>
                  </a:lnTo>
                  <a:lnTo>
                    <a:pt x="5166" y="20007"/>
                  </a:lnTo>
                  <a:lnTo>
                    <a:pt x="5079" y="20081"/>
                  </a:lnTo>
                  <a:lnTo>
                    <a:pt x="5001" y="20154"/>
                  </a:lnTo>
                  <a:lnTo>
                    <a:pt x="4845" y="20306"/>
                  </a:lnTo>
                  <a:lnTo>
                    <a:pt x="4681" y="20453"/>
                  </a:lnTo>
                  <a:lnTo>
                    <a:pt x="4585" y="20527"/>
                  </a:lnTo>
                  <a:lnTo>
                    <a:pt x="4481" y="20595"/>
                  </a:lnTo>
                  <a:lnTo>
                    <a:pt x="4369" y="20654"/>
                  </a:lnTo>
                  <a:lnTo>
                    <a:pt x="4247" y="20713"/>
                  </a:lnTo>
                  <a:lnTo>
                    <a:pt x="3996" y="20787"/>
                  </a:lnTo>
                  <a:lnTo>
                    <a:pt x="3770" y="20865"/>
                  </a:lnTo>
                  <a:lnTo>
                    <a:pt x="3536" y="20938"/>
                  </a:lnTo>
                  <a:lnTo>
                    <a:pt x="3311" y="21012"/>
                  </a:lnTo>
                  <a:lnTo>
                    <a:pt x="3094" y="21090"/>
                  </a:lnTo>
                  <a:lnTo>
                    <a:pt x="2878" y="21179"/>
                  </a:lnTo>
                  <a:lnTo>
                    <a:pt x="2670" y="21267"/>
                  </a:lnTo>
                  <a:lnTo>
                    <a:pt x="2574" y="21316"/>
                  </a:lnTo>
                  <a:lnTo>
                    <a:pt x="2479" y="21370"/>
                  </a:lnTo>
                  <a:lnTo>
                    <a:pt x="2375" y="21424"/>
                  </a:lnTo>
                  <a:lnTo>
                    <a:pt x="2271" y="21468"/>
                  </a:lnTo>
                  <a:lnTo>
                    <a:pt x="2167" y="21502"/>
                  </a:lnTo>
                  <a:lnTo>
                    <a:pt x="2063" y="21531"/>
                  </a:lnTo>
                  <a:lnTo>
                    <a:pt x="1950" y="21556"/>
                  </a:lnTo>
                  <a:lnTo>
                    <a:pt x="1829" y="21575"/>
                  </a:lnTo>
                  <a:lnTo>
                    <a:pt x="1716" y="21590"/>
                  </a:lnTo>
                  <a:lnTo>
                    <a:pt x="1595" y="21600"/>
                  </a:lnTo>
                  <a:lnTo>
                    <a:pt x="1361" y="21600"/>
                  </a:lnTo>
                  <a:lnTo>
                    <a:pt x="1231" y="21595"/>
                  </a:lnTo>
                  <a:lnTo>
                    <a:pt x="1109" y="21590"/>
                  </a:lnTo>
                  <a:lnTo>
                    <a:pt x="988" y="21580"/>
                  </a:lnTo>
                  <a:lnTo>
                    <a:pt x="858" y="21566"/>
                  </a:lnTo>
                  <a:lnTo>
                    <a:pt x="728" y="21546"/>
                  </a:lnTo>
                  <a:lnTo>
                    <a:pt x="615" y="21531"/>
                  </a:lnTo>
                  <a:lnTo>
                    <a:pt x="520" y="21512"/>
                  </a:lnTo>
                  <a:lnTo>
                    <a:pt x="425" y="21487"/>
                  </a:lnTo>
                  <a:lnTo>
                    <a:pt x="329" y="21453"/>
                  </a:lnTo>
                  <a:lnTo>
                    <a:pt x="243" y="21404"/>
                  </a:lnTo>
                  <a:lnTo>
                    <a:pt x="156" y="21350"/>
                  </a:lnTo>
                  <a:lnTo>
                    <a:pt x="87" y="21291"/>
                  </a:lnTo>
                  <a:lnTo>
                    <a:pt x="61" y="21262"/>
                  </a:lnTo>
                  <a:lnTo>
                    <a:pt x="35" y="21228"/>
                  </a:lnTo>
                  <a:lnTo>
                    <a:pt x="17" y="21198"/>
                  </a:lnTo>
                  <a:lnTo>
                    <a:pt x="9" y="21164"/>
                  </a:lnTo>
                  <a:lnTo>
                    <a:pt x="0" y="21100"/>
                  </a:lnTo>
                  <a:lnTo>
                    <a:pt x="0" y="21041"/>
                  </a:lnTo>
                  <a:lnTo>
                    <a:pt x="9" y="20992"/>
                  </a:lnTo>
                  <a:lnTo>
                    <a:pt x="26" y="20943"/>
                  </a:lnTo>
                  <a:lnTo>
                    <a:pt x="52" y="20899"/>
                  </a:lnTo>
                  <a:lnTo>
                    <a:pt x="87" y="20855"/>
                  </a:lnTo>
                  <a:lnTo>
                    <a:pt x="130" y="20816"/>
                  </a:lnTo>
                  <a:lnTo>
                    <a:pt x="182" y="20777"/>
                  </a:lnTo>
                  <a:lnTo>
                    <a:pt x="243" y="20738"/>
                  </a:lnTo>
                  <a:lnTo>
                    <a:pt x="303" y="20708"/>
                  </a:lnTo>
                  <a:lnTo>
                    <a:pt x="364" y="20674"/>
                  </a:lnTo>
                  <a:lnTo>
                    <a:pt x="433" y="20644"/>
                  </a:lnTo>
                  <a:lnTo>
                    <a:pt x="589" y="20591"/>
                  </a:lnTo>
                  <a:lnTo>
                    <a:pt x="745" y="20542"/>
                  </a:lnTo>
                  <a:lnTo>
                    <a:pt x="1101" y="20439"/>
                  </a:lnTo>
                  <a:lnTo>
                    <a:pt x="1465" y="20336"/>
                  </a:lnTo>
                  <a:lnTo>
                    <a:pt x="1630" y="20277"/>
                  </a:lnTo>
                  <a:lnTo>
                    <a:pt x="1786" y="20213"/>
                  </a:lnTo>
                  <a:lnTo>
                    <a:pt x="1855" y="20179"/>
                  </a:lnTo>
                  <a:lnTo>
                    <a:pt x="2002" y="20096"/>
                  </a:lnTo>
                  <a:lnTo>
                    <a:pt x="2054" y="20052"/>
                  </a:lnTo>
                  <a:lnTo>
                    <a:pt x="2141" y="19983"/>
                  </a:lnTo>
                  <a:lnTo>
                    <a:pt x="2210" y="19914"/>
                  </a:lnTo>
                  <a:lnTo>
                    <a:pt x="2340" y="19767"/>
                  </a:lnTo>
                  <a:lnTo>
                    <a:pt x="2444" y="19620"/>
                  </a:lnTo>
                  <a:lnTo>
                    <a:pt x="2479" y="19542"/>
                  </a:lnTo>
                  <a:lnTo>
                    <a:pt x="2514" y="19473"/>
                  </a:lnTo>
                  <a:lnTo>
                    <a:pt x="2566" y="19326"/>
                  </a:lnTo>
                  <a:lnTo>
                    <a:pt x="2574" y="19253"/>
                  </a:lnTo>
                  <a:lnTo>
                    <a:pt x="2592" y="19174"/>
                  </a:lnTo>
                  <a:lnTo>
                    <a:pt x="2592" y="18871"/>
                  </a:lnTo>
                  <a:lnTo>
                    <a:pt x="2566" y="18724"/>
                  </a:lnTo>
                  <a:lnTo>
                    <a:pt x="2531" y="18567"/>
                  </a:lnTo>
                  <a:lnTo>
                    <a:pt x="2496" y="18415"/>
                  </a:lnTo>
                  <a:lnTo>
                    <a:pt x="2340" y="17944"/>
                  </a:lnTo>
                  <a:lnTo>
                    <a:pt x="2245" y="17631"/>
                  </a:lnTo>
                  <a:lnTo>
                    <a:pt x="2167" y="17381"/>
                  </a:lnTo>
                  <a:lnTo>
                    <a:pt x="2080" y="17131"/>
                  </a:lnTo>
                  <a:lnTo>
                    <a:pt x="2028" y="17004"/>
                  </a:lnTo>
                  <a:lnTo>
                    <a:pt x="1907" y="16759"/>
                  </a:lnTo>
                  <a:lnTo>
                    <a:pt x="1768" y="16514"/>
                  </a:lnTo>
                  <a:lnTo>
                    <a:pt x="1612" y="16269"/>
                  </a:lnTo>
                  <a:lnTo>
                    <a:pt x="1534" y="16151"/>
                  </a:lnTo>
                  <a:lnTo>
                    <a:pt x="1439" y="16024"/>
                  </a:lnTo>
                  <a:lnTo>
                    <a:pt x="1343" y="15906"/>
                  </a:lnTo>
                  <a:lnTo>
                    <a:pt x="1231" y="15779"/>
                  </a:lnTo>
                  <a:lnTo>
                    <a:pt x="1127" y="15656"/>
                  </a:lnTo>
                  <a:lnTo>
                    <a:pt x="1101" y="15607"/>
                  </a:lnTo>
                  <a:lnTo>
                    <a:pt x="1092" y="15553"/>
                  </a:lnTo>
                  <a:lnTo>
                    <a:pt x="1092" y="15494"/>
                  </a:lnTo>
                  <a:lnTo>
                    <a:pt x="1109" y="15440"/>
                  </a:lnTo>
                  <a:lnTo>
                    <a:pt x="1144" y="15387"/>
                  </a:lnTo>
                  <a:lnTo>
                    <a:pt x="1187" y="15338"/>
                  </a:lnTo>
                  <a:lnTo>
                    <a:pt x="1239" y="15298"/>
                  </a:lnTo>
                  <a:lnTo>
                    <a:pt x="1309" y="15264"/>
                  </a:lnTo>
                  <a:lnTo>
                    <a:pt x="1439" y="15220"/>
                  </a:lnTo>
                  <a:lnTo>
                    <a:pt x="1552" y="15171"/>
                  </a:lnTo>
                  <a:lnTo>
                    <a:pt x="1656" y="15122"/>
                  </a:lnTo>
                  <a:lnTo>
                    <a:pt x="1751" y="15073"/>
                  </a:lnTo>
                  <a:lnTo>
                    <a:pt x="1846" y="15019"/>
                  </a:lnTo>
                  <a:lnTo>
                    <a:pt x="1942" y="14960"/>
                  </a:lnTo>
                  <a:lnTo>
                    <a:pt x="2020" y="14901"/>
                  </a:lnTo>
                  <a:lnTo>
                    <a:pt x="2098" y="14838"/>
                  </a:lnTo>
                  <a:lnTo>
                    <a:pt x="2236" y="14710"/>
                  </a:lnTo>
                  <a:lnTo>
                    <a:pt x="2297" y="14647"/>
                  </a:lnTo>
                  <a:lnTo>
                    <a:pt x="2349" y="14578"/>
                  </a:lnTo>
                  <a:lnTo>
                    <a:pt x="2462" y="14436"/>
                  </a:lnTo>
                  <a:lnTo>
                    <a:pt x="2557" y="14294"/>
                  </a:lnTo>
                  <a:lnTo>
                    <a:pt x="2730" y="13995"/>
                  </a:lnTo>
                  <a:lnTo>
                    <a:pt x="2895" y="13691"/>
                  </a:lnTo>
                  <a:lnTo>
                    <a:pt x="2990" y="13539"/>
                  </a:lnTo>
                  <a:lnTo>
                    <a:pt x="3086" y="13392"/>
                  </a:lnTo>
                  <a:lnTo>
                    <a:pt x="3190" y="13245"/>
                  </a:lnTo>
                  <a:lnTo>
                    <a:pt x="3311" y="13103"/>
                  </a:lnTo>
                  <a:lnTo>
                    <a:pt x="3415" y="13000"/>
                  </a:lnTo>
                  <a:lnTo>
                    <a:pt x="3658" y="12804"/>
                  </a:lnTo>
                  <a:lnTo>
                    <a:pt x="3779" y="12711"/>
                  </a:lnTo>
                  <a:lnTo>
                    <a:pt x="3909" y="12618"/>
                  </a:lnTo>
                  <a:lnTo>
                    <a:pt x="4057" y="12530"/>
                  </a:lnTo>
                  <a:lnTo>
                    <a:pt x="4334" y="12353"/>
                  </a:lnTo>
                  <a:lnTo>
                    <a:pt x="4637" y="12182"/>
                  </a:lnTo>
                  <a:lnTo>
                    <a:pt x="4941" y="12015"/>
                  </a:lnTo>
                  <a:lnTo>
                    <a:pt x="5270" y="11849"/>
                  </a:lnTo>
                  <a:lnTo>
                    <a:pt x="5591" y="11682"/>
                  </a:lnTo>
                  <a:lnTo>
                    <a:pt x="5712" y="11618"/>
                  </a:lnTo>
                  <a:lnTo>
                    <a:pt x="5816" y="11560"/>
                  </a:lnTo>
                  <a:lnTo>
                    <a:pt x="5920" y="11491"/>
                  </a:lnTo>
                  <a:lnTo>
                    <a:pt x="6015" y="11422"/>
                  </a:lnTo>
                  <a:lnTo>
                    <a:pt x="6215" y="11280"/>
                  </a:lnTo>
                  <a:lnTo>
                    <a:pt x="6405" y="11133"/>
                  </a:lnTo>
                  <a:lnTo>
                    <a:pt x="6579" y="10986"/>
                  </a:lnTo>
                  <a:lnTo>
                    <a:pt x="6770" y="10834"/>
                  </a:lnTo>
                  <a:lnTo>
                    <a:pt x="6943" y="10692"/>
                  </a:lnTo>
                  <a:lnTo>
                    <a:pt x="7134" y="10550"/>
                  </a:lnTo>
                  <a:lnTo>
                    <a:pt x="7342" y="10423"/>
                  </a:lnTo>
                  <a:lnTo>
                    <a:pt x="7541" y="10305"/>
                  </a:lnTo>
                  <a:lnTo>
                    <a:pt x="7749" y="10183"/>
                  </a:lnTo>
                  <a:lnTo>
                    <a:pt x="7966" y="10075"/>
                  </a:lnTo>
                  <a:lnTo>
                    <a:pt x="8399" y="9854"/>
                  </a:lnTo>
                  <a:lnTo>
                    <a:pt x="9266" y="9443"/>
                  </a:lnTo>
                  <a:lnTo>
                    <a:pt x="9699" y="9227"/>
                  </a:lnTo>
                  <a:lnTo>
                    <a:pt x="9916" y="9124"/>
                  </a:lnTo>
                  <a:lnTo>
                    <a:pt x="10124" y="9016"/>
                  </a:lnTo>
                  <a:lnTo>
                    <a:pt x="10531" y="8786"/>
                  </a:lnTo>
                  <a:lnTo>
                    <a:pt x="10609" y="8747"/>
                  </a:lnTo>
                  <a:lnTo>
                    <a:pt x="10670" y="8703"/>
                  </a:lnTo>
                  <a:lnTo>
                    <a:pt x="10774" y="8615"/>
                  </a:lnTo>
                  <a:lnTo>
                    <a:pt x="10869" y="8521"/>
                  </a:lnTo>
                  <a:lnTo>
                    <a:pt x="10947" y="8423"/>
                  </a:lnTo>
                  <a:lnTo>
                    <a:pt x="11017" y="8321"/>
                  </a:lnTo>
                  <a:lnTo>
                    <a:pt x="11138" y="8125"/>
                  </a:lnTo>
                  <a:lnTo>
                    <a:pt x="11190" y="8022"/>
                  </a:lnTo>
                  <a:lnTo>
                    <a:pt x="11242" y="7914"/>
                  </a:lnTo>
                  <a:lnTo>
                    <a:pt x="11259" y="7806"/>
                  </a:lnTo>
                  <a:lnTo>
                    <a:pt x="11251" y="7752"/>
                  </a:lnTo>
                  <a:lnTo>
                    <a:pt x="11242" y="7703"/>
                  </a:lnTo>
                  <a:lnTo>
                    <a:pt x="11216" y="7659"/>
                  </a:lnTo>
                  <a:lnTo>
                    <a:pt x="11190" y="7625"/>
                  </a:lnTo>
                  <a:lnTo>
                    <a:pt x="11121" y="7581"/>
                  </a:lnTo>
                  <a:lnTo>
                    <a:pt x="11034" y="7536"/>
                  </a:lnTo>
                  <a:lnTo>
                    <a:pt x="10956" y="7502"/>
                  </a:lnTo>
                  <a:lnTo>
                    <a:pt x="10869" y="7468"/>
                  </a:lnTo>
                  <a:lnTo>
                    <a:pt x="10705" y="7404"/>
                  </a:lnTo>
                  <a:lnTo>
                    <a:pt x="10523" y="7350"/>
                  </a:lnTo>
                  <a:lnTo>
                    <a:pt x="10349" y="7301"/>
                  </a:lnTo>
                  <a:lnTo>
                    <a:pt x="10193" y="7247"/>
                  </a:lnTo>
                  <a:lnTo>
                    <a:pt x="10115" y="7213"/>
                  </a:lnTo>
                  <a:lnTo>
                    <a:pt x="10055" y="7179"/>
                  </a:lnTo>
                  <a:lnTo>
                    <a:pt x="9985" y="7144"/>
                  </a:lnTo>
                  <a:lnTo>
                    <a:pt x="9925" y="7095"/>
                  </a:lnTo>
                  <a:lnTo>
                    <a:pt x="9873" y="7051"/>
                  </a:lnTo>
                  <a:lnTo>
                    <a:pt x="9829" y="7007"/>
                  </a:lnTo>
                  <a:lnTo>
                    <a:pt x="9803" y="6958"/>
                  </a:lnTo>
                  <a:lnTo>
                    <a:pt x="9786" y="6909"/>
                  </a:lnTo>
                  <a:lnTo>
                    <a:pt x="9786" y="6860"/>
                  </a:lnTo>
                  <a:lnTo>
                    <a:pt x="9795" y="6811"/>
                  </a:lnTo>
                  <a:lnTo>
                    <a:pt x="9812" y="6757"/>
                  </a:lnTo>
                  <a:lnTo>
                    <a:pt x="9838" y="6708"/>
                  </a:lnTo>
                  <a:lnTo>
                    <a:pt x="9873" y="6664"/>
                  </a:lnTo>
                  <a:lnTo>
                    <a:pt x="9907" y="6615"/>
                  </a:lnTo>
                  <a:lnTo>
                    <a:pt x="9959" y="6571"/>
                  </a:lnTo>
                  <a:lnTo>
                    <a:pt x="10029" y="6522"/>
                  </a:lnTo>
                  <a:lnTo>
                    <a:pt x="10150" y="6434"/>
                  </a:lnTo>
                  <a:lnTo>
                    <a:pt x="10228" y="6400"/>
                  </a:lnTo>
                  <a:lnTo>
                    <a:pt x="10306" y="6360"/>
                  </a:lnTo>
                  <a:lnTo>
                    <a:pt x="10479" y="6311"/>
                  </a:lnTo>
                  <a:lnTo>
                    <a:pt x="10670" y="6262"/>
                  </a:lnTo>
                  <a:lnTo>
                    <a:pt x="10852" y="6218"/>
                  </a:lnTo>
                  <a:lnTo>
                    <a:pt x="11034" y="6169"/>
                  </a:lnTo>
                  <a:lnTo>
                    <a:pt x="11415" y="6091"/>
                  </a:lnTo>
                  <a:lnTo>
                    <a:pt x="11779" y="6013"/>
                  </a:lnTo>
                  <a:lnTo>
                    <a:pt x="12143" y="5929"/>
                  </a:lnTo>
                  <a:lnTo>
                    <a:pt x="12499" y="5831"/>
                  </a:lnTo>
                  <a:lnTo>
                    <a:pt x="12672" y="5782"/>
                  </a:lnTo>
                  <a:lnTo>
                    <a:pt x="12854" y="5723"/>
                  </a:lnTo>
                  <a:lnTo>
                    <a:pt x="13019" y="5665"/>
                  </a:lnTo>
                  <a:lnTo>
                    <a:pt x="13184" y="5601"/>
                  </a:lnTo>
                  <a:lnTo>
                    <a:pt x="13504" y="5464"/>
                  </a:lnTo>
                  <a:lnTo>
                    <a:pt x="13799" y="5331"/>
                  </a:lnTo>
                  <a:lnTo>
                    <a:pt x="13955" y="5268"/>
                  </a:lnTo>
                  <a:lnTo>
                    <a:pt x="14094" y="5194"/>
                  </a:lnTo>
                  <a:lnTo>
                    <a:pt x="14354" y="5047"/>
                  </a:lnTo>
                  <a:lnTo>
                    <a:pt x="14527" y="4934"/>
                  </a:lnTo>
                  <a:lnTo>
                    <a:pt x="14692" y="4817"/>
                  </a:lnTo>
                  <a:lnTo>
                    <a:pt x="14848" y="4709"/>
                  </a:lnTo>
                  <a:lnTo>
                    <a:pt x="15013" y="4591"/>
                  </a:lnTo>
                  <a:lnTo>
                    <a:pt x="15151" y="4484"/>
                  </a:lnTo>
                  <a:lnTo>
                    <a:pt x="15281" y="4371"/>
                  </a:lnTo>
                  <a:lnTo>
                    <a:pt x="15524" y="4126"/>
                  </a:lnTo>
                  <a:lnTo>
                    <a:pt x="15645" y="3974"/>
                  </a:lnTo>
                  <a:lnTo>
                    <a:pt x="15758" y="3822"/>
                  </a:lnTo>
                  <a:lnTo>
                    <a:pt x="15871" y="3665"/>
                  </a:lnTo>
                  <a:lnTo>
                    <a:pt x="15975" y="3513"/>
                  </a:lnTo>
                  <a:lnTo>
                    <a:pt x="16079" y="3352"/>
                  </a:lnTo>
                  <a:lnTo>
                    <a:pt x="16165" y="3195"/>
                  </a:lnTo>
                  <a:lnTo>
                    <a:pt x="16235" y="3028"/>
                  </a:lnTo>
                  <a:lnTo>
                    <a:pt x="16287" y="2872"/>
                  </a:lnTo>
                  <a:lnTo>
                    <a:pt x="16304" y="2793"/>
                  </a:lnTo>
                  <a:lnTo>
                    <a:pt x="16321" y="2705"/>
                  </a:lnTo>
                  <a:lnTo>
                    <a:pt x="16330" y="2626"/>
                  </a:lnTo>
                  <a:lnTo>
                    <a:pt x="16330" y="2470"/>
                  </a:lnTo>
                  <a:lnTo>
                    <a:pt x="16321" y="2386"/>
                  </a:lnTo>
                  <a:lnTo>
                    <a:pt x="16304" y="2303"/>
                  </a:lnTo>
                  <a:lnTo>
                    <a:pt x="16278" y="2225"/>
                  </a:lnTo>
                  <a:lnTo>
                    <a:pt x="16243" y="2146"/>
                  </a:lnTo>
                  <a:lnTo>
                    <a:pt x="16209" y="2063"/>
                  </a:lnTo>
                  <a:lnTo>
                    <a:pt x="16165" y="1985"/>
                  </a:lnTo>
                  <a:lnTo>
                    <a:pt x="16113" y="1906"/>
                  </a:lnTo>
                  <a:lnTo>
                    <a:pt x="16044" y="1833"/>
                  </a:lnTo>
                  <a:lnTo>
                    <a:pt x="15966" y="1749"/>
                  </a:lnTo>
                  <a:lnTo>
                    <a:pt x="15888" y="1676"/>
                  </a:lnTo>
                  <a:lnTo>
                    <a:pt x="15801" y="1597"/>
                  </a:lnTo>
                  <a:lnTo>
                    <a:pt x="15619" y="1480"/>
                  </a:lnTo>
                  <a:lnTo>
                    <a:pt x="15541" y="1450"/>
                  </a:lnTo>
                  <a:lnTo>
                    <a:pt x="15385" y="1397"/>
                  </a:lnTo>
                  <a:lnTo>
                    <a:pt x="15039" y="1308"/>
                  </a:lnTo>
                  <a:lnTo>
                    <a:pt x="14848" y="1264"/>
                  </a:lnTo>
                  <a:lnTo>
                    <a:pt x="14674" y="1215"/>
                  </a:lnTo>
                  <a:lnTo>
                    <a:pt x="14579" y="1181"/>
                  </a:lnTo>
                  <a:lnTo>
                    <a:pt x="14492" y="1147"/>
                  </a:lnTo>
                  <a:lnTo>
                    <a:pt x="14397" y="1103"/>
                  </a:lnTo>
                  <a:lnTo>
                    <a:pt x="14293" y="1049"/>
                  </a:lnTo>
                  <a:lnTo>
                    <a:pt x="14206" y="990"/>
                  </a:lnTo>
                  <a:lnTo>
                    <a:pt x="14137" y="926"/>
                  </a:lnTo>
                  <a:lnTo>
                    <a:pt x="14068" y="858"/>
                  </a:lnTo>
                  <a:lnTo>
                    <a:pt x="14016" y="789"/>
                  </a:lnTo>
                  <a:lnTo>
                    <a:pt x="13981" y="720"/>
                  </a:lnTo>
                  <a:lnTo>
                    <a:pt x="13955" y="652"/>
                  </a:lnTo>
                  <a:lnTo>
                    <a:pt x="13946" y="617"/>
                  </a:lnTo>
                  <a:lnTo>
                    <a:pt x="13946" y="583"/>
                  </a:lnTo>
                  <a:lnTo>
                    <a:pt x="13955" y="544"/>
                  </a:lnTo>
                  <a:lnTo>
                    <a:pt x="13964" y="515"/>
                  </a:lnTo>
                  <a:lnTo>
                    <a:pt x="13972" y="480"/>
                  </a:lnTo>
                  <a:lnTo>
                    <a:pt x="13990" y="451"/>
                  </a:lnTo>
                  <a:lnTo>
                    <a:pt x="14042" y="392"/>
                  </a:lnTo>
                  <a:lnTo>
                    <a:pt x="14076" y="368"/>
                  </a:lnTo>
                  <a:lnTo>
                    <a:pt x="14163" y="319"/>
                  </a:lnTo>
                  <a:lnTo>
                    <a:pt x="14215" y="299"/>
                  </a:lnTo>
                  <a:lnTo>
                    <a:pt x="14276" y="279"/>
                  </a:lnTo>
                  <a:lnTo>
                    <a:pt x="14336" y="255"/>
                  </a:lnTo>
                  <a:lnTo>
                    <a:pt x="14492" y="225"/>
                  </a:lnTo>
                  <a:lnTo>
                    <a:pt x="14640" y="211"/>
                  </a:lnTo>
                  <a:lnTo>
                    <a:pt x="14778" y="201"/>
                  </a:lnTo>
                  <a:lnTo>
                    <a:pt x="15082" y="201"/>
                  </a:lnTo>
                  <a:lnTo>
                    <a:pt x="15221" y="216"/>
                  </a:lnTo>
                  <a:lnTo>
                    <a:pt x="15368" y="230"/>
                  </a:lnTo>
                  <a:lnTo>
                    <a:pt x="15524" y="250"/>
                  </a:lnTo>
                  <a:lnTo>
                    <a:pt x="15663" y="284"/>
                  </a:lnTo>
                  <a:lnTo>
                    <a:pt x="15680" y="221"/>
                  </a:lnTo>
                  <a:lnTo>
                    <a:pt x="15715" y="176"/>
                  </a:lnTo>
                  <a:lnTo>
                    <a:pt x="15758" y="132"/>
                  </a:lnTo>
                  <a:lnTo>
                    <a:pt x="15801" y="98"/>
                  </a:lnTo>
                  <a:lnTo>
                    <a:pt x="15853" y="69"/>
                  </a:lnTo>
                  <a:lnTo>
                    <a:pt x="15914" y="49"/>
                  </a:lnTo>
                  <a:lnTo>
                    <a:pt x="15983" y="29"/>
                  </a:lnTo>
                  <a:lnTo>
                    <a:pt x="16061" y="15"/>
                  </a:lnTo>
                  <a:lnTo>
                    <a:pt x="16131" y="5"/>
                  </a:lnTo>
                  <a:lnTo>
                    <a:pt x="16200" y="0"/>
                  </a:lnTo>
                  <a:lnTo>
                    <a:pt x="16269" y="0"/>
                  </a:lnTo>
                  <a:lnTo>
                    <a:pt x="16408" y="10"/>
                  </a:lnTo>
                  <a:lnTo>
                    <a:pt x="16529" y="29"/>
                  </a:lnTo>
                  <a:lnTo>
                    <a:pt x="16590" y="44"/>
                  </a:lnTo>
                  <a:lnTo>
                    <a:pt x="16729" y="103"/>
                  </a:lnTo>
                  <a:lnTo>
                    <a:pt x="16859" y="167"/>
                  </a:lnTo>
                  <a:lnTo>
                    <a:pt x="16971" y="235"/>
                  </a:lnTo>
                  <a:lnTo>
                    <a:pt x="17093" y="314"/>
                  </a:lnTo>
                  <a:lnTo>
                    <a:pt x="17136" y="348"/>
                  </a:lnTo>
                  <a:lnTo>
                    <a:pt x="17179" y="392"/>
                  </a:lnTo>
                  <a:lnTo>
                    <a:pt x="17223" y="431"/>
                  </a:lnTo>
                  <a:lnTo>
                    <a:pt x="17257" y="475"/>
                  </a:lnTo>
                  <a:lnTo>
                    <a:pt x="17283" y="519"/>
                  </a:lnTo>
                  <a:lnTo>
                    <a:pt x="17309" y="568"/>
                  </a:lnTo>
                  <a:lnTo>
                    <a:pt x="17327" y="622"/>
                  </a:lnTo>
                  <a:lnTo>
                    <a:pt x="17335" y="67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392732" y="31295"/>
              <a:ext cx="149411" cy="203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77" y="365"/>
                  </a:moveTo>
                  <a:lnTo>
                    <a:pt x="14774" y="338"/>
                  </a:lnTo>
                  <a:lnTo>
                    <a:pt x="14880" y="317"/>
                  </a:lnTo>
                  <a:lnTo>
                    <a:pt x="14977" y="301"/>
                  </a:lnTo>
                  <a:lnTo>
                    <a:pt x="15074" y="291"/>
                  </a:lnTo>
                  <a:lnTo>
                    <a:pt x="15170" y="291"/>
                  </a:lnTo>
                  <a:lnTo>
                    <a:pt x="15364" y="301"/>
                  </a:lnTo>
                  <a:lnTo>
                    <a:pt x="15470" y="317"/>
                  </a:lnTo>
                  <a:lnTo>
                    <a:pt x="15663" y="349"/>
                  </a:lnTo>
                  <a:lnTo>
                    <a:pt x="15847" y="391"/>
                  </a:lnTo>
                  <a:lnTo>
                    <a:pt x="16050" y="433"/>
                  </a:lnTo>
                  <a:lnTo>
                    <a:pt x="16244" y="481"/>
                  </a:lnTo>
                  <a:lnTo>
                    <a:pt x="16282" y="365"/>
                  </a:lnTo>
                  <a:lnTo>
                    <a:pt x="16331" y="238"/>
                  </a:lnTo>
                  <a:lnTo>
                    <a:pt x="16350" y="174"/>
                  </a:lnTo>
                  <a:lnTo>
                    <a:pt x="16379" y="111"/>
                  </a:lnTo>
                  <a:lnTo>
                    <a:pt x="16418" y="53"/>
                  </a:lnTo>
                  <a:lnTo>
                    <a:pt x="16447" y="0"/>
                  </a:lnTo>
                  <a:lnTo>
                    <a:pt x="16553" y="116"/>
                  </a:lnTo>
                  <a:lnTo>
                    <a:pt x="16659" y="238"/>
                  </a:lnTo>
                  <a:lnTo>
                    <a:pt x="16737" y="370"/>
                  </a:lnTo>
                  <a:lnTo>
                    <a:pt x="16804" y="502"/>
                  </a:lnTo>
                  <a:lnTo>
                    <a:pt x="16930" y="771"/>
                  </a:lnTo>
                  <a:lnTo>
                    <a:pt x="17046" y="1036"/>
                  </a:lnTo>
                  <a:lnTo>
                    <a:pt x="17114" y="1168"/>
                  </a:lnTo>
                  <a:lnTo>
                    <a:pt x="17181" y="1289"/>
                  </a:lnTo>
                  <a:lnTo>
                    <a:pt x="17278" y="1416"/>
                  </a:lnTo>
                  <a:lnTo>
                    <a:pt x="17375" y="1532"/>
                  </a:lnTo>
                  <a:lnTo>
                    <a:pt x="17433" y="1590"/>
                  </a:lnTo>
                  <a:lnTo>
                    <a:pt x="17549" y="1696"/>
                  </a:lnTo>
                  <a:lnTo>
                    <a:pt x="17616" y="1749"/>
                  </a:lnTo>
                  <a:lnTo>
                    <a:pt x="17694" y="1796"/>
                  </a:lnTo>
                  <a:lnTo>
                    <a:pt x="17771" y="1839"/>
                  </a:lnTo>
                  <a:lnTo>
                    <a:pt x="17868" y="1886"/>
                  </a:lnTo>
                  <a:lnTo>
                    <a:pt x="17965" y="1923"/>
                  </a:lnTo>
                  <a:lnTo>
                    <a:pt x="18052" y="1960"/>
                  </a:lnTo>
                  <a:lnTo>
                    <a:pt x="18148" y="1997"/>
                  </a:lnTo>
                  <a:lnTo>
                    <a:pt x="18245" y="2024"/>
                  </a:lnTo>
                  <a:lnTo>
                    <a:pt x="18458" y="2055"/>
                  </a:lnTo>
                  <a:lnTo>
                    <a:pt x="18564" y="2066"/>
                  </a:lnTo>
                  <a:lnTo>
                    <a:pt x="18777" y="2077"/>
                  </a:lnTo>
                  <a:lnTo>
                    <a:pt x="19009" y="2071"/>
                  </a:lnTo>
                  <a:lnTo>
                    <a:pt x="19241" y="2061"/>
                  </a:lnTo>
                  <a:lnTo>
                    <a:pt x="19473" y="2040"/>
                  </a:lnTo>
                  <a:lnTo>
                    <a:pt x="19724" y="2018"/>
                  </a:lnTo>
                  <a:lnTo>
                    <a:pt x="19956" y="2003"/>
                  </a:lnTo>
                  <a:lnTo>
                    <a:pt x="20198" y="1981"/>
                  </a:lnTo>
                  <a:lnTo>
                    <a:pt x="20449" y="1971"/>
                  </a:lnTo>
                  <a:lnTo>
                    <a:pt x="20681" y="1971"/>
                  </a:lnTo>
                  <a:lnTo>
                    <a:pt x="20797" y="1976"/>
                  </a:lnTo>
                  <a:lnTo>
                    <a:pt x="20923" y="1992"/>
                  </a:lnTo>
                  <a:lnTo>
                    <a:pt x="21155" y="2024"/>
                  </a:lnTo>
                  <a:lnTo>
                    <a:pt x="21262" y="2050"/>
                  </a:lnTo>
                  <a:lnTo>
                    <a:pt x="21378" y="2077"/>
                  </a:lnTo>
                  <a:lnTo>
                    <a:pt x="21494" y="2114"/>
                  </a:lnTo>
                  <a:lnTo>
                    <a:pt x="21600" y="2156"/>
                  </a:lnTo>
                  <a:lnTo>
                    <a:pt x="21262" y="2182"/>
                  </a:lnTo>
                  <a:lnTo>
                    <a:pt x="20923" y="2203"/>
                  </a:lnTo>
                  <a:lnTo>
                    <a:pt x="20575" y="2224"/>
                  </a:lnTo>
                  <a:lnTo>
                    <a:pt x="20227" y="2240"/>
                  </a:lnTo>
                  <a:lnTo>
                    <a:pt x="19879" y="2261"/>
                  </a:lnTo>
                  <a:lnTo>
                    <a:pt x="19521" y="2283"/>
                  </a:lnTo>
                  <a:lnTo>
                    <a:pt x="19163" y="2314"/>
                  </a:lnTo>
                  <a:lnTo>
                    <a:pt x="18786" y="2357"/>
                  </a:lnTo>
                  <a:lnTo>
                    <a:pt x="18680" y="2378"/>
                  </a:lnTo>
                  <a:lnTo>
                    <a:pt x="18487" y="2452"/>
                  </a:lnTo>
                  <a:lnTo>
                    <a:pt x="18400" y="2494"/>
                  </a:lnTo>
                  <a:lnTo>
                    <a:pt x="18332" y="2536"/>
                  </a:lnTo>
                  <a:lnTo>
                    <a:pt x="18284" y="2573"/>
                  </a:lnTo>
                  <a:lnTo>
                    <a:pt x="18245" y="2610"/>
                  </a:lnTo>
                  <a:lnTo>
                    <a:pt x="18216" y="2631"/>
                  </a:lnTo>
                  <a:lnTo>
                    <a:pt x="17984" y="2885"/>
                  </a:lnTo>
                  <a:lnTo>
                    <a:pt x="17742" y="3139"/>
                  </a:lnTo>
                  <a:lnTo>
                    <a:pt x="17529" y="3392"/>
                  </a:lnTo>
                  <a:lnTo>
                    <a:pt x="17307" y="3646"/>
                  </a:lnTo>
                  <a:lnTo>
                    <a:pt x="17085" y="3894"/>
                  </a:lnTo>
                  <a:lnTo>
                    <a:pt x="16872" y="4148"/>
                  </a:lnTo>
                  <a:lnTo>
                    <a:pt x="16650" y="4396"/>
                  </a:lnTo>
                  <a:lnTo>
                    <a:pt x="16185" y="4882"/>
                  </a:lnTo>
                  <a:lnTo>
                    <a:pt x="15683" y="5358"/>
                  </a:lnTo>
                  <a:lnTo>
                    <a:pt x="15412" y="5580"/>
                  </a:lnTo>
                  <a:lnTo>
                    <a:pt x="15257" y="5691"/>
                  </a:lnTo>
                  <a:lnTo>
                    <a:pt x="15112" y="5802"/>
                  </a:lnTo>
                  <a:lnTo>
                    <a:pt x="14967" y="5907"/>
                  </a:lnTo>
                  <a:lnTo>
                    <a:pt x="14813" y="6008"/>
                  </a:lnTo>
                  <a:lnTo>
                    <a:pt x="14638" y="6119"/>
                  </a:lnTo>
                  <a:lnTo>
                    <a:pt x="14474" y="6214"/>
                  </a:lnTo>
                  <a:lnTo>
                    <a:pt x="14300" y="6314"/>
                  </a:lnTo>
                  <a:lnTo>
                    <a:pt x="14107" y="6414"/>
                  </a:lnTo>
                  <a:lnTo>
                    <a:pt x="13865" y="6520"/>
                  </a:lnTo>
                  <a:lnTo>
                    <a:pt x="13594" y="6621"/>
                  </a:lnTo>
                  <a:lnTo>
                    <a:pt x="13314" y="6732"/>
                  </a:lnTo>
                  <a:lnTo>
                    <a:pt x="12908" y="6890"/>
                  </a:lnTo>
                  <a:lnTo>
                    <a:pt x="12801" y="6943"/>
                  </a:lnTo>
                  <a:lnTo>
                    <a:pt x="12695" y="7001"/>
                  </a:lnTo>
                  <a:lnTo>
                    <a:pt x="12598" y="7064"/>
                  </a:lnTo>
                  <a:lnTo>
                    <a:pt x="12521" y="7128"/>
                  </a:lnTo>
                  <a:lnTo>
                    <a:pt x="12463" y="7186"/>
                  </a:lnTo>
                  <a:lnTo>
                    <a:pt x="12444" y="7218"/>
                  </a:lnTo>
                  <a:lnTo>
                    <a:pt x="12424" y="7255"/>
                  </a:lnTo>
                  <a:lnTo>
                    <a:pt x="12405" y="7318"/>
                  </a:lnTo>
                  <a:lnTo>
                    <a:pt x="12376" y="7514"/>
                  </a:lnTo>
                  <a:lnTo>
                    <a:pt x="12328" y="7709"/>
                  </a:lnTo>
                  <a:lnTo>
                    <a:pt x="12270" y="7894"/>
                  </a:lnTo>
                  <a:lnTo>
                    <a:pt x="12202" y="8079"/>
                  </a:lnTo>
                  <a:lnTo>
                    <a:pt x="12115" y="8253"/>
                  </a:lnTo>
                  <a:lnTo>
                    <a:pt x="12018" y="8433"/>
                  </a:lnTo>
                  <a:lnTo>
                    <a:pt x="11912" y="8602"/>
                  </a:lnTo>
                  <a:lnTo>
                    <a:pt x="11796" y="8771"/>
                  </a:lnTo>
                  <a:lnTo>
                    <a:pt x="11506" y="9099"/>
                  </a:lnTo>
                  <a:lnTo>
                    <a:pt x="11351" y="9257"/>
                  </a:lnTo>
                  <a:lnTo>
                    <a:pt x="11187" y="9416"/>
                  </a:lnTo>
                  <a:lnTo>
                    <a:pt x="11013" y="9564"/>
                  </a:lnTo>
                  <a:lnTo>
                    <a:pt x="10829" y="9717"/>
                  </a:lnTo>
                  <a:lnTo>
                    <a:pt x="10636" y="9865"/>
                  </a:lnTo>
                  <a:lnTo>
                    <a:pt x="10423" y="10007"/>
                  </a:lnTo>
                  <a:lnTo>
                    <a:pt x="10220" y="10150"/>
                  </a:lnTo>
                  <a:lnTo>
                    <a:pt x="10007" y="10287"/>
                  </a:lnTo>
                  <a:lnTo>
                    <a:pt x="9775" y="10430"/>
                  </a:lnTo>
                  <a:lnTo>
                    <a:pt x="9553" y="10562"/>
                  </a:lnTo>
                  <a:lnTo>
                    <a:pt x="9311" y="10689"/>
                  </a:lnTo>
                  <a:lnTo>
                    <a:pt x="9069" y="10826"/>
                  </a:lnTo>
                  <a:lnTo>
                    <a:pt x="8828" y="10948"/>
                  </a:lnTo>
                  <a:lnTo>
                    <a:pt x="8576" y="11080"/>
                  </a:lnTo>
                  <a:lnTo>
                    <a:pt x="8064" y="11323"/>
                  </a:lnTo>
                  <a:lnTo>
                    <a:pt x="7542" y="11566"/>
                  </a:lnTo>
                  <a:lnTo>
                    <a:pt x="7010" y="11804"/>
                  </a:lnTo>
                  <a:lnTo>
                    <a:pt x="6478" y="12031"/>
                  </a:lnTo>
                  <a:lnTo>
                    <a:pt x="6401" y="12073"/>
                  </a:lnTo>
                  <a:lnTo>
                    <a:pt x="6314" y="12110"/>
                  </a:lnTo>
                  <a:lnTo>
                    <a:pt x="6217" y="12158"/>
                  </a:lnTo>
                  <a:lnTo>
                    <a:pt x="6130" y="12205"/>
                  </a:lnTo>
                  <a:lnTo>
                    <a:pt x="6053" y="12258"/>
                  </a:lnTo>
                  <a:lnTo>
                    <a:pt x="5966" y="12311"/>
                  </a:lnTo>
                  <a:lnTo>
                    <a:pt x="5830" y="12427"/>
                  </a:lnTo>
                  <a:lnTo>
                    <a:pt x="5772" y="12486"/>
                  </a:lnTo>
                  <a:lnTo>
                    <a:pt x="5724" y="12538"/>
                  </a:lnTo>
                  <a:lnTo>
                    <a:pt x="5666" y="12644"/>
                  </a:lnTo>
                  <a:lnTo>
                    <a:pt x="5666" y="12692"/>
                  </a:lnTo>
                  <a:lnTo>
                    <a:pt x="5676" y="12713"/>
                  </a:lnTo>
                  <a:lnTo>
                    <a:pt x="5714" y="12755"/>
                  </a:lnTo>
                  <a:lnTo>
                    <a:pt x="5734" y="12771"/>
                  </a:lnTo>
                  <a:lnTo>
                    <a:pt x="5763" y="12787"/>
                  </a:lnTo>
                  <a:lnTo>
                    <a:pt x="5801" y="12803"/>
                  </a:lnTo>
                  <a:lnTo>
                    <a:pt x="6169" y="12919"/>
                  </a:lnTo>
                  <a:lnTo>
                    <a:pt x="6381" y="12966"/>
                  </a:lnTo>
                  <a:lnTo>
                    <a:pt x="6594" y="13009"/>
                  </a:lnTo>
                  <a:lnTo>
                    <a:pt x="6807" y="13046"/>
                  </a:lnTo>
                  <a:lnTo>
                    <a:pt x="7029" y="13077"/>
                  </a:lnTo>
                  <a:lnTo>
                    <a:pt x="7242" y="13098"/>
                  </a:lnTo>
                  <a:lnTo>
                    <a:pt x="7455" y="13114"/>
                  </a:lnTo>
                  <a:lnTo>
                    <a:pt x="7445" y="13130"/>
                  </a:lnTo>
                  <a:lnTo>
                    <a:pt x="7445" y="13146"/>
                  </a:lnTo>
                  <a:lnTo>
                    <a:pt x="7455" y="13157"/>
                  </a:lnTo>
                  <a:lnTo>
                    <a:pt x="7474" y="13167"/>
                  </a:lnTo>
                  <a:lnTo>
                    <a:pt x="7542" y="13188"/>
                  </a:lnTo>
                  <a:lnTo>
                    <a:pt x="7600" y="13209"/>
                  </a:lnTo>
                  <a:lnTo>
                    <a:pt x="7658" y="13225"/>
                  </a:lnTo>
                  <a:lnTo>
                    <a:pt x="7687" y="13246"/>
                  </a:lnTo>
                  <a:lnTo>
                    <a:pt x="7696" y="13252"/>
                  </a:lnTo>
                  <a:lnTo>
                    <a:pt x="7687" y="13262"/>
                  </a:lnTo>
                  <a:lnTo>
                    <a:pt x="7658" y="13273"/>
                  </a:lnTo>
                  <a:lnTo>
                    <a:pt x="7619" y="13283"/>
                  </a:lnTo>
                  <a:lnTo>
                    <a:pt x="7484" y="13299"/>
                  </a:lnTo>
                  <a:lnTo>
                    <a:pt x="7358" y="13310"/>
                  </a:lnTo>
                  <a:lnTo>
                    <a:pt x="7116" y="13310"/>
                  </a:lnTo>
                  <a:lnTo>
                    <a:pt x="6855" y="13294"/>
                  </a:lnTo>
                  <a:lnTo>
                    <a:pt x="6372" y="13241"/>
                  </a:lnTo>
                  <a:lnTo>
                    <a:pt x="6120" y="13225"/>
                  </a:lnTo>
                  <a:lnTo>
                    <a:pt x="5995" y="13225"/>
                  </a:lnTo>
                  <a:lnTo>
                    <a:pt x="5763" y="13236"/>
                  </a:lnTo>
                  <a:lnTo>
                    <a:pt x="5637" y="13252"/>
                  </a:lnTo>
                  <a:lnTo>
                    <a:pt x="5424" y="13294"/>
                  </a:lnTo>
                  <a:lnTo>
                    <a:pt x="5211" y="13341"/>
                  </a:lnTo>
                  <a:lnTo>
                    <a:pt x="4989" y="13384"/>
                  </a:lnTo>
                  <a:lnTo>
                    <a:pt x="4776" y="13442"/>
                  </a:lnTo>
                  <a:lnTo>
                    <a:pt x="4564" y="13495"/>
                  </a:lnTo>
                  <a:lnTo>
                    <a:pt x="4351" y="13558"/>
                  </a:lnTo>
                  <a:lnTo>
                    <a:pt x="4254" y="13590"/>
                  </a:lnTo>
                  <a:lnTo>
                    <a:pt x="4167" y="13627"/>
                  </a:lnTo>
                  <a:lnTo>
                    <a:pt x="4071" y="13664"/>
                  </a:lnTo>
                  <a:lnTo>
                    <a:pt x="3984" y="13706"/>
                  </a:lnTo>
                  <a:lnTo>
                    <a:pt x="3838" y="13775"/>
                  </a:lnTo>
                  <a:lnTo>
                    <a:pt x="3703" y="13838"/>
                  </a:lnTo>
                  <a:lnTo>
                    <a:pt x="3452" y="13976"/>
                  </a:lnTo>
                  <a:lnTo>
                    <a:pt x="3336" y="14044"/>
                  </a:lnTo>
                  <a:lnTo>
                    <a:pt x="3220" y="14118"/>
                  </a:lnTo>
                  <a:lnTo>
                    <a:pt x="2930" y="14340"/>
                  </a:lnTo>
                  <a:lnTo>
                    <a:pt x="2852" y="14425"/>
                  </a:lnTo>
                  <a:lnTo>
                    <a:pt x="2765" y="14504"/>
                  </a:lnTo>
                  <a:lnTo>
                    <a:pt x="2688" y="14583"/>
                  </a:lnTo>
                  <a:lnTo>
                    <a:pt x="2611" y="14668"/>
                  </a:lnTo>
                  <a:lnTo>
                    <a:pt x="2543" y="14758"/>
                  </a:lnTo>
                  <a:lnTo>
                    <a:pt x="2485" y="14842"/>
                  </a:lnTo>
                  <a:lnTo>
                    <a:pt x="2417" y="14932"/>
                  </a:lnTo>
                  <a:lnTo>
                    <a:pt x="2340" y="15059"/>
                  </a:lnTo>
                  <a:lnTo>
                    <a:pt x="2321" y="15133"/>
                  </a:lnTo>
                  <a:lnTo>
                    <a:pt x="2301" y="15201"/>
                  </a:lnTo>
                  <a:lnTo>
                    <a:pt x="2272" y="15349"/>
                  </a:lnTo>
                  <a:lnTo>
                    <a:pt x="2262" y="15497"/>
                  </a:lnTo>
                  <a:lnTo>
                    <a:pt x="2243" y="15645"/>
                  </a:lnTo>
                  <a:lnTo>
                    <a:pt x="2214" y="15793"/>
                  </a:lnTo>
                  <a:lnTo>
                    <a:pt x="2156" y="15931"/>
                  </a:lnTo>
                  <a:lnTo>
                    <a:pt x="2117" y="15999"/>
                  </a:lnTo>
                  <a:lnTo>
                    <a:pt x="2059" y="16063"/>
                  </a:lnTo>
                  <a:lnTo>
                    <a:pt x="1934" y="16179"/>
                  </a:lnTo>
                  <a:lnTo>
                    <a:pt x="1808" y="16290"/>
                  </a:lnTo>
                  <a:lnTo>
                    <a:pt x="1692" y="16406"/>
                  </a:lnTo>
                  <a:lnTo>
                    <a:pt x="1576" y="16533"/>
                  </a:lnTo>
                  <a:lnTo>
                    <a:pt x="1479" y="16649"/>
                  </a:lnTo>
                  <a:lnTo>
                    <a:pt x="1392" y="16765"/>
                  </a:lnTo>
                  <a:lnTo>
                    <a:pt x="1363" y="16823"/>
                  </a:lnTo>
                  <a:lnTo>
                    <a:pt x="1344" y="16876"/>
                  </a:lnTo>
                  <a:lnTo>
                    <a:pt x="1325" y="16971"/>
                  </a:lnTo>
                  <a:lnTo>
                    <a:pt x="1334" y="17389"/>
                  </a:lnTo>
                  <a:lnTo>
                    <a:pt x="1363" y="17806"/>
                  </a:lnTo>
                  <a:lnTo>
                    <a:pt x="1383" y="18012"/>
                  </a:lnTo>
                  <a:lnTo>
                    <a:pt x="1402" y="18224"/>
                  </a:lnTo>
                  <a:lnTo>
                    <a:pt x="1431" y="18424"/>
                  </a:lnTo>
                  <a:lnTo>
                    <a:pt x="1479" y="18636"/>
                  </a:lnTo>
                  <a:lnTo>
                    <a:pt x="1518" y="18847"/>
                  </a:lnTo>
                  <a:lnTo>
                    <a:pt x="1566" y="19053"/>
                  </a:lnTo>
                  <a:lnTo>
                    <a:pt x="1624" y="19265"/>
                  </a:lnTo>
                  <a:lnTo>
                    <a:pt x="1682" y="19481"/>
                  </a:lnTo>
                  <a:lnTo>
                    <a:pt x="1750" y="19687"/>
                  </a:lnTo>
                  <a:lnTo>
                    <a:pt x="1827" y="19899"/>
                  </a:lnTo>
                  <a:lnTo>
                    <a:pt x="1914" y="20115"/>
                  </a:lnTo>
                  <a:lnTo>
                    <a:pt x="2001" y="20321"/>
                  </a:lnTo>
                  <a:lnTo>
                    <a:pt x="2059" y="20490"/>
                  </a:lnTo>
                  <a:lnTo>
                    <a:pt x="2079" y="20575"/>
                  </a:lnTo>
                  <a:lnTo>
                    <a:pt x="2088" y="20665"/>
                  </a:lnTo>
                  <a:lnTo>
                    <a:pt x="2098" y="20749"/>
                  </a:lnTo>
                  <a:lnTo>
                    <a:pt x="2088" y="20844"/>
                  </a:lnTo>
                  <a:lnTo>
                    <a:pt x="2069" y="20929"/>
                  </a:lnTo>
                  <a:lnTo>
                    <a:pt x="1992" y="21098"/>
                  </a:lnTo>
                  <a:lnTo>
                    <a:pt x="1934" y="21188"/>
                  </a:lnTo>
                  <a:lnTo>
                    <a:pt x="1856" y="21267"/>
                  </a:lnTo>
                  <a:lnTo>
                    <a:pt x="1769" y="21341"/>
                  </a:lnTo>
                  <a:lnTo>
                    <a:pt x="1653" y="21415"/>
                  </a:lnTo>
                  <a:lnTo>
                    <a:pt x="1586" y="21452"/>
                  </a:lnTo>
                  <a:lnTo>
                    <a:pt x="1518" y="21484"/>
                  </a:lnTo>
                  <a:lnTo>
                    <a:pt x="1431" y="21515"/>
                  </a:lnTo>
                  <a:lnTo>
                    <a:pt x="1354" y="21547"/>
                  </a:lnTo>
                  <a:lnTo>
                    <a:pt x="1267" y="21574"/>
                  </a:lnTo>
                  <a:lnTo>
                    <a:pt x="1170" y="21600"/>
                  </a:lnTo>
                  <a:lnTo>
                    <a:pt x="1276" y="21399"/>
                  </a:lnTo>
                  <a:lnTo>
                    <a:pt x="1373" y="21204"/>
                  </a:lnTo>
                  <a:lnTo>
                    <a:pt x="1479" y="21003"/>
                  </a:lnTo>
                  <a:lnTo>
                    <a:pt x="1557" y="20807"/>
                  </a:lnTo>
                  <a:lnTo>
                    <a:pt x="1595" y="20702"/>
                  </a:lnTo>
                  <a:lnTo>
                    <a:pt x="1624" y="20601"/>
                  </a:lnTo>
                  <a:lnTo>
                    <a:pt x="1644" y="20506"/>
                  </a:lnTo>
                  <a:lnTo>
                    <a:pt x="1653" y="20401"/>
                  </a:lnTo>
                  <a:lnTo>
                    <a:pt x="1653" y="20295"/>
                  </a:lnTo>
                  <a:lnTo>
                    <a:pt x="1644" y="20195"/>
                  </a:lnTo>
                  <a:lnTo>
                    <a:pt x="1624" y="20089"/>
                  </a:lnTo>
                  <a:lnTo>
                    <a:pt x="1595" y="19983"/>
                  </a:lnTo>
                  <a:lnTo>
                    <a:pt x="1450" y="19592"/>
                  </a:lnTo>
                  <a:lnTo>
                    <a:pt x="1305" y="19212"/>
                  </a:lnTo>
                  <a:lnTo>
                    <a:pt x="1189" y="18831"/>
                  </a:lnTo>
                  <a:lnTo>
                    <a:pt x="1064" y="18451"/>
                  </a:lnTo>
                  <a:lnTo>
                    <a:pt x="948" y="18070"/>
                  </a:lnTo>
                  <a:lnTo>
                    <a:pt x="803" y="17690"/>
                  </a:lnTo>
                  <a:lnTo>
                    <a:pt x="657" y="17304"/>
                  </a:lnTo>
                  <a:lnTo>
                    <a:pt x="503" y="16919"/>
                  </a:lnTo>
                  <a:lnTo>
                    <a:pt x="483" y="16887"/>
                  </a:lnTo>
                  <a:lnTo>
                    <a:pt x="454" y="16855"/>
                  </a:lnTo>
                  <a:lnTo>
                    <a:pt x="416" y="16823"/>
                  </a:lnTo>
                  <a:lnTo>
                    <a:pt x="367" y="16792"/>
                  </a:lnTo>
                  <a:lnTo>
                    <a:pt x="271" y="16723"/>
                  </a:lnTo>
                  <a:lnTo>
                    <a:pt x="155" y="16665"/>
                  </a:lnTo>
                  <a:lnTo>
                    <a:pt x="106" y="16633"/>
                  </a:lnTo>
                  <a:lnTo>
                    <a:pt x="58" y="16607"/>
                  </a:lnTo>
                  <a:lnTo>
                    <a:pt x="29" y="16575"/>
                  </a:lnTo>
                  <a:lnTo>
                    <a:pt x="10" y="16549"/>
                  </a:lnTo>
                  <a:lnTo>
                    <a:pt x="0" y="16517"/>
                  </a:lnTo>
                  <a:lnTo>
                    <a:pt x="10" y="16491"/>
                  </a:lnTo>
                  <a:lnTo>
                    <a:pt x="39" y="16464"/>
                  </a:lnTo>
                  <a:lnTo>
                    <a:pt x="116" y="16411"/>
                  </a:lnTo>
                  <a:lnTo>
                    <a:pt x="155" y="16401"/>
                  </a:lnTo>
                  <a:lnTo>
                    <a:pt x="213" y="16390"/>
                  </a:lnTo>
                  <a:lnTo>
                    <a:pt x="280" y="16385"/>
                  </a:lnTo>
                  <a:lnTo>
                    <a:pt x="406" y="16374"/>
                  </a:lnTo>
                  <a:lnTo>
                    <a:pt x="677" y="16374"/>
                  </a:lnTo>
                  <a:lnTo>
                    <a:pt x="803" y="16369"/>
                  </a:lnTo>
                  <a:lnTo>
                    <a:pt x="861" y="16364"/>
                  </a:lnTo>
                  <a:lnTo>
                    <a:pt x="909" y="16353"/>
                  </a:lnTo>
                  <a:lnTo>
                    <a:pt x="948" y="16337"/>
                  </a:lnTo>
                  <a:lnTo>
                    <a:pt x="967" y="16322"/>
                  </a:lnTo>
                  <a:lnTo>
                    <a:pt x="1073" y="16189"/>
                  </a:lnTo>
                  <a:lnTo>
                    <a:pt x="1267" y="15915"/>
                  </a:lnTo>
                  <a:lnTo>
                    <a:pt x="1354" y="15783"/>
                  </a:lnTo>
                  <a:lnTo>
                    <a:pt x="1528" y="15508"/>
                  </a:lnTo>
                  <a:lnTo>
                    <a:pt x="1692" y="15233"/>
                  </a:lnTo>
                  <a:lnTo>
                    <a:pt x="1847" y="14958"/>
                  </a:lnTo>
                  <a:lnTo>
                    <a:pt x="2011" y="14684"/>
                  </a:lnTo>
                  <a:lnTo>
                    <a:pt x="2185" y="14425"/>
                  </a:lnTo>
                  <a:lnTo>
                    <a:pt x="2369" y="14166"/>
                  </a:lnTo>
                  <a:lnTo>
                    <a:pt x="2504" y="14028"/>
                  </a:lnTo>
                  <a:lnTo>
                    <a:pt x="2582" y="13965"/>
                  </a:lnTo>
                  <a:lnTo>
                    <a:pt x="2669" y="13902"/>
                  </a:lnTo>
                  <a:lnTo>
                    <a:pt x="2833" y="13785"/>
                  </a:lnTo>
                  <a:lnTo>
                    <a:pt x="3007" y="13664"/>
                  </a:lnTo>
                  <a:lnTo>
                    <a:pt x="3200" y="13558"/>
                  </a:lnTo>
                  <a:lnTo>
                    <a:pt x="3403" y="13452"/>
                  </a:lnTo>
                  <a:lnTo>
                    <a:pt x="3606" y="13341"/>
                  </a:lnTo>
                  <a:lnTo>
                    <a:pt x="3819" y="13236"/>
                  </a:lnTo>
                  <a:lnTo>
                    <a:pt x="4032" y="13135"/>
                  </a:lnTo>
                  <a:lnTo>
                    <a:pt x="4245" y="13024"/>
                  </a:lnTo>
                  <a:lnTo>
                    <a:pt x="4448" y="12914"/>
                  </a:lnTo>
                  <a:lnTo>
                    <a:pt x="4660" y="12803"/>
                  </a:lnTo>
                  <a:lnTo>
                    <a:pt x="4854" y="12681"/>
                  </a:lnTo>
                  <a:lnTo>
                    <a:pt x="5037" y="12559"/>
                  </a:lnTo>
                  <a:lnTo>
                    <a:pt x="5221" y="12433"/>
                  </a:lnTo>
                  <a:lnTo>
                    <a:pt x="5385" y="12290"/>
                  </a:lnTo>
                  <a:lnTo>
                    <a:pt x="5444" y="12253"/>
                  </a:lnTo>
                  <a:lnTo>
                    <a:pt x="5492" y="12221"/>
                  </a:lnTo>
                  <a:lnTo>
                    <a:pt x="5540" y="12184"/>
                  </a:lnTo>
                  <a:lnTo>
                    <a:pt x="5579" y="12142"/>
                  </a:lnTo>
                  <a:lnTo>
                    <a:pt x="5666" y="12063"/>
                  </a:lnTo>
                  <a:lnTo>
                    <a:pt x="5753" y="11973"/>
                  </a:lnTo>
                  <a:lnTo>
                    <a:pt x="5830" y="11883"/>
                  </a:lnTo>
                  <a:lnTo>
                    <a:pt x="5908" y="11799"/>
                  </a:lnTo>
                  <a:lnTo>
                    <a:pt x="6004" y="11714"/>
                  </a:lnTo>
                  <a:lnTo>
                    <a:pt x="6111" y="11635"/>
                  </a:lnTo>
                  <a:lnTo>
                    <a:pt x="6323" y="11519"/>
                  </a:lnTo>
                  <a:lnTo>
                    <a:pt x="6729" y="11286"/>
                  </a:lnTo>
                  <a:lnTo>
                    <a:pt x="6952" y="11175"/>
                  </a:lnTo>
                  <a:lnTo>
                    <a:pt x="7377" y="10959"/>
                  </a:lnTo>
                  <a:lnTo>
                    <a:pt x="7822" y="10752"/>
                  </a:lnTo>
                  <a:lnTo>
                    <a:pt x="8276" y="10552"/>
                  </a:lnTo>
                  <a:lnTo>
                    <a:pt x="8750" y="10346"/>
                  </a:lnTo>
                  <a:lnTo>
                    <a:pt x="9214" y="10145"/>
                  </a:lnTo>
                  <a:lnTo>
                    <a:pt x="9698" y="9933"/>
                  </a:lnTo>
                  <a:lnTo>
                    <a:pt x="9949" y="9812"/>
                  </a:lnTo>
                  <a:lnTo>
                    <a:pt x="10191" y="9680"/>
                  </a:lnTo>
                  <a:lnTo>
                    <a:pt x="10413" y="9542"/>
                  </a:lnTo>
                  <a:lnTo>
                    <a:pt x="10626" y="9400"/>
                  </a:lnTo>
                  <a:lnTo>
                    <a:pt x="10732" y="9321"/>
                  </a:lnTo>
                  <a:lnTo>
                    <a:pt x="10829" y="9247"/>
                  </a:lnTo>
                  <a:lnTo>
                    <a:pt x="10916" y="9173"/>
                  </a:lnTo>
                  <a:lnTo>
                    <a:pt x="11003" y="9093"/>
                  </a:lnTo>
                  <a:lnTo>
                    <a:pt x="11080" y="9009"/>
                  </a:lnTo>
                  <a:lnTo>
                    <a:pt x="11167" y="8930"/>
                  </a:lnTo>
                  <a:lnTo>
                    <a:pt x="11235" y="8850"/>
                  </a:lnTo>
                  <a:lnTo>
                    <a:pt x="11351" y="8681"/>
                  </a:lnTo>
                  <a:lnTo>
                    <a:pt x="11448" y="8512"/>
                  </a:lnTo>
                  <a:lnTo>
                    <a:pt x="11486" y="8428"/>
                  </a:lnTo>
                  <a:lnTo>
                    <a:pt x="11515" y="8338"/>
                  </a:lnTo>
                  <a:lnTo>
                    <a:pt x="11535" y="8253"/>
                  </a:lnTo>
                  <a:lnTo>
                    <a:pt x="11554" y="8084"/>
                  </a:lnTo>
                  <a:lnTo>
                    <a:pt x="11544" y="7994"/>
                  </a:lnTo>
                  <a:lnTo>
                    <a:pt x="11535" y="7910"/>
                  </a:lnTo>
                  <a:lnTo>
                    <a:pt x="11515" y="7825"/>
                  </a:lnTo>
                  <a:lnTo>
                    <a:pt x="11486" y="7746"/>
                  </a:lnTo>
                  <a:lnTo>
                    <a:pt x="11438" y="7656"/>
                  </a:lnTo>
                  <a:lnTo>
                    <a:pt x="11390" y="7572"/>
                  </a:lnTo>
                  <a:lnTo>
                    <a:pt x="11332" y="7487"/>
                  </a:lnTo>
                  <a:lnTo>
                    <a:pt x="11254" y="7408"/>
                  </a:lnTo>
                  <a:lnTo>
                    <a:pt x="11216" y="7371"/>
                  </a:lnTo>
                  <a:lnTo>
                    <a:pt x="11158" y="7329"/>
                  </a:lnTo>
                  <a:lnTo>
                    <a:pt x="11080" y="7302"/>
                  </a:lnTo>
                  <a:lnTo>
                    <a:pt x="11003" y="7281"/>
                  </a:lnTo>
                  <a:lnTo>
                    <a:pt x="10916" y="7260"/>
                  </a:lnTo>
                  <a:lnTo>
                    <a:pt x="10829" y="7244"/>
                  </a:lnTo>
                  <a:lnTo>
                    <a:pt x="10723" y="7233"/>
                  </a:lnTo>
                  <a:lnTo>
                    <a:pt x="10626" y="7223"/>
                  </a:lnTo>
                  <a:lnTo>
                    <a:pt x="10394" y="7202"/>
                  </a:lnTo>
                  <a:lnTo>
                    <a:pt x="10172" y="7181"/>
                  </a:lnTo>
                  <a:lnTo>
                    <a:pt x="9959" y="7159"/>
                  </a:lnTo>
                  <a:lnTo>
                    <a:pt x="9843" y="7144"/>
                  </a:lnTo>
                  <a:lnTo>
                    <a:pt x="9746" y="7123"/>
                  </a:lnTo>
                  <a:lnTo>
                    <a:pt x="9727" y="7107"/>
                  </a:lnTo>
                  <a:lnTo>
                    <a:pt x="9717" y="7086"/>
                  </a:lnTo>
                  <a:lnTo>
                    <a:pt x="9707" y="7059"/>
                  </a:lnTo>
                  <a:lnTo>
                    <a:pt x="9707" y="6996"/>
                  </a:lnTo>
                  <a:lnTo>
                    <a:pt x="9717" y="6975"/>
                  </a:lnTo>
                  <a:lnTo>
                    <a:pt x="9727" y="6959"/>
                  </a:lnTo>
                  <a:lnTo>
                    <a:pt x="9746" y="6948"/>
                  </a:lnTo>
                  <a:lnTo>
                    <a:pt x="9920" y="6901"/>
                  </a:lnTo>
                  <a:lnTo>
                    <a:pt x="10104" y="6864"/>
                  </a:lnTo>
                  <a:lnTo>
                    <a:pt x="10288" y="6832"/>
                  </a:lnTo>
                  <a:lnTo>
                    <a:pt x="10471" y="6805"/>
                  </a:lnTo>
                  <a:lnTo>
                    <a:pt x="10848" y="6768"/>
                  </a:lnTo>
                  <a:lnTo>
                    <a:pt x="11225" y="6742"/>
                  </a:lnTo>
                  <a:lnTo>
                    <a:pt x="11593" y="6710"/>
                  </a:lnTo>
                  <a:lnTo>
                    <a:pt x="11960" y="6668"/>
                  </a:lnTo>
                  <a:lnTo>
                    <a:pt x="12144" y="6642"/>
                  </a:lnTo>
                  <a:lnTo>
                    <a:pt x="12318" y="6610"/>
                  </a:lnTo>
                  <a:lnTo>
                    <a:pt x="12492" y="6573"/>
                  </a:lnTo>
                  <a:lnTo>
                    <a:pt x="12656" y="6525"/>
                  </a:lnTo>
                  <a:lnTo>
                    <a:pt x="12888" y="6451"/>
                  </a:lnTo>
                  <a:lnTo>
                    <a:pt x="13111" y="6372"/>
                  </a:lnTo>
                  <a:lnTo>
                    <a:pt x="13536" y="6203"/>
                  </a:lnTo>
                  <a:lnTo>
                    <a:pt x="13739" y="6113"/>
                  </a:lnTo>
                  <a:lnTo>
                    <a:pt x="13933" y="6023"/>
                  </a:lnTo>
                  <a:lnTo>
                    <a:pt x="14116" y="5923"/>
                  </a:lnTo>
                  <a:lnTo>
                    <a:pt x="14310" y="5828"/>
                  </a:lnTo>
                  <a:lnTo>
                    <a:pt x="14484" y="5728"/>
                  </a:lnTo>
                  <a:lnTo>
                    <a:pt x="14648" y="5622"/>
                  </a:lnTo>
                  <a:lnTo>
                    <a:pt x="14822" y="5516"/>
                  </a:lnTo>
                  <a:lnTo>
                    <a:pt x="14977" y="5411"/>
                  </a:lnTo>
                  <a:lnTo>
                    <a:pt x="15132" y="5300"/>
                  </a:lnTo>
                  <a:lnTo>
                    <a:pt x="15277" y="5189"/>
                  </a:lnTo>
                  <a:lnTo>
                    <a:pt x="15431" y="5078"/>
                  </a:lnTo>
                  <a:lnTo>
                    <a:pt x="15567" y="4956"/>
                  </a:lnTo>
                  <a:lnTo>
                    <a:pt x="15818" y="4724"/>
                  </a:lnTo>
                  <a:lnTo>
                    <a:pt x="15944" y="4597"/>
                  </a:lnTo>
                  <a:lnTo>
                    <a:pt x="16069" y="4475"/>
                  </a:lnTo>
                  <a:lnTo>
                    <a:pt x="16292" y="4227"/>
                  </a:lnTo>
                  <a:lnTo>
                    <a:pt x="16495" y="3968"/>
                  </a:lnTo>
                  <a:lnTo>
                    <a:pt x="16688" y="3714"/>
                  </a:lnTo>
                  <a:lnTo>
                    <a:pt x="16862" y="3450"/>
                  </a:lnTo>
                  <a:lnTo>
                    <a:pt x="17027" y="3186"/>
                  </a:lnTo>
                  <a:lnTo>
                    <a:pt x="17172" y="2917"/>
                  </a:lnTo>
                  <a:lnTo>
                    <a:pt x="17220" y="2859"/>
                  </a:lnTo>
                  <a:lnTo>
                    <a:pt x="17249" y="2800"/>
                  </a:lnTo>
                  <a:lnTo>
                    <a:pt x="17268" y="2737"/>
                  </a:lnTo>
                  <a:lnTo>
                    <a:pt x="17288" y="2679"/>
                  </a:lnTo>
                  <a:lnTo>
                    <a:pt x="17297" y="2610"/>
                  </a:lnTo>
                  <a:lnTo>
                    <a:pt x="17307" y="2552"/>
                  </a:lnTo>
                  <a:lnTo>
                    <a:pt x="17307" y="2431"/>
                  </a:lnTo>
                  <a:lnTo>
                    <a:pt x="17288" y="2304"/>
                  </a:lnTo>
                  <a:lnTo>
                    <a:pt x="17249" y="2182"/>
                  </a:lnTo>
                  <a:lnTo>
                    <a:pt x="17133" y="1939"/>
                  </a:lnTo>
                  <a:lnTo>
                    <a:pt x="17056" y="1823"/>
                  </a:lnTo>
                  <a:lnTo>
                    <a:pt x="16969" y="1707"/>
                  </a:lnTo>
                  <a:lnTo>
                    <a:pt x="16882" y="1585"/>
                  </a:lnTo>
                  <a:lnTo>
                    <a:pt x="16563" y="1252"/>
                  </a:lnTo>
                  <a:lnTo>
                    <a:pt x="16350" y="1046"/>
                  </a:lnTo>
                  <a:lnTo>
                    <a:pt x="16282" y="999"/>
                  </a:lnTo>
                  <a:lnTo>
                    <a:pt x="16205" y="951"/>
                  </a:lnTo>
                  <a:lnTo>
                    <a:pt x="16127" y="914"/>
                  </a:lnTo>
                  <a:lnTo>
                    <a:pt x="16031" y="877"/>
                  </a:lnTo>
                  <a:lnTo>
                    <a:pt x="15924" y="851"/>
                  </a:lnTo>
                  <a:lnTo>
                    <a:pt x="15818" y="819"/>
                  </a:lnTo>
                  <a:lnTo>
                    <a:pt x="15712" y="798"/>
                  </a:lnTo>
                  <a:lnTo>
                    <a:pt x="15596" y="771"/>
                  </a:lnTo>
                  <a:lnTo>
                    <a:pt x="15354" y="729"/>
                  </a:lnTo>
                  <a:lnTo>
                    <a:pt x="15122" y="687"/>
                  </a:lnTo>
                  <a:lnTo>
                    <a:pt x="15006" y="660"/>
                  </a:lnTo>
                  <a:lnTo>
                    <a:pt x="14793" y="597"/>
                  </a:lnTo>
                  <a:lnTo>
                    <a:pt x="14677" y="560"/>
                  </a:lnTo>
                  <a:lnTo>
                    <a:pt x="14706" y="550"/>
                  </a:lnTo>
                  <a:lnTo>
                    <a:pt x="14716" y="534"/>
                  </a:lnTo>
                  <a:lnTo>
                    <a:pt x="14706" y="518"/>
                  </a:lnTo>
                  <a:lnTo>
                    <a:pt x="14697" y="507"/>
                  </a:lnTo>
                  <a:lnTo>
                    <a:pt x="14658" y="486"/>
                  </a:lnTo>
                  <a:lnTo>
                    <a:pt x="14609" y="465"/>
                  </a:lnTo>
                  <a:lnTo>
                    <a:pt x="14580" y="454"/>
                  </a:lnTo>
                  <a:lnTo>
                    <a:pt x="14561" y="444"/>
                  </a:lnTo>
                  <a:lnTo>
                    <a:pt x="14551" y="433"/>
                  </a:lnTo>
                  <a:lnTo>
                    <a:pt x="14551" y="423"/>
                  </a:lnTo>
                  <a:lnTo>
                    <a:pt x="14561" y="407"/>
                  </a:lnTo>
                  <a:lnTo>
                    <a:pt x="14580" y="396"/>
                  </a:lnTo>
                  <a:lnTo>
                    <a:pt x="14677" y="3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392732" y="31295"/>
              <a:ext cx="149411" cy="203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77" y="365"/>
                  </a:moveTo>
                  <a:lnTo>
                    <a:pt x="14774" y="338"/>
                  </a:lnTo>
                  <a:lnTo>
                    <a:pt x="14880" y="317"/>
                  </a:lnTo>
                  <a:lnTo>
                    <a:pt x="14977" y="301"/>
                  </a:lnTo>
                  <a:lnTo>
                    <a:pt x="15074" y="291"/>
                  </a:lnTo>
                  <a:lnTo>
                    <a:pt x="15170" y="291"/>
                  </a:lnTo>
                  <a:lnTo>
                    <a:pt x="15364" y="301"/>
                  </a:lnTo>
                  <a:lnTo>
                    <a:pt x="15470" y="317"/>
                  </a:lnTo>
                  <a:lnTo>
                    <a:pt x="15663" y="349"/>
                  </a:lnTo>
                  <a:lnTo>
                    <a:pt x="15847" y="391"/>
                  </a:lnTo>
                  <a:lnTo>
                    <a:pt x="16050" y="433"/>
                  </a:lnTo>
                  <a:lnTo>
                    <a:pt x="16244" y="481"/>
                  </a:lnTo>
                  <a:lnTo>
                    <a:pt x="16282" y="365"/>
                  </a:lnTo>
                  <a:lnTo>
                    <a:pt x="16331" y="238"/>
                  </a:lnTo>
                  <a:lnTo>
                    <a:pt x="16350" y="174"/>
                  </a:lnTo>
                  <a:lnTo>
                    <a:pt x="16379" y="111"/>
                  </a:lnTo>
                  <a:lnTo>
                    <a:pt x="16418" y="53"/>
                  </a:lnTo>
                  <a:lnTo>
                    <a:pt x="16447" y="0"/>
                  </a:lnTo>
                  <a:lnTo>
                    <a:pt x="16553" y="116"/>
                  </a:lnTo>
                  <a:lnTo>
                    <a:pt x="16659" y="238"/>
                  </a:lnTo>
                  <a:lnTo>
                    <a:pt x="16737" y="370"/>
                  </a:lnTo>
                  <a:lnTo>
                    <a:pt x="16804" y="502"/>
                  </a:lnTo>
                  <a:lnTo>
                    <a:pt x="16930" y="771"/>
                  </a:lnTo>
                  <a:lnTo>
                    <a:pt x="17046" y="1036"/>
                  </a:lnTo>
                  <a:lnTo>
                    <a:pt x="17114" y="1168"/>
                  </a:lnTo>
                  <a:lnTo>
                    <a:pt x="17181" y="1289"/>
                  </a:lnTo>
                  <a:lnTo>
                    <a:pt x="17278" y="1416"/>
                  </a:lnTo>
                  <a:lnTo>
                    <a:pt x="17375" y="1532"/>
                  </a:lnTo>
                  <a:lnTo>
                    <a:pt x="17433" y="1590"/>
                  </a:lnTo>
                  <a:lnTo>
                    <a:pt x="17549" y="1696"/>
                  </a:lnTo>
                  <a:lnTo>
                    <a:pt x="17616" y="1749"/>
                  </a:lnTo>
                  <a:lnTo>
                    <a:pt x="17694" y="1796"/>
                  </a:lnTo>
                  <a:lnTo>
                    <a:pt x="17771" y="1839"/>
                  </a:lnTo>
                  <a:lnTo>
                    <a:pt x="17868" y="1886"/>
                  </a:lnTo>
                  <a:lnTo>
                    <a:pt x="17965" y="1923"/>
                  </a:lnTo>
                  <a:lnTo>
                    <a:pt x="18052" y="1960"/>
                  </a:lnTo>
                  <a:lnTo>
                    <a:pt x="18148" y="1997"/>
                  </a:lnTo>
                  <a:lnTo>
                    <a:pt x="18245" y="2024"/>
                  </a:lnTo>
                  <a:lnTo>
                    <a:pt x="18458" y="2055"/>
                  </a:lnTo>
                  <a:lnTo>
                    <a:pt x="18564" y="2066"/>
                  </a:lnTo>
                  <a:lnTo>
                    <a:pt x="18777" y="2077"/>
                  </a:lnTo>
                  <a:lnTo>
                    <a:pt x="19009" y="2071"/>
                  </a:lnTo>
                  <a:lnTo>
                    <a:pt x="19241" y="2061"/>
                  </a:lnTo>
                  <a:lnTo>
                    <a:pt x="19473" y="2040"/>
                  </a:lnTo>
                  <a:lnTo>
                    <a:pt x="19724" y="2018"/>
                  </a:lnTo>
                  <a:lnTo>
                    <a:pt x="19956" y="2003"/>
                  </a:lnTo>
                  <a:lnTo>
                    <a:pt x="20198" y="1981"/>
                  </a:lnTo>
                  <a:lnTo>
                    <a:pt x="20449" y="1971"/>
                  </a:lnTo>
                  <a:lnTo>
                    <a:pt x="20681" y="1971"/>
                  </a:lnTo>
                  <a:lnTo>
                    <a:pt x="20797" y="1976"/>
                  </a:lnTo>
                  <a:lnTo>
                    <a:pt x="20923" y="1992"/>
                  </a:lnTo>
                  <a:lnTo>
                    <a:pt x="21155" y="2024"/>
                  </a:lnTo>
                  <a:lnTo>
                    <a:pt x="21262" y="2050"/>
                  </a:lnTo>
                  <a:lnTo>
                    <a:pt x="21378" y="2077"/>
                  </a:lnTo>
                  <a:lnTo>
                    <a:pt x="21494" y="2114"/>
                  </a:lnTo>
                  <a:lnTo>
                    <a:pt x="21600" y="2156"/>
                  </a:lnTo>
                  <a:lnTo>
                    <a:pt x="21262" y="2182"/>
                  </a:lnTo>
                  <a:lnTo>
                    <a:pt x="20923" y="2203"/>
                  </a:lnTo>
                  <a:lnTo>
                    <a:pt x="20575" y="2224"/>
                  </a:lnTo>
                  <a:lnTo>
                    <a:pt x="20227" y="2240"/>
                  </a:lnTo>
                  <a:lnTo>
                    <a:pt x="19879" y="2261"/>
                  </a:lnTo>
                  <a:lnTo>
                    <a:pt x="19521" y="2283"/>
                  </a:lnTo>
                  <a:lnTo>
                    <a:pt x="19163" y="2314"/>
                  </a:lnTo>
                  <a:lnTo>
                    <a:pt x="18786" y="2357"/>
                  </a:lnTo>
                  <a:lnTo>
                    <a:pt x="18680" y="2378"/>
                  </a:lnTo>
                  <a:lnTo>
                    <a:pt x="18487" y="2452"/>
                  </a:lnTo>
                  <a:lnTo>
                    <a:pt x="18400" y="2494"/>
                  </a:lnTo>
                  <a:lnTo>
                    <a:pt x="18332" y="2536"/>
                  </a:lnTo>
                  <a:lnTo>
                    <a:pt x="18284" y="2573"/>
                  </a:lnTo>
                  <a:lnTo>
                    <a:pt x="18245" y="2610"/>
                  </a:lnTo>
                  <a:lnTo>
                    <a:pt x="18216" y="2631"/>
                  </a:lnTo>
                  <a:lnTo>
                    <a:pt x="17984" y="2885"/>
                  </a:lnTo>
                  <a:lnTo>
                    <a:pt x="17742" y="3139"/>
                  </a:lnTo>
                  <a:lnTo>
                    <a:pt x="17529" y="3392"/>
                  </a:lnTo>
                  <a:lnTo>
                    <a:pt x="17307" y="3646"/>
                  </a:lnTo>
                  <a:lnTo>
                    <a:pt x="17085" y="3894"/>
                  </a:lnTo>
                  <a:lnTo>
                    <a:pt x="16872" y="4148"/>
                  </a:lnTo>
                  <a:lnTo>
                    <a:pt x="16650" y="4396"/>
                  </a:lnTo>
                  <a:lnTo>
                    <a:pt x="16185" y="4882"/>
                  </a:lnTo>
                  <a:lnTo>
                    <a:pt x="15683" y="5358"/>
                  </a:lnTo>
                  <a:lnTo>
                    <a:pt x="15412" y="5580"/>
                  </a:lnTo>
                  <a:lnTo>
                    <a:pt x="15257" y="5691"/>
                  </a:lnTo>
                  <a:lnTo>
                    <a:pt x="15112" y="5802"/>
                  </a:lnTo>
                  <a:lnTo>
                    <a:pt x="14967" y="5907"/>
                  </a:lnTo>
                  <a:lnTo>
                    <a:pt x="14813" y="6008"/>
                  </a:lnTo>
                  <a:lnTo>
                    <a:pt x="14638" y="6119"/>
                  </a:lnTo>
                  <a:lnTo>
                    <a:pt x="14474" y="6214"/>
                  </a:lnTo>
                  <a:lnTo>
                    <a:pt x="14300" y="6314"/>
                  </a:lnTo>
                  <a:lnTo>
                    <a:pt x="14107" y="6414"/>
                  </a:lnTo>
                  <a:lnTo>
                    <a:pt x="13865" y="6520"/>
                  </a:lnTo>
                  <a:lnTo>
                    <a:pt x="13594" y="6621"/>
                  </a:lnTo>
                  <a:lnTo>
                    <a:pt x="13314" y="6732"/>
                  </a:lnTo>
                  <a:lnTo>
                    <a:pt x="12908" y="6890"/>
                  </a:lnTo>
                  <a:lnTo>
                    <a:pt x="12801" y="6943"/>
                  </a:lnTo>
                  <a:lnTo>
                    <a:pt x="12695" y="7001"/>
                  </a:lnTo>
                  <a:lnTo>
                    <a:pt x="12598" y="7064"/>
                  </a:lnTo>
                  <a:lnTo>
                    <a:pt x="12521" y="7128"/>
                  </a:lnTo>
                  <a:lnTo>
                    <a:pt x="12463" y="7186"/>
                  </a:lnTo>
                  <a:lnTo>
                    <a:pt x="12444" y="7218"/>
                  </a:lnTo>
                  <a:lnTo>
                    <a:pt x="12424" y="7255"/>
                  </a:lnTo>
                  <a:lnTo>
                    <a:pt x="12405" y="7318"/>
                  </a:lnTo>
                  <a:lnTo>
                    <a:pt x="12376" y="7514"/>
                  </a:lnTo>
                  <a:lnTo>
                    <a:pt x="12328" y="7709"/>
                  </a:lnTo>
                  <a:lnTo>
                    <a:pt x="12270" y="7894"/>
                  </a:lnTo>
                  <a:lnTo>
                    <a:pt x="12202" y="8079"/>
                  </a:lnTo>
                  <a:lnTo>
                    <a:pt x="12115" y="8253"/>
                  </a:lnTo>
                  <a:lnTo>
                    <a:pt x="12018" y="8433"/>
                  </a:lnTo>
                  <a:lnTo>
                    <a:pt x="11912" y="8602"/>
                  </a:lnTo>
                  <a:lnTo>
                    <a:pt x="11796" y="8771"/>
                  </a:lnTo>
                  <a:lnTo>
                    <a:pt x="11506" y="9099"/>
                  </a:lnTo>
                  <a:lnTo>
                    <a:pt x="11351" y="9257"/>
                  </a:lnTo>
                  <a:lnTo>
                    <a:pt x="11187" y="9416"/>
                  </a:lnTo>
                  <a:lnTo>
                    <a:pt x="11013" y="9564"/>
                  </a:lnTo>
                  <a:lnTo>
                    <a:pt x="10829" y="9717"/>
                  </a:lnTo>
                  <a:lnTo>
                    <a:pt x="10636" y="9865"/>
                  </a:lnTo>
                  <a:lnTo>
                    <a:pt x="10423" y="10007"/>
                  </a:lnTo>
                  <a:lnTo>
                    <a:pt x="10220" y="10150"/>
                  </a:lnTo>
                  <a:lnTo>
                    <a:pt x="10007" y="10287"/>
                  </a:lnTo>
                  <a:lnTo>
                    <a:pt x="9775" y="10430"/>
                  </a:lnTo>
                  <a:lnTo>
                    <a:pt x="9553" y="10562"/>
                  </a:lnTo>
                  <a:lnTo>
                    <a:pt x="9311" y="10689"/>
                  </a:lnTo>
                  <a:lnTo>
                    <a:pt x="9069" y="10826"/>
                  </a:lnTo>
                  <a:lnTo>
                    <a:pt x="8828" y="10948"/>
                  </a:lnTo>
                  <a:lnTo>
                    <a:pt x="8576" y="11080"/>
                  </a:lnTo>
                  <a:lnTo>
                    <a:pt x="8064" y="11323"/>
                  </a:lnTo>
                  <a:lnTo>
                    <a:pt x="7542" y="11566"/>
                  </a:lnTo>
                  <a:lnTo>
                    <a:pt x="7010" y="11804"/>
                  </a:lnTo>
                  <a:lnTo>
                    <a:pt x="6478" y="12031"/>
                  </a:lnTo>
                  <a:lnTo>
                    <a:pt x="6401" y="12073"/>
                  </a:lnTo>
                  <a:lnTo>
                    <a:pt x="6314" y="12110"/>
                  </a:lnTo>
                  <a:lnTo>
                    <a:pt x="6217" y="12158"/>
                  </a:lnTo>
                  <a:lnTo>
                    <a:pt x="6130" y="12205"/>
                  </a:lnTo>
                  <a:lnTo>
                    <a:pt x="6053" y="12258"/>
                  </a:lnTo>
                  <a:lnTo>
                    <a:pt x="5966" y="12311"/>
                  </a:lnTo>
                  <a:lnTo>
                    <a:pt x="5830" y="12427"/>
                  </a:lnTo>
                  <a:lnTo>
                    <a:pt x="5772" y="12486"/>
                  </a:lnTo>
                  <a:lnTo>
                    <a:pt x="5724" y="12538"/>
                  </a:lnTo>
                  <a:lnTo>
                    <a:pt x="5666" y="12644"/>
                  </a:lnTo>
                  <a:lnTo>
                    <a:pt x="5666" y="12692"/>
                  </a:lnTo>
                  <a:lnTo>
                    <a:pt x="5676" y="12713"/>
                  </a:lnTo>
                  <a:lnTo>
                    <a:pt x="5714" y="12755"/>
                  </a:lnTo>
                  <a:lnTo>
                    <a:pt x="5734" y="12771"/>
                  </a:lnTo>
                  <a:lnTo>
                    <a:pt x="5763" y="12787"/>
                  </a:lnTo>
                  <a:lnTo>
                    <a:pt x="5801" y="12803"/>
                  </a:lnTo>
                  <a:lnTo>
                    <a:pt x="6169" y="12919"/>
                  </a:lnTo>
                  <a:lnTo>
                    <a:pt x="6381" y="12966"/>
                  </a:lnTo>
                  <a:lnTo>
                    <a:pt x="6594" y="13009"/>
                  </a:lnTo>
                  <a:lnTo>
                    <a:pt x="6807" y="13046"/>
                  </a:lnTo>
                  <a:lnTo>
                    <a:pt x="7029" y="13077"/>
                  </a:lnTo>
                  <a:lnTo>
                    <a:pt x="7242" y="13098"/>
                  </a:lnTo>
                  <a:lnTo>
                    <a:pt x="7455" y="13114"/>
                  </a:lnTo>
                  <a:lnTo>
                    <a:pt x="7445" y="13130"/>
                  </a:lnTo>
                  <a:lnTo>
                    <a:pt x="7445" y="13146"/>
                  </a:lnTo>
                  <a:lnTo>
                    <a:pt x="7455" y="13157"/>
                  </a:lnTo>
                  <a:lnTo>
                    <a:pt x="7474" y="13167"/>
                  </a:lnTo>
                  <a:lnTo>
                    <a:pt x="7542" y="13188"/>
                  </a:lnTo>
                  <a:lnTo>
                    <a:pt x="7600" y="13209"/>
                  </a:lnTo>
                  <a:lnTo>
                    <a:pt x="7658" y="13225"/>
                  </a:lnTo>
                  <a:lnTo>
                    <a:pt x="7687" y="13246"/>
                  </a:lnTo>
                  <a:lnTo>
                    <a:pt x="7696" y="13252"/>
                  </a:lnTo>
                  <a:lnTo>
                    <a:pt x="7687" y="13262"/>
                  </a:lnTo>
                  <a:lnTo>
                    <a:pt x="7658" y="13273"/>
                  </a:lnTo>
                  <a:lnTo>
                    <a:pt x="7619" y="13283"/>
                  </a:lnTo>
                  <a:lnTo>
                    <a:pt x="7484" y="13299"/>
                  </a:lnTo>
                  <a:lnTo>
                    <a:pt x="7358" y="13310"/>
                  </a:lnTo>
                  <a:lnTo>
                    <a:pt x="7116" y="13310"/>
                  </a:lnTo>
                  <a:lnTo>
                    <a:pt x="6855" y="13294"/>
                  </a:lnTo>
                  <a:lnTo>
                    <a:pt x="6372" y="13241"/>
                  </a:lnTo>
                  <a:lnTo>
                    <a:pt x="6120" y="13225"/>
                  </a:lnTo>
                  <a:lnTo>
                    <a:pt x="5995" y="13225"/>
                  </a:lnTo>
                  <a:lnTo>
                    <a:pt x="5763" y="13236"/>
                  </a:lnTo>
                  <a:lnTo>
                    <a:pt x="5637" y="13252"/>
                  </a:lnTo>
                  <a:lnTo>
                    <a:pt x="5424" y="13294"/>
                  </a:lnTo>
                  <a:lnTo>
                    <a:pt x="5211" y="13341"/>
                  </a:lnTo>
                  <a:lnTo>
                    <a:pt x="4989" y="13384"/>
                  </a:lnTo>
                  <a:lnTo>
                    <a:pt x="4776" y="13442"/>
                  </a:lnTo>
                  <a:lnTo>
                    <a:pt x="4564" y="13495"/>
                  </a:lnTo>
                  <a:lnTo>
                    <a:pt x="4351" y="13558"/>
                  </a:lnTo>
                  <a:lnTo>
                    <a:pt x="4254" y="13590"/>
                  </a:lnTo>
                  <a:lnTo>
                    <a:pt x="4167" y="13627"/>
                  </a:lnTo>
                  <a:lnTo>
                    <a:pt x="4071" y="13664"/>
                  </a:lnTo>
                  <a:lnTo>
                    <a:pt x="3984" y="13706"/>
                  </a:lnTo>
                  <a:lnTo>
                    <a:pt x="3838" y="13775"/>
                  </a:lnTo>
                  <a:lnTo>
                    <a:pt x="3703" y="13838"/>
                  </a:lnTo>
                  <a:lnTo>
                    <a:pt x="3452" y="13976"/>
                  </a:lnTo>
                  <a:lnTo>
                    <a:pt x="3336" y="14044"/>
                  </a:lnTo>
                  <a:lnTo>
                    <a:pt x="3220" y="14118"/>
                  </a:lnTo>
                  <a:lnTo>
                    <a:pt x="2930" y="14340"/>
                  </a:lnTo>
                  <a:lnTo>
                    <a:pt x="2852" y="14425"/>
                  </a:lnTo>
                  <a:lnTo>
                    <a:pt x="2765" y="14504"/>
                  </a:lnTo>
                  <a:lnTo>
                    <a:pt x="2688" y="14583"/>
                  </a:lnTo>
                  <a:lnTo>
                    <a:pt x="2611" y="14668"/>
                  </a:lnTo>
                  <a:lnTo>
                    <a:pt x="2543" y="14758"/>
                  </a:lnTo>
                  <a:lnTo>
                    <a:pt x="2485" y="14842"/>
                  </a:lnTo>
                  <a:lnTo>
                    <a:pt x="2417" y="14932"/>
                  </a:lnTo>
                  <a:lnTo>
                    <a:pt x="2340" y="15059"/>
                  </a:lnTo>
                  <a:lnTo>
                    <a:pt x="2321" y="15133"/>
                  </a:lnTo>
                  <a:lnTo>
                    <a:pt x="2301" y="15201"/>
                  </a:lnTo>
                  <a:lnTo>
                    <a:pt x="2272" y="15349"/>
                  </a:lnTo>
                  <a:lnTo>
                    <a:pt x="2262" y="15497"/>
                  </a:lnTo>
                  <a:lnTo>
                    <a:pt x="2243" y="15645"/>
                  </a:lnTo>
                  <a:lnTo>
                    <a:pt x="2214" y="15793"/>
                  </a:lnTo>
                  <a:lnTo>
                    <a:pt x="2156" y="15931"/>
                  </a:lnTo>
                  <a:lnTo>
                    <a:pt x="2117" y="15999"/>
                  </a:lnTo>
                  <a:lnTo>
                    <a:pt x="2059" y="16063"/>
                  </a:lnTo>
                  <a:lnTo>
                    <a:pt x="1934" y="16179"/>
                  </a:lnTo>
                  <a:lnTo>
                    <a:pt x="1808" y="16290"/>
                  </a:lnTo>
                  <a:lnTo>
                    <a:pt x="1692" y="16406"/>
                  </a:lnTo>
                  <a:lnTo>
                    <a:pt x="1576" y="16533"/>
                  </a:lnTo>
                  <a:lnTo>
                    <a:pt x="1479" y="16649"/>
                  </a:lnTo>
                  <a:lnTo>
                    <a:pt x="1392" y="16765"/>
                  </a:lnTo>
                  <a:lnTo>
                    <a:pt x="1363" y="16823"/>
                  </a:lnTo>
                  <a:lnTo>
                    <a:pt x="1344" y="16876"/>
                  </a:lnTo>
                  <a:lnTo>
                    <a:pt x="1325" y="16971"/>
                  </a:lnTo>
                  <a:lnTo>
                    <a:pt x="1334" y="17389"/>
                  </a:lnTo>
                  <a:lnTo>
                    <a:pt x="1363" y="17806"/>
                  </a:lnTo>
                  <a:lnTo>
                    <a:pt x="1383" y="18012"/>
                  </a:lnTo>
                  <a:lnTo>
                    <a:pt x="1402" y="18224"/>
                  </a:lnTo>
                  <a:lnTo>
                    <a:pt x="1431" y="18424"/>
                  </a:lnTo>
                  <a:lnTo>
                    <a:pt x="1479" y="18636"/>
                  </a:lnTo>
                  <a:lnTo>
                    <a:pt x="1518" y="18847"/>
                  </a:lnTo>
                  <a:lnTo>
                    <a:pt x="1566" y="19053"/>
                  </a:lnTo>
                  <a:lnTo>
                    <a:pt x="1624" y="19265"/>
                  </a:lnTo>
                  <a:lnTo>
                    <a:pt x="1682" y="19481"/>
                  </a:lnTo>
                  <a:lnTo>
                    <a:pt x="1750" y="19687"/>
                  </a:lnTo>
                  <a:lnTo>
                    <a:pt x="1827" y="19899"/>
                  </a:lnTo>
                  <a:lnTo>
                    <a:pt x="1914" y="20115"/>
                  </a:lnTo>
                  <a:lnTo>
                    <a:pt x="2001" y="20321"/>
                  </a:lnTo>
                  <a:lnTo>
                    <a:pt x="2059" y="20490"/>
                  </a:lnTo>
                  <a:lnTo>
                    <a:pt x="2079" y="20575"/>
                  </a:lnTo>
                  <a:lnTo>
                    <a:pt x="2088" y="20665"/>
                  </a:lnTo>
                  <a:lnTo>
                    <a:pt x="2098" y="20749"/>
                  </a:lnTo>
                  <a:lnTo>
                    <a:pt x="2088" y="20844"/>
                  </a:lnTo>
                  <a:lnTo>
                    <a:pt x="2069" y="20929"/>
                  </a:lnTo>
                  <a:lnTo>
                    <a:pt x="1992" y="21098"/>
                  </a:lnTo>
                  <a:lnTo>
                    <a:pt x="1934" y="21188"/>
                  </a:lnTo>
                  <a:lnTo>
                    <a:pt x="1856" y="21267"/>
                  </a:lnTo>
                  <a:lnTo>
                    <a:pt x="1769" y="21341"/>
                  </a:lnTo>
                  <a:lnTo>
                    <a:pt x="1653" y="21415"/>
                  </a:lnTo>
                  <a:lnTo>
                    <a:pt x="1586" y="21452"/>
                  </a:lnTo>
                  <a:lnTo>
                    <a:pt x="1518" y="21484"/>
                  </a:lnTo>
                  <a:lnTo>
                    <a:pt x="1431" y="21515"/>
                  </a:lnTo>
                  <a:lnTo>
                    <a:pt x="1354" y="21547"/>
                  </a:lnTo>
                  <a:lnTo>
                    <a:pt x="1267" y="21574"/>
                  </a:lnTo>
                  <a:lnTo>
                    <a:pt x="1170" y="21600"/>
                  </a:lnTo>
                  <a:lnTo>
                    <a:pt x="1276" y="21399"/>
                  </a:lnTo>
                  <a:lnTo>
                    <a:pt x="1373" y="21204"/>
                  </a:lnTo>
                  <a:lnTo>
                    <a:pt x="1479" y="21003"/>
                  </a:lnTo>
                  <a:lnTo>
                    <a:pt x="1557" y="20807"/>
                  </a:lnTo>
                  <a:lnTo>
                    <a:pt x="1595" y="20702"/>
                  </a:lnTo>
                  <a:lnTo>
                    <a:pt x="1624" y="20601"/>
                  </a:lnTo>
                  <a:lnTo>
                    <a:pt x="1644" y="20506"/>
                  </a:lnTo>
                  <a:lnTo>
                    <a:pt x="1653" y="20401"/>
                  </a:lnTo>
                  <a:lnTo>
                    <a:pt x="1653" y="20295"/>
                  </a:lnTo>
                  <a:lnTo>
                    <a:pt x="1644" y="20195"/>
                  </a:lnTo>
                  <a:lnTo>
                    <a:pt x="1624" y="20089"/>
                  </a:lnTo>
                  <a:lnTo>
                    <a:pt x="1595" y="19983"/>
                  </a:lnTo>
                  <a:lnTo>
                    <a:pt x="1450" y="19592"/>
                  </a:lnTo>
                  <a:lnTo>
                    <a:pt x="1305" y="19212"/>
                  </a:lnTo>
                  <a:lnTo>
                    <a:pt x="1189" y="18831"/>
                  </a:lnTo>
                  <a:lnTo>
                    <a:pt x="1064" y="18451"/>
                  </a:lnTo>
                  <a:lnTo>
                    <a:pt x="948" y="18070"/>
                  </a:lnTo>
                  <a:lnTo>
                    <a:pt x="803" y="17690"/>
                  </a:lnTo>
                  <a:lnTo>
                    <a:pt x="657" y="17304"/>
                  </a:lnTo>
                  <a:lnTo>
                    <a:pt x="503" y="16919"/>
                  </a:lnTo>
                  <a:lnTo>
                    <a:pt x="483" y="16887"/>
                  </a:lnTo>
                  <a:lnTo>
                    <a:pt x="454" y="16855"/>
                  </a:lnTo>
                  <a:lnTo>
                    <a:pt x="416" y="16823"/>
                  </a:lnTo>
                  <a:lnTo>
                    <a:pt x="367" y="16792"/>
                  </a:lnTo>
                  <a:lnTo>
                    <a:pt x="271" y="16723"/>
                  </a:lnTo>
                  <a:lnTo>
                    <a:pt x="155" y="16665"/>
                  </a:lnTo>
                  <a:lnTo>
                    <a:pt x="106" y="16633"/>
                  </a:lnTo>
                  <a:lnTo>
                    <a:pt x="58" y="16607"/>
                  </a:lnTo>
                  <a:lnTo>
                    <a:pt x="29" y="16575"/>
                  </a:lnTo>
                  <a:lnTo>
                    <a:pt x="10" y="16549"/>
                  </a:lnTo>
                  <a:lnTo>
                    <a:pt x="0" y="16517"/>
                  </a:lnTo>
                  <a:lnTo>
                    <a:pt x="10" y="16491"/>
                  </a:lnTo>
                  <a:lnTo>
                    <a:pt x="39" y="16464"/>
                  </a:lnTo>
                  <a:lnTo>
                    <a:pt x="116" y="16411"/>
                  </a:lnTo>
                  <a:lnTo>
                    <a:pt x="155" y="16401"/>
                  </a:lnTo>
                  <a:lnTo>
                    <a:pt x="213" y="16390"/>
                  </a:lnTo>
                  <a:lnTo>
                    <a:pt x="280" y="16385"/>
                  </a:lnTo>
                  <a:lnTo>
                    <a:pt x="406" y="16374"/>
                  </a:lnTo>
                  <a:lnTo>
                    <a:pt x="677" y="16374"/>
                  </a:lnTo>
                  <a:lnTo>
                    <a:pt x="803" y="16369"/>
                  </a:lnTo>
                  <a:lnTo>
                    <a:pt x="861" y="16364"/>
                  </a:lnTo>
                  <a:lnTo>
                    <a:pt x="909" y="16353"/>
                  </a:lnTo>
                  <a:lnTo>
                    <a:pt x="948" y="16337"/>
                  </a:lnTo>
                  <a:lnTo>
                    <a:pt x="967" y="16322"/>
                  </a:lnTo>
                  <a:lnTo>
                    <a:pt x="1073" y="16189"/>
                  </a:lnTo>
                  <a:lnTo>
                    <a:pt x="1267" y="15915"/>
                  </a:lnTo>
                  <a:lnTo>
                    <a:pt x="1354" y="15783"/>
                  </a:lnTo>
                  <a:lnTo>
                    <a:pt x="1528" y="15508"/>
                  </a:lnTo>
                  <a:lnTo>
                    <a:pt x="1692" y="15233"/>
                  </a:lnTo>
                  <a:lnTo>
                    <a:pt x="1847" y="14958"/>
                  </a:lnTo>
                  <a:lnTo>
                    <a:pt x="2011" y="14684"/>
                  </a:lnTo>
                  <a:lnTo>
                    <a:pt x="2185" y="14425"/>
                  </a:lnTo>
                  <a:lnTo>
                    <a:pt x="2369" y="14166"/>
                  </a:lnTo>
                  <a:lnTo>
                    <a:pt x="2504" y="14028"/>
                  </a:lnTo>
                  <a:lnTo>
                    <a:pt x="2582" y="13965"/>
                  </a:lnTo>
                  <a:lnTo>
                    <a:pt x="2669" y="13902"/>
                  </a:lnTo>
                  <a:lnTo>
                    <a:pt x="2833" y="13785"/>
                  </a:lnTo>
                  <a:lnTo>
                    <a:pt x="3007" y="13664"/>
                  </a:lnTo>
                  <a:lnTo>
                    <a:pt x="3200" y="13558"/>
                  </a:lnTo>
                  <a:lnTo>
                    <a:pt x="3403" y="13452"/>
                  </a:lnTo>
                  <a:lnTo>
                    <a:pt x="3606" y="13341"/>
                  </a:lnTo>
                  <a:lnTo>
                    <a:pt x="3819" y="13236"/>
                  </a:lnTo>
                  <a:lnTo>
                    <a:pt x="4032" y="13135"/>
                  </a:lnTo>
                  <a:lnTo>
                    <a:pt x="4245" y="13024"/>
                  </a:lnTo>
                  <a:lnTo>
                    <a:pt x="4448" y="12914"/>
                  </a:lnTo>
                  <a:lnTo>
                    <a:pt x="4660" y="12803"/>
                  </a:lnTo>
                  <a:lnTo>
                    <a:pt x="4854" y="12681"/>
                  </a:lnTo>
                  <a:lnTo>
                    <a:pt x="5037" y="12559"/>
                  </a:lnTo>
                  <a:lnTo>
                    <a:pt x="5221" y="12433"/>
                  </a:lnTo>
                  <a:lnTo>
                    <a:pt x="5385" y="12290"/>
                  </a:lnTo>
                  <a:lnTo>
                    <a:pt x="5444" y="12253"/>
                  </a:lnTo>
                  <a:lnTo>
                    <a:pt x="5492" y="12221"/>
                  </a:lnTo>
                  <a:lnTo>
                    <a:pt x="5540" y="12184"/>
                  </a:lnTo>
                  <a:lnTo>
                    <a:pt x="5579" y="12142"/>
                  </a:lnTo>
                  <a:lnTo>
                    <a:pt x="5666" y="12063"/>
                  </a:lnTo>
                  <a:lnTo>
                    <a:pt x="5753" y="11973"/>
                  </a:lnTo>
                  <a:lnTo>
                    <a:pt x="5830" y="11883"/>
                  </a:lnTo>
                  <a:lnTo>
                    <a:pt x="5908" y="11799"/>
                  </a:lnTo>
                  <a:lnTo>
                    <a:pt x="6004" y="11714"/>
                  </a:lnTo>
                  <a:lnTo>
                    <a:pt x="6111" y="11635"/>
                  </a:lnTo>
                  <a:lnTo>
                    <a:pt x="6323" y="11519"/>
                  </a:lnTo>
                  <a:lnTo>
                    <a:pt x="6729" y="11286"/>
                  </a:lnTo>
                  <a:lnTo>
                    <a:pt x="6952" y="11175"/>
                  </a:lnTo>
                  <a:lnTo>
                    <a:pt x="7377" y="10959"/>
                  </a:lnTo>
                  <a:lnTo>
                    <a:pt x="7822" y="10752"/>
                  </a:lnTo>
                  <a:lnTo>
                    <a:pt x="8276" y="10552"/>
                  </a:lnTo>
                  <a:lnTo>
                    <a:pt x="8750" y="10346"/>
                  </a:lnTo>
                  <a:lnTo>
                    <a:pt x="9214" y="10145"/>
                  </a:lnTo>
                  <a:lnTo>
                    <a:pt x="9698" y="9933"/>
                  </a:lnTo>
                  <a:lnTo>
                    <a:pt x="9949" y="9812"/>
                  </a:lnTo>
                  <a:lnTo>
                    <a:pt x="10191" y="9680"/>
                  </a:lnTo>
                  <a:lnTo>
                    <a:pt x="10413" y="9542"/>
                  </a:lnTo>
                  <a:lnTo>
                    <a:pt x="10626" y="9400"/>
                  </a:lnTo>
                  <a:lnTo>
                    <a:pt x="10732" y="9321"/>
                  </a:lnTo>
                  <a:lnTo>
                    <a:pt x="10829" y="9247"/>
                  </a:lnTo>
                  <a:lnTo>
                    <a:pt x="10916" y="9173"/>
                  </a:lnTo>
                  <a:lnTo>
                    <a:pt x="11003" y="9093"/>
                  </a:lnTo>
                  <a:lnTo>
                    <a:pt x="11080" y="9009"/>
                  </a:lnTo>
                  <a:lnTo>
                    <a:pt x="11167" y="8930"/>
                  </a:lnTo>
                  <a:lnTo>
                    <a:pt x="11235" y="8850"/>
                  </a:lnTo>
                  <a:lnTo>
                    <a:pt x="11351" y="8681"/>
                  </a:lnTo>
                  <a:lnTo>
                    <a:pt x="11448" y="8512"/>
                  </a:lnTo>
                  <a:lnTo>
                    <a:pt x="11486" y="8428"/>
                  </a:lnTo>
                  <a:lnTo>
                    <a:pt x="11515" y="8338"/>
                  </a:lnTo>
                  <a:lnTo>
                    <a:pt x="11535" y="8253"/>
                  </a:lnTo>
                  <a:lnTo>
                    <a:pt x="11554" y="8084"/>
                  </a:lnTo>
                  <a:lnTo>
                    <a:pt x="11544" y="7994"/>
                  </a:lnTo>
                  <a:lnTo>
                    <a:pt x="11535" y="7910"/>
                  </a:lnTo>
                  <a:lnTo>
                    <a:pt x="11515" y="7825"/>
                  </a:lnTo>
                  <a:lnTo>
                    <a:pt x="11486" y="7746"/>
                  </a:lnTo>
                  <a:lnTo>
                    <a:pt x="11438" y="7656"/>
                  </a:lnTo>
                  <a:lnTo>
                    <a:pt x="11390" y="7572"/>
                  </a:lnTo>
                  <a:lnTo>
                    <a:pt x="11332" y="7487"/>
                  </a:lnTo>
                  <a:lnTo>
                    <a:pt x="11254" y="7408"/>
                  </a:lnTo>
                  <a:lnTo>
                    <a:pt x="11216" y="7371"/>
                  </a:lnTo>
                  <a:lnTo>
                    <a:pt x="11158" y="7329"/>
                  </a:lnTo>
                  <a:lnTo>
                    <a:pt x="11080" y="7302"/>
                  </a:lnTo>
                  <a:lnTo>
                    <a:pt x="11003" y="7281"/>
                  </a:lnTo>
                  <a:lnTo>
                    <a:pt x="10916" y="7260"/>
                  </a:lnTo>
                  <a:lnTo>
                    <a:pt x="10829" y="7244"/>
                  </a:lnTo>
                  <a:lnTo>
                    <a:pt x="10723" y="7233"/>
                  </a:lnTo>
                  <a:lnTo>
                    <a:pt x="10626" y="7223"/>
                  </a:lnTo>
                  <a:lnTo>
                    <a:pt x="10394" y="7202"/>
                  </a:lnTo>
                  <a:lnTo>
                    <a:pt x="10172" y="7181"/>
                  </a:lnTo>
                  <a:lnTo>
                    <a:pt x="9959" y="7159"/>
                  </a:lnTo>
                  <a:lnTo>
                    <a:pt x="9843" y="7144"/>
                  </a:lnTo>
                  <a:lnTo>
                    <a:pt x="9746" y="7123"/>
                  </a:lnTo>
                  <a:lnTo>
                    <a:pt x="9727" y="7107"/>
                  </a:lnTo>
                  <a:lnTo>
                    <a:pt x="9717" y="7086"/>
                  </a:lnTo>
                  <a:lnTo>
                    <a:pt x="9707" y="7059"/>
                  </a:lnTo>
                  <a:lnTo>
                    <a:pt x="9707" y="6996"/>
                  </a:lnTo>
                  <a:lnTo>
                    <a:pt x="9717" y="6975"/>
                  </a:lnTo>
                  <a:lnTo>
                    <a:pt x="9727" y="6959"/>
                  </a:lnTo>
                  <a:lnTo>
                    <a:pt x="9746" y="6948"/>
                  </a:lnTo>
                  <a:lnTo>
                    <a:pt x="9920" y="6901"/>
                  </a:lnTo>
                  <a:lnTo>
                    <a:pt x="10104" y="6864"/>
                  </a:lnTo>
                  <a:lnTo>
                    <a:pt x="10288" y="6832"/>
                  </a:lnTo>
                  <a:lnTo>
                    <a:pt x="10471" y="6805"/>
                  </a:lnTo>
                  <a:lnTo>
                    <a:pt x="10848" y="6768"/>
                  </a:lnTo>
                  <a:lnTo>
                    <a:pt x="11225" y="6742"/>
                  </a:lnTo>
                  <a:lnTo>
                    <a:pt x="11593" y="6710"/>
                  </a:lnTo>
                  <a:lnTo>
                    <a:pt x="11960" y="6668"/>
                  </a:lnTo>
                  <a:lnTo>
                    <a:pt x="12144" y="6642"/>
                  </a:lnTo>
                  <a:lnTo>
                    <a:pt x="12318" y="6610"/>
                  </a:lnTo>
                  <a:lnTo>
                    <a:pt x="12492" y="6573"/>
                  </a:lnTo>
                  <a:lnTo>
                    <a:pt x="12656" y="6525"/>
                  </a:lnTo>
                  <a:lnTo>
                    <a:pt x="12888" y="6451"/>
                  </a:lnTo>
                  <a:lnTo>
                    <a:pt x="13111" y="6372"/>
                  </a:lnTo>
                  <a:lnTo>
                    <a:pt x="13536" y="6203"/>
                  </a:lnTo>
                  <a:lnTo>
                    <a:pt x="13739" y="6113"/>
                  </a:lnTo>
                  <a:lnTo>
                    <a:pt x="13933" y="6023"/>
                  </a:lnTo>
                  <a:lnTo>
                    <a:pt x="14116" y="5923"/>
                  </a:lnTo>
                  <a:lnTo>
                    <a:pt x="14310" y="5828"/>
                  </a:lnTo>
                  <a:lnTo>
                    <a:pt x="14484" y="5728"/>
                  </a:lnTo>
                  <a:lnTo>
                    <a:pt x="14648" y="5622"/>
                  </a:lnTo>
                  <a:lnTo>
                    <a:pt x="14822" y="5516"/>
                  </a:lnTo>
                  <a:lnTo>
                    <a:pt x="14977" y="5411"/>
                  </a:lnTo>
                  <a:lnTo>
                    <a:pt x="15132" y="5300"/>
                  </a:lnTo>
                  <a:lnTo>
                    <a:pt x="15277" y="5189"/>
                  </a:lnTo>
                  <a:lnTo>
                    <a:pt x="15431" y="5078"/>
                  </a:lnTo>
                  <a:lnTo>
                    <a:pt x="15567" y="4956"/>
                  </a:lnTo>
                  <a:lnTo>
                    <a:pt x="15818" y="4724"/>
                  </a:lnTo>
                  <a:lnTo>
                    <a:pt x="15944" y="4597"/>
                  </a:lnTo>
                  <a:lnTo>
                    <a:pt x="16069" y="4475"/>
                  </a:lnTo>
                  <a:lnTo>
                    <a:pt x="16292" y="4227"/>
                  </a:lnTo>
                  <a:lnTo>
                    <a:pt x="16495" y="3968"/>
                  </a:lnTo>
                  <a:lnTo>
                    <a:pt x="16688" y="3714"/>
                  </a:lnTo>
                  <a:lnTo>
                    <a:pt x="16862" y="3450"/>
                  </a:lnTo>
                  <a:lnTo>
                    <a:pt x="17027" y="3186"/>
                  </a:lnTo>
                  <a:lnTo>
                    <a:pt x="17172" y="2917"/>
                  </a:lnTo>
                  <a:lnTo>
                    <a:pt x="17220" y="2859"/>
                  </a:lnTo>
                  <a:lnTo>
                    <a:pt x="17249" y="2800"/>
                  </a:lnTo>
                  <a:lnTo>
                    <a:pt x="17268" y="2737"/>
                  </a:lnTo>
                  <a:lnTo>
                    <a:pt x="17288" y="2679"/>
                  </a:lnTo>
                  <a:lnTo>
                    <a:pt x="17297" y="2610"/>
                  </a:lnTo>
                  <a:lnTo>
                    <a:pt x="17307" y="2552"/>
                  </a:lnTo>
                  <a:lnTo>
                    <a:pt x="17307" y="2431"/>
                  </a:lnTo>
                  <a:lnTo>
                    <a:pt x="17288" y="2304"/>
                  </a:lnTo>
                  <a:lnTo>
                    <a:pt x="17249" y="2182"/>
                  </a:lnTo>
                  <a:lnTo>
                    <a:pt x="17133" y="1939"/>
                  </a:lnTo>
                  <a:lnTo>
                    <a:pt x="17056" y="1823"/>
                  </a:lnTo>
                  <a:lnTo>
                    <a:pt x="16969" y="1707"/>
                  </a:lnTo>
                  <a:lnTo>
                    <a:pt x="16882" y="1585"/>
                  </a:lnTo>
                  <a:lnTo>
                    <a:pt x="16563" y="1252"/>
                  </a:lnTo>
                  <a:lnTo>
                    <a:pt x="16350" y="1046"/>
                  </a:lnTo>
                  <a:lnTo>
                    <a:pt x="16282" y="999"/>
                  </a:lnTo>
                  <a:lnTo>
                    <a:pt x="16205" y="951"/>
                  </a:lnTo>
                  <a:lnTo>
                    <a:pt x="16127" y="914"/>
                  </a:lnTo>
                  <a:lnTo>
                    <a:pt x="16031" y="877"/>
                  </a:lnTo>
                  <a:lnTo>
                    <a:pt x="15924" y="851"/>
                  </a:lnTo>
                  <a:lnTo>
                    <a:pt x="15818" y="819"/>
                  </a:lnTo>
                  <a:lnTo>
                    <a:pt x="15712" y="798"/>
                  </a:lnTo>
                  <a:lnTo>
                    <a:pt x="15596" y="771"/>
                  </a:lnTo>
                  <a:lnTo>
                    <a:pt x="15354" y="729"/>
                  </a:lnTo>
                  <a:lnTo>
                    <a:pt x="15122" y="687"/>
                  </a:lnTo>
                  <a:lnTo>
                    <a:pt x="15006" y="660"/>
                  </a:lnTo>
                  <a:lnTo>
                    <a:pt x="14793" y="597"/>
                  </a:lnTo>
                  <a:lnTo>
                    <a:pt x="14677" y="560"/>
                  </a:lnTo>
                  <a:lnTo>
                    <a:pt x="14706" y="550"/>
                  </a:lnTo>
                  <a:lnTo>
                    <a:pt x="14716" y="534"/>
                  </a:lnTo>
                  <a:lnTo>
                    <a:pt x="14706" y="518"/>
                  </a:lnTo>
                  <a:lnTo>
                    <a:pt x="14697" y="507"/>
                  </a:lnTo>
                  <a:lnTo>
                    <a:pt x="14658" y="486"/>
                  </a:lnTo>
                  <a:lnTo>
                    <a:pt x="14609" y="465"/>
                  </a:lnTo>
                  <a:lnTo>
                    <a:pt x="14580" y="454"/>
                  </a:lnTo>
                  <a:lnTo>
                    <a:pt x="14561" y="444"/>
                  </a:lnTo>
                  <a:lnTo>
                    <a:pt x="14551" y="433"/>
                  </a:lnTo>
                  <a:lnTo>
                    <a:pt x="14551" y="423"/>
                  </a:lnTo>
                  <a:lnTo>
                    <a:pt x="14561" y="407"/>
                  </a:lnTo>
                  <a:lnTo>
                    <a:pt x="14580" y="396"/>
                  </a:lnTo>
                  <a:lnTo>
                    <a:pt x="14677" y="365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407673" y="25678"/>
              <a:ext cx="43757" cy="3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45" y="4365"/>
                  </a:moveTo>
                  <a:lnTo>
                    <a:pt x="18174" y="4654"/>
                  </a:lnTo>
                  <a:lnTo>
                    <a:pt x="17502" y="4975"/>
                  </a:lnTo>
                  <a:lnTo>
                    <a:pt x="16830" y="5328"/>
                  </a:lnTo>
                  <a:lnTo>
                    <a:pt x="16225" y="5681"/>
                  </a:lnTo>
                  <a:lnTo>
                    <a:pt x="15016" y="6451"/>
                  </a:lnTo>
                  <a:lnTo>
                    <a:pt x="14445" y="6836"/>
                  </a:lnTo>
                  <a:lnTo>
                    <a:pt x="13370" y="7735"/>
                  </a:lnTo>
                  <a:lnTo>
                    <a:pt x="12799" y="8184"/>
                  </a:lnTo>
                  <a:lnTo>
                    <a:pt x="12295" y="8634"/>
                  </a:lnTo>
                  <a:lnTo>
                    <a:pt x="11825" y="9115"/>
                  </a:lnTo>
                  <a:lnTo>
                    <a:pt x="10817" y="10142"/>
                  </a:lnTo>
                  <a:lnTo>
                    <a:pt x="10380" y="10623"/>
                  </a:lnTo>
                  <a:lnTo>
                    <a:pt x="9943" y="11201"/>
                  </a:lnTo>
                  <a:lnTo>
                    <a:pt x="9070" y="12260"/>
                  </a:lnTo>
                  <a:lnTo>
                    <a:pt x="8230" y="13384"/>
                  </a:lnTo>
                  <a:lnTo>
                    <a:pt x="7458" y="14539"/>
                  </a:lnTo>
                  <a:lnTo>
                    <a:pt x="6685" y="15727"/>
                  </a:lnTo>
                  <a:lnTo>
                    <a:pt x="5946" y="16882"/>
                  </a:lnTo>
                  <a:lnTo>
                    <a:pt x="5240" y="18134"/>
                  </a:lnTo>
                  <a:lnTo>
                    <a:pt x="4535" y="19353"/>
                  </a:lnTo>
                  <a:lnTo>
                    <a:pt x="3863" y="20573"/>
                  </a:lnTo>
                  <a:lnTo>
                    <a:pt x="3695" y="20733"/>
                  </a:lnTo>
                  <a:lnTo>
                    <a:pt x="3460" y="20926"/>
                  </a:lnTo>
                  <a:lnTo>
                    <a:pt x="3158" y="21119"/>
                  </a:lnTo>
                  <a:lnTo>
                    <a:pt x="2822" y="21311"/>
                  </a:lnTo>
                  <a:lnTo>
                    <a:pt x="2452" y="21504"/>
                  </a:lnTo>
                  <a:lnTo>
                    <a:pt x="1948" y="21600"/>
                  </a:lnTo>
                  <a:lnTo>
                    <a:pt x="1814" y="21568"/>
                  </a:lnTo>
                  <a:lnTo>
                    <a:pt x="1646" y="21536"/>
                  </a:lnTo>
                  <a:lnTo>
                    <a:pt x="1512" y="21440"/>
                  </a:lnTo>
                  <a:lnTo>
                    <a:pt x="1209" y="21054"/>
                  </a:lnTo>
                  <a:lnTo>
                    <a:pt x="941" y="20669"/>
                  </a:lnTo>
                  <a:lnTo>
                    <a:pt x="705" y="20316"/>
                  </a:lnTo>
                  <a:lnTo>
                    <a:pt x="537" y="19931"/>
                  </a:lnTo>
                  <a:lnTo>
                    <a:pt x="336" y="19546"/>
                  </a:lnTo>
                  <a:lnTo>
                    <a:pt x="235" y="19129"/>
                  </a:lnTo>
                  <a:lnTo>
                    <a:pt x="101" y="18358"/>
                  </a:lnTo>
                  <a:lnTo>
                    <a:pt x="67" y="17973"/>
                  </a:lnTo>
                  <a:lnTo>
                    <a:pt x="67" y="17588"/>
                  </a:lnTo>
                  <a:lnTo>
                    <a:pt x="101" y="17139"/>
                  </a:lnTo>
                  <a:lnTo>
                    <a:pt x="134" y="16754"/>
                  </a:lnTo>
                  <a:lnTo>
                    <a:pt x="269" y="15951"/>
                  </a:lnTo>
                  <a:lnTo>
                    <a:pt x="470" y="15149"/>
                  </a:lnTo>
                  <a:lnTo>
                    <a:pt x="873" y="13576"/>
                  </a:lnTo>
                  <a:lnTo>
                    <a:pt x="1243" y="12004"/>
                  </a:lnTo>
                  <a:lnTo>
                    <a:pt x="1310" y="11618"/>
                  </a:lnTo>
                  <a:lnTo>
                    <a:pt x="1377" y="10848"/>
                  </a:lnTo>
                  <a:lnTo>
                    <a:pt x="1377" y="10110"/>
                  </a:lnTo>
                  <a:lnTo>
                    <a:pt x="1344" y="9757"/>
                  </a:lnTo>
                  <a:lnTo>
                    <a:pt x="1277" y="9372"/>
                  </a:lnTo>
                  <a:lnTo>
                    <a:pt x="1176" y="8987"/>
                  </a:lnTo>
                  <a:lnTo>
                    <a:pt x="873" y="8281"/>
                  </a:lnTo>
                  <a:lnTo>
                    <a:pt x="269" y="6804"/>
                  </a:lnTo>
                  <a:lnTo>
                    <a:pt x="67" y="6098"/>
                  </a:lnTo>
                  <a:lnTo>
                    <a:pt x="0" y="5392"/>
                  </a:lnTo>
                  <a:lnTo>
                    <a:pt x="0" y="5039"/>
                  </a:lnTo>
                  <a:lnTo>
                    <a:pt x="67" y="4750"/>
                  </a:lnTo>
                  <a:lnTo>
                    <a:pt x="134" y="4429"/>
                  </a:lnTo>
                  <a:lnTo>
                    <a:pt x="302" y="4172"/>
                  </a:lnTo>
                  <a:lnTo>
                    <a:pt x="537" y="3916"/>
                  </a:lnTo>
                  <a:lnTo>
                    <a:pt x="806" y="3659"/>
                  </a:lnTo>
                  <a:lnTo>
                    <a:pt x="1209" y="3402"/>
                  </a:lnTo>
                  <a:lnTo>
                    <a:pt x="1612" y="3210"/>
                  </a:lnTo>
                  <a:lnTo>
                    <a:pt x="1814" y="3177"/>
                  </a:lnTo>
                  <a:lnTo>
                    <a:pt x="2049" y="3113"/>
                  </a:lnTo>
                  <a:lnTo>
                    <a:pt x="2251" y="3081"/>
                  </a:lnTo>
                  <a:lnTo>
                    <a:pt x="2452" y="3081"/>
                  </a:lnTo>
                  <a:lnTo>
                    <a:pt x="2923" y="3113"/>
                  </a:lnTo>
                  <a:lnTo>
                    <a:pt x="3359" y="3177"/>
                  </a:lnTo>
                  <a:lnTo>
                    <a:pt x="4233" y="3370"/>
                  </a:lnTo>
                  <a:lnTo>
                    <a:pt x="5140" y="3627"/>
                  </a:lnTo>
                  <a:lnTo>
                    <a:pt x="6047" y="3851"/>
                  </a:lnTo>
                  <a:lnTo>
                    <a:pt x="6483" y="3948"/>
                  </a:lnTo>
                  <a:lnTo>
                    <a:pt x="7390" y="3948"/>
                  </a:lnTo>
                  <a:lnTo>
                    <a:pt x="7626" y="3916"/>
                  </a:lnTo>
                  <a:lnTo>
                    <a:pt x="7827" y="3851"/>
                  </a:lnTo>
                  <a:lnTo>
                    <a:pt x="8600" y="3530"/>
                  </a:lnTo>
                  <a:lnTo>
                    <a:pt x="9440" y="3177"/>
                  </a:lnTo>
                  <a:lnTo>
                    <a:pt x="10246" y="2728"/>
                  </a:lnTo>
                  <a:lnTo>
                    <a:pt x="11086" y="2311"/>
                  </a:lnTo>
                  <a:lnTo>
                    <a:pt x="11892" y="1894"/>
                  </a:lnTo>
                  <a:lnTo>
                    <a:pt x="12732" y="1476"/>
                  </a:lnTo>
                  <a:lnTo>
                    <a:pt x="14411" y="706"/>
                  </a:lnTo>
                  <a:lnTo>
                    <a:pt x="15285" y="417"/>
                  </a:lnTo>
                  <a:lnTo>
                    <a:pt x="16124" y="193"/>
                  </a:lnTo>
                  <a:lnTo>
                    <a:pt x="16528" y="96"/>
                  </a:lnTo>
                  <a:lnTo>
                    <a:pt x="16931" y="32"/>
                  </a:lnTo>
                  <a:lnTo>
                    <a:pt x="17401" y="0"/>
                  </a:lnTo>
                  <a:lnTo>
                    <a:pt x="18207" y="0"/>
                  </a:lnTo>
                  <a:lnTo>
                    <a:pt x="19013" y="128"/>
                  </a:lnTo>
                  <a:lnTo>
                    <a:pt x="19450" y="257"/>
                  </a:lnTo>
                  <a:lnTo>
                    <a:pt x="19853" y="385"/>
                  </a:lnTo>
                  <a:lnTo>
                    <a:pt x="20223" y="578"/>
                  </a:lnTo>
                  <a:lnTo>
                    <a:pt x="20626" y="802"/>
                  </a:lnTo>
                  <a:lnTo>
                    <a:pt x="20995" y="1091"/>
                  </a:lnTo>
                  <a:lnTo>
                    <a:pt x="21163" y="1220"/>
                  </a:lnTo>
                  <a:lnTo>
                    <a:pt x="21298" y="1348"/>
                  </a:lnTo>
                  <a:lnTo>
                    <a:pt x="21398" y="1476"/>
                  </a:lnTo>
                  <a:lnTo>
                    <a:pt x="21499" y="1637"/>
                  </a:lnTo>
                  <a:lnTo>
                    <a:pt x="21566" y="1765"/>
                  </a:lnTo>
                  <a:lnTo>
                    <a:pt x="21566" y="1894"/>
                  </a:lnTo>
                  <a:lnTo>
                    <a:pt x="21600" y="2054"/>
                  </a:lnTo>
                  <a:lnTo>
                    <a:pt x="21600" y="2182"/>
                  </a:lnTo>
                  <a:lnTo>
                    <a:pt x="21499" y="2471"/>
                  </a:lnTo>
                  <a:lnTo>
                    <a:pt x="21331" y="2728"/>
                  </a:lnTo>
                  <a:lnTo>
                    <a:pt x="21130" y="3049"/>
                  </a:lnTo>
                  <a:lnTo>
                    <a:pt x="20861" y="3306"/>
                  </a:lnTo>
                  <a:lnTo>
                    <a:pt x="20525" y="3530"/>
                  </a:lnTo>
                  <a:lnTo>
                    <a:pt x="20189" y="3787"/>
                  </a:lnTo>
                  <a:lnTo>
                    <a:pt x="19383" y="4172"/>
                  </a:lnTo>
                  <a:lnTo>
                    <a:pt x="18913" y="4365"/>
                  </a:lnTo>
                  <a:lnTo>
                    <a:pt x="18039" y="4622"/>
                  </a:lnTo>
                  <a:lnTo>
                    <a:pt x="17602" y="4686"/>
                  </a:lnTo>
                  <a:lnTo>
                    <a:pt x="18845" y="4365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411942" y="28086"/>
              <a:ext cx="30950" cy="28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17" y="7893"/>
                  </a:moveTo>
                  <a:lnTo>
                    <a:pt x="3017" y="7585"/>
                  </a:lnTo>
                  <a:lnTo>
                    <a:pt x="2973" y="7316"/>
                  </a:lnTo>
                  <a:lnTo>
                    <a:pt x="2886" y="7084"/>
                  </a:lnTo>
                  <a:lnTo>
                    <a:pt x="2623" y="6776"/>
                  </a:lnTo>
                  <a:lnTo>
                    <a:pt x="2274" y="6545"/>
                  </a:lnTo>
                  <a:lnTo>
                    <a:pt x="2099" y="6468"/>
                  </a:lnTo>
                  <a:lnTo>
                    <a:pt x="1705" y="6391"/>
                  </a:lnTo>
                  <a:lnTo>
                    <a:pt x="1268" y="6314"/>
                  </a:lnTo>
                  <a:lnTo>
                    <a:pt x="1006" y="6276"/>
                  </a:lnTo>
                  <a:lnTo>
                    <a:pt x="831" y="6199"/>
                  </a:lnTo>
                  <a:lnTo>
                    <a:pt x="612" y="6122"/>
                  </a:lnTo>
                  <a:lnTo>
                    <a:pt x="437" y="6006"/>
                  </a:lnTo>
                  <a:lnTo>
                    <a:pt x="350" y="5737"/>
                  </a:lnTo>
                  <a:lnTo>
                    <a:pt x="219" y="5082"/>
                  </a:lnTo>
                  <a:lnTo>
                    <a:pt x="131" y="4389"/>
                  </a:lnTo>
                  <a:lnTo>
                    <a:pt x="131" y="4081"/>
                  </a:lnTo>
                  <a:lnTo>
                    <a:pt x="219" y="3966"/>
                  </a:lnTo>
                  <a:lnTo>
                    <a:pt x="481" y="3850"/>
                  </a:lnTo>
                  <a:lnTo>
                    <a:pt x="700" y="3812"/>
                  </a:lnTo>
                  <a:lnTo>
                    <a:pt x="962" y="3773"/>
                  </a:lnTo>
                  <a:lnTo>
                    <a:pt x="1268" y="3773"/>
                  </a:lnTo>
                  <a:lnTo>
                    <a:pt x="1749" y="3812"/>
                  </a:lnTo>
                  <a:lnTo>
                    <a:pt x="2230" y="3966"/>
                  </a:lnTo>
                  <a:lnTo>
                    <a:pt x="2711" y="4158"/>
                  </a:lnTo>
                  <a:lnTo>
                    <a:pt x="3192" y="4428"/>
                  </a:lnTo>
                  <a:lnTo>
                    <a:pt x="3629" y="4697"/>
                  </a:lnTo>
                  <a:lnTo>
                    <a:pt x="4110" y="4967"/>
                  </a:lnTo>
                  <a:lnTo>
                    <a:pt x="4941" y="5583"/>
                  </a:lnTo>
                  <a:lnTo>
                    <a:pt x="5772" y="6083"/>
                  </a:lnTo>
                  <a:lnTo>
                    <a:pt x="6121" y="6276"/>
                  </a:lnTo>
                  <a:lnTo>
                    <a:pt x="6559" y="6391"/>
                  </a:lnTo>
                  <a:lnTo>
                    <a:pt x="6909" y="6468"/>
                  </a:lnTo>
                  <a:lnTo>
                    <a:pt x="7083" y="6468"/>
                  </a:lnTo>
                  <a:lnTo>
                    <a:pt x="7258" y="6430"/>
                  </a:lnTo>
                  <a:lnTo>
                    <a:pt x="7958" y="6160"/>
                  </a:lnTo>
                  <a:lnTo>
                    <a:pt x="8701" y="5775"/>
                  </a:lnTo>
                  <a:lnTo>
                    <a:pt x="9619" y="5313"/>
                  </a:lnTo>
                  <a:lnTo>
                    <a:pt x="10581" y="4774"/>
                  </a:lnTo>
                  <a:lnTo>
                    <a:pt x="12680" y="3504"/>
                  </a:lnTo>
                  <a:lnTo>
                    <a:pt x="14910" y="2233"/>
                  </a:lnTo>
                  <a:lnTo>
                    <a:pt x="15960" y="1579"/>
                  </a:lnTo>
                  <a:lnTo>
                    <a:pt x="16965" y="1078"/>
                  </a:lnTo>
                  <a:lnTo>
                    <a:pt x="18015" y="616"/>
                  </a:lnTo>
                  <a:lnTo>
                    <a:pt x="18933" y="270"/>
                  </a:lnTo>
                  <a:lnTo>
                    <a:pt x="19370" y="154"/>
                  </a:lnTo>
                  <a:lnTo>
                    <a:pt x="19764" y="77"/>
                  </a:lnTo>
                  <a:lnTo>
                    <a:pt x="20113" y="39"/>
                  </a:lnTo>
                  <a:lnTo>
                    <a:pt x="20507" y="0"/>
                  </a:lnTo>
                  <a:lnTo>
                    <a:pt x="20857" y="39"/>
                  </a:lnTo>
                  <a:lnTo>
                    <a:pt x="21119" y="116"/>
                  </a:lnTo>
                  <a:lnTo>
                    <a:pt x="21381" y="270"/>
                  </a:lnTo>
                  <a:lnTo>
                    <a:pt x="21600" y="462"/>
                  </a:lnTo>
                  <a:lnTo>
                    <a:pt x="19982" y="1348"/>
                  </a:lnTo>
                  <a:lnTo>
                    <a:pt x="17971" y="2464"/>
                  </a:lnTo>
                  <a:lnTo>
                    <a:pt x="15610" y="3696"/>
                  </a:lnTo>
                  <a:lnTo>
                    <a:pt x="13117" y="5121"/>
                  </a:lnTo>
                  <a:lnTo>
                    <a:pt x="11849" y="5852"/>
                  </a:lnTo>
                  <a:lnTo>
                    <a:pt x="10669" y="6584"/>
                  </a:lnTo>
                  <a:lnTo>
                    <a:pt x="9532" y="7393"/>
                  </a:lnTo>
                  <a:lnTo>
                    <a:pt x="8395" y="8163"/>
                  </a:lnTo>
                  <a:lnTo>
                    <a:pt x="7433" y="8894"/>
                  </a:lnTo>
                  <a:lnTo>
                    <a:pt x="6559" y="9703"/>
                  </a:lnTo>
                  <a:lnTo>
                    <a:pt x="6121" y="10088"/>
                  </a:lnTo>
                  <a:lnTo>
                    <a:pt x="5728" y="10473"/>
                  </a:lnTo>
                  <a:lnTo>
                    <a:pt x="5422" y="10819"/>
                  </a:lnTo>
                  <a:lnTo>
                    <a:pt x="5160" y="11204"/>
                  </a:lnTo>
                  <a:lnTo>
                    <a:pt x="4766" y="11820"/>
                  </a:lnTo>
                  <a:lnTo>
                    <a:pt x="4416" y="12513"/>
                  </a:lnTo>
                  <a:lnTo>
                    <a:pt x="4066" y="13283"/>
                  </a:lnTo>
                  <a:lnTo>
                    <a:pt x="3717" y="14130"/>
                  </a:lnTo>
                  <a:lnTo>
                    <a:pt x="3061" y="15902"/>
                  </a:lnTo>
                  <a:lnTo>
                    <a:pt x="2492" y="17711"/>
                  </a:lnTo>
                  <a:lnTo>
                    <a:pt x="1968" y="19328"/>
                  </a:lnTo>
                  <a:lnTo>
                    <a:pt x="1662" y="20021"/>
                  </a:lnTo>
                  <a:lnTo>
                    <a:pt x="1399" y="20599"/>
                  </a:lnTo>
                  <a:lnTo>
                    <a:pt x="1137" y="21061"/>
                  </a:lnTo>
                  <a:lnTo>
                    <a:pt x="918" y="21253"/>
                  </a:lnTo>
                  <a:lnTo>
                    <a:pt x="787" y="21407"/>
                  </a:lnTo>
                  <a:lnTo>
                    <a:pt x="656" y="21523"/>
                  </a:lnTo>
                  <a:lnTo>
                    <a:pt x="525" y="21600"/>
                  </a:lnTo>
                  <a:lnTo>
                    <a:pt x="350" y="21600"/>
                  </a:lnTo>
                  <a:lnTo>
                    <a:pt x="219" y="21561"/>
                  </a:lnTo>
                  <a:lnTo>
                    <a:pt x="131" y="21215"/>
                  </a:lnTo>
                  <a:lnTo>
                    <a:pt x="44" y="20907"/>
                  </a:lnTo>
                  <a:lnTo>
                    <a:pt x="0" y="20599"/>
                  </a:lnTo>
                  <a:lnTo>
                    <a:pt x="0" y="19559"/>
                  </a:lnTo>
                  <a:lnTo>
                    <a:pt x="131" y="18789"/>
                  </a:lnTo>
                  <a:lnTo>
                    <a:pt x="306" y="18019"/>
                  </a:lnTo>
                  <a:lnTo>
                    <a:pt x="525" y="17172"/>
                  </a:lnTo>
                  <a:lnTo>
                    <a:pt x="787" y="16287"/>
                  </a:lnTo>
                  <a:lnTo>
                    <a:pt x="1137" y="15401"/>
                  </a:lnTo>
                  <a:lnTo>
                    <a:pt x="1749" y="13553"/>
                  </a:lnTo>
                  <a:lnTo>
                    <a:pt x="2317" y="11705"/>
                  </a:lnTo>
                  <a:lnTo>
                    <a:pt x="2580" y="10742"/>
                  </a:lnTo>
                  <a:lnTo>
                    <a:pt x="2798" y="9780"/>
                  </a:lnTo>
                  <a:lnTo>
                    <a:pt x="2930" y="8817"/>
                  </a:lnTo>
                  <a:lnTo>
                    <a:pt x="3017" y="78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411942" y="28086"/>
              <a:ext cx="30950" cy="28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17" y="7893"/>
                  </a:moveTo>
                  <a:lnTo>
                    <a:pt x="3017" y="7585"/>
                  </a:lnTo>
                  <a:lnTo>
                    <a:pt x="2973" y="7316"/>
                  </a:lnTo>
                  <a:lnTo>
                    <a:pt x="2886" y="7084"/>
                  </a:lnTo>
                  <a:lnTo>
                    <a:pt x="2623" y="6776"/>
                  </a:lnTo>
                  <a:lnTo>
                    <a:pt x="2274" y="6545"/>
                  </a:lnTo>
                  <a:lnTo>
                    <a:pt x="2099" y="6468"/>
                  </a:lnTo>
                  <a:lnTo>
                    <a:pt x="1705" y="6391"/>
                  </a:lnTo>
                  <a:lnTo>
                    <a:pt x="1268" y="6314"/>
                  </a:lnTo>
                  <a:lnTo>
                    <a:pt x="1006" y="6276"/>
                  </a:lnTo>
                  <a:lnTo>
                    <a:pt x="831" y="6199"/>
                  </a:lnTo>
                  <a:lnTo>
                    <a:pt x="612" y="6122"/>
                  </a:lnTo>
                  <a:lnTo>
                    <a:pt x="437" y="6006"/>
                  </a:lnTo>
                  <a:lnTo>
                    <a:pt x="350" y="5737"/>
                  </a:lnTo>
                  <a:lnTo>
                    <a:pt x="219" y="5082"/>
                  </a:lnTo>
                  <a:lnTo>
                    <a:pt x="131" y="4389"/>
                  </a:lnTo>
                  <a:lnTo>
                    <a:pt x="131" y="4081"/>
                  </a:lnTo>
                  <a:lnTo>
                    <a:pt x="219" y="3966"/>
                  </a:lnTo>
                  <a:lnTo>
                    <a:pt x="481" y="3850"/>
                  </a:lnTo>
                  <a:lnTo>
                    <a:pt x="700" y="3812"/>
                  </a:lnTo>
                  <a:lnTo>
                    <a:pt x="962" y="3773"/>
                  </a:lnTo>
                  <a:lnTo>
                    <a:pt x="1268" y="3773"/>
                  </a:lnTo>
                  <a:lnTo>
                    <a:pt x="1749" y="3812"/>
                  </a:lnTo>
                  <a:lnTo>
                    <a:pt x="2230" y="3966"/>
                  </a:lnTo>
                  <a:lnTo>
                    <a:pt x="2711" y="4158"/>
                  </a:lnTo>
                  <a:lnTo>
                    <a:pt x="3192" y="4428"/>
                  </a:lnTo>
                  <a:lnTo>
                    <a:pt x="3629" y="4697"/>
                  </a:lnTo>
                  <a:lnTo>
                    <a:pt x="4110" y="4967"/>
                  </a:lnTo>
                  <a:lnTo>
                    <a:pt x="4941" y="5583"/>
                  </a:lnTo>
                  <a:lnTo>
                    <a:pt x="5772" y="6083"/>
                  </a:lnTo>
                  <a:lnTo>
                    <a:pt x="6121" y="6276"/>
                  </a:lnTo>
                  <a:lnTo>
                    <a:pt x="6559" y="6391"/>
                  </a:lnTo>
                  <a:lnTo>
                    <a:pt x="6909" y="6468"/>
                  </a:lnTo>
                  <a:lnTo>
                    <a:pt x="7083" y="6468"/>
                  </a:lnTo>
                  <a:lnTo>
                    <a:pt x="7258" y="6430"/>
                  </a:lnTo>
                  <a:lnTo>
                    <a:pt x="7958" y="6160"/>
                  </a:lnTo>
                  <a:lnTo>
                    <a:pt x="8701" y="5775"/>
                  </a:lnTo>
                  <a:lnTo>
                    <a:pt x="9619" y="5313"/>
                  </a:lnTo>
                  <a:lnTo>
                    <a:pt x="10581" y="4774"/>
                  </a:lnTo>
                  <a:lnTo>
                    <a:pt x="12680" y="3504"/>
                  </a:lnTo>
                  <a:lnTo>
                    <a:pt x="14910" y="2233"/>
                  </a:lnTo>
                  <a:lnTo>
                    <a:pt x="15960" y="1579"/>
                  </a:lnTo>
                  <a:lnTo>
                    <a:pt x="16965" y="1078"/>
                  </a:lnTo>
                  <a:lnTo>
                    <a:pt x="18015" y="616"/>
                  </a:lnTo>
                  <a:lnTo>
                    <a:pt x="18933" y="270"/>
                  </a:lnTo>
                  <a:lnTo>
                    <a:pt x="19370" y="154"/>
                  </a:lnTo>
                  <a:lnTo>
                    <a:pt x="19764" y="77"/>
                  </a:lnTo>
                  <a:lnTo>
                    <a:pt x="20113" y="39"/>
                  </a:lnTo>
                  <a:lnTo>
                    <a:pt x="20507" y="0"/>
                  </a:lnTo>
                  <a:lnTo>
                    <a:pt x="20857" y="39"/>
                  </a:lnTo>
                  <a:lnTo>
                    <a:pt x="21119" y="116"/>
                  </a:lnTo>
                  <a:lnTo>
                    <a:pt x="21381" y="270"/>
                  </a:lnTo>
                  <a:lnTo>
                    <a:pt x="21600" y="462"/>
                  </a:lnTo>
                  <a:lnTo>
                    <a:pt x="19982" y="1348"/>
                  </a:lnTo>
                  <a:lnTo>
                    <a:pt x="17971" y="2464"/>
                  </a:lnTo>
                  <a:lnTo>
                    <a:pt x="15610" y="3696"/>
                  </a:lnTo>
                  <a:lnTo>
                    <a:pt x="13117" y="5121"/>
                  </a:lnTo>
                  <a:lnTo>
                    <a:pt x="11849" y="5852"/>
                  </a:lnTo>
                  <a:lnTo>
                    <a:pt x="10669" y="6584"/>
                  </a:lnTo>
                  <a:lnTo>
                    <a:pt x="9532" y="7393"/>
                  </a:lnTo>
                  <a:lnTo>
                    <a:pt x="8395" y="8163"/>
                  </a:lnTo>
                  <a:lnTo>
                    <a:pt x="7433" y="8894"/>
                  </a:lnTo>
                  <a:lnTo>
                    <a:pt x="6559" y="9703"/>
                  </a:lnTo>
                  <a:lnTo>
                    <a:pt x="6121" y="10088"/>
                  </a:lnTo>
                  <a:lnTo>
                    <a:pt x="5728" y="10473"/>
                  </a:lnTo>
                  <a:lnTo>
                    <a:pt x="5422" y="10819"/>
                  </a:lnTo>
                  <a:lnTo>
                    <a:pt x="5160" y="11204"/>
                  </a:lnTo>
                  <a:lnTo>
                    <a:pt x="4766" y="11820"/>
                  </a:lnTo>
                  <a:lnTo>
                    <a:pt x="4416" y="12513"/>
                  </a:lnTo>
                  <a:lnTo>
                    <a:pt x="4066" y="13283"/>
                  </a:lnTo>
                  <a:lnTo>
                    <a:pt x="3717" y="14130"/>
                  </a:lnTo>
                  <a:lnTo>
                    <a:pt x="3061" y="15902"/>
                  </a:lnTo>
                  <a:lnTo>
                    <a:pt x="2492" y="17711"/>
                  </a:lnTo>
                  <a:lnTo>
                    <a:pt x="1968" y="19328"/>
                  </a:lnTo>
                  <a:lnTo>
                    <a:pt x="1662" y="20021"/>
                  </a:lnTo>
                  <a:lnTo>
                    <a:pt x="1399" y="20599"/>
                  </a:lnTo>
                  <a:lnTo>
                    <a:pt x="1137" y="21061"/>
                  </a:lnTo>
                  <a:lnTo>
                    <a:pt x="918" y="21253"/>
                  </a:lnTo>
                  <a:lnTo>
                    <a:pt x="787" y="21407"/>
                  </a:lnTo>
                  <a:lnTo>
                    <a:pt x="656" y="21523"/>
                  </a:lnTo>
                  <a:lnTo>
                    <a:pt x="525" y="21600"/>
                  </a:lnTo>
                  <a:lnTo>
                    <a:pt x="350" y="21600"/>
                  </a:lnTo>
                  <a:lnTo>
                    <a:pt x="219" y="21561"/>
                  </a:lnTo>
                  <a:lnTo>
                    <a:pt x="131" y="21215"/>
                  </a:lnTo>
                  <a:lnTo>
                    <a:pt x="44" y="20907"/>
                  </a:lnTo>
                  <a:lnTo>
                    <a:pt x="0" y="20599"/>
                  </a:lnTo>
                  <a:lnTo>
                    <a:pt x="0" y="19559"/>
                  </a:lnTo>
                  <a:lnTo>
                    <a:pt x="131" y="18789"/>
                  </a:lnTo>
                  <a:lnTo>
                    <a:pt x="306" y="18019"/>
                  </a:lnTo>
                  <a:lnTo>
                    <a:pt x="525" y="17172"/>
                  </a:lnTo>
                  <a:lnTo>
                    <a:pt x="787" y="16287"/>
                  </a:lnTo>
                  <a:lnTo>
                    <a:pt x="1137" y="15401"/>
                  </a:lnTo>
                  <a:lnTo>
                    <a:pt x="1749" y="13553"/>
                  </a:lnTo>
                  <a:lnTo>
                    <a:pt x="2317" y="11705"/>
                  </a:lnTo>
                  <a:lnTo>
                    <a:pt x="2580" y="10742"/>
                  </a:lnTo>
                  <a:lnTo>
                    <a:pt x="2798" y="9780"/>
                  </a:lnTo>
                  <a:lnTo>
                    <a:pt x="2930" y="8817"/>
                  </a:lnTo>
                  <a:lnTo>
                    <a:pt x="3017" y="7893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332969" y="61789"/>
              <a:ext cx="126999" cy="16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50" y="240"/>
                  </a:moveTo>
                  <a:lnTo>
                    <a:pt x="18465" y="347"/>
                  </a:lnTo>
                  <a:lnTo>
                    <a:pt x="18203" y="460"/>
                  </a:lnTo>
                  <a:lnTo>
                    <a:pt x="17964" y="574"/>
                  </a:lnTo>
                  <a:lnTo>
                    <a:pt x="17713" y="694"/>
                  </a:lnTo>
                  <a:lnTo>
                    <a:pt x="17497" y="821"/>
                  </a:lnTo>
                  <a:lnTo>
                    <a:pt x="17280" y="961"/>
                  </a:lnTo>
                  <a:lnTo>
                    <a:pt x="17063" y="1094"/>
                  </a:lnTo>
                  <a:lnTo>
                    <a:pt x="16870" y="1234"/>
                  </a:lnTo>
                  <a:lnTo>
                    <a:pt x="16323" y="1675"/>
                  </a:lnTo>
                  <a:lnTo>
                    <a:pt x="16163" y="1835"/>
                  </a:lnTo>
                  <a:lnTo>
                    <a:pt x="15502" y="2462"/>
                  </a:lnTo>
                  <a:lnTo>
                    <a:pt x="15285" y="2723"/>
                  </a:lnTo>
                  <a:lnTo>
                    <a:pt x="15080" y="2983"/>
                  </a:lnTo>
                  <a:lnTo>
                    <a:pt x="14864" y="3236"/>
                  </a:lnTo>
                  <a:lnTo>
                    <a:pt x="14670" y="3497"/>
                  </a:lnTo>
                  <a:lnTo>
                    <a:pt x="14305" y="4004"/>
                  </a:lnTo>
                  <a:lnTo>
                    <a:pt x="13929" y="4511"/>
                  </a:lnTo>
                  <a:lnTo>
                    <a:pt x="13735" y="4764"/>
                  </a:lnTo>
                  <a:lnTo>
                    <a:pt x="13541" y="5011"/>
                  </a:lnTo>
                  <a:lnTo>
                    <a:pt x="13325" y="5258"/>
                  </a:lnTo>
                  <a:lnTo>
                    <a:pt x="13108" y="5498"/>
                  </a:lnTo>
                  <a:lnTo>
                    <a:pt x="12880" y="5745"/>
                  </a:lnTo>
                  <a:lnTo>
                    <a:pt x="12629" y="5986"/>
                  </a:lnTo>
                  <a:lnTo>
                    <a:pt x="12367" y="6212"/>
                  </a:lnTo>
                  <a:lnTo>
                    <a:pt x="12071" y="6446"/>
                  </a:lnTo>
                  <a:lnTo>
                    <a:pt x="11854" y="6606"/>
                  </a:lnTo>
                  <a:lnTo>
                    <a:pt x="11626" y="6753"/>
                  </a:lnTo>
                  <a:lnTo>
                    <a:pt x="11387" y="6900"/>
                  </a:lnTo>
                  <a:lnTo>
                    <a:pt x="11136" y="7033"/>
                  </a:lnTo>
                  <a:lnTo>
                    <a:pt x="10623" y="7293"/>
                  </a:lnTo>
                  <a:lnTo>
                    <a:pt x="10122" y="7547"/>
                  </a:lnTo>
                  <a:lnTo>
                    <a:pt x="9860" y="7680"/>
                  </a:lnTo>
                  <a:lnTo>
                    <a:pt x="9609" y="7807"/>
                  </a:lnTo>
                  <a:lnTo>
                    <a:pt x="9369" y="7941"/>
                  </a:lnTo>
                  <a:lnTo>
                    <a:pt x="9119" y="8081"/>
                  </a:lnTo>
                  <a:lnTo>
                    <a:pt x="8879" y="8228"/>
                  </a:lnTo>
                  <a:lnTo>
                    <a:pt x="8651" y="8374"/>
                  </a:lnTo>
                  <a:lnTo>
                    <a:pt x="8423" y="8541"/>
                  </a:lnTo>
                  <a:lnTo>
                    <a:pt x="8218" y="8708"/>
                  </a:lnTo>
                  <a:lnTo>
                    <a:pt x="7865" y="9028"/>
                  </a:lnTo>
                  <a:lnTo>
                    <a:pt x="7534" y="9342"/>
                  </a:lnTo>
                  <a:lnTo>
                    <a:pt x="7238" y="9649"/>
                  </a:lnTo>
                  <a:lnTo>
                    <a:pt x="6942" y="9963"/>
                  </a:lnTo>
                  <a:lnTo>
                    <a:pt x="6657" y="10270"/>
                  </a:lnTo>
                  <a:lnTo>
                    <a:pt x="6383" y="10576"/>
                  </a:lnTo>
                  <a:lnTo>
                    <a:pt x="5768" y="11217"/>
                  </a:lnTo>
                  <a:lnTo>
                    <a:pt x="5688" y="11284"/>
                  </a:lnTo>
                  <a:lnTo>
                    <a:pt x="5471" y="11411"/>
                  </a:lnTo>
                  <a:lnTo>
                    <a:pt x="5357" y="11471"/>
                  </a:lnTo>
                  <a:lnTo>
                    <a:pt x="5243" y="11517"/>
                  </a:lnTo>
                  <a:lnTo>
                    <a:pt x="5118" y="11557"/>
                  </a:lnTo>
                  <a:lnTo>
                    <a:pt x="4981" y="11591"/>
                  </a:lnTo>
                  <a:lnTo>
                    <a:pt x="4833" y="11617"/>
                  </a:lnTo>
                  <a:lnTo>
                    <a:pt x="4537" y="11644"/>
                  </a:lnTo>
                  <a:lnTo>
                    <a:pt x="4388" y="11644"/>
                  </a:lnTo>
                  <a:lnTo>
                    <a:pt x="4240" y="11637"/>
                  </a:lnTo>
                  <a:lnTo>
                    <a:pt x="4081" y="11617"/>
                  </a:lnTo>
                  <a:lnTo>
                    <a:pt x="3921" y="11591"/>
                  </a:lnTo>
                  <a:lnTo>
                    <a:pt x="3773" y="11551"/>
                  </a:lnTo>
                  <a:lnTo>
                    <a:pt x="3625" y="11504"/>
                  </a:lnTo>
                  <a:lnTo>
                    <a:pt x="3214" y="11364"/>
                  </a:lnTo>
                  <a:lnTo>
                    <a:pt x="2770" y="11224"/>
                  </a:lnTo>
                  <a:lnTo>
                    <a:pt x="2542" y="11164"/>
                  </a:lnTo>
                  <a:lnTo>
                    <a:pt x="2325" y="11110"/>
                  </a:lnTo>
                  <a:lnTo>
                    <a:pt x="2097" y="11064"/>
                  </a:lnTo>
                  <a:lnTo>
                    <a:pt x="1869" y="11030"/>
                  </a:lnTo>
                  <a:lnTo>
                    <a:pt x="1755" y="11010"/>
                  </a:lnTo>
                  <a:lnTo>
                    <a:pt x="1653" y="11004"/>
                  </a:lnTo>
                  <a:lnTo>
                    <a:pt x="1448" y="11004"/>
                  </a:lnTo>
                  <a:lnTo>
                    <a:pt x="1334" y="11010"/>
                  </a:lnTo>
                  <a:lnTo>
                    <a:pt x="1231" y="11017"/>
                  </a:lnTo>
                  <a:lnTo>
                    <a:pt x="1140" y="11044"/>
                  </a:lnTo>
                  <a:lnTo>
                    <a:pt x="1049" y="11064"/>
                  </a:lnTo>
                  <a:lnTo>
                    <a:pt x="957" y="11090"/>
                  </a:lnTo>
                  <a:lnTo>
                    <a:pt x="866" y="11124"/>
                  </a:lnTo>
                  <a:lnTo>
                    <a:pt x="707" y="11204"/>
                  </a:lnTo>
                  <a:lnTo>
                    <a:pt x="627" y="11257"/>
                  </a:lnTo>
                  <a:lnTo>
                    <a:pt x="559" y="11317"/>
                  </a:lnTo>
                  <a:lnTo>
                    <a:pt x="490" y="11391"/>
                  </a:lnTo>
                  <a:lnTo>
                    <a:pt x="433" y="11471"/>
                  </a:lnTo>
                  <a:lnTo>
                    <a:pt x="365" y="11591"/>
                  </a:lnTo>
                  <a:lnTo>
                    <a:pt x="342" y="11651"/>
                  </a:lnTo>
                  <a:lnTo>
                    <a:pt x="331" y="11718"/>
                  </a:lnTo>
                  <a:lnTo>
                    <a:pt x="319" y="11778"/>
                  </a:lnTo>
                  <a:lnTo>
                    <a:pt x="342" y="11911"/>
                  </a:lnTo>
                  <a:lnTo>
                    <a:pt x="365" y="11978"/>
                  </a:lnTo>
                  <a:lnTo>
                    <a:pt x="388" y="12038"/>
                  </a:lnTo>
                  <a:lnTo>
                    <a:pt x="422" y="12091"/>
                  </a:lnTo>
                  <a:lnTo>
                    <a:pt x="456" y="12151"/>
                  </a:lnTo>
                  <a:lnTo>
                    <a:pt x="502" y="12205"/>
                  </a:lnTo>
                  <a:lnTo>
                    <a:pt x="559" y="12258"/>
                  </a:lnTo>
                  <a:lnTo>
                    <a:pt x="604" y="12311"/>
                  </a:lnTo>
                  <a:lnTo>
                    <a:pt x="752" y="12398"/>
                  </a:lnTo>
                  <a:lnTo>
                    <a:pt x="900" y="12492"/>
                  </a:lnTo>
                  <a:lnTo>
                    <a:pt x="1037" y="12592"/>
                  </a:lnTo>
                  <a:lnTo>
                    <a:pt x="1163" y="12692"/>
                  </a:lnTo>
                  <a:lnTo>
                    <a:pt x="1277" y="12799"/>
                  </a:lnTo>
                  <a:lnTo>
                    <a:pt x="1505" y="13005"/>
                  </a:lnTo>
                  <a:lnTo>
                    <a:pt x="1721" y="13226"/>
                  </a:lnTo>
                  <a:lnTo>
                    <a:pt x="1790" y="13299"/>
                  </a:lnTo>
                  <a:lnTo>
                    <a:pt x="1869" y="13412"/>
                  </a:lnTo>
                  <a:lnTo>
                    <a:pt x="1904" y="13472"/>
                  </a:lnTo>
                  <a:lnTo>
                    <a:pt x="1915" y="13533"/>
                  </a:lnTo>
                  <a:lnTo>
                    <a:pt x="1904" y="13573"/>
                  </a:lnTo>
                  <a:lnTo>
                    <a:pt x="1892" y="13599"/>
                  </a:lnTo>
                  <a:lnTo>
                    <a:pt x="1847" y="13653"/>
                  </a:lnTo>
                  <a:lnTo>
                    <a:pt x="1687" y="13793"/>
                  </a:lnTo>
                  <a:lnTo>
                    <a:pt x="1550" y="13933"/>
                  </a:lnTo>
                  <a:lnTo>
                    <a:pt x="1299" y="14213"/>
                  </a:lnTo>
                  <a:lnTo>
                    <a:pt x="1197" y="14360"/>
                  </a:lnTo>
                  <a:lnTo>
                    <a:pt x="1037" y="14654"/>
                  </a:lnTo>
                  <a:lnTo>
                    <a:pt x="957" y="14794"/>
                  </a:lnTo>
                  <a:lnTo>
                    <a:pt x="900" y="14947"/>
                  </a:lnTo>
                  <a:lnTo>
                    <a:pt x="809" y="15241"/>
                  </a:lnTo>
                  <a:lnTo>
                    <a:pt x="775" y="15394"/>
                  </a:lnTo>
                  <a:lnTo>
                    <a:pt x="729" y="15701"/>
                  </a:lnTo>
                  <a:lnTo>
                    <a:pt x="718" y="15848"/>
                  </a:lnTo>
                  <a:lnTo>
                    <a:pt x="707" y="16001"/>
                  </a:lnTo>
                  <a:lnTo>
                    <a:pt x="707" y="16308"/>
                  </a:lnTo>
                  <a:lnTo>
                    <a:pt x="729" y="16622"/>
                  </a:lnTo>
                  <a:lnTo>
                    <a:pt x="764" y="16922"/>
                  </a:lnTo>
                  <a:lnTo>
                    <a:pt x="809" y="17229"/>
                  </a:lnTo>
                  <a:lnTo>
                    <a:pt x="855" y="17543"/>
                  </a:lnTo>
                  <a:lnTo>
                    <a:pt x="900" y="17850"/>
                  </a:lnTo>
                  <a:lnTo>
                    <a:pt x="946" y="18150"/>
                  </a:lnTo>
                  <a:lnTo>
                    <a:pt x="992" y="18457"/>
                  </a:lnTo>
                  <a:lnTo>
                    <a:pt x="1128" y="18437"/>
                  </a:lnTo>
                  <a:lnTo>
                    <a:pt x="1242" y="18424"/>
                  </a:lnTo>
                  <a:lnTo>
                    <a:pt x="1334" y="18424"/>
                  </a:lnTo>
                  <a:lnTo>
                    <a:pt x="1413" y="18437"/>
                  </a:lnTo>
                  <a:lnTo>
                    <a:pt x="1470" y="18450"/>
                  </a:lnTo>
                  <a:lnTo>
                    <a:pt x="1516" y="18470"/>
                  </a:lnTo>
                  <a:lnTo>
                    <a:pt x="1550" y="18497"/>
                  </a:lnTo>
                  <a:lnTo>
                    <a:pt x="1562" y="18530"/>
                  </a:lnTo>
                  <a:lnTo>
                    <a:pt x="1573" y="18611"/>
                  </a:lnTo>
                  <a:lnTo>
                    <a:pt x="1573" y="18697"/>
                  </a:lnTo>
                  <a:lnTo>
                    <a:pt x="1550" y="18777"/>
                  </a:lnTo>
                  <a:lnTo>
                    <a:pt x="1539" y="18851"/>
                  </a:lnTo>
                  <a:lnTo>
                    <a:pt x="1527" y="18897"/>
                  </a:lnTo>
                  <a:lnTo>
                    <a:pt x="1505" y="18938"/>
                  </a:lnTo>
                  <a:lnTo>
                    <a:pt x="1459" y="18964"/>
                  </a:lnTo>
                  <a:lnTo>
                    <a:pt x="1402" y="18984"/>
                  </a:lnTo>
                  <a:lnTo>
                    <a:pt x="1242" y="19011"/>
                  </a:lnTo>
                  <a:lnTo>
                    <a:pt x="1151" y="19011"/>
                  </a:lnTo>
                  <a:lnTo>
                    <a:pt x="1060" y="19018"/>
                  </a:lnTo>
                  <a:lnTo>
                    <a:pt x="855" y="19018"/>
                  </a:lnTo>
                  <a:lnTo>
                    <a:pt x="627" y="19024"/>
                  </a:lnTo>
                  <a:lnTo>
                    <a:pt x="524" y="19038"/>
                  </a:lnTo>
                  <a:lnTo>
                    <a:pt x="433" y="19051"/>
                  </a:lnTo>
                  <a:lnTo>
                    <a:pt x="342" y="19071"/>
                  </a:lnTo>
                  <a:lnTo>
                    <a:pt x="251" y="19104"/>
                  </a:lnTo>
                  <a:lnTo>
                    <a:pt x="137" y="19184"/>
                  </a:lnTo>
                  <a:lnTo>
                    <a:pt x="91" y="19231"/>
                  </a:lnTo>
                  <a:lnTo>
                    <a:pt x="57" y="19271"/>
                  </a:lnTo>
                  <a:lnTo>
                    <a:pt x="34" y="19311"/>
                  </a:lnTo>
                  <a:lnTo>
                    <a:pt x="11" y="19358"/>
                  </a:lnTo>
                  <a:lnTo>
                    <a:pt x="0" y="19405"/>
                  </a:lnTo>
                  <a:lnTo>
                    <a:pt x="0" y="19491"/>
                  </a:lnTo>
                  <a:lnTo>
                    <a:pt x="11" y="19545"/>
                  </a:lnTo>
                  <a:lnTo>
                    <a:pt x="23" y="19591"/>
                  </a:lnTo>
                  <a:lnTo>
                    <a:pt x="46" y="19632"/>
                  </a:lnTo>
                  <a:lnTo>
                    <a:pt x="114" y="19725"/>
                  </a:lnTo>
                  <a:lnTo>
                    <a:pt x="194" y="19818"/>
                  </a:lnTo>
                  <a:lnTo>
                    <a:pt x="285" y="19918"/>
                  </a:lnTo>
                  <a:lnTo>
                    <a:pt x="388" y="20019"/>
                  </a:lnTo>
                  <a:lnTo>
                    <a:pt x="616" y="20192"/>
                  </a:lnTo>
                  <a:lnTo>
                    <a:pt x="752" y="20272"/>
                  </a:lnTo>
                  <a:lnTo>
                    <a:pt x="878" y="20352"/>
                  </a:lnTo>
                  <a:lnTo>
                    <a:pt x="1014" y="20432"/>
                  </a:lnTo>
                  <a:lnTo>
                    <a:pt x="1151" y="20499"/>
                  </a:lnTo>
                  <a:lnTo>
                    <a:pt x="1299" y="20566"/>
                  </a:lnTo>
                  <a:lnTo>
                    <a:pt x="1459" y="20626"/>
                  </a:lnTo>
                  <a:lnTo>
                    <a:pt x="1607" y="20686"/>
                  </a:lnTo>
                  <a:lnTo>
                    <a:pt x="1755" y="20739"/>
                  </a:lnTo>
                  <a:lnTo>
                    <a:pt x="1915" y="20799"/>
                  </a:lnTo>
                  <a:lnTo>
                    <a:pt x="2086" y="20846"/>
                  </a:lnTo>
                  <a:lnTo>
                    <a:pt x="2234" y="20893"/>
                  </a:lnTo>
                  <a:lnTo>
                    <a:pt x="2394" y="20933"/>
                  </a:lnTo>
                  <a:lnTo>
                    <a:pt x="2884" y="21066"/>
                  </a:lnTo>
                  <a:lnTo>
                    <a:pt x="3363" y="21206"/>
                  </a:lnTo>
                  <a:lnTo>
                    <a:pt x="3613" y="21273"/>
                  </a:lnTo>
                  <a:lnTo>
                    <a:pt x="3853" y="21333"/>
                  </a:lnTo>
                  <a:lnTo>
                    <a:pt x="4103" y="21393"/>
                  </a:lnTo>
                  <a:lnTo>
                    <a:pt x="4366" y="21440"/>
                  </a:lnTo>
                  <a:lnTo>
                    <a:pt x="4605" y="21487"/>
                  </a:lnTo>
                  <a:lnTo>
                    <a:pt x="4867" y="21527"/>
                  </a:lnTo>
                  <a:lnTo>
                    <a:pt x="5129" y="21560"/>
                  </a:lnTo>
                  <a:lnTo>
                    <a:pt x="5391" y="21587"/>
                  </a:lnTo>
                  <a:lnTo>
                    <a:pt x="5665" y="21600"/>
                  </a:lnTo>
                  <a:lnTo>
                    <a:pt x="5939" y="21600"/>
                  </a:lnTo>
                  <a:lnTo>
                    <a:pt x="6212" y="21593"/>
                  </a:lnTo>
                  <a:lnTo>
                    <a:pt x="6508" y="21573"/>
                  </a:lnTo>
                  <a:lnTo>
                    <a:pt x="6645" y="21560"/>
                  </a:lnTo>
                  <a:lnTo>
                    <a:pt x="6793" y="21533"/>
                  </a:lnTo>
                  <a:lnTo>
                    <a:pt x="6930" y="21507"/>
                  </a:lnTo>
                  <a:lnTo>
                    <a:pt x="7056" y="21467"/>
                  </a:lnTo>
                  <a:lnTo>
                    <a:pt x="7192" y="21427"/>
                  </a:lnTo>
                  <a:lnTo>
                    <a:pt x="7306" y="21380"/>
                  </a:lnTo>
                  <a:lnTo>
                    <a:pt x="7409" y="21326"/>
                  </a:lnTo>
                  <a:lnTo>
                    <a:pt x="7489" y="21266"/>
                  </a:lnTo>
                  <a:lnTo>
                    <a:pt x="7557" y="21206"/>
                  </a:lnTo>
                  <a:lnTo>
                    <a:pt x="7603" y="21133"/>
                  </a:lnTo>
                  <a:lnTo>
                    <a:pt x="7637" y="21066"/>
                  </a:lnTo>
                  <a:lnTo>
                    <a:pt x="7648" y="20993"/>
                  </a:lnTo>
                  <a:lnTo>
                    <a:pt x="7637" y="20959"/>
                  </a:lnTo>
                  <a:lnTo>
                    <a:pt x="7614" y="20879"/>
                  </a:lnTo>
                  <a:lnTo>
                    <a:pt x="7591" y="20846"/>
                  </a:lnTo>
                  <a:lnTo>
                    <a:pt x="7557" y="20806"/>
                  </a:lnTo>
                  <a:lnTo>
                    <a:pt x="7523" y="20759"/>
                  </a:lnTo>
                  <a:lnTo>
                    <a:pt x="7477" y="20719"/>
                  </a:lnTo>
                  <a:lnTo>
                    <a:pt x="7420" y="20679"/>
                  </a:lnTo>
                  <a:lnTo>
                    <a:pt x="7261" y="20566"/>
                  </a:lnTo>
                  <a:lnTo>
                    <a:pt x="7090" y="20452"/>
                  </a:lnTo>
                  <a:lnTo>
                    <a:pt x="6907" y="20339"/>
                  </a:lnTo>
                  <a:lnTo>
                    <a:pt x="6736" y="20239"/>
                  </a:lnTo>
                  <a:lnTo>
                    <a:pt x="6554" y="20145"/>
                  </a:lnTo>
                  <a:lnTo>
                    <a:pt x="6349" y="20052"/>
                  </a:lnTo>
                  <a:lnTo>
                    <a:pt x="6155" y="19972"/>
                  </a:lnTo>
                  <a:lnTo>
                    <a:pt x="5961" y="19878"/>
                  </a:lnTo>
                  <a:lnTo>
                    <a:pt x="5756" y="19805"/>
                  </a:lnTo>
                  <a:lnTo>
                    <a:pt x="5323" y="19658"/>
                  </a:lnTo>
                  <a:lnTo>
                    <a:pt x="5106" y="19591"/>
                  </a:lnTo>
                  <a:lnTo>
                    <a:pt x="4867" y="19531"/>
                  </a:lnTo>
                  <a:lnTo>
                    <a:pt x="4651" y="19465"/>
                  </a:lnTo>
                  <a:lnTo>
                    <a:pt x="4411" y="19405"/>
                  </a:lnTo>
                  <a:lnTo>
                    <a:pt x="4172" y="19351"/>
                  </a:lnTo>
                  <a:lnTo>
                    <a:pt x="4024" y="19111"/>
                  </a:lnTo>
                  <a:lnTo>
                    <a:pt x="3898" y="18864"/>
                  </a:lnTo>
                  <a:lnTo>
                    <a:pt x="3784" y="18617"/>
                  </a:lnTo>
                  <a:lnTo>
                    <a:pt x="3704" y="18370"/>
                  </a:lnTo>
                  <a:lnTo>
                    <a:pt x="3636" y="18117"/>
                  </a:lnTo>
                  <a:lnTo>
                    <a:pt x="3579" y="17870"/>
                  </a:lnTo>
                  <a:lnTo>
                    <a:pt x="3534" y="17616"/>
                  </a:lnTo>
                  <a:lnTo>
                    <a:pt x="3499" y="17363"/>
                  </a:lnTo>
                  <a:lnTo>
                    <a:pt x="3488" y="17116"/>
                  </a:lnTo>
                  <a:lnTo>
                    <a:pt x="3488" y="16609"/>
                  </a:lnTo>
                  <a:lnTo>
                    <a:pt x="3499" y="16362"/>
                  </a:lnTo>
                  <a:lnTo>
                    <a:pt x="3568" y="15861"/>
                  </a:lnTo>
                  <a:lnTo>
                    <a:pt x="3625" y="15374"/>
                  </a:lnTo>
                  <a:lnTo>
                    <a:pt x="3636" y="15308"/>
                  </a:lnTo>
                  <a:lnTo>
                    <a:pt x="3659" y="15234"/>
                  </a:lnTo>
                  <a:lnTo>
                    <a:pt x="3727" y="15101"/>
                  </a:lnTo>
                  <a:lnTo>
                    <a:pt x="3807" y="14967"/>
                  </a:lnTo>
                  <a:lnTo>
                    <a:pt x="4024" y="14714"/>
                  </a:lnTo>
                  <a:lnTo>
                    <a:pt x="4160" y="14594"/>
                  </a:lnTo>
                  <a:lnTo>
                    <a:pt x="4320" y="14480"/>
                  </a:lnTo>
                  <a:lnTo>
                    <a:pt x="4480" y="14353"/>
                  </a:lnTo>
                  <a:lnTo>
                    <a:pt x="4822" y="14133"/>
                  </a:lnTo>
                  <a:lnTo>
                    <a:pt x="5186" y="13906"/>
                  </a:lnTo>
                  <a:lnTo>
                    <a:pt x="5551" y="13693"/>
                  </a:lnTo>
                  <a:lnTo>
                    <a:pt x="5893" y="13472"/>
                  </a:lnTo>
                  <a:lnTo>
                    <a:pt x="6075" y="13339"/>
                  </a:lnTo>
                  <a:lnTo>
                    <a:pt x="6269" y="13212"/>
                  </a:lnTo>
                  <a:lnTo>
                    <a:pt x="6497" y="13085"/>
                  </a:lnTo>
                  <a:lnTo>
                    <a:pt x="6714" y="12972"/>
                  </a:lnTo>
                  <a:lnTo>
                    <a:pt x="6953" y="12865"/>
                  </a:lnTo>
                  <a:lnTo>
                    <a:pt x="7204" y="12758"/>
                  </a:lnTo>
                  <a:lnTo>
                    <a:pt x="7455" y="12658"/>
                  </a:lnTo>
                  <a:lnTo>
                    <a:pt x="7717" y="12578"/>
                  </a:lnTo>
                  <a:lnTo>
                    <a:pt x="7808" y="12552"/>
                  </a:lnTo>
                  <a:lnTo>
                    <a:pt x="7876" y="12518"/>
                  </a:lnTo>
                  <a:lnTo>
                    <a:pt x="7945" y="12478"/>
                  </a:lnTo>
                  <a:lnTo>
                    <a:pt x="8013" y="12445"/>
                  </a:lnTo>
                  <a:lnTo>
                    <a:pt x="8116" y="12358"/>
                  </a:lnTo>
                  <a:lnTo>
                    <a:pt x="8218" y="12258"/>
                  </a:lnTo>
                  <a:lnTo>
                    <a:pt x="8378" y="12058"/>
                  </a:lnTo>
                  <a:lnTo>
                    <a:pt x="8526" y="11858"/>
                  </a:lnTo>
                  <a:lnTo>
                    <a:pt x="8651" y="11671"/>
                  </a:lnTo>
                  <a:lnTo>
                    <a:pt x="8765" y="11484"/>
                  </a:lnTo>
                  <a:lnTo>
                    <a:pt x="8868" y="11290"/>
                  </a:lnTo>
                  <a:lnTo>
                    <a:pt x="8971" y="11104"/>
                  </a:lnTo>
                  <a:lnTo>
                    <a:pt x="9050" y="10910"/>
                  </a:lnTo>
                  <a:lnTo>
                    <a:pt x="9142" y="10717"/>
                  </a:lnTo>
                  <a:lnTo>
                    <a:pt x="9233" y="10516"/>
                  </a:lnTo>
                  <a:lnTo>
                    <a:pt x="9324" y="10323"/>
                  </a:lnTo>
                  <a:lnTo>
                    <a:pt x="9404" y="10216"/>
                  </a:lnTo>
                  <a:lnTo>
                    <a:pt x="9483" y="10103"/>
                  </a:lnTo>
                  <a:lnTo>
                    <a:pt x="9586" y="9996"/>
                  </a:lnTo>
                  <a:lnTo>
                    <a:pt x="9700" y="9889"/>
                  </a:lnTo>
                  <a:lnTo>
                    <a:pt x="9928" y="9669"/>
                  </a:lnTo>
                  <a:lnTo>
                    <a:pt x="10179" y="9462"/>
                  </a:lnTo>
                  <a:lnTo>
                    <a:pt x="10350" y="9322"/>
                  </a:lnTo>
                  <a:lnTo>
                    <a:pt x="10532" y="9195"/>
                  </a:lnTo>
                  <a:lnTo>
                    <a:pt x="10726" y="9075"/>
                  </a:lnTo>
                  <a:lnTo>
                    <a:pt x="11113" y="8848"/>
                  </a:lnTo>
                  <a:lnTo>
                    <a:pt x="11307" y="8741"/>
                  </a:lnTo>
                  <a:lnTo>
                    <a:pt x="11524" y="8641"/>
                  </a:lnTo>
                  <a:lnTo>
                    <a:pt x="11740" y="8548"/>
                  </a:lnTo>
                  <a:lnTo>
                    <a:pt x="11946" y="8454"/>
                  </a:lnTo>
                  <a:lnTo>
                    <a:pt x="12174" y="8368"/>
                  </a:lnTo>
                  <a:lnTo>
                    <a:pt x="12390" y="8281"/>
                  </a:lnTo>
                  <a:lnTo>
                    <a:pt x="12618" y="8201"/>
                  </a:lnTo>
                  <a:lnTo>
                    <a:pt x="13085" y="8041"/>
                  </a:lnTo>
                  <a:lnTo>
                    <a:pt x="13564" y="7894"/>
                  </a:lnTo>
                  <a:lnTo>
                    <a:pt x="14510" y="7607"/>
                  </a:lnTo>
                  <a:lnTo>
                    <a:pt x="15468" y="7320"/>
                  </a:lnTo>
                  <a:lnTo>
                    <a:pt x="15958" y="7160"/>
                  </a:lnTo>
                  <a:lnTo>
                    <a:pt x="16425" y="6993"/>
                  </a:lnTo>
                  <a:lnTo>
                    <a:pt x="16664" y="6913"/>
                  </a:lnTo>
                  <a:lnTo>
                    <a:pt x="16892" y="6820"/>
                  </a:lnTo>
                  <a:lnTo>
                    <a:pt x="17120" y="6720"/>
                  </a:lnTo>
                  <a:lnTo>
                    <a:pt x="17348" y="6626"/>
                  </a:lnTo>
                  <a:lnTo>
                    <a:pt x="17383" y="6613"/>
                  </a:lnTo>
                  <a:lnTo>
                    <a:pt x="17417" y="6593"/>
                  </a:lnTo>
                  <a:lnTo>
                    <a:pt x="17428" y="6573"/>
                  </a:lnTo>
                  <a:lnTo>
                    <a:pt x="17440" y="6546"/>
                  </a:lnTo>
                  <a:lnTo>
                    <a:pt x="17440" y="6499"/>
                  </a:lnTo>
                  <a:lnTo>
                    <a:pt x="17417" y="6439"/>
                  </a:lnTo>
                  <a:lnTo>
                    <a:pt x="17326" y="6313"/>
                  </a:lnTo>
                  <a:lnTo>
                    <a:pt x="17223" y="6192"/>
                  </a:lnTo>
                  <a:lnTo>
                    <a:pt x="17109" y="6092"/>
                  </a:lnTo>
                  <a:lnTo>
                    <a:pt x="16961" y="5992"/>
                  </a:lnTo>
                  <a:lnTo>
                    <a:pt x="16824" y="5885"/>
                  </a:lnTo>
                  <a:lnTo>
                    <a:pt x="16699" y="5785"/>
                  </a:lnTo>
                  <a:lnTo>
                    <a:pt x="16573" y="5692"/>
                  </a:lnTo>
                  <a:lnTo>
                    <a:pt x="16459" y="5599"/>
                  </a:lnTo>
                  <a:lnTo>
                    <a:pt x="16414" y="5552"/>
                  </a:lnTo>
                  <a:lnTo>
                    <a:pt x="16357" y="5498"/>
                  </a:lnTo>
                  <a:lnTo>
                    <a:pt x="16323" y="5452"/>
                  </a:lnTo>
                  <a:lnTo>
                    <a:pt x="16300" y="5405"/>
                  </a:lnTo>
                  <a:lnTo>
                    <a:pt x="16243" y="5305"/>
                  </a:lnTo>
                  <a:lnTo>
                    <a:pt x="16197" y="5205"/>
                  </a:lnTo>
                  <a:lnTo>
                    <a:pt x="16174" y="5105"/>
                  </a:lnTo>
                  <a:lnTo>
                    <a:pt x="16163" y="5005"/>
                  </a:lnTo>
                  <a:lnTo>
                    <a:pt x="16163" y="4911"/>
                  </a:lnTo>
                  <a:lnTo>
                    <a:pt x="16186" y="4724"/>
                  </a:lnTo>
                  <a:lnTo>
                    <a:pt x="16220" y="4631"/>
                  </a:lnTo>
                  <a:lnTo>
                    <a:pt x="16311" y="4457"/>
                  </a:lnTo>
                  <a:lnTo>
                    <a:pt x="16448" y="4284"/>
                  </a:lnTo>
                  <a:lnTo>
                    <a:pt x="16528" y="4191"/>
                  </a:lnTo>
                  <a:lnTo>
                    <a:pt x="16607" y="4110"/>
                  </a:lnTo>
                  <a:lnTo>
                    <a:pt x="16790" y="3950"/>
                  </a:lnTo>
                  <a:lnTo>
                    <a:pt x="16995" y="3777"/>
                  </a:lnTo>
                  <a:lnTo>
                    <a:pt x="17223" y="3623"/>
                  </a:lnTo>
                  <a:lnTo>
                    <a:pt x="17451" y="3463"/>
                  </a:lnTo>
                  <a:lnTo>
                    <a:pt x="17679" y="3296"/>
                  </a:lnTo>
                  <a:lnTo>
                    <a:pt x="17918" y="3136"/>
                  </a:lnTo>
                  <a:lnTo>
                    <a:pt x="18146" y="2983"/>
                  </a:lnTo>
                  <a:lnTo>
                    <a:pt x="18363" y="2809"/>
                  </a:lnTo>
                  <a:lnTo>
                    <a:pt x="18579" y="2649"/>
                  </a:lnTo>
                  <a:lnTo>
                    <a:pt x="18762" y="2489"/>
                  </a:lnTo>
                  <a:lnTo>
                    <a:pt x="18956" y="2342"/>
                  </a:lnTo>
                  <a:lnTo>
                    <a:pt x="19161" y="2202"/>
                  </a:lnTo>
                  <a:lnTo>
                    <a:pt x="19389" y="2055"/>
                  </a:lnTo>
                  <a:lnTo>
                    <a:pt x="19822" y="1788"/>
                  </a:lnTo>
                  <a:lnTo>
                    <a:pt x="20061" y="1642"/>
                  </a:lnTo>
                  <a:lnTo>
                    <a:pt x="20289" y="1501"/>
                  </a:lnTo>
                  <a:lnTo>
                    <a:pt x="20631" y="1301"/>
                  </a:lnTo>
                  <a:lnTo>
                    <a:pt x="20814" y="1188"/>
                  </a:lnTo>
                  <a:lnTo>
                    <a:pt x="20973" y="1074"/>
                  </a:lnTo>
                  <a:lnTo>
                    <a:pt x="21133" y="954"/>
                  </a:lnTo>
                  <a:lnTo>
                    <a:pt x="21429" y="701"/>
                  </a:lnTo>
                  <a:lnTo>
                    <a:pt x="21577" y="567"/>
                  </a:lnTo>
                  <a:lnTo>
                    <a:pt x="21600" y="514"/>
                  </a:lnTo>
                  <a:lnTo>
                    <a:pt x="21600" y="460"/>
                  </a:lnTo>
                  <a:lnTo>
                    <a:pt x="21577" y="407"/>
                  </a:lnTo>
                  <a:lnTo>
                    <a:pt x="21532" y="354"/>
                  </a:lnTo>
                  <a:lnTo>
                    <a:pt x="21475" y="307"/>
                  </a:lnTo>
                  <a:lnTo>
                    <a:pt x="21406" y="260"/>
                  </a:lnTo>
                  <a:lnTo>
                    <a:pt x="21258" y="173"/>
                  </a:lnTo>
                  <a:lnTo>
                    <a:pt x="21121" y="127"/>
                  </a:lnTo>
                  <a:lnTo>
                    <a:pt x="20825" y="60"/>
                  </a:lnTo>
                  <a:lnTo>
                    <a:pt x="20677" y="40"/>
                  </a:lnTo>
                  <a:lnTo>
                    <a:pt x="20517" y="20"/>
                  </a:lnTo>
                  <a:lnTo>
                    <a:pt x="20358" y="13"/>
                  </a:lnTo>
                  <a:lnTo>
                    <a:pt x="20198" y="0"/>
                  </a:lnTo>
                  <a:lnTo>
                    <a:pt x="20038" y="0"/>
                  </a:lnTo>
                  <a:lnTo>
                    <a:pt x="19867" y="20"/>
                  </a:lnTo>
                  <a:lnTo>
                    <a:pt x="19696" y="33"/>
                  </a:lnTo>
                  <a:lnTo>
                    <a:pt x="19537" y="53"/>
                  </a:lnTo>
                  <a:lnTo>
                    <a:pt x="19377" y="80"/>
                  </a:lnTo>
                  <a:lnTo>
                    <a:pt x="19206" y="113"/>
                  </a:lnTo>
                  <a:lnTo>
                    <a:pt x="19058" y="147"/>
                  </a:lnTo>
                  <a:lnTo>
                    <a:pt x="18899" y="194"/>
                  </a:lnTo>
                  <a:lnTo>
                    <a:pt x="18750" y="24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290280" y="58579"/>
              <a:ext cx="113126" cy="8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30" y="1416"/>
                  </a:moveTo>
                  <a:lnTo>
                    <a:pt x="17141" y="1442"/>
                  </a:lnTo>
                  <a:lnTo>
                    <a:pt x="17231" y="1454"/>
                  </a:lnTo>
                  <a:lnTo>
                    <a:pt x="17321" y="1454"/>
                  </a:lnTo>
                  <a:lnTo>
                    <a:pt x="17411" y="1442"/>
                  </a:lnTo>
                  <a:lnTo>
                    <a:pt x="17719" y="1340"/>
                  </a:lnTo>
                  <a:lnTo>
                    <a:pt x="17951" y="1250"/>
                  </a:lnTo>
                  <a:lnTo>
                    <a:pt x="18169" y="1135"/>
                  </a:lnTo>
                  <a:lnTo>
                    <a:pt x="18388" y="1008"/>
                  </a:lnTo>
                  <a:lnTo>
                    <a:pt x="18825" y="714"/>
                  </a:lnTo>
                  <a:lnTo>
                    <a:pt x="19261" y="434"/>
                  </a:lnTo>
                  <a:lnTo>
                    <a:pt x="19698" y="204"/>
                  </a:lnTo>
                  <a:lnTo>
                    <a:pt x="19917" y="102"/>
                  </a:lnTo>
                  <a:lnTo>
                    <a:pt x="20135" y="38"/>
                  </a:lnTo>
                  <a:lnTo>
                    <a:pt x="20264" y="13"/>
                  </a:lnTo>
                  <a:lnTo>
                    <a:pt x="20366" y="0"/>
                  </a:lnTo>
                  <a:lnTo>
                    <a:pt x="20598" y="0"/>
                  </a:lnTo>
                  <a:lnTo>
                    <a:pt x="20713" y="13"/>
                  </a:lnTo>
                  <a:lnTo>
                    <a:pt x="20829" y="38"/>
                  </a:lnTo>
                  <a:lnTo>
                    <a:pt x="20958" y="64"/>
                  </a:lnTo>
                  <a:lnTo>
                    <a:pt x="21086" y="115"/>
                  </a:lnTo>
                  <a:lnTo>
                    <a:pt x="21215" y="191"/>
                  </a:lnTo>
                  <a:lnTo>
                    <a:pt x="21330" y="255"/>
                  </a:lnTo>
                  <a:lnTo>
                    <a:pt x="21420" y="344"/>
                  </a:lnTo>
                  <a:lnTo>
                    <a:pt x="21497" y="447"/>
                  </a:lnTo>
                  <a:lnTo>
                    <a:pt x="21549" y="549"/>
                  </a:lnTo>
                  <a:lnTo>
                    <a:pt x="21587" y="663"/>
                  </a:lnTo>
                  <a:lnTo>
                    <a:pt x="21600" y="778"/>
                  </a:lnTo>
                  <a:lnTo>
                    <a:pt x="21600" y="906"/>
                  </a:lnTo>
                  <a:lnTo>
                    <a:pt x="21587" y="1033"/>
                  </a:lnTo>
                  <a:lnTo>
                    <a:pt x="21549" y="1148"/>
                  </a:lnTo>
                  <a:lnTo>
                    <a:pt x="21497" y="1263"/>
                  </a:lnTo>
                  <a:lnTo>
                    <a:pt x="21420" y="1378"/>
                  </a:lnTo>
                  <a:lnTo>
                    <a:pt x="21330" y="1467"/>
                  </a:lnTo>
                  <a:lnTo>
                    <a:pt x="21227" y="1557"/>
                  </a:lnTo>
                  <a:lnTo>
                    <a:pt x="21099" y="1633"/>
                  </a:lnTo>
                  <a:lnTo>
                    <a:pt x="20932" y="1697"/>
                  </a:lnTo>
                  <a:lnTo>
                    <a:pt x="20392" y="1927"/>
                  </a:lnTo>
                  <a:lnTo>
                    <a:pt x="20109" y="2041"/>
                  </a:lnTo>
                  <a:lnTo>
                    <a:pt x="19852" y="2169"/>
                  </a:lnTo>
                  <a:lnTo>
                    <a:pt x="19338" y="2450"/>
                  </a:lnTo>
                  <a:lnTo>
                    <a:pt x="19094" y="2603"/>
                  </a:lnTo>
                  <a:lnTo>
                    <a:pt x="18850" y="2769"/>
                  </a:lnTo>
                  <a:lnTo>
                    <a:pt x="18619" y="2922"/>
                  </a:lnTo>
                  <a:lnTo>
                    <a:pt x="18375" y="3088"/>
                  </a:lnTo>
                  <a:lnTo>
                    <a:pt x="18156" y="3266"/>
                  </a:lnTo>
                  <a:lnTo>
                    <a:pt x="17938" y="3458"/>
                  </a:lnTo>
                  <a:lnTo>
                    <a:pt x="17501" y="3828"/>
                  </a:lnTo>
                  <a:lnTo>
                    <a:pt x="17077" y="4236"/>
                  </a:lnTo>
                  <a:lnTo>
                    <a:pt x="16833" y="4491"/>
                  </a:lnTo>
                  <a:lnTo>
                    <a:pt x="16627" y="4733"/>
                  </a:lnTo>
                  <a:lnTo>
                    <a:pt x="16422" y="5001"/>
                  </a:lnTo>
                  <a:lnTo>
                    <a:pt x="16242" y="5282"/>
                  </a:lnTo>
                  <a:lnTo>
                    <a:pt x="16062" y="5550"/>
                  </a:lnTo>
                  <a:lnTo>
                    <a:pt x="15908" y="5843"/>
                  </a:lnTo>
                  <a:lnTo>
                    <a:pt x="15753" y="6124"/>
                  </a:lnTo>
                  <a:lnTo>
                    <a:pt x="15625" y="6417"/>
                  </a:lnTo>
                  <a:lnTo>
                    <a:pt x="15355" y="7004"/>
                  </a:lnTo>
                  <a:lnTo>
                    <a:pt x="15085" y="7604"/>
                  </a:lnTo>
                  <a:lnTo>
                    <a:pt x="14815" y="8178"/>
                  </a:lnTo>
                  <a:lnTo>
                    <a:pt x="14520" y="8752"/>
                  </a:lnTo>
                  <a:lnTo>
                    <a:pt x="14340" y="9148"/>
                  </a:lnTo>
                  <a:lnTo>
                    <a:pt x="14032" y="9939"/>
                  </a:lnTo>
                  <a:lnTo>
                    <a:pt x="13890" y="10334"/>
                  </a:lnTo>
                  <a:lnTo>
                    <a:pt x="13775" y="10743"/>
                  </a:lnTo>
                  <a:lnTo>
                    <a:pt x="13646" y="11151"/>
                  </a:lnTo>
                  <a:lnTo>
                    <a:pt x="13543" y="11572"/>
                  </a:lnTo>
                  <a:lnTo>
                    <a:pt x="13466" y="11980"/>
                  </a:lnTo>
                  <a:lnTo>
                    <a:pt x="13338" y="12822"/>
                  </a:lnTo>
                  <a:lnTo>
                    <a:pt x="13299" y="13256"/>
                  </a:lnTo>
                  <a:lnTo>
                    <a:pt x="13274" y="13677"/>
                  </a:lnTo>
                  <a:lnTo>
                    <a:pt x="13274" y="14532"/>
                  </a:lnTo>
                  <a:lnTo>
                    <a:pt x="13299" y="14978"/>
                  </a:lnTo>
                  <a:lnTo>
                    <a:pt x="13351" y="15399"/>
                  </a:lnTo>
                  <a:lnTo>
                    <a:pt x="13351" y="15527"/>
                  </a:lnTo>
                  <a:lnTo>
                    <a:pt x="13338" y="15680"/>
                  </a:lnTo>
                  <a:lnTo>
                    <a:pt x="13261" y="15935"/>
                  </a:lnTo>
                  <a:lnTo>
                    <a:pt x="13196" y="16063"/>
                  </a:lnTo>
                  <a:lnTo>
                    <a:pt x="13132" y="16178"/>
                  </a:lnTo>
                  <a:lnTo>
                    <a:pt x="12952" y="16407"/>
                  </a:lnTo>
                  <a:lnTo>
                    <a:pt x="12837" y="16497"/>
                  </a:lnTo>
                  <a:lnTo>
                    <a:pt x="12721" y="16573"/>
                  </a:lnTo>
                  <a:lnTo>
                    <a:pt x="12605" y="16624"/>
                  </a:lnTo>
                  <a:lnTo>
                    <a:pt x="12490" y="16662"/>
                  </a:lnTo>
                  <a:lnTo>
                    <a:pt x="12361" y="16675"/>
                  </a:lnTo>
                  <a:lnTo>
                    <a:pt x="12233" y="16675"/>
                  </a:lnTo>
                  <a:lnTo>
                    <a:pt x="12168" y="16662"/>
                  </a:lnTo>
                  <a:lnTo>
                    <a:pt x="12091" y="16637"/>
                  </a:lnTo>
                  <a:lnTo>
                    <a:pt x="12027" y="16611"/>
                  </a:lnTo>
                  <a:lnTo>
                    <a:pt x="11963" y="16573"/>
                  </a:lnTo>
                  <a:lnTo>
                    <a:pt x="11822" y="16497"/>
                  </a:lnTo>
                  <a:lnTo>
                    <a:pt x="11680" y="16395"/>
                  </a:lnTo>
                  <a:lnTo>
                    <a:pt x="11552" y="16280"/>
                  </a:lnTo>
                  <a:lnTo>
                    <a:pt x="11436" y="16165"/>
                  </a:lnTo>
                  <a:lnTo>
                    <a:pt x="11333" y="16037"/>
                  </a:lnTo>
                  <a:lnTo>
                    <a:pt x="11218" y="15897"/>
                  </a:lnTo>
                  <a:lnTo>
                    <a:pt x="11128" y="15769"/>
                  </a:lnTo>
                  <a:lnTo>
                    <a:pt x="11038" y="15616"/>
                  </a:lnTo>
                  <a:lnTo>
                    <a:pt x="10871" y="15310"/>
                  </a:lnTo>
                  <a:lnTo>
                    <a:pt x="10716" y="15017"/>
                  </a:lnTo>
                  <a:lnTo>
                    <a:pt x="10562" y="14710"/>
                  </a:lnTo>
                  <a:lnTo>
                    <a:pt x="10370" y="14443"/>
                  </a:lnTo>
                  <a:lnTo>
                    <a:pt x="10318" y="14353"/>
                  </a:lnTo>
                  <a:lnTo>
                    <a:pt x="10254" y="14289"/>
                  </a:lnTo>
                  <a:lnTo>
                    <a:pt x="10177" y="14226"/>
                  </a:lnTo>
                  <a:lnTo>
                    <a:pt x="10113" y="14175"/>
                  </a:lnTo>
                  <a:lnTo>
                    <a:pt x="10035" y="14136"/>
                  </a:lnTo>
                  <a:lnTo>
                    <a:pt x="9958" y="14111"/>
                  </a:lnTo>
                  <a:lnTo>
                    <a:pt x="9778" y="14085"/>
                  </a:lnTo>
                  <a:lnTo>
                    <a:pt x="9676" y="14085"/>
                  </a:lnTo>
                  <a:lnTo>
                    <a:pt x="9586" y="14098"/>
                  </a:lnTo>
                  <a:lnTo>
                    <a:pt x="9496" y="14124"/>
                  </a:lnTo>
                  <a:lnTo>
                    <a:pt x="9393" y="14149"/>
                  </a:lnTo>
                  <a:lnTo>
                    <a:pt x="9200" y="14213"/>
                  </a:lnTo>
                  <a:lnTo>
                    <a:pt x="8995" y="14302"/>
                  </a:lnTo>
                  <a:lnTo>
                    <a:pt x="8558" y="14519"/>
                  </a:lnTo>
                  <a:lnTo>
                    <a:pt x="8147" y="14774"/>
                  </a:lnTo>
                  <a:lnTo>
                    <a:pt x="7928" y="14889"/>
                  </a:lnTo>
                  <a:lnTo>
                    <a:pt x="7723" y="14991"/>
                  </a:lnTo>
                  <a:lnTo>
                    <a:pt x="7530" y="15068"/>
                  </a:lnTo>
                  <a:lnTo>
                    <a:pt x="7350" y="15131"/>
                  </a:lnTo>
                  <a:lnTo>
                    <a:pt x="7106" y="15221"/>
                  </a:lnTo>
                  <a:lnTo>
                    <a:pt x="6643" y="15425"/>
                  </a:lnTo>
                  <a:lnTo>
                    <a:pt x="6412" y="15540"/>
                  </a:lnTo>
                  <a:lnTo>
                    <a:pt x="6193" y="15667"/>
                  </a:lnTo>
                  <a:lnTo>
                    <a:pt x="5757" y="15871"/>
                  </a:lnTo>
                  <a:lnTo>
                    <a:pt x="5538" y="15961"/>
                  </a:lnTo>
                  <a:lnTo>
                    <a:pt x="5345" y="16025"/>
                  </a:lnTo>
                  <a:lnTo>
                    <a:pt x="4806" y="16292"/>
                  </a:lnTo>
                  <a:lnTo>
                    <a:pt x="4652" y="16420"/>
                  </a:lnTo>
                  <a:lnTo>
                    <a:pt x="4510" y="16522"/>
                  </a:lnTo>
                  <a:lnTo>
                    <a:pt x="4369" y="16650"/>
                  </a:lnTo>
                  <a:lnTo>
                    <a:pt x="4227" y="16765"/>
                  </a:lnTo>
                  <a:lnTo>
                    <a:pt x="4099" y="16905"/>
                  </a:lnTo>
                  <a:lnTo>
                    <a:pt x="3970" y="17032"/>
                  </a:lnTo>
                  <a:lnTo>
                    <a:pt x="3855" y="17186"/>
                  </a:lnTo>
                  <a:lnTo>
                    <a:pt x="3649" y="17492"/>
                  </a:lnTo>
                  <a:lnTo>
                    <a:pt x="3559" y="17645"/>
                  </a:lnTo>
                  <a:lnTo>
                    <a:pt x="3469" y="17811"/>
                  </a:lnTo>
                  <a:lnTo>
                    <a:pt x="3392" y="17977"/>
                  </a:lnTo>
                  <a:lnTo>
                    <a:pt x="3225" y="18334"/>
                  </a:lnTo>
                  <a:lnTo>
                    <a:pt x="3097" y="18691"/>
                  </a:lnTo>
                  <a:lnTo>
                    <a:pt x="2981" y="19061"/>
                  </a:lnTo>
                  <a:lnTo>
                    <a:pt x="2878" y="19444"/>
                  </a:lnTo>
                  <a:lnTo>
                    <a:pt x="2788" y="19839"/>
                  </a:lnTo>
                  <a:lnTo>
                    <a:pt x="2711" y="20235"/>
                  </a:lnTo>
                  <a:lnTo>
                    <a:pt x="2583" y="21026"/>
                  </a:lnTo>
                  <a:lnTo>
                    <a:pt x="2544" y="21115"/>
                  </a:lnTo>
                  <a:lnTo>
                    <a:pt x="2480" y="21217"/>
                  </a:lnTo>
                  <a:lnTo>
                    <a:pt x="2390" y="21332"/>
                  </a:lnTo>
                  <a:lnTo>
                    <a:pt x="2236" y="21485"/>
                  </a:lnTo>
                  <a:lnTo>
                    <a:pt x="2172" y="21523"/>
                  </a:lnTo>
                  <a:lnTo>
                    <a:pt x="2043" y="21574"/>
                  </a:lnTo>
                  <a:lnTo>
                    <a:pt x="1966" y="21600"/>
                  </a:lnTo>
                  <a:lnTo>
                    <a:pt x="1825" y="21600"/>
                  </a:lnTo>
                  <a:lnTo>
                    <a:pt x="1748" y="21574"/>
                  </a:lnTo>
                  <a:lnTo>
                    <a:pt x="1580" y="21511"/>
                  </a:lnTo>
                  <a:lnTo>
                    <a:pt x="1439" y="21434"/>
                  </a:lnTo>
                  <a:lnTo>
                    <a:pt x="1311" y="21332"/>
                  </a:lnTo>
                  <a:lnTo>
                    <a:pt x="1182" y="21217"/>
                  </a:lnTo>
                  <a:lnTo>
                    <a:pt x="1079" y="21102"/>
                  </a:lnTo>
                  <a:lnTo>
                    <a:pt x="989" y="20988"/>
                  </a:lnTo>
                  <a:lnTo>
                    <a:pt x="912" y="20860"/>
                  </a:lnTo>
                  <a:lnTo>
                    <a:pt x="784" y="20579"/>
                  </a:lnTo>
                  <a:lnTo>
                    <a:pt x="732" y="20439"/>
                  </a:lnTo>
                  <a:lnTo>
                    <a:pt x="681" y="20107"/>
                  </a:lnTo>
                  <a:lnTo>
                    <a:pt x="668" y="19954"/>
                  </a:lnTo>
                  <a:lnTo>
                    <a:pt x="668" y="19788"/>
                  </a:lnTo>
                  <a:lnTo>
                    <a:pt x="681" y="19622"/>
                  </a:lnTo>
                  <a:lnTo>
                    <a:pt x="707" y="19444"/>
                  </a:lnTo>
                  <a:lnTo>
                    <a:pt x="758" y="19163"/>
                  </a:lnTo>
                  <a:lnTo>
                    <a:pt x="861" y="18576"/>
                  </a:lnTo>
                  <a:lnTo>
                    <a:pt x="874" y="18308"/>
                  </a:lnTo>
                  <a:lnTo>
                    <a:pt x="899" y="17747"/>
                  </a:lnTo>
                  <a:lnTo>
                    <a:pt x="887" y="17466"/>
                  </a:lnTo>
                  <a:lnTo>
                    <a:pt x="887" y="17198"/>
                  </a:lnTo>
                  <a:lnTo>
                    <a:pt x="758" y="16076"/>
                  </a:lnTo>
                  <a:lnTo>
                    <a:pt x="668" y="15501"/>
                  </a:lnTo>
                  <a:lnTo>
                    <a:pt x="565" y="14927"/>
                  </a:lnTo>
                  <a:lnTo>
                    <a:pt x="501" y="14710"/>
                  </a:lnTo>
                  <a:lnTo>
                    <a:pt x="424" y="14481"/>
                  </a:lnTo>
                  <a:lnTo>
                    <a:pt x="334" y="14251"/>
                  </a:lnTo>
                  <a:lnTo>
                    <a:pt x="231" y="14047"/>
                  </a:lnTo>
                  <a:lnTo>
                    <a:pt x="167" y="13881"/>
                  </a:lnTo>
                  <a:lnTo>
                    <a:pt x="116" y="13728"/>
                  </a:lnTo>
                  <a:lnTo>
                    <a:pt x="77" y="13575"/>
                  </a:lnTo>
                  <a:lnTo>
                    <a:pt x="39" y="13409"/>
                  </a:lnTo>
                  <a:lnTo>
                    <a:pt x="13" y="13256"/>
                  </a:lnTo>
                  <a:lnTo>
                    <a:pt x="0" y="13090"/>
                  </a:lnTo>
                  <a:lnTo>
                    <a:pt x="13" y="12937"/>
                  </a:lnTo>
                  <a:lnTo>
                    <a:pt x="51" y="12797"/>
                  </a:lnTo>
                  <a:lnTo>
                    <a:pt x="90" y="12669"/>
                  </a:lnTo>
                  <a:lnTo>
                    <a:pt x="167" y="12554"/>
                  </a:lnTo>
                  <a:lnTo>
                    <a:pt x="244" y="12452"/>
                  </a:lnTo>
                  <a:lnTo>
                    <a:pt x="296" y="12414"/>
                  </a:lnTo>
                  <a:lnTo>
                    <a:pt x="360" y="12376"/>
                  </a:lnTo>
                  <a:lnTo>
                    <a:pt x="411" y="12350"/>
                  </a:lnTo>
                  <a:lnTo>
                    <a:pt x="488" y="12325"/>
                  </a:lnTo>
                  <a:lnTo>
                    <a:pt x="565" y="12286"/>
                  </a:lnTo>
                  <a:lnTo>
                    <a:pt x="642" y="12286"/>
                  </a:lnTo>
                  <a:lnTo>
                    <a:pt x="732" y="12274"/>
                  </a:lnTo>
                  <a:lnTo>
                    <a:pt x="848" y="12286"/>
                  </a:lnTo>
                  <a:lnTo>
                    <a:pt x="951" y="12299"/>
                  </a:lnTo>
                  <a:lnTo>
                    <a:pt x="1054" y="12325"/>
                  </a:lnTo>
                  <a:lnTo>
                    <a:pt x="1285" y="12376"/>
                  </a:lnTo>
                  <a:lnTo>
                    <a:pt x="1503" y="12452"/>
                  </a:lnTo>
                  <a:lnTo>
                    <a:pt x="1722" y="12542"/>
                  </a:lnTo>
                  <a:lnTo>
                    <a:pt x="1927" y="12644"/>
                  </a:lnTo>
                  <a:lnTo>
                    <a:pt x="2313" y="12873"/>
                  </a:lnTo>
                  <a:lnTo>
                    <a:pt x="2711" y="13103"/>
                  </a:lnTo>
                  <a:lnTo>
                    <a:pt x="2904" y="13230"/>
                  </a:lnTo>
                  <a:lnTo>
                    <a:pt x="3097" y="13333"/>
                  </a:lnTo>
                  <a:lnTo>
                    <a:pt x="3508" y="13486"/>
                  </a:lnTo>
                  <a:lnTo>
                    <a:pt x="3611" y="13511"/>
                  </a:lnTo>
                  <a:lnTo>
                    <a:pt x="3919" y="13549"/>
                  </a:lnTo>
                  <a:lnTo>
                    <a:pt x="4022" y="13549"/>
                  </a:lnTo>
                  <a:lnTo>
                    <a:pt x="4150" y="13537"/>
                  </a:lnTo>
                  <a:lnTo>
                    <a:pt x="4253" y="13511"/>
                  </a:lnTo>
                  <a:lnTo>
                    <a:pt x="4369" y="13486"/>
                  </a:lnTo>
                  <a:lnTo>
                    <a:pt x="4754" y="13409"/>
                  </a:lnTo>
                  <a:lnTo>
                    <a:pt x="5127" y="13307"/>
                  </a:lnTo>
                  <a:lnTo>
                    <a:pt x="5487" y="13192"/>
                  </a:lnTo>
                  <a:lnTo>
                    <a:pt x="5859" y="13065"/>
                  </a:lnTo>
                  <a:lnTo>
                    <a:pt x="6219" y="12937"/>
                  </a:lnTo>
                  <a:lnTo>
                    <a:pt x="6592" y="12822"/>
                  </a:lnTo>
                  <a:lnTo>
                    <a:pt x="6952" y="12707"/>
                  </a:lnTo>
                  <a:lnTo>
                    <a:pt x="7350" y="12593"/>
                  </a:lnTo>
                  <a:lnTo>
                    <a:pt x="7530" y="12542"/>
                  </a:lnTo>
                  <a:lnTo>
                    <a:pt x="7723" y="12478"/>
                  </a:lnTo>
                  <a:lnTo>
                    <a:pt x="7902" y="12401"/>
                  </a:lnTo>
                  <a:lnTo>
                    <a:pt x="8069" y="12325"/>
                  </a:lnTo>
                  <a:lnTo>
                    <a:pt x="8429" y="12120"/>
                  </a:lnTo>
                  <a:lnTo>
                    <a:pt x="8763" y="11916"/>
                  </a:lnTo>
                  <a:lnTo>
                    <a:pt x="9110" y="11687"/>
                  </a:lnTo>
                  <a:lnTo>
                    <a:pt x="9432" y="11457"/>
                  </a:lnTo>
                  <a:lnTo>
                    <a:pt x="9778" y="11227"/>
                  </a:lnTo>
                  <a:lnTo>
                    <a:pt x="10100" y="11023"/>
                  </a:lnTo>
                  <a:lnTo>
                    <a:pt x="10254" y="10921"/>
                  </a:lnTo>
                  <a:lnTo>
                    <a:pt x="10382" y="10806"/>
                  </a:lnTo>
                  <a:lnTo>
                    <a:pt x="10524" y="10679"/>
                  </a:lnTo>
                  <a:lnTo>
                    <a:pt x="10652" y="10564"/>
                  </a:lnTo>
                  <a:lnTo>
                    <a:pt x="10961" y="10181"/>
                  </a:lnTo>
                  <a:lnTo>
                    <a:pt x="11051" y="10041"/>
                  </a:lnTo>
                  <a:lnTo>
                    <a:pt x="11218" y="9747"/>
                  </a:lnTo>
                  <a:lnTo>
                    <a:pt x="11372" y="9454"/>
                  </a:lnTo>
                  <a:lnTo>
                    <a:pt x="11487" y="9161"/>
                  </a:lnTo>
                  <a:lnTo>
                    <a:pt x="11603" y="8829"/>
                  </a:lnTo>
                  <a:lnTo>
                    <a:pt x="11809" y="8191"/>
                  </a:lnTo>
                  <a:lnTo>
                    <a:pt x="12014" y="7540"/>
                  </a:lnTo>
                  <a:lnTo>
                    <a:pt x="12271" y="6902"/>
                  </a:lnTo>
                  <a:lnTo>
                    <a:pt x="12425" y="6583"/>
                  </a:lnTo>
                  <a:lnTo>
                    <a:pt x="12593" y="6290"/>
                  </a:lnTo>
                  <a:lnTo>
                    <a:pt x="12785" y="5958"/>
                  </a:lnTo>
                  <a:lnTo>
                    <a:pt x="12978" y="5614"/>
                  </a:lnTo>
                  <a:lnTo>
                    <a:pt x="13158" y="5282"/>
                  </a:lnTo>
                  <a:lnTo>
                    <a:pt x="13312" y="4938"/>
                  </a:lnTo>
                  <a:lnTo>
                    <a:pt x="13453" y="4606"/>
                  </a:lnTo>
                  <a:lnTo>
                    <a:pt x="13595" y="4261"/>
                  </a:lnTo>
                  <a:lnTo>
                    <a:pt x="13710" y="3904"/>
                  </a:lnTo>
                  <a:lnTo>
                    <a:pt x="13839" y="3547"/>
                  </a:lnTo>
                  <a:lnTo>
                    <a:pt x="13993" y="3100"/>
                  </a:lnTo>
                  <a:lnTo>
                    <a:pt x="14173" y="2692"/>
                  </a:lnTo>
                  <a:lnTo>
                    <a:pt x="14263" y="2462"/>
                  </a:lnTo>
                  <a:lnTo>
                    <a:pt x="14353" y="2245"/>
                  </a:lnTo>
                  <a:lnTo>
                    <a:pt x="14430" y="2016"/>
                  </a:lnTo>
                  <a:lnTo>
                    <a:pt x="14520" y="1761"/>
                  </a:lnTo>
                  <a:lnTo>
                    <a:pt x="14571" y="1531"/>
                  </a:lnTo>
                  <a:lnTo>
                    <a:pt x="14597" y="1429"/>
                  </a:lnTo>
                  <a:lnTo>
                    <a:pt x="14623" y="1314"/>
                  </a:lnTo>
                  <a:lnTo>
                    <a:pt x="14713" y="1110"/>
                  </a:lnTo>
                  <a:lnTo>
                    <a:pt x="14828" y="893"/>
                  </a:lnTo>
                  <a:lnTo>
                    <a:pt x="14957" y="702"/>
                  </a:lnTo>
                  <a:lnTo>
                    <a:pt x="15111" y="523"/>
                  </a:lnTo>
                  <a:lnTo>
                    <a:pt x="15291" y="357"/>
                  </a:lnTo>
                  <a:lnTo>
                    <a:pt x="15496" y="191"/>
                  </a:lnTo>
                  <a:lnTo>
                    <a:pt x="15535" y="179"/>
                  </a:lnTo>
                  <a:lnTo>
                    <a:pt x="15561" y="153"/>
                  </a:lnTo>
                  <a:lnTo>
                    <a:pt x="15599" y="140"/>
                  </a:lnTo>
                  <a:lnTo>
                    <a:pt x="15638" y="153"/>
                  </a:lnTo>
                  <a:lnTo>
                    <a:pt x="15689" y="179"/>
                  </a:lnTo>
                  <a:lnTo>
                    <a:pt x="15753" y="217"/>
                  </a:lnTo>
                  <a:lnTo>
                    <a:pt x="15831" y="319"/>
                  </a:lnTo>
                  <a:lnTo>
                    <a:pt x="15895" y="396"/>
                  </a:lnTo>
                  <a:lnTo>
                    <a:pt x="15985" y="472"/>
                  </a:lnTo>
                  <a:lnTo>
                    <a:pt x="16088" y="651"/>
                  </a:lnTo>
                  <a:lnTo>
                    <a:pt x="16126" y="740"/>
                  </a:lnTo>
                  <a:lnTo>
                    <a:pt x="16152" y="842"/>
                  </a:lnTo>
                  <a:lnTo>
                    <a:pt x="16165" y="944"/>
                  </a:lnTo>
                  <a:lnTo>
                    <a:pt x="16178" y="1059"/>
                  </a:lnTo>
                  <a:lnTo>
                    <a:pt x="16165" y="1174"/>
                  </a:lnTo>
                  <a:lnTo>
                    <a:pt x="16152" y="1391"/>
                  </a:lnTo>
                  <a:lnTo>
                    <a:pt x="16113" y="1608"/>
                  </a:lnTo>
                  <a:lnTo>
                    <a:pt x="16100" y="1837"/>
                  </a:lnTo>
                  <a:lnTo>
                    <a:pt x="16100" y="2041"/>
                  </a:lnTo>
                  <a:lnTo>
                    <a:pt x="16242" y="2016"/>
                  </a:lnTo>
                  <a:lnTo>
                    <a:pt x="16370" y="1990"/>
                  </a:lnTo>
                  <a:lnTo>
                    <a:pt x="16576" y="1888"/>
                  </a:lnTo>
                  <a:lnTo>
                    <a:pt x="16653" y="1812"/>
                  </a:lnTo>
                  <a:lnTo>
                    <a:pt x="16704" y="1710"/>
                  </a:lnTo>
                  <a:lnTo>
                    <a:pt x="16730" y="1646"/>
                  </a:lnTo>
                  <a:lnTo>
                    <a:pt x="16730" y="141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219845" y="28086"/>
              <a:ext cx="148343" cy="6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57" y="6870"/>
                  </a:moveTo>
                  <a:lnTo>
                    <a:pt x="20719" y="6887"/>
                  </a:lnTo>
                  <a:lnTo>
                    <a:pt x="20181" y="6870"/>
                  </a:lnTo>
                  <a:lnTo>
                    <a:pt x="19652" y="6870"/>
                  </a:lnTo>
                  <a:lnTo>
                    <a:pt x="19388" y="6887"/>
                  </a:lnTo>
                  <a:lnTo>
                    <a:pt x="18860" y="6956"/>
                  </a:lnTo>
                  <a:lnTo>
                    <a:pt x="18605" y="7024"/>
                  </a:lnTo>
                  <a:lnTo>
                    <a:pt x="18351" y="7109"/>
                  </a:lnTo>
                  <a:lnTo>
                    <a:pt x="18106" y="7245"/>
                  </a:lnTo>
                  <a:lnTo>
                    <a:pt x="17979" y="7314"/>
                  </a:lnTo>
                  <a:lnTo>
                    <a:pt x="17861" y="7382"/>
                  </a:lnTo>
                  <a:lnTo>
                    <a:pt x="17734" y="7484"/>
                  </a:lnTo>
                  <a:lnTo>
                    <a:pt x="17617" y="7569"/>
                  </a:lnTo>
                  <a:lnTo>
                    <a:pt x="17499" y="7672"/>
                  </a:lnTo>
                  <a:lnTo>
                    <a:pt x="17382" y="7791"/>
                  </a:lnTo>
                  <a:lnTo>
                    <a:pt x="17147" y="8064"/>
                  </a:lnTo>
                  <a:lnTo>
                    <a:pt x="16981" y="8302"/>
                  </a:lnTo>
                  <a:lnTo>
                    <a:pt x="16824" y="8558"/>
                  </a:lnTo>
                  <a:lnTo>
                    <a:pt x="16687" y="8814"/>
                  </a:lnTo>
                  <a:lnTo>
                    <a:pt x="16540" y="9087"/>
                  </a:lnTo>
                  <a:lnTo>
                    <a:pt x="16305" y="9666"/>
                  </a:lnTo>
                  <a:lnTo>
                    <a:pt x="16198" y="9956"/>
                  </a:lnTo>
                  <a:lnTo>
                    <a:pt x="16090" y="10229"/>
                  </a:lnTo>
                  <a:lnTo>
                    <a:pt x="15865" y="10826"/>
                  </a:lnTo>
                  <a:lnTo>
                    <a:pt x="15640" y="11354"/>
                  </a:lnTo>
                  <a:lnTo>
                    <a:pt x="15522" y="11627"/>
                  </a:lnTo>
                  <a:lnTo>
                    <a:pt x="15395" y="11866"/>
                  </a:lnTo>
                  <a:lnTo>
                    <a:pt x="15101" y="12275"/>
                  </a:lnTo>
                  <a:lnTo>
                    <a:pt x="14788" y="12650"/>
                  </a:lnTo>
                  <a:lnTo>
                    <a:pt x="14455" y="12940"/>
                  </a:lnTo>
                  <a:lnTo>
                    <a:pt x="14289" y="13059"/>
                  </a:lnTo>
                  <a:lnTo>
                    <a:pt x="14123" y="13161"/>
                  </a:lnTo>
                  <a:lnTo>
                    <a:pt x="13947" y="13246"/>
                  </a:lnTo>
                  <a:lnTo>
                    <a:pt x="13780" y="13332"/>
                  </a:lnTo>
                  <a:lnTo>
                    <a:pt x="13428" y="13468"/>
                  </a:lnTo>
                  <a:lnTo>
                    <a:pt x="13252" y="13519"/>
                  </a:lnTo>
                  <a:lnTo>
                    <a:pt x="13085" y="13553"/>
                  </a:lnTo>
                  <a:lnTo>
                    <a:pt x="12723" y="13621"/>
                  </a:lnTo>
                  <a:lnTo>
                    <a:pt x="12371" y="13673"/>
                  </a:lnTo>
                  <a:lnTo>
                    <a:pt x="11637" y="13707"/>
                  </a:lnTo>
                  <a:lnTo>
                    <a:pt x="10913" y="13741"/>
                  </a:lnTo>
                  <a:lnTo>
                    <a:pt x="10550" y="13775"/>
                  </a:lnTo>
                  <a:lnTo>
                    <a:pt x="10188" y="13826"/>
                  </a:lnTo>
                  <a:lnTo>
                    <a:pt x="10012" y="13860"/>
                  </a:lnTo>
                  <a:lnTo>
                    <a:pt x="9836" y="13911"/>
                  </a:lnTo>
                  <a:lnTo>
                    <a:pt x="9650" y="13962"/>
                  </a:lnTo>
                  <a:lnTo>
                    <a:pt x="9474" y="14031"/>
                  </a:lnTo>
                  <a:lnTo>
                    <a:pt x="9239" y="14167"/>
                  </a:lnTo>
                  <a:lnTo>
                    <a:pt x="8994" y="14320"/>
                  </a:lnTo>
                  <a:lnTo>
                    <a:pt x="8759" y="14474"/>
                  </a:lnTo>
                  <a:lnTo>
                    <a:pt x="8525" y="14661"/>
                  </a:lnTo>
                  <a:lnTo>
                    <a:pt x="8299" y="14866"/>
                  </a:lnTo>
                  <a:lnTo>
                    <a:pt x="8104" y="15071"/>
                  </a:lnTo>
                  <a:lnTo>
                    <a:pt x="8006" y="15190"/>
                  </a:lnTo>
                  <a:lnTo>
                    <a:pt x="7898" y="15309"/>
                  </a:lnTo>
                  <a:lnTo>
                    <a:pt x="7820" y="15446"/>
                  </a:lnTo>
                  <a:lnTo>
                    <a:pt x="7732" y="15565"/>
                  </a:lnTo>
                  <a:lnTo>
                    <a:pt x="7634" y="15701"/>
                  </a:lnTo>
                  <a:lnTo>
                    <a:pt x="7516" y="15804"/>
                  </a:lnTo>
                  <a:lnTo>
                    <a:pt x="7399" y="15923"/>
                  </a:lnTo>
                  <a:lnTo>
                    <a:pt x="7262" y="16042"/>
                  </a:lnTo>
                  <a:lnTo>
                    <a:pt x="7145" y="16162"/>
                  </a:lnTo>
                  <a:lnTo>
                    <a:pt x="7037" y="16332"/>
                  </a:lnTo>
                  <a:lnTo>
                    <a:pt x="6978" y="16417"/>
                  </a:lnTo>
                  <a:lnTo>
                    <a:pt x="6929" y="16520"/>
                  </a:lnTo>
                  <a:lnTo>
                    <a:pt x="6890" y="16639"/>
                  </a:lnTo>
                  <a:lnTo>
                    <a:pt x="6841" y="16758"/>
                  </a:lnTo>
                  <a:lnTo>
                    <a:pt x="6812" y="16878"/>
                  </a:lnTo>
                  <a:lnTo>
                    <a:pt x="6782" y="17014"/>
                  </a:lnTo>
                  <a:lnTo>
                    <a:pt x="6733" y="17133"/>
                  </a:lnTo>
                  <a:lnTo>
                    <a:pt x="6587" y="17440"/>
                  </a:lnTo>
                  <a:lnTo>
                    <a:pt x="6479" y="17645"/>
                  </a:lnTo>
                  <a:lnTo>
                    <a:pt x="6362" y="17815"/>
                  </a:lnTo>
                  <a:lnTo>
                    <a:pt x="6234" y="18003"/>
                  </a:lnTo>
                  <a:lnTo>
                    <a:pt x="6088" y="18173"/>
                  </a:lnTo>
                  <a:lnTo>
                    <a:pt x="5951" y="18344"/>
                  </a:lnTo>
                  <a:lnTo>
                    <a:pt x="5667" y="18668"/>
                  </a:lnTo>
                  <a:lnTo>
                    <a:pt x="5373" y="19043"/>
                  </a:lnTo>
                  <a:lnTo>
                    <a:pt x="5246" y="19264"/>
                  </a:lnTo>
                  <a:lnTo>
                    <a:pt x="5119" y="19469"/>
                  </a:lnTo>
                  <a:lnTo>
                    <a:pt x="5001" y="19708"/>
                  </a:lnTo>
                  <a:lnTo>
                    <a:pt x="4894" y="19963"/>
                  </a:lnTo>
                  <a:lnTo>
                    <a:pt x="4864" y="20049"/>
                  </a:lnTo>
                  <a:lnTo>
                    <a:pt x="4825" y="20100"/>
                  </a:lnTo>
                  <a:lnTo>
                    <a:pt x="4786" y="20168"/>
                  </a:lnTo>
                  <a:lnTo>
                    <a:pt x="4737" y="20202"/>
                  </a:lnTo>
                  <a:lnTo>
                    <a:pt x="4639" y="20253"/>
                  </a:lnTo>
                  <a:lnTo>
                    <a:pt x="4424" y="20321"/>
                  </a:lnTo>
                  <a:lnTo>
                    <a:pt x="4306" y="20355"/>
                  </a:lnTo>
                  <a:lnTo>
                    <a:pt x="4228" y="20390"/>
                  </a:lnTo>
                  <a:lnTo>
                    <a:pt x="4111" y="20458"/>
                  </a:lnTo>
                  <a:lnTo>
                    <a:pt x="4052" y="20526"/>
                  </a:lnTo>
                  <a:lnTo>
                    <a:pt x="4013" y="20577"/>
                  </a:lnTo>
                  <a:lnTo>
                    <a:pt x="3964" y="20611"/>
                  </a:lnTo>
                  <a:lnTo>
                    <a:pt x="3866" y="20645"/>
                  </a:lnTo>
                  <a:lnTo>
                    <a:pt x="3748" y="20662"/>
                  </a:lnTo>
                  <a:lnTo>
                    <a:pt x="3621" y="20645"/>
                  </a:lnTo>
                  <a:lnTo>
                    <a:pt x="3377" y="20645"/>
                  </a:lnTo>
                  <a:lnTo>
                    <a:pt x="3269" y="20662"/>
                  </a:lnTo>
                  <a:lnTo>
                    <a:pt x="3161" y="20713"/>
                  </a:lnTo>
                  <a:lnTo>
                    <a:pt x="2789" y="20901"/>
                  </a:lnTo>
                  <a:lnTo>
                    <a:pt x="2427" y="21106"/>
                  </a:lnTo>
                  <a:lnTo>
                    <a:pt x="2075" y="21293"/>
                  </a:lnTo>
                  <a:lnTo>
                    <a:pt x="1713" y="21430"/>
                  </a:lnTo>
                  <a:lnTo>
                    <a:pt x="1537" y="21498"/>
                  </a:lnTo>
                  <a:lnTo>
                    <a:pt x="1360" y="21532"/>
                  </a:lnTo>
                  <a:lnTo>
                    <a:pt x="1174" y="21583"/>
                  </a:lnTo>
                  <a:lnTo>
                    <a:pt x="998" y="21600"/>
                  </a:lnTo>
                  <a:lnTo>
                    <a:pt x="646" y="21600"/>
                  </a:lnTo>
                  <a:lnTo>
                    <a:pt x="450" y="21583"/>
                  </a:lnTo>
                  <a:lnTo>
                    <a:pt x="264" y="21532"/>
                  </a:lnTo>
                  <a:lnTo>
                    <a:pt x="235" y="21515"/>
                  </a:lnTo>
                  <a:lnTo>
                    <a:pt x="157" y="21412"/>
                  </a:lnTo>
                  <a:lnTo>
                    <a:pt x="127" y="21344"/>
                  </a:lnTo>
                  <a:lnTo>
                    <a:pt x="69" y="21174"/>
                  </a:lnTo>
                  <a:lnTo>
                    <a:pt x="29" y="20986"/>
                  </a:lnTo>
                  <a:lnTo>
                    <a:pt x="10" y="20884"/>
                  </a:lnTo>
                  <a:lnTo>
                    <a:pt x="0" y="20782"/>
                  </a:lnTo>
                  <a:lnTo>
                    <a:pt x="0" y="20492"/>
                  </a:lnTo>
                  <a:lnTo>
                    <a:pt x="39" y="20321"/>
                  </a:lnTo>
                  <a:lnTo>
                    <a:pt x="59" y="20253"/>
                  </a:lnTo>
                  <a:lnTo>
                    <a:pt x="225" y="19912"/>
                  </a:lnTo>
                  <a:lnTo>
                    <a:pt x="391" y="19622"/>
                  </a:lnTo>
                  <a:lnTo>
                    <a:pt x="577" y="19350"/>
                  </a:lnTo>
                  <a:lnTo>
                    <a:pt x="773" y="19111"/>
                  </a:lnTo>
                  <a:lnTo>
                    <a:pt x="979" y="18872"/>
                  </a:lnTo>
                  <a:lnTo>
                    <a:pt x="1184" y="18668"/>
                  </a:lnTo>
                  <a:lnTo>
                    <a:pt x="1400" y="18480"/>
                  </a:lnTo>
                  <a:lnTo>
                    <a:pt x="1625" y="18310"/>
                  </a:lnTo>
                  <a:lnTo>
                    <a:pt x="2075" y="18003"/>
                  </a:lnTo>
                  <a:lnTo>
                    <a:pt x="2535" y="17713"/>
                  </a:lnTo>
                  <a:lnTo>
                    <a:pt x="2975" y="17423"/>
                  </a:lnTo>
                  <a:lnTo>
                    <a:pt x="3425" y="17133"/>
                  </a:lnTo>
                  <a:lnTo>
                    <a:pt x="4052" y="16622"/>
                  </a:lnTo>
                  <a:lnTo>
                    <a:pt x="4199" y="16469"/>
                  </a:lnTo>
                  <a:lnTo>
                    <a:pt x="4365" y="16332"/>
                  </a:lnTo>
                  <a:lnTo>
                    <a:pt x="4659" y="15991"/>
                  </a:lnTo>
                  <a:lnTo>
                    <a:pt x="4805" y="15787"/>
                  </a:lnTo>
                  <a:lnTo>
                    <a:pt x="4952" y="15599"/>
                  </a:lnTo>
                  <a:lnTo>
                    <a:pt x="5226" y="15156"/>
                  </a:lnTo>
                  <a:lnTo>
                    <a:pt x="5363" y="14900"/>
                  </a:lnTo>
                  <a:lnTo>
                    <a:pt x="5491" y="14627"/>
                  </a:lnTo>
                  <a:lnTo>
                    <a:pt x="5618" y="14337"/>
                  </a:lnTo>
                  <a:lnTo>
                    <a:pt x="5735" y="14031"/>
                  </a:lnTo>
                  <a:lnTo>
                    <a:pt x="5862" y="13673"/>
                  </a:lnTo>
                  <a:lnTo>
                    <a:pt x="6078" y="12957"/>
                  </a:lnTo>
                  <a:lnTo>
                    <a:pt x="6195" y="12599"/>
                  </a:lnTo>
                  <a:lnTo>
                    <a:pt x="6401" y="11848"/>
                  </a:lnTo>
                  <a:lnTo>
                    <a:pt x="6606" y="11115"/>
                  </a:lnTo>
                  <a:lnTo>
                    <a:pt x="6724" y="10774"/>
                  </a:lnTo>
                  <a:lnTo>
                    <a:pt x="6978" y="10093"/>
                  </a:lnTo>
                  <a:lnTo>
                    <a:pt x="7115" y="9786"/>
                  </a:lnTo>
                  <a:lnTo>
                    <a:pt x="7272" y="9496"/>
                  </a:lnTo>
                  <a:lnTo>
                    <a:pt x="7448" y="9189"/>
                  </a:lnTo>
                  <a:lnTo>
                    <a:pt x="7536" y="9070"/>
                  </a:lnTo>
                  <a:lnTo>
                    <a:pt x="7634" y="8933"/>
                  </a:lnTo>
                  <a:lnTo>
                    <a:pt x="7732" y="8814"/>
                  </a:lnTo>
                  <a:lnTo>
                    <a:pt x="7839" y="8712"/>
                  </a:lnTo>
                  <a:lnTo>
                    <a:pt x="7898" y="8643"/>
                  </a:lnTo>
                  <a:lnTo>
                    <a:pt x="7947" y="8592"/>
                  </a:lnTo>
                  <a:lnTo>
                    <a:pt x="8016" y="8558"/>
                  </a:lnTo>
                  <a:lnTo>
                    <a:pt x="8065" y="8524"/>
                  </a:lnTo>
                  <a:lnTo>
                    <a:pt x="8113" y="8507"/>
                  </a:lnTo>
                  <a:lnTo>
                    <a:pt x="8211" y="8507"/>
                  </a:lnTo>
                  <a:lnTo>
                    <a:pt x="8260" y="8524"/>
                  </a:lnTo>
                  <a:lnTo>
                    <a:pt x="8339" y="8575"/>
                  </a:lnTo>
                  <a:lnTo>
                    <a:pt x="8417" y="8643"/>
                  </a:lnTo>
                  <a:lnTo>
                    <a:pt x="8554" y="8882"/>
                  </a:lnTo>
                  <a:lnTo>
                    <a:pt x="8622" y="9036"/>
                  </a:lnTo>
                  <a:lnTo>
                    <a:pt x="8671" y="9206"/>
                  </a:lnTo>
                  <a:lnTo>
                    <a:pt x="8720" y="9411"/>
                  </a:lnTo>
                  <a:lnTo>
                    <a:pt x="8750" y="9615"/>
                  </a:lnTo>
                  <a:lnTo>
                    <a:pt x="8789" y="9820"/>
                  </a:lnTo>
                  <a:lnTo>
                    <a:pt x="8828" y="10229"/>
                  </a:lnTo>
                  <a:lnTo>
                    <a:pt x="8838" y="10451"/>
                  </a:lnTo>
                  <a:lnTo>
                    <a:pt x="9063" y="10382"/>
                  </a:lnTo>
                  <a:lnTo>
                    <a:pt x="9298" y="10331"/>
                  </a:lnTo>
                  <a:lnTo>
                    <a:pt x="9513" y="10280"/>
                  </a:lnTo>
                  <a:lnTo>
                    <a:pt x="9738" y="10246"/>
                  </a:lnTo>
                  <a:lnTo>
                    <a:pt x="10188" y="10195"/>
                  </a:lnTo>
                  <a:lnTo>
                    <a:pt x="10629" y="10161"/>
                  </a:lnTo>
                  <a:lnTo>
                    <a:pt x="11079" y="10110"/>
                  </a:lnTo>
                  <a:lnTo>
                    <a:pt x="11519" y="10041"/>
                  </a:lnTo>
                  <a:lnTo>
                    <a:pt x="11744" y="10007"/>
                  </a:lnTo>
                  <a:lnTo>
                    <a:pt x="11970" y="9956"/>
                  </a:lnTo>
                  <a:lnTo>
                    <a:pt x="12185" y="9888"/>
                  </a:lnTo>
                  <a:lnTo>
                    <a:pt x="12420" y="9803"/>
                  </a:lnTo>
                  <a:lnTo>
                    <a:pt x="12586" y="9752"/>
                  </a:lnTo>
                  <a:lnTo>
                    <a:pt x="12753" y="9683"/>
                  </a:lnTo>
                  <a:lnTo>
                    <a:pt x="12929" y="9598"/>
                  </a:lnTo>
                  <a:lnTo>
                    <a:pt x="13095" y="9513"/>
                  </a:lnTo>
                  <a:lnTo>
                    <a:pt x="13252" y="9411"/>
                  </a:lnTo>
                  <a:lnTo>
                    <a:pt x="13418" y="9274"/>
                  </a:lnTo>
                  <a:lnTo>
                    <a:pt x="13584" y="9155"/>
                  </a:lnTo>
                  <a:lnTo>
                    <a:pt x="13731" y="9018"/>
                  </a:lnTo>
                  <a:lnTo>
                    <a:pt x="13878" y="8865"/>
                  </a:lnTo>
                  <a:lnTo>
                    <a:pt x="14025" y="8695"/>
                  </a:lnTo>
                  <a:lnTo>
                    <a:pt x="14172" y="8507"/>
                  </a:lnTo>
                  <a:lnTo>
                    <a:pt x="14299" y="8302"/>
                  </a:lnTo>
                  <a:lnTo>
                    <a:pt x="14416" y="8081"/>
                  </a:lnTo>
                  <a:lnTo>
                    <a:pt x="14534" y="7842"/>
                  </a:lnTo>
                  <a:lnTo>
                    <a:pt x="14632" y="7603"/>
                  </a:lnTo>
                  <a:lnTo>
                    <a:pt x="14739" y="7331"/>
                  </a:lnTo>
                  <a:lnTo>
                    <a:pt x="14935" y="6870"/>
                  </a:lnTo>
                  <a:lnTo>
                    <a:pt x="15121" y="6427"/>
                  </a:lnTo>
                  <a:lnTo>
                    <a:pt x="15209" y="6206"/>
                  </a:lnTo>
                  <a:lnTo>
                    <a:pt x="15278" y="5967"/>
                  </a:lnTo>
                  <a:lnTo>
                    <a:pt x="15307" y="5848"/>
                  </a:lnTo>
                  <a:lnTo>
                    <a:pt x="15327" y="5728"/>
                  </a:lnTo>
                  <a:lnTo>
                    <a:pt x="15356" y="5626"/>
                  </a:lnTo>
                  <a:lnTo>
                    <a:pt x="15366" y="5507"/>
                  </a:lnTo>
                  <a:lnTo>
                    <a:pt x="15395" y="5166"/>
                  </a:lnTo>
                  <a:lnTo>
                    <a:pt x="15415" y="4808"/>
                  </a:lnTo>
                  <a:lnTo>
                    <a:pt x="15424" y="4450"/>
                  </a:lnTo>
                  <a:lnTo>
                    <a:pt x="15415" y="4109"/>
                  </a:lnTo>
                  <a:lnTo>
                    <a:pt x="15395" y="3393"/>
                  </a:lnTo>
                  <a:lnTo>
                    <a:pt x="15375" y="2694"/>
                  </a:lnTo>
                  <a:lnTo>
                    <a:pt x="15366" y="2370"/>
                  </a:lnTo>
                  <a:lnTo>
                    <a:pt x="15385" y="1688"/>
                  </a:lnTo>
                  <a:lnTo>
                    <a:pt x="15415" y="1381"/>
                  </a:lnTo>
                  <a:lnTo>
                    <a:pt x="15434" y="1227"/>
                  </a:lnTo>
                  <a:lnTo>
                    <a:pt x="15493" y="921"/>
                  </a:lnTo>
                  <a:lnTo>
                    <a:pt x="15571" y="614"/>
                  </a:lnTo>
                  <a:lnTo>
                    <a:pt x="15620" y="460"/>
                  </a:lnTo>
                  <a:lnTo>
                    <a:pt x="15669" y="324"/>
                  </a:lnTo>
                  <a:lnTo>
                    <a:pt x="15728" y="188"/>
                  </a:lnTo>
                  <a:lnTo>
                    <a:pt x="15826" y="51"/>
                  </a:lnTo>
                  <a:lnTo>
                    <a:pt x="15884" y="17"/>
                  </a:lnTo>
                  <a:lnTo>
                    <a:pt x="15963" y="0"/>
                  </a:lnTo>
                  <a:lnTo>
                    <a:pt x="16198" y="51"/>
                  </a:lnTo>
                  <a:lnTo>
                    <a:pt x="16276" y="102"/>
                  </a:lnTo>
                  <a:lnTo>
                    <a:pt x="16432" y="239"/>
                  </a:lnTo>
                  <a:lnTo>
                    <a:pt x="16511" y="324"/>
                  </a:lnTo>
                  <a:lnTo>
                    <a:pt x="16589" y="426"/>
                  </a:lnTo>
                  <a:lnTo>
                    <a:pt x="16648" y="528"/>
                  </a:lnTo>
                  <a:lnTo>
                    <a:pt x="16706" y="648"/>
                  </a:lnTo>
                  <a:lnTo>
                    <a:pt x="16785" y="921"/>
                  </a:lnTo>
                  <a:lnTo>
                    <a:pt x="16834" y="1176"/>
                  </a:lnTo>
                  <a:lnTo>
                    <a:pt x="16892" y="1398"/>
                  </a:lnTo>
                  <a:lnTo>
                    <a:pt x="16961" y="1620"/>
                  </a:lnTo>
                  <a:lnTo>
                    <a:pt x="17039" y="1824"/>
                  </a:lnTo>
                  <a:lnTo>
                    <a:pt x="17118" y="2012"/>
                  </a:lnTo>
                  <a:lnTo>
                    <a:pt x="17215" y="2182"/>
                  </a:lnTo>
                  <a:lnTo>
                    <a:pt x="17303" y="2353"/>
                  </a:lnTo>
                  <a:lnTo>
                    <a:pt x="17401" y="2489"/>
                  </a:lnTo>
                  <a:lnTo>
                    <a:pt x="17617" y="2762"/>
                  </a:lnTo>
                  <a:lnTo>
                    <a:pt x="17724" y="2881"/>
                  </a:lnTo>
                  <a:lnTo>
                    <a:pt x="17852" y="3000"/>
                  </a:lnTo>
                  <a:lnTo>
                    <a:pt x="17969" y="3086"/>
                  </a:lnTo>
                  <a:lnTo>
                    <a:pt x="18223" y="3256"/>
                  </a:lnTo>
                  <a:lnTo>
                    <a:pt x="18351" y="3324"/>
                  </a:lnTo>
                  <a:lnTo>
                    <a:pt x="18625" y="3444"/>
                  </a:lnTo>
                  <a:lnTo>
                    <a:pt x="18889" y="3546"/>
                  </a:lnTo>
                  <a:lnTo>
                    <a:pt x="19173" y="3631"/>
                  </a:lnTo>
                  <a:lnTo>
                    <a:pt x="19447" y="3699"/>
                  </a:lnTo>
                  <a:lnTo>
                    <a:pt x="20005" y="3819"/>
                  </a:lnTo>
                  <a:lnTo>
                    <a:pt x="20514" y="3955"/>
                  </a:lnTo>
                  <a:lnTo>
                    <a:pt x="20719" y="4006"/>
                  </a:lnTo>
                  <a:lnTo>
                    <a:pt x="20925" y="4109"/>
                  </a:lnTo>
                  <a:lnTo>
                    <a:pt x="20974" y="4143"/>
                  </a:lnTo>
                  <a:lnTo>
                    <a:pt x="21071" y="4245"/>
                  </a:lnTo>
                  <a:lnTo>
                    <a:pt x="21150" y="4381"/>
                  </a:lnTo>
                  <a:lnTo>
                    <a:pt x="21189" y="4467"/>
                  </a:lnTo>
                  <a:lnTo>
                    <a:pt x="21218" y="4569"/>
                  </a:lnTo>
                  <a:lnTo>
                    <a:pt x="21257" y="4671"/>
                  </a:lnTo>
                  <a:lnTo>
                    <a:pt x="21306" y="4876"/>
                  </a:lnTo>
                  <a:lnTo>
                    <a:pt x="21355" y="5097"/>
                  </a:lnTo>
                  <a:lnTo>
                    <a:pt x="21394" y="5302"/>
                  </a:lnTo>
                  <a:lnTo>
                    <a:pt x="21424" y="5507"/>
                  </a:lnTo>
                  <a:lnTo>
                    <a:pt x="21502" y="5899"/>
                  </a:lnTo>
                  <a:lnTo>
                    <a:pt x="21571" y="6325"/>
                  </a:lnTo>
                  <a:lnTo>
                    <a:pt x="21590" y="6410"/>
                  </a:lnTo>
                  <a:lnTo>
                    <a:pt x="21600" y="6495"/>
                  </a:lnTo>
                  <a:lnTo>
                    <a:pt x="21600" y="6666"/>
                  </a:lnTo>
                  <a:lnTo>
                    <a:pt x="21580" y="6751"/>
                  </a:lnTo>
                  <a:lnTo>
                    <a:pt x="21571" y="6819"/>
                  </a:lnTo>
                  <a:lnTo>
                    <a:pt x="21551" y="6904"/>
                  </a:lnTo>
                  <a:lnTo>
                    <a:pt x="21522" y="6956"/>
                  </a:lnTo>
                  <a:lnTo>
                    <a:pt x="21492" y="7024"/>
                  </a:lnTo>
                  <a:lnTo>
                    <a:pt x="21443" y="7058"/>
                  </a:lnTo>
                  <a:lnTo>
                    <a:pt x="21404" y="7092"/>
                  </a:lnTo>
                  <a:lnTo>
                    <a:pt x="21306" y="7126"/>
                  </a:lnTo>
                  <a:lnTo>
                    <a:pt x="21209" y="7092"/>
                  </a:lnTo>
                  <a:lnTo>
                    <a:pt x="21150" y="7058"/>
                  </a:lnTo>
                  <a:lnTo>
                    <a:pt x="21179" y="6990"/>
                  </a:lnTo>
                  <a:lnTo>
                    <a:pt x="21257" y="687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218777" y="101110"/>
              <a:ext cx="48026" cy="4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8" y="0"/>
                  </a:moveTo>
                  <a:lnTo>
                    <a:pt x="2492" y="120"/>
                  </a:lnTo>
                  <a:lnTo>
                    <a:pt x="3501" y="407"/>
                  </a:lnTo>
                  <a:lnTo>
                    <a:pt x="3976" y="574"/>
                  </a:lnTo>
                  <a:lnTo>
                    <a:pt x="4451" y="765"/>
                  </a:lnTo>
                  <a:lnTo>
                    <a:pt x="4896" y="957"/>
                  </a:lnTo>
                  <a:lnTo>
                    <a:pt x="5341" y="1196"/>
                  </a:lnTo>
                  <a:lnTo>
                    <a:pt x="5786" y="1411"/>
                  </a:lnTo>
                  <a:lnTo>
                    <a:pt x="6201" y="1650"/>
                  </a:lnTo>
                  <a:lnTo>
                    <a:pt x="6646" y="1914"/>
                  </a:lnTo>
                  <a:lnTo>
                    <a:pt x="7062" y="2177"/>
                  </a:lnTo>
                  <a:lnTo>
                    <a:pt x="7447" y="2464"/>
                  </a:lnTo>
                  <a:lnTo>
                    <a:pt x="8219" y="3086"/>
                  </a:lnTo>
                  <a:lnTo>
                    <a:pt x="8575" y="3397"/>
                  </a:lnTo>
                  <a:lnTo>
                    <a:pt x="8931" y="3732"/>
                  </a:lnTo>
                  <a:lnTo>
                    <a:pt x="9257" y="4066"/>
                  </a:lnTo>
                  <a:lnTo>
                    <a:pt x="9851" y="4784"/>
                  </a:lnTo>
                  <a:lnTo>
                    <a:pt x="10177" y="5143"/>
                  </a:lnTo>
                  <a:lnTo>
                    <a:pt x="10444" y="5526"/>
                  </a:lnTo>
                  <a:lnTo>
                    <a:pt x="10711" y="5932"/>
                  </a:lnTo>
                  <a:lnTo>
                    <a:pt x="10948" y="6315"/>
                  </a:lnTo>
                  <a:lnTo>
                    <a:pt x="11364" y="7128"/>
                  </a:lnTo>
                  <a:lnTo>
                    <a:pt x="11571" y="7559"/>
                  </a:lnTo>
                  <a:lnTo>
                    <a:pt x="11749" y="7965"/>
                  </a:lnTo>
                  <a:lnTo>
                    <a:pt x="11927" y="8396"/>
                  </a:lnTo>
                  <a:lnTo>
                    <a:pt x="12076" y="8850"/>
                  </a:lnTo>
                  <a:lnTo>
                    <a:pt x="12195" y="9281"/>
                  </a:lnTo>
                  <a:lnTo>
                    <a:pt x="12373" y="10142"/>
                  </a:lnTo>
                  <a:lnTo>
                    <a:pt x="12432" y="10501"/>
                  </a:lnTo>
                  <a:lnTo>
                    <a:pt x="12551" y="10812"/>
                  </a:lnTo>
                  <a:lnTo>
                    <a:pt x="12669" y="11099"/>
                  </a:lnTo>
                  <a:lnTo>
                    <a:pt x="12847" y="11386"/>
                  </a:lnTo>
                  <a:lnTo>
                    <a:pt x="13203" y="11912"/>
                  </a:lnTo>
                  <a:lnTo>
                    <a:pt x="13441" y="12151"/>
                  </a:lnTo>
                  <a:lnTo>
                    <a:pt x="13678" y="12367"/>
                  </a:lnTo>
                  <a:lnTo>
                    <a:pt x="13975" y="12558"/>
                  </a:lnTo>
                  <a:lnTo>
                    <a:pt x="14242" y="12750"/>
                  </a:lnTo>
                  <a:lnTo>
                    <a:pt x="14538" y="12941"/>
                  </a:lnTo>
                  <a:lnTo>
                    <a:pt x="14835" y="13108"/>
                  </a:lnTo>
                  <a:lnTo>
                    <a:pt x="15488" y="13467"/>
                  </a:lnTo>
                  <a:lnTo>
                    <a:pt x="16170" y="13778"/>
                  </a:lnTo>
                  <a:lnTo>
                    <a:pt x="17595" y="14376"/>
                  </a:lnTo>
                  <a:lnTo>
                    <a:pt x="18959" y="15022"/>
                  </a:lnTo>
                  <a:lnTo>
                    <a:pt x="19315" y="15189"/>
                  </a:lnTo>
                  <a:lnTo>
                    <a:pt x="19968" y="15572"/>
                  </a:lnTo>
                  <a:lnTo>
                    <a:pt x="20265" y="15763"/>
                  </a:lnTo>
                  <a:lnTo>
                    <a:pt x="20799" y="16194"/>
                  </a:lnTo>
                  <a:lnTo>
                    <a:pt x="21036" y="16457"/>
                  </a:lnTo>
                  <a:lnTo>
                    <a:pt x="21303" y="16720"/>
                  </a:lnTo>
                  <a:lnTo>
                    <a:pt x="21392" y="16864"/>
                  </a:lnTo>
                  <a:lnTo>
                    <a:pt x="21570" y="17366"/>
                  </a:lnTo>
                  <a:lnTo>
                    <a:pt x="21570" y="17534"/>
                  </a:lnTo>
                  <a:lnTo>
                    <a:pt x="21600" y="17701"/>
                  </a:lnTo>
                  <a:lnTo>
                    <a:pt x="21570" y="17892"/>
                  </a:lnTo>
                  <a:lnTo>
                    <a:pt x="21541" y="18060"/>
                  </a:lnTo>
                  <a:lnTo>
                    <a:pt x="21422" y="18347"/>
                  </a:lnTo>
                  <a:lnTo>
                    <a:pt x="21303" y="18490"/>
                  </a:lnTo>
                  <a:lnTo>
                    <a:pt x="21185" y="18610"/>
                  </a:lnTo>
                  <a:lnTo>
                    <a:pt x="20977" y="18706"/>
                  </a:lnTo>
                  <a:lnTo>
                    <a:pt x="20799" y="18801"/>
                  </a:lnTo>
                  <a:lnTo>
                    <a:pt x="20591" y="18849"/>
                  </a:lnTo>
                  <a:lnTo>
                    <a:pt x="20324" y="18897"/>
                  </a:lnTo>
                  <a:lnTo>
                    <a:pt x="19849" y="18921"/>
                  </a:lnTo>
                  <a:lnTo>
                    <a:pt x="19345" y="18921"/>
                  </a:lnTo>
                  <a:lnTo>
                    <a:pt x="18841" y="18873"/>
                  </a:lnTo>
                  <a:lnTo>
                    <a:pt x="18366" y="18825"/>
                  </a:lnTo>
                  <a:lnTo>
                    <a:pt x="17357" y="18682"/>
                  </a:lnTo>
                  <a:lnTo>
                    <a:pt x="16408" y="18490"/>
                  </a:lnTo>
                  <a:lnTo>
                    <a:pt x="15933" y="18419"/>
                  </a:lnTo>
                  <a:lnTo>
                    <a:pt x="15429" y="18323"/>
                  </a:lnTo>
                  <a:lnTo>
                    <a:pt x="14924" y="18275"/>
                  </a:lnTo>
                  <a:lnTo>
                    <a:pt x="14449" y="18227"/>
                  </a:lnTo>
                  <a:lnTo>
                    <a:pt x="13411" y="18227"/>
                  </a:lnTo>
                  <a:lnTo>
                    <a:pt x="12907" y="18299"/>
                  </a:lnTo>
                  <a:lnTo>
                    <a:pt x="12373" y="18395"/>
                  </a:lnTo>
                  <a:lnTo>
                    <a:pt x="12491" y="18634"/>
                  </a:lnTo>
                  <a:lnTo>
                    <a:pt x="12580" y="18873"/>
                  </a:lnTo>
                  <a:lnTo>
                    <a:pt x="12640" y="19136"/>
                  </a:lnTo>
                  <a:lnTo>
                    <a:pt x="12669" y="19423"/>
                  </a:lnTo>
                  <a:lnTo>
                    <a:pt x="12699" y="19686"/>
                  </a:lnTo>
                  <a:lnTo>
                    <a:pt x="12699" y="19926"/>
                  </a:lnTo>
                  <a:lnTo>
                    <a:pt x="12669" y="20189"/>
                  </a:lnTo>
                  <a:lnTo>
                    <a:pt x="12610" y="20428"/>
                  </a:lnTo>
                  <a:lnTo>
                    <a:pt x="12521" y="20643"/>
                  </a:lnTo>
                  <a:lnTo>
                    <a:pt x="12402" y="20858"/>
                  </a:lnTo>
                  <a:lnTo>
                    <a:pt x="12254" y="21050"/>
                  </a:lnTo>
                  <a:lnTo>
                    <a:pt x="12076" y="21217"/>
                  </a:lnTo>
                  <a:lnTo>
                    <a:pt x="11809" y="21361"/>
                  </a:lnTo>
                  <a:lnTo>
                    <a:pt x="11571" y="21480"/>
                  </a:lnTo>
                  <a:lnTo>
                    <a:pt x="11275" y="21552"/>
                  </a:lnTo>
                  <a:lnTo>
                    <a:pt x="10919" y="21600"/>
                  </a:lnTo>
                  <a:lnTo>
                    <a:pt x="10622" y="21576"/>
                  </a:lnTo>
                  <a:lnTo>
                    <a:pt x="10325" y="21528"/>
                  </a:lnTo>
                  <a:lnTo>
                    <a:pt x="10029" y="21433"/>
                  </a:lnTo>
                  <a:lnTo>
                    <a:pt x="9702" y="21313"/>
                  </a:lnTo>
                  <a:lnTo>
                    <a:pt x="9435" y="21146"/>
                  </a:lnTo>
                  <a:lnTo>
                    <a:pt x="9198" y="20954"/>
                  </a:lnTo>
                  <a:lnTo>
                    <a:pt x="9109" y="20811"/>
                  </a:lnTo>
                  <a:lnTo>
                    <a:pt x="8931" y="20571"/>
                  </a:lnTo>
                  <a:lnTo>
                    <a:pt x="8871" y="20428"/>
                  </a:lnTo>
                  <a:lnTo>
                    <a:pt x="8604" y="19997"/>
                  </a:lnTo>
                  <a:lnTo>
                    <a:pt x="8397" y="19567"/>
                  </a:lnTo>
                  <a:lnTo>
                    <a:pt x="8219" y="19088"/>
                  </a:lnTo>
                  <a:lnTo>
                    <a:pt x="8011" y="18634"/>
                  </a:lnTo>
                  <a:lnTo>
                    <a:pt x="7744" y="17701"/>
                  </a:lnTo>
                  <a:lnTo>
                    <a:pt x="7507" y="16792"/>
                  </a:lnTo>
                  <a:lnTo>
                    <a:pt x="7269" y="15859"/>
                  </a:lnTo>
                  <a:lnTo>
                    <a:pt x="6973" y="14974"/>
                  </a:lnTo>
                  <a:lnTo>
                    <a:pt x="6824" y="14520"/>
                  </a:lnTo>
                  <a:lnTo>
                    <a:pt x="6409" y="13658"/>
                  </a:lnTo>
                  <a:lnTo>
                    <a:pt x="5875" y="12797"/>
                  </a:lnTo>
                  <a:lnTo>
                    <a:pt x="5637" y="12367"/>
                  </a:lnTo>
                  <a:lnTo>
                    <a:pt x="5430" y="11936"/>
                  </a:lnTo>
                  <a:lnTo>
                    <a:pt x="5192" y="11482"/>
                  </a:lnTo>
                  <a:lnTo>
                    <a:pt x="4807" y="10597"/>
                  </a:lnTo>
                  <a:lnTo>
                    <a:pt x="4480" y="9712"/>
                  </a:lnTo>
                  <a:lnTo>
                    <a:pt x="4095" y="8827"/>
                  </a:lnTo>
                  <a:lnTo>
                    <a:pt x="3798" y="7918"/>
                  </a:lnTo>
                  <a:lnTo>
                    <a:pt x="3471" y="7033"/>
                  </a:lnTo>
                  <a:lnTo>
                    <a:pt x="3115" y="6171"/>
                  </a:lnTo>
                  <a:lnTo>
                    <a:pt x="2997" y="5908"/>
                  </a:lnTo>
                  <a:lnTo>
                    <a:pt x="2848" y="5621"/>
                  </a:lnTo>
                  <a:lnTo>
                    <a:pt x="2670" y="5382"/>
                  </a:lnTo>
                  <a:lnTo>
                    <a:pt x="2047" y="4736"/>
                  </a:lnTo>
                  <a:lnTo>
                    <a:pt x="1632" y="4353"/>
                  </a:lnTo>
                  <a:lnTo>
                    <a:pt x="1216" y="3947"/>
                  </a:lnTo>
                  <a:lnTo>
                    <a:pt x="831" y="3564"/>
                  </a:lnTo>
                  <a:lnTo>
                    <a:pt x="623" y="3373"/>
                  </a:lnTo>
                  <a:lnTo>
                    <a:pt x="475" y="3157"/>
                  </a:lnTo>
                  <a:lnTo>
                    <a:pt x="356" y="2942"/>
                  </a:lnTo>
                  <a:lnTo>
                    <a:pt x="237" y="2703"/>
                  </a:lnTo>
                  <a:lnTo>
                    <a:pt x="148" y="2440"/>
                  </a:lnTo>
                  <a:lnTo>
                    <a:pt x="59" y="2201"/>
                  </a:lnTo>
                  <a:lnTo>
                    <a:pt x="0" y="1722"/>
                  </a:lnTo>
                  <a:lnTo>
                    <a:pt x="30" y="1507"/>
                  </a:lnTo>
                  <a:lnTo>
                    <a:pt x="59" y="1268"/>
                  </a:lnTo>
                  <a:lnTo>
                    <a:pt x="148" y="1052"/>
                  </a:lnTo>
                  <a:lnTo>
                    <a:pt x="267" y="861"/>
                  </a:lnTo>
                  <a:lnTo>
                    <a:pt x="386" y="694"/>
                  </a:lnTo>
                  <a:lnTo>
                    <a:pt x="564" y="550"/>
                  </a:lnTo>
                  <a:lnTo>
                    <a:pt x="801" y="431"/>
                  </a:lnTo>
                  <a:lnTo>
                    <a:pt x="1038" y="359"/>
                  </a:lnTo>
                  <a:lnTo>
                    <a:pt x="1305" y="311"/>
                  </a:lnTo>
                  <a:lnTo>
                    <a:pt x="1602" y="287"/>
                  </a:lnTo>
                  <a:lnTo>
                    <a:pt x="1929" y="311"/>
                  </a:lnTo>
                  <a:lnTo>
                    <a:pt x="2314" y="383"/>
                  </a:lnTo>
                  <a:lnTo>
                    <a:pt x="2196" y="287"/>
                  </a:lnTo>
                  <a:lnTo>
                    <a:pt x="2018" y="96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218777" y="144442"/>
              <a:ext cx="96050" cy="10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2" y="2938"/>
                  </a:moveTo>
                  <a:lnTo>
                    <a:pt x="1188" y="2980"/>
                  </a:lnTo>
                  <a:lnTo>
                    <a:pt x="1500" y="3044"/>
                  </a:lnTo>
                  <a:lnTo>
                    <a:pt x="1798" y="3117"/>
                  </a:lnTo>
                  <a:lnTo>
                    <a:pt x="2095" y="3202"/>
                  </a:lnTo>
                  <a:lnTo>
                    <a:pt x="2392" y="3307"/>
                  </a:lnTo>
                  <a:lnTo>
                    <a:pt x="2674" y="3412"/>
                  </a:lnTo>
                  <a:lnTo>
                    <a:pt x="2956" y="3507"/>
                  </a:lnTo>
                  <a:lnTo>
                    <a:pt x="3268" y="3612"/>
                  </a:lnTo>
                  <a:lnTo>
                    <a:pt x="4100" y="3907"/>
                  </a:lnTo>
                  <a:lnTo>
                    <a:pt x="4977" y="4202"/>
                  </a:lnTo>
                  <a:lnTo>
                    <a:pt x="5422" y="4339"/>
                  </a:lnTo>
                  <a:lnTo>
                    <a:pt x="5853" y="4465"/>
                  </a:lnTo>
                  <a:lnTo>
                    <a:pt x="6314" y="4581"/>
                  </a:lnTo>
                  <a:lnTo>
                    <a:pt x="6759" y="4697"/>
                  </a:lnTo>
                  <a:lnTo>
                    <a:pt x="7220" y="4781"/>
                  </a:lnTo>
                  <a:lnTo>
                    <a:pt x="7665" y="4844"/>
                  </a:lnTo>
                  <a:lnTo>
                    <a:pt x="7918" y="4876"/>
                  </a:lnTo>
                  <a:lnTo>
                    <a:pt x="8141" y="4897"/>
                  </a:lnTo>
                  <a:lnTo>
                    <a:pt x="8587" y="4918"/>
                  </a:lnTo>
                  <a:lnTo>
                    <a:pt x="9062" y="4918"/>
                  </a:lnTo>
                  <a:lnTo>
                    <a:pt x="9285" y="4908"/>
                  </a:lnTo>
                  <a:lnTo>
                    <a:pt x="9522" y="4897"/>
                  </a:lnTo>
                  <a:lnTo>
                    <a:pt x="9745" y="4866"/>
                  </a:lnTo>
                  <a:lnTo>
                    <a:pt x="9983" y="4834"/>
                  </a:lnTo>
                  <a:lnTo>
                    <a:pt x="10221" y="4792"/>
                  </a:lnTo>
                  <a:lnTo>
                    <a:pt x="10443" y="4750"/>
                  </a:lnTo>
                  <a:lnTo>
                    <a:pt x="10845" y="4686"/>
                  </a:lnTo>
                  <a:lnTo>
                    <a:pt x="11261" y="4644"/>
                  </a:lnTo>
                  <a:lnTo>
                    <a:pt x="11483" y="4613"/>
                  </a:lnTo>
                  <a:lnTo>
                    <a:pt x="11736" y="4560"/>
                  </a:lnTo>
                  <a:lnTo>
                    <a:pt x="11974" y="4497"/>
                  </a:lnTo>
                  <a:lnTo>
                    <a:pt x="12078" y="4455"/>
                  </a:lnTo>
                  <a:lnTo>
                    <a:pt x="12196" y="4402"/>
                  </a:lnTo>
                  <a:lnTo>
                    <a:pt x="12449" y="4297"/>
                  </a:lnTo>
                  <a:lnTo>
                    <a:pt x="12702" y="4170"/>
                  </a:lnTo>
                  <a:lnTo>
                    <a:pt x="12924" y="4034"/>
                  </a:lnTo>
                  <a:lnTo>
                    <a:pt x="13311" y="3718"/>
                  </a:lnTo>
                  <a:lnTo>
                    <a:pt x="13474" y="3560"/>
                  </a:lnTo>
                  <a:lnTo>
                    <a:pt x="13652" y="3391"/>
                  </a:lnTo>
                  <a:lnTo>
                    <a:pt x="13801" y="3212"/>
                  </a:lnTo>
                  <a:lnTo>
                    <a:pt x="14172" y="2812"/>
                  </a:lnTo>
                  <a:lnTo>
                    <a:pt x="14544" y="2401"/>
                  </a:lnTo>
                  <a:lnTo>
                    <a:pt x="15227" y="1601"/>
                  </a:lnTo>
                  <a:lnTo>
                    <a:pt x="15583" y="1201"/>
                  </a:lnTo>
                  <a:lnTo>
                    <a:pt x="15970" y="821"/>
                  </a:lnTo>
                  <a:lnTo>
                    <a:pt x="16163" y="642"/>
                  </a:lnTo>
                  <a:lnTo>
                    <a:pt x="16386" y="453"/>
                  </a:lnTo>
                  <a:lnTo>
                    <a:pt x="16609" y="274"/>
                  </a:lnTo>
                  <a:lnTo>
                    <a:pt x="16831" y="105"/>
                  </a:lnTo>
                  <a:lnTo>
                    <a:pt x="16861" y="95"/>
                  </a:lnTo>
                  <a:lnTo>
                    <a:pt x="16950" y="74"/>
                  </a:lnTo>
                  <a:lnTo>
                    <a:pt x="16995" y="74"/>
                  </a:lnTo>
                  <a:lnTo>
                    <a:pt x="17114" y="84"/>
                  </a:lnTo>
                  <a:lnTo>
                    <a:pt x="17381" y="105"/>
                  </a:lnTo>
                  <a:lnTo>
                    <a:pt x="17500" y="95"/>
                  </a:lnTo>
                  <a:lnTo>
                    <a:pt x="17559" y="84"/>
                  </a:lnTo>
                  <a:lnTo>
                    <a:pt x="17619" y="63"/>
                  </a:lnTo>
                  <a:lnTo>
                    <a:pt x="17708" y="0"/>
                  </a:lnTo>
                  <a:lnTo>
                    <a:pt x="17916" y="147"/>
                  </a:lnTo>
                  <a:lnTo>
                    <a:pt x="18109" y="295"/>
                  </a:lnTo>
                  <a:lnTo>
                    <a:pt x="18213" y="369"/>
                  </a:lnTo>
                  <a:lnTo>
                    <a:pt x="18302" y="453"/>
                  </a:lnTo>
                  <a:lnTo>
                    <a:pt x="18376" y="537"/>
                  </a:lnTo>
                  <a:lnTo>
                    <a:pt x="18451" y="632"/>
                  </a:lnTo>
                  <a:lnTo>
                    <a:pt x="18569" y="821"/>
                  </a:lnTo>
                  <a:lnTo>
                    <a:pt x="18599" y="916"/>
                  </a:lnTo>
                  <a:lnTo>
                    <a:pt x="18629" y="1022"/>
                  </a:lnTo>
                  <a:lnTo>
                    <a:pt x="18644" y="1137"/>
                  </a:lnTo>
                  <a:lnTo>
                    <a:pt x="18644" y="1264"/>
                  </a:lnTo>
                  <a:lnTo>
                    <a:pt x="18629" y="1390"/>
                  </a:lnTo>
                  <a:lnTo>
                    <a:pt x="18584" y="1517"/>
                  </a:lnTo>
                  <a:lnTo>
                    <a:pt x="18555" y="1653"/>
                  </a:lnTo>
                  <a:lnTo>
                    <a:pt x="18510" y="1780"/>
                  </a:lnTo>
                  <a:lnTo>
                    <a:pt x="18391" y="2033"/>
                  </a:lnTo>
                  <a:lnTo>
                    <a:pt x="18243" y="2275"/>
                  </a:lnTo>
                  <a:lnTo>
                    <a:pt x="18050" y="2517"/>
                  </a:lnTo>
                  <a:lnTo>
                    <a:pt x="17277" y="3444"/>
                  </a:lnTo>
                  <a:lnTo>
                    <a:pt x="17084" y="3665"/>
                  </a:lnTo>
                  <a:lnTo>
                    <a:pt x="16935" y="3886"/>
                  </a:lnTo>
                  <a:lnTo>
                    <a:pt x="16757" y="4234"/>
                  </a:lnTo>
                  <a:lnTo>
                    <a:pt x="16727" y="4339"/>
                  </a:lnTo>
                  <a:lnTo>
                    <a:pt x="16698" y="4455"/>
                  </a:lnTo>
                  <a:lnTo>
                    <a:pt x="16683" y="4571"/>
                  </a:lnTo>
                  <a:lnTo>
                    <a:pt x="16683" y="4697"/>
                  </a:lnTo>
                  <a:lnTo>
                    <a:pt x="16698" y="4823"/>
                  </a:lnTo>
                  <a:lnTo>
                    <a:pt x="16727" y="4939"/>
                  </a:lnTo>
                  <a:lnTo>
                    <a:pt x="16772" y="5055"/>
                  </a:lnTo>
                  <a:lnTo>
                    <a:pt x="16831" y="5181"/>
                  </a:lnTo>
                  <a:lnTo>
                    <a:pt x="16906" y="5318"/>
                  </a:lnTo>
                  <a:lnTo>
                    <a:pt x="17010" y="5455"/>
                  </a:lnTo>
                  <a:lnTo>
                    <a:pt x="17114" y="5582"/>
                  </a:lnTo>
                  <a:lnTo>
                    <a:pt x="17247" y="5708"/>
                  </a:lnTo>
                  <a:lnTo>
                    <a:pt x="17366" y="5834"/>
                  </a:lnTo>
                  <a:lnTo>
                    <a:pt x="17619" y="6087"/>
                  </a:lnTo>
                  <a:lnTo>
                    <a:pt x="17886" y="6340"/>
                  </a:lnTo>
                  <a:lnTo>
                    <a:pt x="18124" y="6582"/>
                  </a:lnTo>
                  <a:lnTo>
                    <a:pt x="18361" y="6845"/>
                  </a:lnTo>
                  <a:lnTo>
                    <a:pt x="18465" y="6982"/>
                  </a:lnTo>
                  <a:lnTo>
                    <a:pt x="18614" y="7256"/>
                  </a:lnTo>
                  <a:lnTo>
                    <a:pt x="18673" y="7404"/>
                  </a:lnTo>
                  <a:lnTo>
                    <a:pt x="18777" y="7772"/>
                  </a:lnTo>
                  <a:lnTo>
                    <a:pt x="18896" y="8509"/>
                  </a:lnTo>
                  <a:lnTo>
                    <a:pt x="18911" y="8878"/>
                  </a:lnTo>
                  <a:lnTo>
                    <a:pt x="18926" y="9226"/>
                  </a:lnTo>
                  <a:lnTo>
                    <a:pt x="18896" y="9963"/>
                  </a:lnTo>
                  <a:lnTo>
                    <a:pt x="18867" y="10310"/>
                  </a:lnTo>
                  <a:lnTo>
                    <a:pt x="18807" y="11026"/>
                  </a:lnTo>
                  <a:lnTo>
                    <a:pt x="18763" y="11743"/>
                  </a:lnTo>
                  <a:lnTo>
                    <a:pt x="18748" y="12101"/>
                  </a:lnTo>
                  <a:lnTo>
                    <a:pt x="18777" y="12817"/>
                  </a:lnTo>
                  <a:lnTo>
                    <a:pt x="18822" y="13175"/>
                  </a:lnTo>
                  <a:lnTo>
                    <a:pt x="18867" y="13343"/>
                  </a:lnTo>
                  <a:lnTo>
                    <a:pt x="18926" y="13491"/>
                  </a:lnTo>
                  <a:lnTo>
                    <a:pt x="19000" y="13617"/>
                  </a:lnTo>
                  <a:lnTo>
                    <a:pt x="19104" y="13733"/>
                  </a:lnTo>
                  <a:lnTo>
                    <a:pt x="19223" y="13838"/>
                  </a:lnTo>
                  <a:lnTo>
                    <a:pt x="19342" y="13933"/>
                  </a:lnTo>
                  <a:lnTo>
                    <a:pt x="19476" y="14028"/>
                  </a:lnTo>
                  <a:lnTo>
                    <a:pt x="19624" y="14112"/>
                  </a:lnTo>
                  <a:lnTo>
                    <a:pt x="19788" y="14175"/>
                  </a:lnTo>
                  <a:lnTo>
                    <a:pt x="19951" y="14249"/>
                  </a:lnTo>
                  <a:lnTo>
                    <a:pt x="20724" y="14502"/>
                  </a:lnTo>
                  <a:lnTo>
                    <a:pt x="21154" y="14649"/>
                  </a:lnTo>
                  <a:lnTo>
                    <a:pt x="21243" y="14702"/>
                  </a:lnTo>
                  <a:lnTo>
                    <a:pt x="21333" y="14765"/>
                  </a:lnTo>
                  <a:lnTo>
                    <a:pt x="21407" y="14839"/>
                  </a:lnTo>
                  <a:lnTo>
                    <a:pt x="21466" y="14913"/>
                  </a:lnTo>
                  <a:lnTo>
                    <a:pt x="21526" y="15007"/>
                  </a:lnTo>
                  <a:lnTo>
                    <a:pt x="21555" y="15092"/>
                  </a:lnTo>
                  <a:lnTo>
                    <a:pt x="21585" y="15186"/>
                  </a:lnTo>
                  <a:lnTo>
                    <a:pt x="21600" y="15292"/>
                  </a:lnTo>
                  <a:lnTo>
                    <a:pt x="21600" y="15397"/>
                  </a:lnTo>
                  <a:lnTo>
                    <a:pt x="21585" y="15492"/>
                  </a:lnTo>
                  <a:lnTo>
                    <a:pt x="21570" y="15576"/>
                  </a:lnTo>
                  <a:lnTo>
                    <a:pt x="21526" y="15660"/>
                  </a:lnTo>
                  <a:lnTo>
                    <a:pt x="21466" y="15734"/>
                  </a:lnTo>
                  <a:lnTo>
                    <a:pt x="21407" y="15797"/>
                  </a:lnTo>
                  <a:lnTo>
                    <a:pt x="21318" y="15850"/>
                  </a:lnTo>
                  <a:lnTo>
                    <a:pt x="21229" y="15892"/>
                  </a:lnTo>
                  <a:lnTo>
                    <a:pt x="20709" y="16103"/>
                  </a:lnTo>
                  <a:lnTo>
                    <a:pt x="20233" y="16313"/>
                  </a:lnTo>
                  <a:lnTo>
                    <a:pt x="19981" y="16429"/>
                  </a:lnTo>
                  <a:lnTo>
                    <a:pt x="19743" y="16534"/>
                  </a:lnTo>
                  <a:lnTo>
                    <a:pt x="19535" y="16661"/>
                  </a:lnTo>
                  <a:lnTo>
                    <a:pt x="19327" y="16777"/>
                  </a:lnTo>
                  <a:lnTo>
                    <a:pt x="19119" y="16903"/>
                  </a:lnTo>
                  <a:lnTo>
                    <a:pt x="18926" y="17040"/>
                  </a:lnTo>
                  <a:lnTo>
                    <a:pt x="18763" y="17177"/>
                  </a:lnTo>
                  <a:lnTo>
                    <a:pt x="18614" y="17335"/>
                  </a:lnTo>
                  <a:lnTo>
                    <a:pt x="18480" y="17493"/>
                  </a:lnTo>
                  <a:lnTo>
                    <a:pt x="18361" y="17661"/>
                  </a:lnTo>
                  <a:lnTo>
                    <a:pt x="18272" y="17851"/>
                  </a:lnTo>
                  <a:lnTo>
                    <a:pt x="18198" y="18051"/>
                  </a:lnTo>
                  <a:lnTo>
                    <a:pt x="18124" y="18283"/>
                  </a:lnTo>
                  <a:lnTo>
                    <a:pt x="18050" y="18504"/>
                  </a:lnTo>
                  <a:lnTo>
                    <a:pt x="17975" y="18746"/>
                  </a:lnTo>
                  <a:lnTo>
                    <a:pt x="17901" y="18967"/>
                  </a:lnTo>
                  <a:lnTo>
                    <a:pt x="17812" y="19199"/>
                  </a:lnTo>
                  <a:lnTo>
                    <a:pt x="17723" y="19420"/>
                  </a:lnTo>
                  <a:lnTo>
                    <a:pt x="17648" y="19641"/>
                  </a:lnTo>
                  <a:lnTo>
                    <a:pt x="17559" y="19852"/>
                  </a:lnTo>
                  <a:lnTo>
                    <a:pt x="17470" y="20083"/>
                  </a:lnTo>
                  <a:lnTo>
                    <a:pt x="17411" y="20336"/>
                  </a:lnTo>
                  <a:lnTo>
                    <a:pt x="17336" y="20589"/>
                  </a:lnTo>
                  <a:lnTo>
                    <a:pt x="17247" y="20852"/>
                  </a:lnTo>
                  <a:lnTo>
                    <a:pt x="17084" y="21084"/>
                  </a:lnTo>
                  <a:lnTo>
                    <a:pt x="16995" y="21200"/>
                  </a:lnTo>
                  <a:lnTo>
                    <a:pt x="16876" y="21295"/>
                  </a:lnTo>
                  <a:lnTo>
                    <a:pt x="16742" y="21389"/>
                  </a:lnTo>
                  <a:lnTo>
                    <a:pt x="16594" y="21453"/>
                  </a:lnTo>
                  <a:lnTo>
                    <a:pt x="16415" y="21516"/>
                  </a:lnTo>
                  <a:lnTo>
                    <a:pt x="16311" y="21537"/>
                  </a:lnTo>
                  <a:lnTo>
                    <a:pt x="16193" y="21558"/>
                  </a:lnTo>
                  <a:lnTo>
                    <a:pt x="15985" y="21579"/>
                  </a:lnTo>
                  <a:lnTo>
                    <a:pt x="15806" y="21600"/>
                  </a:lnTo>
                  <a:lnTo>
                    <a:pt x="15628" y="21600"/>
                  </a:lnTo>
                  <a:lnTo>
                    <a:pt x="15450" y="21579"/>
                  </a:lnTo>
                  <a:lnTo>
                    <a:pt x="15286" y="21558"/>
                  </a:lnTo>
                  <a:lnTo>
                    <a:pt x="15138" y="21516"/>
                  </a:lnTo>
                  <a:lnTo>
                    <a:pt x="15004" y="21463"/>
                  </a:lnTo>
                  <a:lnTo>
                    <a:pt x="14885" y="21400"/>
                  </a:lnTo>
                  <a:lnTo>
                    <a:pt x="14766" y="21326"/>
                  </a:lnTo>
                  <a:lnTo>
                    <a:pt x="14558" y="21137"/>
                  </a:lnTo>
                  <a:lnTo>
                    <a:pt x="14469" y="21042"/>
                  </a:lnTo>
                  <a:lnTo>
                    <a:pt x="14380" y="20937"/>
                  </a:lnTo>
                  <a:lnTo>
                    <a:pt x="14306" y="20821"/>
                  </a:lnTo>
                  <a:lnTo>
                    <a:pt x="14246" y="20705"/>
                  </a:lnTo>
                  <a:lnTo>
                    <a:pt x="14187" y="20568"/>
                  </a:lnTo>
                  <a:lnTo>
                    <a:pt x="14098" y="20305"/>
                  </a:lnTo>
                  <a:lnTo>
                    <a:pt x="14024" y="20031"/>
                  </a:lnTo>
                  <a:lnTo>
                    <a:pt x="13979" y="19746"/>
                  </a:lnTo>
                  <a:lnTo>
                    <a:pt x="13964" y="19462"/>
                  </a:lnTo>
                  <a:lnTo>
                    <a:pt x="13964" y="19178"/>
                  </a:lnTo>
                  <a:lnTo>
                    <a:pt x="13979" y="18914"/>
                  </a:lnTo>
                  <a:lnTo>
                    <a:pt x="13994" y="18672"/>
                  </a:lnTo>
                  <a:lnTo>
                    <a:pt x="14039" y="18441"/>
                  </a:lnTo>
                  <a:lnTo>
                    <a:pt x="14039" y="18198"/>
                  </a:lnTo>
                  <a:lnTo>
                    <a:pt x="14068" y="17925"/>
                  </a:lnTo>
                  <a:lnTo>
                    <a:pt x="14098" y="17777"/>
                  </a:lnTo>
                  <a:lnTo>
                    <a:pt x="14143" y="17640"/>
                  </a:lnTo>
                  <a:lnTo>
                    <a:pt x="14202" y="17503"/>
                  </a:lnTo>
                  <a:lnTo>
                    <a:pt x="14276" y="17366"/>
                  </a:lnTo>
                  <a:lnTo>
                    <a:pt x="14336" y="17261"/>
                  </a:lnTo>
                  <a:lnTo>
                    <a:pt x="14380" y="17166"/>
                  </a:lnTo>
                  <a:lnTo>
                    <a:pt x="14440" y="17061"/>
                  </a:lnTo>
                  <a:lnTo>
                    <a:pt x="14454" y="16956"/>
                  </a:lnTo>
                  <a:lnTo>
                    <a:pt x="14469" y="16734"/>
                  </a:lnTo>
                  <a:lnTo>
                    <a:pt x="14469" y="16503"/>
                  </a:lnTo>
                  <a:lnTo>
                    <a:pt x="14440" y="16060"/>
                  </a:lnTo>
                  <a:lnTo>
                    <a:pt x="14454" y="15934"/>
                  </a:lnTo>
                  <a:lnTo>
                    <a:pt x="14469" y="15829"/>
                  </a:lnTo>
                  <a:lnTo>
                    <a:pt x="14484" y="15713"/>
                  </a:lnTo>
                  <a:lnTo>
                    <a:pt x="14529" y="15608"/>
                  </a:lnTo>
                  <a:lnTo>
                    <a:pt x="14737" y="15113"/>
                  </a:lnTo>
                  <a:lnTo>
                    <a:pt x="14945" y="14597"/>
                  </a:lnTo>
                  <a:lnTo>
                    <a:pt x="15138" y="14102"/>
                  </a:lnTo>
                  <a:lnTo>
                    <a:pt x="15316" y="13596"/>
                  </a:lnTo>
                  <a:lnTo>
                    <a:pt x="15480" y="13080"/>
                  </a:lnTo>
                  <a:lnTo>
                    <a:pt x="15613" y="12564"/>
                  </a:lnTo>
                  <a:lnTo>
                    <a:pt x="15673" y="12311"/>
                  </a:lnTo>
                  <a:lnTo>
                    <a:pt x="15717" y="12069"/>
                  </a:lnTo>
                  <a:lnTo>
                    <a:pt x="15762" y="11806"/>
                  </a:lnTo>
                  <a:lnTo>
                    <a:pt x="15791" y="11553"/>
                  </a:lnTo>
                  <a:lnTo>
                    <a:pt x="15806" y="11300"/>
                  </a:lnTo>
                  <a:lnTo>
                    <a:pt x="15821" y="11037"/>
                  </a:lnTo>
                  <a:lnTo>
                    <a:pt x="15836" y="10795"/>
                  </a:lnTo>
                  <a:lnTo>
                    <a:pt x="15821" y="10531"/>
                  </a:lnTo>
                  <a:lnTo>
                    <a:pt x="15806" y="10279"/>
                  </a:lnTo>
                  <a:lnTo>
                    <a:pt x="15777" y="10036"/>
                  </a:lnTo>
                  <a:lnTo>
                    <a:pt x="15747" y="9773"/>
                  </a:lnTo>
                  <a:lnTo>
                    <a:pt x="15702" y="9531"/>
                  </a:lnTo>
                  <a:lnTo>
                    <a:pt x="15643" y="9289"/>
                  </a:lnTo>
                  <a:lnTo>
                    <a:pt x="15569" y="9036"/>
                  </a:lnTo>
                  <a:lnTo>
                    <a:pt x="15480" y="8794"/>
                  </a:lnTo>
                  <a:lnTo>
                    <a:pt x="15390" y="8541"/>
                  </a:lnTo>
                  <a:lnTo>
                    <a:pt x="15257" y="8299"/>
                  </a:lnTo>
                  <a:lnTo>
                    <a:pt x="15138" y="8057"/>
                  </a:lnTo>
                  <a:lnTo>
                    <a:pt x="14841" y="7572"/>
                  </a:lnTo>
                  <a:lnTo>
                    <a:pt x="14766" y="7467"/>
                  </a:lnTo>
                  <a:lnTo>
                    <a:pt x="14677" y="7361"/>
                  </a:lnTo>
                  <a:lnTo>
                    <a:pt x="14573" y="7256"/>
                  </a:lnTo>
                  <a:lnTo>
                    <a:pt x="14469" y="7161"/>
                  </a:lnTo>
                  <a:lnTo>
                    <a:pt x="14350" y="7077"/>
                  </a:lnTo>
                  <a:lnTo>
                    <a:pt x="14232" y="7003"/>
                  </a:lnTo>
                  <a:lnTo>
                    <a:pt x="13964" y="6877"/>
                  </a:lnTo>
                  <a:lnTo>
                    <a:pt x="13831" y="6824"/>
                  </a:lnTo>
                  <a:lnTo>
                    <a:pt x="13682" y="6782"/>
                  </a:lnTo>
                  <a:lnTo>
                    <a:pt x="13533" y="6751"/>
                  </a:lnTo>
                  <a:lnTo>
                    <a:pt x="13355" y="6730"/>
                  </a:lnTo>
                  <a:lnTo>
                    <a:pt x="13207" y="6709"/>
                  </a:lnTo>
                  <a:lnTo>
                    <a:pt x="13028" y="6709"/>
                  </a:lnTo>
                  <a:lnTo>
                    <a:pt x="12865" y="6719"/>
                  </a:lnTo>
                  <a:lnTo>
                    <a:pt x="12687" y="6730"/>
                  </a:lnTo>
                  <a:lnTo>
                    <a:pt x="11572" y="6824"/>
                  </a:lnTo>
                  <a:lnTo>
                    <a:pt x="10488" y="6919"/>
                  </a:lnTo>
                  <a:lnTo>
                    <a:pt x="9418" y="7003"/>
                  </a:lnTo>
                  <a:lnTo>
                    <a:pt x="8884" y="7035"/>
                  </a:lnTo>
                  <a:lnTo>
                    <a:pt x="7814" y="7056"/>
                  </a:lnTo>
                  <a:lnTo>
                    <a:pt x="7294" y="7035"/>
                  </a:lnTo>
                  <a:lnTo>
                    <a:pt x="7042" y="7024"/>
                  </a:lnTo>
                  <a:lnTo>
                    <a:pt x="6759" y="7003"/>
                  </a:lnTo>
                  <a:lnTo>
                    <a:pt x="6507" y="6982"/>
                  </a:lnTo>
                  <a:lnTo>
                    <a:pt x="6239" y="6951"/>
                  </a:lnTo>
                  <a:lnTo>
                    <a:pt x="5705" y="6867"/>
                  </a:lnTo>
                  <a:lnTo>
                    <a:pt x="5199" y="6761"/>
                  </a:lnTo>
                  <a:lnTo>
                    <a:pt x="4917" y="6698"/>
                  </a:lnTo>
                  <a:lnTo>
                    <a:pt x="4665" y="6624"/>
                  </a:lnTo>
                  <a:lnTo>
                    <a:pt x="4412" y="6529"/>
                  </a:lnTo>
                  <a:lnTo>
                    <a:pt x="4130" y="6445"/>
                  </a:lnTo>
                  <a:lnTo>
                    <a:pt x="3446" y="6203"/>
                  </a:lnTo>
                  <a:lnTo>
                    <a:pt x="2689" y="5950"/>
                  </a:lnTo>
                  <a:lnTo>
                    <a:pt x="2303" y="5792"/>
                  </a:lnTo>
                  <a:lnTo>
                    <a:pt x="1931" y="5645"/>
                  </a:lnTo>
                  <a:lnTo>
                    <a:pt x="1575" y="5487"/>
                  </a:lnTo>
                  <a:lnTo>
                    <a:pt x="1233" y="5318"/>
                  </a:lnTo>
                  <a:lnTo>
                    <a:pt x="1070" y="5213"/>
                  </a:lnTo>
                  <a:lnTo>
                    <a:pt x="921" y="5118"/>
                  </a:lnTo>
                  <a:lnTo>
                    <a:pt x="787" y="5024"/>
                  </a:lnTo>
                  <a:lnTo>
                    <a:pt x="654" y="4918"/>
                  </a:lnTo>
                  <a:lnTo>
                    <a:pt x="535" y="4813"/>
                  </a:lnTo>
                  <a:lnTo>
                    <a:pt x="401" y="4708"/>
                  </a:lnTo>
                  <a:lnTo>
                    <a:pt x="312" y="4581"/>
                  </a:lnTo>
                  <a:lnTo>
                    <a:pt x="223" y="4465"/>
                  </a:lnTo>
                  <a:lnTo>
                    <a:pt x="149" y="4349"/>
                  </a:lnTo>
                  <a:lnTo>
                    <a:pt x="89" y="4213"/>
                  </a:lnTo>
                  <a:lnTo>
                    <a:pt x="45" y="4086"/>
                  </a:lnTo>
                  <a:lnTo>
                    <a:pt x="15" y="3949"/>
                  </a:lnTo>
                  <a:lnTo>
                    <a:pt x="0" y="3791"/>
                  </a:lnTo>
                  <a:lnTo>
                    <a:pt x="0" y="3644"/>
                  </a:lnTo>
                  <a:lnTo>
                    <a:pt x="30" y="3496"/>
                  </a:lnTo>
                  <a:lnTo>
                    <a:pt x="89" y="3286"/>
                  </a:lnTo>
                  <a:lnTo>
                    <a:pt x="119" y="3233"/>
                  </a:lnTo>
                  <a:lnTo>
                    <a:pt x="163" y="3191"/>
                  </a:lnTo>
                  <a:lnTo>
                    <a:pt x="208" y="3159"/>
                  </a:lnTo>
                  <a:lnTo>
                    <a:pt x="327" y="3096"/>
                  </a:lnTo>
                  <a:lnTo>
                    <a:pt x="401" y="3075"/>
                  </a:lnTo>
                  <a:lnTo>
                    <a:pt x="490" y="3065"/>
                  </a:lnTo>
                  <a:lnTo>
                    <a:pt x="669" y="3033"/>
                  </a:lnTo>
                  <a:lnTo>
                    <a:pt x="862" y="3023"/>
                  </a:lnTo>
                  <a:lnTo>
                    <a:pt x="1055" y="3033"/>
                  </a:lnTo>
                  <a:lnTo>
                    <a:pt x="1263" y="3044"/>
                  </a:lnTo>
                  <a:lnTo>
                    <a:pt x="1159" y="3033"/>
                  </a:lnTo>
                  <a:lnTo>
                    <a:pt x="1070" y="3012"/>
                  </a:lnTo>
                  <a:lnTo>
                    <a:pt x="862" y="2938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214509" y="194998"/>
              <a:ext cx="180359" cy="109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42" y="1466"/>
                  </a:moveTo>
                  <a:lnTo>
                    <a:pt x="4854" y="1546"/>
                  </a:lnTo>
                  <a:lnTo>
                    <a:pt x="4774" y="1627"/>
                  </a:lnTo>
                  <a:lnTo>
                    <a:pt x="4702" y="1707"/>
                  </a:lnTo>
                  <a:lnTo>
                    <a:pt x="4622" y="1787"/>
                  </a:lnTo>
                  <a:lnTo>
                    <a:pt x="4478" y="1968"/>
                  </a:lnTo>
                  <a:lnTo>
                    <a:pt x="4358" y="2169"/>
                  </a:lnTo>
                  <a:lnTo>
                    <a:pt x="4246" y="2370"/>
                  </a:lnTo>
                  <a:lnTo>
                    <a:pt x="4142" y="2581"/>
                  </a:lnTo>
                  <a:lnTo>
                    <a:pt x="4039" y="2802"/>
                  </a:lnTo>
                  <a:lnTo>
                    <a:pt x="3951" y="3023"/>
                  </a:lnTo>
                  <a:lnTo>
                    <a:pt x="3799" y="3485"/>
                  </a:lnTo>
                  <a:lnTo>
                    <a:pt x="3655" y="3946"/>
                  </a:lnTo>
                  <a:lnTo>
                    <a:pt x="3503" y="4408"/>
                  </a:lnTo>
                  <a:lnTo>
                    <a:pt x="3351" y="4860"/>
                  </a:lnTo>
                  <a:lnTo>
                    <a:pt x="3279" y="5081"/>
                  </a:lnTo>
                  <a:lnTo>
                    <a:pt x="3223" y="5312"/>
                  </a:lnTo>
                  <a:lnTo>
                    <a:pt x="3175" y="5533"/>
                  </a:lnTo>
                  <a:lnTo>
                    <a:pt x="3135" y="5764"/>
                  </a:lnTo>
                  <a:lnTo>
                    <a:pt x="3111" y="5995"/>
                  </a:lnTo>
                  <a:lnTo>
                    <a:pt x="3087" y="6216"/>
                  </a:lnTo>
                  <a:lnTo>
                    <a:pt x="3079" y="6447"/>
                  </a:lnTo>
                  <a:lnTo>
                    <a:pt x="3079" y="6909"/>
                  </a:lnTo>
                  <a:lnTo>
                    <a:pt x="3095" y="7140"/>
                  </a:lnTo>
                  <a:lnTo>
                    <a:pt x="3119" y="7371"/>
                  </a:lnTo>
                  <a:lnTo>
                    <a:pt x="3135" y="7602"/>
                  </a:lnTo>
                  <a:lnTo>
                    <a:pt x="3183" y="8064"/>
                  </a:lnTo>
                  <a:lnTo>
                    <a:pt x="3231" y="8536"/>
                  </a:lnTo>
                  <a:lnTo>
                    <a:pt x="3287" y="8897"/>
                  </a:lnTo>
                  <a:lnTo>
                    <a:pt x="3359" y="9269"/>
                  </a:lnTo>
                  <a:lnTo>
                    <a:pt x="3439" y="9620"/>
                  </a:lnTo>
                  <a:lnTo>
                    <a:pt x="3527" y="9972"/>
                  </a:lnTo>
                  <a:lnTo>
                    <a:pt x="3631" y="10313"/>
                  </a:lnTo>
                  <a:lnTo>
                    <a:pt x="3735" y="10644"/>
                  </a:lnTo>
                  <a:lnTo>
                    <a:pt x="3839" y="10986"/>
                  </a:lnTo>
                  <a:lnTo>
                    <a:pt x="3959" y="11307"/>
                  </a:lnTo>
                  <a:lnTo>
                    <a:pt x="4086" y="11638"/>
                  </a:lnTo>
                  <a:lnTo>
                    <a:pt x="4222" y="11960"/>
                  </a:lnTo>
                  <a:lnTo>
                    <a:pt x="4358" y="12291"/>
                  </a:lnTo>
                  <a:lnTo>
                    <a:pt x="4494" y="12613"/>
                  </a:lnTo>
                  <a:lnTo>
                    <a:pt x="4798" y="13265"/>
                  </a:lnTo>
                  <a:lnTo>
                    <a:pt x="5118" y="13928"/>
                  </a:lnTo>
                  <a:lnTo>
                    <a:pt x="5174" y="14038"/>
                  </a:lnTo>
                  <a:lnTo>
                    <a:pt x="5222" y="14159"/>
                  </a:lnTo>
                  <a:lnTo>
                    <a:pt x="5262" y="14279"/>
                  </a:lnTo>
                  <a:lnTo>
                    <a:pt x="5310" y="14400"/>
                  </a:lnTo>
                  <a:lnTo>
                    <a:pt x="5374" y="14651"/>
                  </a:lnTo>
                  <a:lnTo>
                    <a:pt x="5438" y="14912"/>
                  </a:lnTo>
                  <a:lnTo>
                    <a:pt x="5486" y="15173"/>
                  </a:lnTo>
                  <a:lnTo>
                    <a:pt x="5534" y="15454"/>
                  </a:lnTo>
                  <a:lnTo>
                    <a:pt x="5582" y="15715"/>
                  </a:lnTo>
                  <a:lnTo>
                    <a:pt x="5638" y="15977"/>
                  </a:lnTo>
                  <a:lnTo>
                    <a:pt x="5654" y="16067"/>
                  </a:lnTo>
                  <a:lnTo>
                    <a:pt x="5678" y="16147"/>
                  </a:lnTo>
                  <a:lnTo>
                    <a:pt x="5702" y="16218"/>
                  </a:lnTo>
                  <a:lnTo>
                    <a:pt x="5734" y="16298"/>
                  </a:lnTo>
                  <a:lnTo>
                    <a:pt x="5806" y="16449"/>
                  </a:lnTo>
                  <a:lnTo>
                    <a:pt x="5894" y="16589"/>
                  </a:lnTo>
                  <a:lnTo>
                    <a:pt x="5990" y="16730"/>
                  </a:lnTo>
                  <a:lnTo>
                    <a:pt x="6094" y="16840"/>
                  </a:lnTo>
                  <a:lnTo>
                    <a:pt x="6158" y="16890"/>
                  </a:lnTo>
                  <a:lnTo>
                    <a:pt x="6206" y="16931"/>
                  </a:lnTo>
                  <a:lnTo>
                    <a:pt x="6262" y="16971"/>
                  </a:lnTo>
                  <a:lnTo>
                    <a:pt x="6318" y="17001"/>
                  </a:lnTo>
                  <a:lnTo>
                    <a:pt x="6454" y="17091"/>
                  </a:lnTo>
                  <a:lnTo>
                    <a:pt x="6598" y="17151"/>
                  </a:lnTo>
                  <a:lnTo>
                    <a:pt x="6750" y="17202"/>
                  </a:lnTo>
                  <a:lnTo>
                    <a:pt x="6893" y="17242"/>
                  </a:lnTo>
                  <a:lnTo>
                    <a:pt x="7045" y="17262"/>
                  </a:lnTo>
                  <a:lnTo>
                    <a:pt x="7197" y="17262"/>
                  </a:lnTo>
                  <a:lnTo>
                    <a:pt x="7341" y="17242"/>
                  </a:lnTo>
                  <a:lnTo>
                    <a:pt x="7485" y="17212"/>
                  </a:lnTo>
                  <a:lnTo>
                    <a:pt x="7629" y="17162"/>
                  </a:lnTo>
                  <a:lnTo>
                    <a:pt x="7765" y="17091"/>
                  </a:lnTo>
                  <a:lnTo>
                    <a:pt x="7829" y="17051"/>
                  </a:lnTo>
                  <a:lnTo>
                    <a:pt x="7957" y="16951"/>
                  </a:lnTo>
                  <a:lnTo>
                    <a:pt x="8013" y="16890"/>
                  </a:lnTo>
                  <a:lnTo>
                    <a:pt x="8077" y="16830"/>
                  </a:lnTo>
                  <a:lnTo>
                    <a:pt x="8141" y="16760"/>
                  </a:lnTo>
                  <a:lnTo>
                    <a:pt x="8189" y="16690"/>
                  </a:lnTo>
                  <a:lnTo>
                    <a:pt x="8245" y="16609"/>
                  </a:lnTo>
                  <a:lnTo>
                    <a:pt x="8293" y="16529"/>
                  </a:lnTo>
                  <a:lnTo>
                    <a:pt x="8341" y="16438"/>
                  </a:lnTo>
                  <a:lnTo>
                    <a:pt x="8381" y="16348"/>
                  </a:lnTo>
                  <a:lnTo>
                    <a:pt x="8421" y="16248"/>
                  </a:lnTo>
                  <a:lnTo>
                    <a:pt x="8485" y="16077"/>
                  </a:lnTo>
                  <a:lnTo>
                    <a:pt x="8541" y="15906"/>
                  </a:lnTo>
                  <a:lnTo>
                    <a:pt x="8637" y="15565"/>
                  </a:lnTo>
                  <a:lnTo>
                    <a:pt x="8725" y="15213"/>
                  </a:lnTo>
                  <a:lnTo>
                    <a:pt x="8797" y="14882"/>
                  </a:lnTo>
                  <a:lnTo>
                    <a:pt x="8877" y="14541"/>
                  </a:lnTo>
                  <a:lnTo>
                    <a:pt x="8965" y="14209"/>
                  </a:lnTo>
                  <a:lnTo>
                    <a:pt x="9013" y="14038"/>
                  </a:lnTo>
                  <a:lnTo>
                    <a:pt x="9069" y="13878"/>
                  </a:lnTo>
                  <a:lnTo>
                    <a:pt x="9133" y="13717"/>
                  </a:lnTo>
                  <a:lnTo>
                    <a:pt x="9205" y="13556"/>
                  </a:lnTo>
                  <a:lnTo>
                    <a:pt x="9341" y="13295"/>
                  </a:lnTo>
                  <a:lnTo>
                    <a:pt x="9492" y="13054"/>
                  </a:lnTo>
                  <a:lnTo>
                    <a:pt x="9660" y="12813"/>
                  </a:lnTo>
                  <a:lnTo>
                    <a:pt x="9836" y="12592"/>
                  </a:lnTo>
                  <a:lnTo>
                    <a:pt x="10012" y="12392"/>
                  </a:lnTo>
                  <a:lnTo>
                    <a:pt x="10212" y="12181"/>
                  </a:lnTo>
                  <a:lnTo>
                    <a:pt x="10404" y="12000"/>
                  </a:lnTo>
                  <a:lnTo>
                    <a:pt x="10820" y="11659"/>
                  </a:lnTo>
                  <a:lnTo>
                    <a:pt x="11036" y="11498"/>
                  </a:lnTo>
                  <a:lnTo>
                    <a:pt x="11260" y="11347"/>
                  </a:lnTo>
                  <a:lnTo>
                    <a:pt x="11476" y="11217"/>
                  </a:lnTo>
                  <a:lnTo>
                    <a:pt x="11708" y="11086"/>
                  </a:lnTo>
                  <a:lnTo>
                    <a:pt x="11924" y="10966"/>
                  </a:lnTo>
                  <a:lnTo>
                    <a:pt x="12155" y="10845"/>
                  </a:lnTo>
                  <a:lnTo>
                    <a:pt x="12379" y="10745"/>
                  </a:lnTo>
                  <a:lnTo>
                    <a:pt x="12467" y="10705"/>
                  </a:lnTo>
                  <a:lnTo>
                    <a:pt x="12547" y="10664"/>
                  </a:lnTo>
                  <a:lnTo>
                    <a:pt x="12635" y="10604"/>
                  </a:lnTo>
                  <a:lnTo>
                    <a:pt x="12715" y="10554"/>
                  </a:lnTo>
                  <a:lnTo>
                    <a:pt x="12787" y="10494"/>
                  </a:lnTo>
                  <a:lnTo>
                    <a:pt x="12931" y="10353"/>
                  </a:lnTo>
                  <a:lnTo>
                    <a:pt x="12995" y="10263"/>
                  </a:lnTo>
                  <a:lnTo>
                    <a:pt x="13139" y="10102"/>
                  </a:lnTo>
                  <a:lnTo>
                    <a:pt x="13267" y="9931"/>
                  </a:lnTo>
                  <a:lnTo>
                    <a:pt x="13387" y="9751"/>
                  </a:lnTo>
                  <a:lnTo>
                    <a:pt x="13507" y="9550"/>
                  </a:lnTo>
                  <a:lnTo>
                    <a:pt x="13643" y="9369"/>
                  </a:lnTo>
                  <a:lnTo>
                    <a:pt x="13883" y="9008"/>
                  </a:lnTo>
                  <a:lnTo>
                    <a:pt x="14019" y="8847"/>
                  </a:lnTo>
                  <a:lnTo>
                    <a:pt x="14155" y="8696"/>
                  </a:lnTo>
                  <a:lnTo>
                    <a:pt x="14299" y="8566"/>
                  </a:lnTo>
                  <a:lnTo>
                    <a:pt x="14371" y="8515"/>
                  </a:lnTo>
                  <a:lnTo>
                    <a:pt x="14451" y="8455"/>
                  </a:lnTo>
                  <a:lnTo>
                    <a:pt x="14531" y="8415"/>
                  </a:lnTo>
                  <a:lnTo>
                    <a:pt x="14611" y="8365"/>
                  </a:lnTo>
                  <a:lnTo>
                    <a:pt x="14691" y="8335"/>
                  </a:lnTo>
                  <a:lnTo>
                    <a:pt x="14771" y="8315"/>
                  </a:lnTo>
                  <a:lnTo>
                    <a:pt x="14843" y="8305"/>
                  </a:lnTo>
                  <a:lnTo>
                    <a:pt x="14922" y="8295"/>
                  </a:lnTo>
                  <a:lnTo>
                    <a:pt x="14994" y="8305"/>
                  </a:lnTo>
                  <a:lnTo>
                    <a:pt x="15074" y="8315"/>
                  </a:lnTo>
                  <a:lnTo>
                    <a:pt x="15162" y="8325"/>
                  </a:lnTo>
                  <a:lnTo>
                    <a:pt x="15234" y="8355"/>
                  </a:lnTo>
                  <a:lnTo>
                    <a:pt x="15554" y="8495"/>
                  </a:lnTo>
                  <a:lnTo>
                    <a:pt x="15722" y="8586"/>
                  </a:lnTo>
                  <a:lnTo>
                    <a:pt x="15882" y="8686"/>
                  </a:lnTo>
                  <a:lnTo>
                    <a:pt x="16042" y="8797"/>
                  </a:lnTo>
                  <a:lnTo>
                    <a:pt x="16218" y="8897"/>
                  </a:lnTo>
                  <a:lnTo>
                    <a:pt x="16554" y="9098"/>
                  </a:lnTo>
                  <a:lnTo>
                    <a:pt x="16738" y="9178"/>
                  </a:lnTo>
                  <a:lnTo>
                    <a:pt x="16914" y="9238"/>
                  </a:lnTo>
                  <a:lnTo>
                    <a:pt x="17090" y="9279"/>
                  </a:lnTo>
                  <a:lnTo>
                    <a:pt x="17186" y="9289"/>
                  </a:lnTo>
                  <a:lnTo>
                    <a:pt x="17282" y="9289"/>
                  </a:lnTo>
                  <a:lnTo>
                    <a:pt x="17657" y="9279"/>
                  </a:lnTo>
                  <a:lnTo>
                    <a:pt x="18025" y="9259"/>
                  </a:lnTo>
                  <a:lnTo>
                    <a:pt x="18401" y="9238"/>
                  </a:lnTo>
                  <a:lnTo>
                    <a:pt x="18769" y="9218"/>
                  </a:lnTo>
                  <a:lnTo>
                    <a:pt x="19129" y="9218"/>
                  </a:lnTo>
                  <a:lnTo>
                    <a:pt x="19313" y="9228"/>
                  </a:lnTo>
                  <a:lnTo>
                    <a:pt x="19481" y="9249"/>
                  </a:lnTo>
                  <a:lnTo>
                    <a:pt x="19665" y="9269"/>
                  </a:lnTo>
                  <a:lnTo>
                    <a:pt x="19833" y="9299"/>
                  </a:lnTo>
                  <a:lnTo>
                    <a:pt x="19993" y="9339"/>
                  </a:lnTo>
                  <a:lnTo>
                    <a:pt x="20161" y="9399"/>
                  </a:lnTo>
                  <a:lnTo>
                    <a:pt x="20256" y="9429"/>
                  </a:lnTo>
                  <a:lnTo>
                    <a:pt x="20352" y="9469"/>
                  </a:lnTo>
                  <a:lnTo>
                    <a:pt x="20440" y="9520"/>
                  </a:lnTo>
                  <a:lnTo>
                    <a:pt x="20536" y="9570"/>
                  </a:lnTo>
                  <a:lnTo>
                    <a:pt x="20624" y="9630"/>
                  </a:lnTo>
                  <a:lnTo>
                    <a:pt x="20720" y="9710"/>
                  </a:lnTo>
                  <a:lnTo>
                    <a:pt x="20808" y="9781"/>
                  </a:lnTo>
                  <a:lnTo>
                    <a:pt x="21072" y="10022"/>
                  </a:lnTo>
                  <a:lnTo>
                    <a:pt x="21248" y="10213"/>
                  </a:lnTo>
                  <a:lnTo>
                    <a:pt x="21416" y="10423"/>
                  </a:lnTo>
                  <a:lnTo>
                    <a:pt x="21576" y="10634"/>
                  </a:lnTo>
                  <a:lnTo>
                    <a:pt x="21592" y="10674"/>
                  </a:lnTo>
                  <a:lnTo>
                    <a:pt x="21600" y="10705"/>
                  </a:lnTo>
                  <a:lnTo>
                    <a:pt x="21592" y="10725"/>
                  </a:lnTo>
                  <a:lnTo>
                    <a:pt x="21584" y="10765"/>
                  </a:lnTo>
                  <a:lnTo>
                    <a:pt x="21560" y="10805"/>
                  </a:lnTo>
                  <a:lnTo>
                    <a:pt x="21528" y="10845"/>
                  </a:lnTo>
                  <a:lnTo>
                    <a:pt x="21496" y="10875"/>
                  </a:lnTo>
                  <a:lnTo>
                    <a:pt x="21448" y="10905"/>
                  </a:lnTo>
                  <a:lnTo>
                    <a:pt x="21008" y="11006"/>
                  </a:lnTo>
                  <a:lnTo>
                    <a:pt x="20576" y="11076"/>
                  </a:lnTo>
                  <a:lnTo>
                    <a:pt x="20161" y="11126"/>
                  </a:lnTo>
                  <a:lnTo>
                    <a:pt x="19729" y="11167"/>
                  </a:lnTo>
                  <a:lnTo>
                    <a:pt x="19305" y="11197"/>
                  </a:lnTo>
                  <a:lnTo>
                    <a:pt x="18881" y="11217"/>
                  </a:lnTo>
                  <a:lnTo>
                    <a:pt x="17609" y="11247"/>
                  </a:lnTo>
                  <a:lnTo>
                    <a:pt x="17202" y="11257"/>
                  </a:lnTo>
                  <a:lnTo>
                    <a:pt x="16354" y="11277"/>
                  </a:lnTo>
                  <a:lnTo>
                    <a:pt x="15930" y="11297"/>
                  </a:lnTo>
                  <a:lnTo>
                    <a:pt x="15082" y="11377"/>
                  </a:lnTo>
                  <a:lnTo>
                    <a:pt x="14659" y="11448"/>
                  </a:lnTo>
                  <a:lnTo>
                    <a:pt x="14531" y="11478"/>
                  </a:lnTo>
                  <a:lnTo>
                    <a:pt x="14419" y="11518"/>
                  </a:lnTo>
                  <a:lnTo>
                    <a:pt x="14307" y="11568"/>
                  </a:lnTo>
                  <a:lnTo>
                    <a:pt x="14187" y="11638"/>
                  </a:lnTo>
                  <a:lnTo>
                    <a:pt x="13955" y="11769"/>
                  </a:lnTo>
                  <a:lnTo>
                    <a:pt x="13739" y="11910"/>
                  </a:lnTo>
                  <a:lnTo>
                    <a:pt x="13507" y="12070"/>
                  </a:lnTo>
                  <a:lnTo>
                    <a:pt x="13283" y="12251"/>
                  </a:lnTo>
                  <a:lnTo>
                    <a:pt x="13043" y="12412"/>
                  </a:lnTo>
                  <a:lnTo>
                    <a:pt x="12811" y="12582"/>
                  </a:lnTo>
                  <a:lnTo>
                    <a:pt x="12755" y="12623"/>
                  </a:lnTo>
                  <a:lnTo>
                    <a:pt x="12707" y="12683"/>
                  </a:lnTo>
                  <a:lnTo>
                    <a:pt x="12675" y="12743"/>
                  </a:lnTo>
                  <a:lnTo>
                    <a:pt x="12611" y="12884"/>
                  </a:lnTo>
                  <a:lnTo>
                    <a:pt x="12579" y="12944"/>
                  </a:lnTo>
                  <a:lnTo>
                    <a:pt x="12547" y="12984"/>
                  </a:lnTo>
                  <a:lnTo>
                    <a:pt x="12507" y="13014"/>
                  </a:lnTo>
                  <a:lnTo>
                    <a:pt x="12307" y="13125"/>
                  </a:lnTo>
                  <a:lnTo>
                    <a:pt x="12116" y="13245"/>
                  </a:lnTo>
                  <a:lnTo>
                    <a:pt x="11932" y="13386"/>
                  </a:lnTo>
                  <a:lnTo>
                    <a:pt x="11756" y="13546"/>
                  </a:lnTo>
                  <a:lnTo>
                    <a:pt x="11580" y="13717"/>
                  </a:lnTo>
                  <a:lnTo>
                    <a:pt x="11420" y="13898"/>
                  </a:lnTo>
                  <a:lnTo>
                    <a:pt x="11268" y="14089"/>
                  </a:lnTo>
                  <a:lnTo>
                    <a:pt x="11132" y="14300"/>
                  </a:lnTo>
                  <a:lnTo>
                    <a:pt x="10996" y="14500"/>
                  </a:lnTo>
                  <a:lnTo>
                    <a:pt x="10884" y="14721"/>
                  </a:lnTo>
                  <a:lnTo>
                    <a:pt x="10780" y="14952"/>
                  </a:lnTo>
                  <a:lnTo>
                    <a:pt x="10692" y="15183"/>
                  </a:lnTo>
                  <a:lnTo>
                    <a:pt x="10612" y="15424"/>
                  </a:lnTo>
                  <a:lnTo>
                    <a:pt x="10556" y="15655"/>
                  </a:lnTo>
                  <a:lnTo>
                    <a:pt x="10508" y="15896"/>
                  </a:lnTo>
                  <a:lnTo>
                    <a:pt x="10500" y="16017"/>
                  </a:lnTo>
                  <a:lnTo>
                    <a:pt x="10484" y="16147"/>
                  </a:lnTo>
                  <a:lnTo>
                    <a:pt x="10492" y="16208"/>
                  </a:lnTo>
                  <a:lnTo>
                    <a:pt x="10508" y="16268"/>
                  </a:lnTo>
                  <a:lnTo>
                    <a:pt x="10572" y="16408"/>
                  </a:lnTo>
                  <a:lnTo>
                    <a:pt x="10676" y="16569"/>
                  </a:lnTo>
                  <a:lnTo>
                    <a:pt x="10788" y="16740"/>
                  </a:lnTo>
                  <a:lnTo>
                    <a:pt x="10908" y="16910"/>
                  </a:lnTo>
                  <a:lnTo>
                    <a:pt x="11028" y="17091"/>
                  </a:lnTo>
                  <a:lnTo>
                    <a:pt x="11084" y="17192"/>
                  </a:lnTo>
                  <a:lnTo>
                    <a:pt x="11140" y="17282"/>
                  </a:lnTo>
                  <a:lnTo>
                    <a:pt x="11188" y="17392"/>
                  </a:lnTo>
                  <a:lnTo>
                    <a:pt x="11236" y="17543"/>
                  </a:lnTo>
                  <a:lnTo>
                    <a:pt x="11236" y="17573"/>
                  </a:lnTo>
                  <a:lnTo>
                    <a:pt x="11228" y="17613"/>
                  </a:lnTo>
                  <a:lnTo>
                    <a:pt x="11220" y="17644"/>
                  </a:lnTo>
                  <a:lnTo>
                    <a:pt x="11180" y="17694"/>
                  </a:lnTo>
                  <a:lnTo>
                    <a:pt x="11116" y="17734"/>
                  </a:lnTo>
                  <a:lnTo>
                    <a:pt x="11060" y="17774"/>
                  </a:lnTo>
                  <a:lnTo>
                    <a:pt x="11012" y="17824"/>
                  </a:lnTo>
                  <a:lnTo>
                    <a:pt x="10988" y="17854"/>
                  </a:lnTo>
                  <a:lnTo>
                    <a:pt x="10972" y="17885"/>
                  </a:lnTo>
                  <a:lnTo>
                    <a:pt x="10964" y="17925"/>
                  </a:lnTo>
                  <a:lnTo>
                    <a:pt x="10956" y="17975"/>
                  </a:lnTo>
                  <a:lnTo>
                    <a:pt x="10796" y="17915"/>
                  </a:lnTo>
                  <a:lnTo>
                    <a:pt x="10636" y="17874"/>
                  </a:lnTo>
                  <a:lnTo>
                    <a:pt x="10468" y="17834"/>
                  </a:lnTo>
                  <a:lnTo>
                    <a:pt x="10148" y="17794"/>
                  </a:lnTo>
                  <a:lnTo>
                    <a:pt x="9988" y="17784"/>
                  </a:lnTo>
                  <a:lnTo>
                    <a:pt x="9828" y="17794"/>
                  </a:lnTo>
                  <a:lnTo>
                    <a:pt x="9676" y="17804"/>
                  </a:lnTo>
                  <a:lnTo>
                    <a:pt x="9516" y="17824"/>
                  </a:lnTo>
                  <a:lnTo>
                    <a:pt x="9213" y="17885"/>
                  </a:lnTo>
                  <a:lnTo>
                    <a:pt x="9053" y="17935"/>
                  </a:lnTo>
                  <a:lnTo>
                    <a:pt x="8621" y="18115"/>
                  </a:lnTo>
                  <a:lnTo>
                    <a:pt x="8469" y="18196"/>
                  </a:lnTo>
                  <a:lnTo>
                    <a:pt x="8197" y="18356"/>
                  </a:lnTo>
                  <a:lnTo>
                    <a:pt x="8053" y="18457"/>
                  </a:lnTo>
                  <a:lnTo>
                    <a:pt x="7925" y="18557"/>
                  </a:lnTo>
                  <a:lnTo>
                    <a:pt x="7669" y="18778"/>
                  </a:lnTo>
                  <a:lnTo>
                    <a:pt x="7533" y="18899"/>
                  </a:lnTo>
                  <a:lnTo>
                    <a:pt x="7413" y="19019"/>
                  </a:lnTo>
                  <a:lnTo>
                    <a:pt x="7293" y="19150"/>
                  </a:lnTo>
                  <a:lnTo>
                    <a:pt x="7181" y="19290"/>
                  </a:lnTo>
                  <a:lnTo>
                    <a:pt x="7053" y="19431"/>
                  </a:lnTo>
                  <a:lnTo>
                    <a:pt x="6949" y="19572"/>
                  </a:lnTo>
                  <a:lnTo>
                    <a:pt x="6837" y="19712"/>
                  </a:lnTo>
                  <a:lnTo>
                    <a:pt x="6734" y="19863"/>
                  </a:lnTo>
                  <a:lnTo>
                    <a:pt x="6638" y="20033"/>
                  </a:lnTo>
                  <a:lnTo>
                    <a:pt x="6534" y="20184"/>
                  </a:lnTo>
                  <a:lnTo>
                    <a:pt x="6390" y="20435"/>
                  </a:lnTo>
                  <a:lnTo>
                    <a:pt x="6238" y="20696"/>
                  </a:lnTo>
                  <a:lnTo>
                    <a:pt x="6158" y="20827"/>
                  </a:lnTo>
                  <a:lnTo>
                    <a:pt x="6070" y="20947"/>
                  </a:lnTo>
                  <a:lnTo>
                    <a:pt x="5982" y="21058"/>
                  </a:lnTo>
                  <a:lnTo>
                    <a:pt x="5894" y="21178"/>
                  </a:lnTo>
                  <a:lnTo>
                    <a:pt x="5806" y="21279"/>
                  </a:lnTo>
                  <a:lnTo>
                    <a:pt x="5710" y="21369"/>
                  </a:lnTo>
                  <a:lnTo>
                    <a:pt x="5598" y="21439"/>
                  </a:lnTo>
                  <a:lnTo>
                    <a:pt x="5502" y="21510"/>
                  </a:lnTo>
                  <a:lnTo>
                    <a:pt x="5390" y="21560"/>
                  </a:lnTo>
                  <a:lnTo>
                    <a:pt x="5278" y="21590"/>
                  </a:lnTo>
                  <a:lnTo>
                    <a:pt x="5222" y="21590"/>
                  </a:lnTo>
                  <a:lnTo>
                    <a:pt x="5158" y="21600"/>
                  </a:lnTo>
                  <a:lnTo>
                    <a:pt x="5086" y="21600"/>
                  </a:lnTo>
                  <a:lnTo>
                    <a:pt x="5030" y="21590"/>
                  </a:lnTo>
                  <a:lnTo>
                    <a:pt x="4966" y="21580"/>
                  </a:lnTo>
                  <a:lnTo>
                    <a:pt x="4894" y="21550"/>
                  </a:lnTo>
                  <a:lnTo>
                    <a:pt x="4830" y="21500"/>
                  </a:lnTo>
                  <a:lnTo>
                    <a:pt x="4774" y="21449"/>
                  </a:lnTo>
                  <a:lnTo>
                    <a:pt x="4726" y="21399"/>
                  </a:lnTo>
                  <a:lnTo>
                    <a:pt x="4686" y="21339"/>
                  </a:lnTo>
                  <a:lnTo>
                    <a:pt x="4654" y="21299"/>
                  </a:lnTo>
                  <a:lnTo>
                    <a:pt x="4646" y="21269"/>
                  </a:lnTo>
                  <a:lnTo>
                    <a:pt x="4694" y="20967"/>
                  </a:lnTo>
                  <a:lnTo>
                    <a:pt x="4726" y="20676"/>
                  </a:lnTo>
                  <a:lnTo>
                    <a:pt x="4750" y="20375"/>
                  </a:lnTo>
                  <a:lnTo>
                    <a:pt x="4758" y="20094"/>
                  </a:lnTo>
                  <a:lnTo>
                    <a:pt x="4758" y="19803"/>
                  </a:lnTo>
                  <a:lnTo>
                    <a:pt x="4750" y="19521"/>
                  </a:lnTo>
                  <a:lnTo>
                    <a:pt x="4734" y="19250"/>
                  </a:lnTo>
                  <a:lnTo>
                    <a:pt x="4702" y="18969"/>
                  </a:lnTo>
                  <a:lnTo>
                    <a:pt x="4670" y="18698"/>
                  </a:lnTo>
                  <a:lnTo>
                    <a:pt x="4630" y="18417"/>
                  </a:lnTo>
                  <a:lnTo>
                    <a:pt x="4534" y="17874"/>
                  </a:lnTo>
                  <a:lnTo>
                    <a:pt x="4438" y="17342"/>
                  </a:lnTo>
                  <a:lnTo>
                    <a:pt x="4342" y="16790"/>
                  </a:lnTo>
                  <a:lnTo>
                    <a:pt x="4302" y="16579"/>
                  </a:lnTo>
                  <a:lnTo>
                    <a:pt x="4262" y="16378"/>
                  </a:lnTo>
                  <a:lnTo>
                    <a:pt x="4206" y="16177"/>
                  </a:lnTo>
                  <a:lnTo>
                    <a:pt x="4142" y="15977"/>
                  </a:lnTo>
                  <a:lnTo>
                    <a:pt x="3999" y="15605"/>
                  </a:lnTo>
                  <a:lnTo>
                    <a:pt x="3847" y="15223"/>
                  </a:lnTo>
                  <a:lnTo>
                    <a:pt x="3687" y="14862"/>
                  </a:lnTo>
                  <a:lnTo>
                    <a:pt x="3535" y="14490"/>
                  </a:lnTo>
                  <a:lnTo>
                    <a:pt x="3471" y="14300"/>
                  </a:lnTo>
                  <a:lnTo>
                    <a:pt x="3407" y="14099"/>
                  </a:lnTo>
                  <a:lnTo>
                    <a:pt x="3311" y="13717"/>
                  </a:lnTo>
                  <a:lnTo>
                    <a:pt x="3279" y="13577"/>
                  </a:lnTo>
                  <a:lnTo>
                    <a:pt x="3247" y="13446"/>
                  </a:lnTo>
                  <a:lnTo>
                    <a:pt x="3207" y="13336"/>
                  </a:lnTo>
                  <a:lnTo>
                    <a:pt x="3167" y="13245"/>
                  </a:lnTo>
                  <a:lnTo>
                    <a:pt x="3119" y="13165"/>
                  </a:lnTo>
                  <a:lnTo>
                    <a:pt x="3063" y="13105"/>
                  </a:lnTo>
                  <a:lnTo>
                    <a:pt x="3015" y="13044"/>
                  </a:lnTo>
                  <a:lnTo>
                    <a:pt x="2959" y="13004"/>
                  </a:lnTo>
                  <a:lnTo>
                    <a:pt x="2895" y="12974"/>
                  </a:lnTo>
                  <a:lnTo>
                    <a:pt x="2839" y="12954"/>
                  </a:lnTo>
                  <a:lnTo>
                    <a:pt x="2775" y="12934"/>
                  </a:lnTo>
                  <a:lnTo>
                    <a:pt x="2711" y="12934"/>
                  </a:lnTo>
                  <a:lnTo>
                    <a:pt x="2567" y="12954"/>
                  </a:lnTo>
                  <a:lnTo>
                    <a:pt x="2495" y="12974"/>
                  </a:lnTo>
                  <a:lnTo>
                    <a:pt x="2423" y="13004"/>
                  </a:lnTo>
                  <a:lnTo>
                    <a:pt x="2279" y="13074"/>
                  </a:lnTo>
                  <a:lnTo>
                    <a:pt x="2127" y="13165"/>
                  </a:lnTo>
                  <a:lnTo>
                    <a:pt x="1967" y="13265"/>
                  </a:lnTo>
                  <a:lnTo>
                    <a:pt x="1815" y="13376"/>
                  </a:lnTo>
                  <a:lnTo>
                    <a:pt x="1519" y="13617"/>
                  </a:lnTo>
                  <a:lnTo>
                    <a:pt x="1248" y="13818"/>
                  </a:lnTo>
                  <a:lnTo>
                    <a:pt x="1168" y="13868"/>
                  </a:lnTo>
                  <a:lnTo>
                    <a:pt x="992" y="13908"/>
                  </a:lnTo>
                  <a:lnTo>
                    <a:pt x="912" y="13908"/>
                  </a:lnTo>
                  <a:lnTo>
                    <a:pt x="824" y="13898"/>
                  </a:lnTo>
                  <a:lnTo>
                    <a:pt x="752" y="13878"/>
                  </a:lnTo>
                  <a:lnTo>
                    <a:pt x="672" y="13848"/>
                  </a:lnTo>
                  <a:lnTo>
                    <a:pt x="608" y="13808"/>
                  </a:lnTo>
                  <a:lnTo>
                    <a:pt x="544" y="13757"/>
                  </a:lnTo>
                  <a:lnTo>
                    <a:pt x="488" y="13697"/>
                  </a:lnTo>
                  <a:lnTo>
                    <a:pt x="448" y="13637"/>
                  </a:lnTo>
                  <a:lnTo>
                    <a:pt x="424" y="13567"/>
                  </a:lnTo>
                  <a:lnTo>
                    <a:pt x="416" y="13476"/>
                  </a:lnTo>
                  <a:lnTo>
                    <a:pt x="416" y="13396"/>
                  </a:lnTo>
                  <a:lnTo>
                    <a:pt x="432" y="13315"/>
                  </a:lnTo>
                  <a:lnTo>
                    <a:pt x="448" y="13275"/>
                  </a:lnTo>
                  <a:lnTo>
                    <a:pt x="472" y="13225"/>
                  </a:lnTo>
                  <a:lnTo>
                    <a:pt x="712" y="12703"/>
                  </a:lnTo>
                  <a:lnTo>
                    <a:pt x="936" y="12231"/>
                  </a:lnTo>
                  <a:lnTo>
                    <a:pt x="1144" y="11769"/>
                  </a:lnTo>
                  <a:lnTo>
                    <a:pt x="1328" y="11327"/>
                  </a:lnTo>
                  <a:lnTo>
                    <a:pt x="1407" y="11106"/>
                  </a:lnTo>
                  <a:lnTo>
                    <a:pt x="1487" y="10875"/>
                  </a:lnTo>
                  <a:lnTo>
                    <a:pt x="1551" y="10644"/>
                  </a:lnTo>
                  <a:lnTo>
                    <a:pt x="1623" y="10403"/>
                  </a:lnTo>
                  <a:lnTo>
                    <a:pt x="1671" y="10152"/>
                  </a:lnTo>
                  <a:lnTo>
                    <a:pt x="1711" y="9901"/>
                  </a:lnTo>
                  <a:lnTo>
                    <a:pt x="1743" y="9620"/>
                  </a:lnTo>
                  <a:lnTo>
                    <a:pt x="1767" y="9339"/>
                  </a:lnTo>
                  <a:lnTo>
                    <a:pt x="1767" y="9068"/>
                  </a:lnTo>
                  <a:lnTo>
                    <a:pt x="1775" y="8787"/>
                  </a:lnTo>
                  <a:lnTo>
                    <a:pt x="1767" y="8526"/>
                  </a:lnTo>
                  <a:lnTo>
                    <a:pt x="1759" y="8254"/>
                  </a:lnTo>
                  <a:lnTo>
                    <a:pt x="1751" y="7993"/>
                  </a:lnTo>
                  <a:lnTo>
                    <a:pt x="1703" y="7451"/>
                  </a:lnTo>
                  <a:lnTo>
                    <a:pt x="1679" y="7190"/>
                  </a:lnTo>
                  <a:lnTo>
                    <a:pt x="1639" y="6909"/>
                  </a:lnTo>
                  <a:lnTo>
                    <a:pt x="1583" y="6628"/>
                  </a:lnTo>
                  <a:lnTo>
                    <a:pt x="1535" y="6336"/>
                  </a:lnTo>
                  <a:lnTo>
                    <a:pt x="1479" y="6035"/>
                  </a:lnTo>
                  <a:lnTo>
                    <a:pt x="1415" y="5714"/>
                  </a:lnTo>
                  <a:lnTo>
                    <a:pt x="1336" y="5403"/>
                  </a:lnTo>
                  <a:lnTo>
                    <a:pt x="1256" y="5051"/>
                  </a:lnTo>
                  <a:lnTo>
                    <a:pt x="1168" y="4700"/>
                  </a:lnTo>
                  <a:lnTo>
                    <a:pt x="1120" y="4639"/>
                  </a:lnTo>
                  <a:lnTo>
                    <a:pt x="1040" y="4599"/>
                  </a:lnTo>
                  <a:lnTo>
                    <a:pt x="952" y="4559"/>
                  </a:lnTo>
                  <a:lnTo>
                    <a:pt x="744" y="4539"/>
                  </a:lnTo>
                  <a:lnTo>
                    <a:pt x="648" y="4529"/>
                  </a:lnTo>
                  <a:lnTo>
                    <a:pt x="544" y="4509"/>
                  </a:lnTo>
                  <a:lnTo>
                    <a:pt x="472" y="4479"/>
                  </a:lnTo>
                  <a:lnTo>
                    <a:pt x="400" y="4418"/>
                  </a:lnTo>
                  <a:lnTo>
                    <a:pt x="336" y="4358"/>
                  </a:lnTo>
                  <a:lnTo>
                    <a:pt x="224" y="4218"/>
                  </a:lnTo>
                  <a:lnTo>
                    <a:pt x="176" y="4137"/>
                  </a:lnTo>
                  <a:lnTo>
                    <a:pt x="128" y="4067"/>
                  </a:lnTo>
                  <a:lnTo>
                    <a:pt x="80" y="3987"/>
                  </a:lnTo>
                  <a:lnTo>
                    <a:pt x="56" y="3896"/>
                  </a:lnTo>
                  <a:lnTo>
                    <a:pt x="24" y="3816"/>
                  </a:lnTo>
                  <a:lnTo>
                    <a:pt x="8" y="3726"/>
                  </a:lnTo>
                  <a:lnTo>
                    <a:pt x="0" y="3645"/>
                  </a:lnTo>
                  <a:lnTo>
                    <a:pt x="0" y="3555"/>
                  </a:lnTo>
                  <a:lnTo>
                    <a:pt x="8" y="3464"/>
                  </a:lnTo>
                  <a:lnTo>
                    <a:pt x="24" y="3374"/>
                  </a:lnTo>
                  <a:lnTo>
                    <a:pt x="48" y="3274"/>
                  </a:lnTo>
                  <a:lnTo>
                    <a:pt x="96" y="3183"/>
                  </a:lnTo>
                  <a:lnTo>
                    <a:pt x="128" y="3103"/>
                  </a:lnTo>
                  <a:lnTo>
                    <a:pt x="168" y="3033"/>
                  </a:lnTo>
                  <a:lnTo>
                    <a:pt x="224" y="2962"/>
                  </a:lnTo>
                  <a:lnTo>
                    <a:pt x="280" y="2902"/>
                  </a:lnTo>
                  <a:lnTo>
                    <a:pt x="400" y="2802"/>
                  </a:lnTo>
                  <a:lnTo>
                    <a:pt x="528" y="2711"/>
                  </a:lnTo>
                  <a:lnTo>
                    <a:pt x="664" y="2621"/>
                  </a:lnTo>
                  <a:lnTo>
                    <a:pt x="784" y="2531"/>
                  </a:lnTo>
                  <a:lnTo>
                    <a:pt x="832" y="2470"/>
                  </a:lnTo>
                  <a:lnTo>
                    <a:pt x="880" y="2420"/>
                  </a:lnTo>
                  <a:lnTo>
                    <a:pt x="920" y="2350"/>
                  </a:lnTo>
                  <a:lnTo>
                    <a:pt x="944" y="2269"/>
                  </a:lnTo>
                  <a:lnTo>
                    <a:pt x="1000" y="2089"/>
                  </a:lnTo>
                  <a:lnTo>
                    <a:pt x="1048" y="1878"/>
                  </a:lnTo>
                  <a:lnTo>
                    <a:pt x="1088" y="1677"/>
                  </a:lnTo>
                  <a:lnTo>
                    <a:pt x="1136" y="1476"/>
                  </a:lnTo>
                  <a:lnTo>
                    <a:pt x="1184" y="1265"/>
                  </a:lnTo>
                  <a:lnTo>
                    <a:pt x="1248" y="1064"/>
                  </a:lnTo>
                  <a:lnTo>
                    <a:pt x="1280" y="974"/>
                  </a:lnTo>
                  <a:lnTo>
                    <a:pt x="1320" y="884"/>
                  </a:lnTo>
                  <a:lnTo>
                    <a:pt x="1415" y="703"/>
                  </a:lnTo>
                  <a:lnTo>
                    <a:pt x="1503" y="643"/>
                  </a:lnTo>
                  <a:lnTo>
                    <a:pt x="1615" y="572"/>
                  </a:lnTo>
                  <a:lnTo>
                    <a:pt x="1719" y="512"/>
                  </a:lnTo>
                  <a:lnTo>
                    <a:pt x="1831" y="462"/>
                  </a:lnTo>
                  <a:lnTo>
                    <a:pt x="1887" y="452"/>
                  </a:lnTo>
                  <a:lnTo>
                    <a:pt x="1935" y="432"/>
                  </a:lnTo>
                  <a:lnTo>
                    <a:pt x="2047" y="432"/>
                  </a:lnTo>
                  <a:lnTo>
                    <a:pt x="2103" y="452"/>
                  </a:lnTo>
                  <a:lnTo>
                    <a:pt x="2151" y="472"/>
                  </a:lnTo>
                  <a:lnTo>
                    <a:pt x="2199" y="502"/>
                  </a:lnTo>
                  <a:lnTo>
                    <a:pt x="2239" y="542"/>
                  </a:lnTo>
                  <a:lnTo>
                    <a:pt x="2327" y="633"/>
                  </a:lnTo>
                  <a:lnTo>
                    <a:pt x="2415" y="703"/>
                  </a:lnTo>
                  <a:lnTo>
                    <a:pt x="2511" y="773"/>
                  </a:lnTo>
                  <a:lnTo>
                    <a:pt x="2607" y="823"/>
                  </a:lnTo>
                  <a:lnTo>
                    <a:pt x="2695" y="864"/>
                  </a:lnTo>
                  <a:lnTo>
                    <a:pt x="2775" y="894"/>
                  </a:lnTo>
                  <a:lnTo>
                    <a:pt x="2951" y="914"/>
                  </a:lnTo>
                  <a:lnTo>
                    <a:pt x="3031" y="914"/>
                  </a:lnTo>
                  <a:lnTo>
                    <a:pt x="3127" y="904"/>
                  </a:lnTo>
                  <a:lnTo>
                    <a:pt x="3215" y="884"/>
                  </a:lnTo>
                  <a:lnTo>
                    <a:pt x="3295" y="854"/>
                  </a:lnTo>
                  <a:lnTo>
                    <a:pt x="3463" y="793"/>
                  </a:lnTo>
                  <a:lnTo>
                    <a:pt x="3639" y="693"/>
                  </a:lnTo>
                  <a:lnTo>
                    <a:pt x="3967" y="492"/>
                  </a:lnTo>
                  <a:lnTo>
                    <a:pt x="4318" y="281"/>
                  </a:lnTo>
                  <a:lnTo>
                    <a:pt x="4486" y="191"/>
                  </a:lnTo>
                  <a:lnTo>
                    <a:pt x="4670" y="110"/>
                  </a:lnTo>
                  <a:lnTo>
                    <a:pt x="4758" y="70"/>
                  </a:lnTo>
                  <a:lnTo>
                    <a:pt x="4846" y="40"/>
                  </a:lnTo>
                  <a:lnTo>
                    <a:pt x="4934" y="20"/>
                  </a:lnTo>
                  <a:lnTo>
                    <a:pt x="5030" y="0"/>
                  </a:lnTo>
                  <a:lnTo>
                    <a:pt x="5110" y="10"/>
                  </a:lnTo>
                  <a:lnTo>
                    <a:pt x="5174" y="40"/>
                  </a:lnTo>
                  <a:lnTo>
                    <a:pt x="5230" y="70"/>
                  </a:lnTo>
                  <a:lnTo>
                    <a:pt x="5286" y="141"/>
                  </a:lnTo>
                  <a:lnTo>
                    <a:pt x="5326" y="201"/>
                  </a:lnTo>
                  <a:lnTo>
                    <a:pt x="5358" y="271"/>
                  </a:lnTo>
                  <a:lnTo>
                    <a:pt x="5382" y="351"/>
                  </a:lnTo>
                  <a:lnTo>
                    <a:pt x="5414" y="532"/>
                  </a:lnTo>
                  <a:lnTo>
                    <a:pt x="5414" y="623"/>
                  </a:lnTo>
                  <a:lnTo>
                    <a:pt x="5406" y="723"/>
                  </a:lnTo>
                  <a:lnTo>
                    <a:pt x="5398" y="833"/>
                  </a:lnTo>
                  <a:lnTo>
                    <a:pt x="5382" y="924"/>
                  </a:lnTo>
                  <a:lnTo>
                    <a:pt x="5358" y="1024"/>
                  </a:lnTo>
                  <a:lnTo>
                    <a:pt x="5326" y="1105"/>
                  </a:lnTo>
                  <a:lnTo>
                    <a:pt x="5286" y="1195"/>
                  </a:lnTo>
                  <a:lnTo>
                    <a:pt x="5222" y="1295"/>
                  </a:lnTo>
                  <a:lnTo>
                    <a:pt x="5182" y="1336"/>
                  </a:lnTo>
                  <a:lnTo>
                    <a:pt x="5038" y="1426"/>
                  </a:lnTo>
                  <a:lnTo>
                    <a:pt x="4942" y="146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335103" y="377156"/>
              <a:ext cx="66168" cy="35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00" y="122"/>
                  </a:moveTo>
                  <a:lnTo>
                    <a:pt x="19159" y="153"/>
                  </a:lnTo>
                  <a:lnTo>
                    <a:pt x="18440" y="183"/>
                  </a:lnTo>
                  <a:lnTo>
                    <a:pt x="17720" y="305"/>
                  </a:lnTo>
                  <a:lnTo>
                    <a:pt x="17001" y="397"/>
                  </a:lnTo>
                  <a:lnTo>
                    <a:pt x="16282" y="519"/>
                  </a:lnTo>
                  <a:lnTo>
                    <a:pt x="15562" y="671"/>
                  </a:lnTo>
                  <a:lnTo>
                    <a:pt x="14843" y="854"/>
                  </a:lnTo>
                  <a:lnTo>
                    <a:pt x="14102" y="1068"/>
                  </a:lnTo>
                  <a:lnTo>
                    <a:pt x="13405" y="1312"/>
                  </a:lnTo>
                  <a:lnTo>
                    <a:pt x="12685" y="1556"/>
                  </a:lnTo>
                  <a:lnTo>
                    <a:pt x="11988" y="1831"/>
                  </a:lnTo>
                  <a:lnTo>
                    <a:pt x="9895" y="2837"/>
                  </a:lnTo>
                  <a:lnTo>
                    <a:pt x="9220" y="3203"/>
                  </a:lnTo>
                  <a:lnTo>
                    <a:pt x="8522" y="3569"/>
                  </a:lnTo>
                  <a:lnTo>
                    <a:pt x="8304" y="3692"/>
                  </a:lnTo>
                  <a:lnTo>
                    <a:pt x="8086" y="3783"/>
                  </a:lnTo>
                  <a:lnTo>
                    <a:pt x="7868" y="3844"/>
                  </a:lnTo>
                  <a:lnTo>
                    <a:pt x="7650" y="3875"/>
                  </a:lnTo>
                  <a:lnTo>
                    <a:pt x="7411" y="3905"/>
                  </a:lnTo>
                  <a:lnTo>
                    <a:pt x="6713" y="3905"/>
                  </a:lnTo>
                  <a:lnTo>
                    <a:pt x="6255" y="3814"/>
                  </a:lnTo>
                  <a:lnTo>
                    <a:pt x="5776" y="3692"/>
                  </a:lnTo>
                  <a:lnTo>
                    <a:pt x="5318" y="3569"/>
                  </a:lnTo>
                  <a:lnTo>
                    <a:pt x="4359" y="3264"/>
                  </a:lnTo>
                  <a:lnTo>
                    <a:pt x="3444" y="3020"/>
                  </a:lnTo>
                  <a:lnTo>
                    <a:pt x="2725" y="2929"/>
                  </a:lnTo>
                  <a:lnTo>
                    <a:pt x="2267" y="2929"/>
                  </a:lnTo>
                  <a:lnTo>
                    <a:pt x="2049" y="2959"/>
                  </a:lnTo>
                  <a:lnTo>
                    <a:pt x="1809" y="2990"/>
                  </a:lnTo>
                  <a:lnTo>
                    <a:pt x="1591" y="3051"/>
                  </a:lnTo>
                  <a:lnTo>
                    <a:pt x="1373" y="3142"/>
                  </a:lnTo>
                  <a:lnTo>
                    <a:pt x="1155" y="3264"/>
                  </a:lnTo>
                  <a:lnTo>
                    <a:pt x="915" y="3417"/>
                  </a:lnTo>
                  <a:lnTo>
                    <a:pt x="697" y="3661"/>
                  </a:lnTo>
                  <a:lnTo>
                    <a:pt x="458" y="3936"/>
                  </a:lnTo>
                  <a:lnTo>
                    <a:pt x="262" y="4302"/>
                  </a:lnTo>
                  <a:lnTo>
                    <a:pt x="174" y="4454"/>
                  </a:lnTo>
                  <a:lnTo>
                    <a:pt x="109" y="4637"/>
                  </a:lnTo>
                  <a:lnTo>
                    <a:pt x="65" y="4790"/>
                  </a:lnTo>
                  <a:lnTo>
                    <a:pt x="22" y="4973"/>
                  </a:lnTo>
                  <a:lnTo>
                    <a:pt x="0" y="5125"/>
                  </a:lnTo>
                  <a:lnTo>
                    <a:pt x="44" y="5431"/>
                  </a:lnTo>
                  <a:lnTo>
                    <a:pt x="87" y="5553"/>
                  </a:lnTo>
                  <a:lnTo>
                    <a:pt x="436" y="6041"/>
                  </a:lnTo>
                  <a:lnTo>
                    <a:pt x="828" y="6468"/>
                  </a:lnTo>
                  <a:lnTo>
                    <a:pt x="1221" y="6864"/>
                  </a:lnTo>
                  <a:lnTo>
                    <a:pt x="1613" y="7231"/>
                  </a:lnTo>
                  <a:lnTo>
                    <a:pt x="3313" y="8573"/>
                  </a:lnTo>
                  <a:lnTo>
                    <a:pt x="4141" y="9183"/>
                  </a:lnTo>
                  <a:lnTo>
                    <a:pt x="4948" y="9854"/>
                  </a:lnTo>
                  <a:lnTo>
                    <a:pt x="5340" y="10220"/>
                  </a:lnTo>
                  <a:lnTo>
                    <a:pt x="6081" y="11014"/>
                  </a:lnTo>
                  <a:lnTo>
                    <a:pt x="6430" y="11441"/>
                  </a:lnTo>
                  <a:lnTo>
                    <a:pt x="6670" y="11898"/>
                  </a:lnTo>
                  <a:lnTo>
                    <a:pt x="6888" y="12325"/>
                  </a:lnTo>
                  <a:lnTo>
                    <a:pt x="7062" y="12783"/>
                  </a:lnTo>
                  <a:lnTo>
                    <a:pt x="7215" y="13302"/>
                  </a:lnTo>
                  <a:lnTo>
                    <a:pt x="7389" y="13820"/>
                  </a:lnTo>
                  <a:lnTo>
                    <a:pt x="7520" y="14369"/>
                  </a:lnTo>
                  <a:lnTo>
                    <a:pt x="7738" y="15468"/>
                  </a:lnTo>
                  <a:lnTo>
                    <a:pt x="7956" y="16627"/>
                  </a:lnTo>
                  <a:lnTo>
                    <a:pt x="8195" y="17786"/>
                  </a:lnTo>
                  <a:lnTo>
                    <a:pt x="8326" y="18336"/>
                  </a:lnTo>
                  <a:lnTo>
                    <a:pt x="8479" y="18885"/>
                  </a:lnTo>
                  <a:lnTo>
                    <a:pt x="8653" y="19434"/>
                  </a:lnTo>
                  <a:lnTo>
                    <a:pt x="8893" y="19983"/>
                  </a:lnTo>
                  <a:lnTo>
                    <a:pt x="9024" y="20288"/>
                  </a:lnTo>
                  <a:lnTo>
                    <a:pt x="9176" y="20532"/>
                  </a:lnTo>
                  <a:lnTo>
                    <a:pt x="9329" y="20746"/>
                  </a:lnTo>
                  <a:lnTo>
                    <a:pt x="9503" y="20929"/>
                  </a:lnTo>
                  <a:lnTo>
                    <a:pt x="9699" y="21112"/>
                  </a:lnTo>
                  <a:lnTo>
                    <a:pt x="9874" y="21234"/>
                  </a:lnTo>
                  <a:lnTo>
                    <a:pt x="10113" y="21356"/>
                  </a:lnTo>
                  <a:lnTo>
                    <a:pt x="10549" y="21539"/>
                  </a:lnTo>
                  <a:lnTo>
                    <a:pt x="10767" y="21569"/>
                  </a:lnTo>
                  <a:lnTo>
                    <a:pt x="11007" y="21600"/>
                  </a:lnTo>
                  <a:lnTo>
                    <a:pt x="11247" y="21600"/>
                  </a:lnTo>
                  <a:lnTo>
                    <a:pt x="11770" y="21569"/>
                  </a:lnTo>
                  <a:lnTo>
                    <a:pt x="12271" y="21447"/>
                  </a:lnTo>
                  <a:lnTo>
                    <a:pt x="12358" y="21417"/>
                  </a:lnTo>
                  <a:lnTo>
                    <a:pt x="12489" y="21295"/>
                  </a:lnTo>
                  <a:lnTo>
                    <a:pt x="12664" y="21051"/>
                  </a:lnTo>
                  <a:lnTo>
                    <a:pt x="12751" y="20837"/>
                  </a:lnTo>
                  <a:lnTo>
                    <a:pt x="12903" y="20410"/>
                  </a:lnTo>
                  <a:lnTo>
                    <a:pt x="12991" y="19983"/>
                  </a:lnTo>
                  <a:lnTo>
                    <a:pt x="13034" y="19190"/>
                  </a:lnTo>
                  <a:lnTo>
                    <a:pt x="13034" y="18458"/>
                  </a:lnTo>
                  <a:lnTo>
                    <a:pt x="12991" y="17695"/>
                  </a:lnTo>
                  <a:lnTo>
                    <a:pt x="12925" y="16902"/>
                  </a:lnTo>
                  <a:lnTo>
                    <a:pt x="12729" y="15346"/>
                  </a:lnTo>
                  <a:lnTo>
                    <a:pt x="12511" y="13820"/>
                  </a:lnTo>
                  <a:lnTo>
                    <a:pt x="12424" y="13027"/>
                  </a:lnTo>
                  <a:lnTo>
                    <a:pt x="12337" y="12264"/>
                  </a:lnTo>
                  <a:lnTo>
                    <a:pt x="12271" y="11471"/>
                  </a:lnTo>
                  <a:lnTo>
                    <a:pt x="12228" y="10678"/>
                  </a:lnTo>
                  <a:lnTo>
                    <a:pt x="12228" y="9915"/>
                  </a:lnTo>
                  <a:lnTo>
                    <a:pt x="12271" y="9122"/>
                  </a:lnTo>
                  <a:lnTo>
                    <a:pt x="12358" y="8329"/>
                  </a:lnTo>
                  <a:lnTo>
                    <a:pt x="12424" y="7902"/>
                  </a:lnTo>
                  <a:lnTo>
                    <a:pt x="12511" y="7505"/>
                  </a:lnTo>
                  <a:lnTo>
                    <a:pt x="13012" y="7505"/>
                  </a:lnTo>
                  <a:lnTo>
                    <a:pt x="13514" y="7444"/>
                  </a:lnTo>
                  <a:lnTo>
                    <a:pt x="13993" y="7383"/>
                  </a:lnTo>
                  <a:lnTo>
                    <a:pt x="14516" y="7261"/>
                  </a:lnTo>
                  <a:lnTo>
                    <a:pt x="14996" y="7139"/>
                  </a:lnTo>
                  <a:lnTo>
                    <a:pt x="15475" y="6956"/>
                  </a:lnTo>
                  <a:lnTo>
                    <a:pt x="15977" y="6803"/>
                  </a:lnTo>
                  <a:lnTo>
                    <a:pt x="16936" y="6376"/>
                  </a:lnTo>
                  <a:lnTo>
                    <a:pt x="17393" y="6132"/>
                  </a:lnTo>
                  <a:lnTo>
                    <a:pt x="17851" y="5858"/>
                  </a:lnTo>
                  <a:lnTo>
                    <a:pt x="18331" y="5583"/>
                  </a:lnTo>
                  <a:lnTo>
                    <a:pt x="20118" y="4424"/>
                  </a:lnTo>
                  <a:lnTo>
                    <a:pt x="20249" y="4363"/>
                  </a:lnTo>
                  <a:lnTo>
                    <a:pt x="20467" y="4180"/>
                  </a:lnTo>
                  <a:lnTo>
                    <a:pt x="20750" y="3783"/>
                  </a:lnTo>
                  <a:lnTo>
                    <a:pt x="20881" y="3508"/>
                  </a:lnTo>
                  <a:lnTo>
                    <a:pt x="21164" y="2898"/>
                  </a:lnTo>
                  <a:lnTo>
                    <a:pt x="21426" y="2288"/>
                  </a:lnTo>
                  <a:lnTo>
                    <a:pt x="21491" y="2166"/>
                  </a:lnTo>
                  <a:lnTo>
                    <a:pt x="21556" y="1953"/>
                  </a:lnTo>
                  <a:lnTo>
                    <a:pt x="21600" y="1586"/>
                  </a:lnTo>
                  <a:lnTo>
                    <a:pt x="21600" y="1190"/>
                  </a:lnTo>
                  <a:lnTo>
                    <a:pt x="21578" y="1007"/>
                  </a:lnTo>
                  <a:lnTo>
                    <a:pt x="21535" y="793"/>
                  </a:lnTo>
                  <a:lnTo>
                    <a:pt x="21404" y="488"/>
                  </a:lnTo>
                  <a:lnTo>
                    <a:pt x="21317" y="366"/>
                  </a:lnTo>
                  <a:lnTo>
                    <a:pt x="21229" y="275"/>
                  </a:lnTo>
                  <a:lnTo>
                    <a:pt x="21120" y="153"/>
                  </a:lnTo>
                  <a:lnTo>
                    <a:pt x="20990" y="92"/>
                  </a:lnTo>
                  <a:lnTo>
                    <a:pt x="20859" y="61"/>
                  </a:lnTo>
                  <a:lnTo>
                    <a:pt x="20750" y="31"/>
                  </a:lnTo>
                  <a:lnTo>
                    <a:pt x="20488" y="0"/>
                  </a:lnTo>
                  <a:lnTo>
                    <a:pt x="20052" y="61"/>
                  </a:lnTo>
                  <a:lnTo>
                    <a:pt x="19900" y="122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75771" y="278453"/>
              <a:ext cx="38421" cy="3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60" y="1227"/>
                  </a:moveTo>
                  <a:lnTo>
                    <a:pt x="8035" y="1905"/>
                  </a:lnTo>
                  <a:lnTo>
                    <a:pt x="8184" y="2551"/>
                  </a:lnTo>
                  <a:lnTo>
                    <a:pt x="8371" y="3196"/>
                  </a:lnTo>
                  <a:lnTo>
                    <a:pt x="8558" y="3778"/>
                  </a:lnTo>
                  <a:lnTo>
                    <a:pt x="8782" y="4391"/>
                  </a:lnTo>
                  <a:lnTo>
                    <a:pt x="9305" y="5553"/>
                  </a:lnTo>
                  <a:lnTo>
                    <a:pt x="9940" y="6651"/>
                  </a:lnTo>
                  <a:lnTo>
                    <a:pt x="10314" y="7168"/>
                  </a:lnTo>
                  <a:lnTo>
                    <a:pt x="10651" y="7652"/>
                  </a:lnTo>
                  <a:lnTo>
                    <a:pt x="11024" y="8136"/>
                  </a:lnTo>
                  <a:lnTo>
                    <a:pt x="11846" y="9137"/>
                  </a:lnTo>
                  <a:lnTo>
                    <a:pt x="13640" y="11010"/>
                  </a:lnTo>
                  <a:lnTo>
                    <a:pt x="14574" y="11882"/>
                  </a:lnTo>
                  <a:lnTo>
                    <a:pt x="15546" y="12786"/>
                  </a:lnTo>
                  <a:lnTo>
                    <a:pt x="16518" y="13657"/>
                  </a:lnTo>
                  <a:lnTo>
                    <a:pt x="17527" y="14561"/>
                  </a:lnTo>
                  <a:lnTo>
                    <a:pt x="18498" y="15465"/>
                  </a:lnTo>
                  <a:lnTo>
                    <a:pt x="19433" y="16402"/>
                  </a:lnTo>
                  <a:lnTo>
                    <a:pt x="20367" y="17370"/>
                  </a:lnTo>
                  <a:lnTo>
                    <a:pt x="20666" y="17596"/>
                  </a:lnTo>
                  <a:lnTo>
                    <a:pt x="20965" y="17887"/>
                  </a:lnTo>
                  <a:lnTo>
                    <a:pt x="21114" y="18081"/>
                  </a:lnTo>
                  <a:lnTo>
                    <a:pt x="21451" y="18662"/>
                  </a:lnTo>
                  <a:lnTo>
                    <a:pt x="21525" y="18920"/>
                  </a:lnTo>
                  <a:lnTo>
                    <a:pt x="21563" y="19146"/>
                  </a:lnTo>
                  <a:lnTo>
                    <a:pt x="21600" y="19404"/>
                  </a:lnTo>
                  <a:lnTo>
                    <a:pt x="21563" y="19630"/>
                  </a:lnTo>
                  <a:lnTo>
                    <a:pt x="21525" y="19889"/>
                  </a:lnTo>
                  <a:lnTo>
                    <a:pt x="21451" y="20147"/>
                  </a:lnTo>
                  <a:lnTo>
                    <a:pt x="21338" y="20373"/>
                  </a:lnTo>
                  <a:lnTo>
                    <a:pt x="21189" y="20631"/>
                  </a:lnTo>
                  <a:lnTo>
                    <a:pt x="20853" y="20987"/>
                  </a:lnTo>
                  <a:lnTo>
                    <a:pt x="20516" y="21213"/>
                  </a:lnTo>
                  <a:lnTo>
                    <a:pt x="20143" y="21406"/>
                  </a:lnTo>
                  <a:lnTo>
                    <a:pt x="19806" y="21535"/>
                  </a:lnTo>
                  <a:lnTo>
                    <a:pt x="19582" y="21568"/>
                  </a:lnTo>
                  <a:lnTo>
                    <a:pt x="19395" y="21600"/>
                  </a:lnTo>
                  <a:lnTo>
                    <a:pt x="19021" y="21600"/>
                  </a:lnTo>
                  <a:lnTo>
                    <a:pt x="18835" y="21568"/>
                  </a:lnTo>
                  <a:lnTo>
                    <a:pt x="18386" y="21374"/>
                  </a:lnTo>
                  <a:lnTo>
                    <a:pt x="17900" y="20954"/>
                  </a:lnTo>
                  <a:lnTo>
                    <a:pt x="17452" y="20535"/>
                  </a:lnTo>
                  <a:lnTo>
                    <a:pt x="16929" y="20212"/>
                  </a:lnTo>
                  <a:lnTo>
                    <a:pt x="16443" y="19921"/>
                  </a:lnTo>
                  <a:lnTo>
                    <a:pt x="15471" y="19469"/>
                  </a:lnTo>
                  <a:lnTo>
                    <a:pt x="14911" y="19275"/>
                  </a:lnTo>
                  <a:lnTo>
                    <a:pt x="13864" y="19017"/>
                  </a:lnTo>
                  <a:lnTo>
                    <a:pt x="13304" y="18920"/>
                  </a:lnTo>
                  <a:lnTo>
                    <a:pt x="12781" y="18791"/>
                  </a:lnTo>
                  <a:lnTo>
                    <a:pt x="12183" y="18759"/>
                  </a:lnTo>
                  <a:lnTo>
                    <a:pt x="11062" y="18694"/>
                  </a:lnTo>
                  <a:lnTo>
                    <a:pt x="9903" y="18726"/>
                  </a:lnTo>
                  <a:lnTo>
                    <a:pt x="7549" y="18888"/>
                  </a:lnTo>
                  <a:lnTo>
                    <a:pt x="4073" y="19178"/>
                  </a:lnTo>
                  <a:lnTo>
                    <a:pt x="2915" y="19211"/>
                  </a:lnTo>
                  <a:lnTo>
                    <a:pt x="2354" y="19211"/>
                  </a:lnTo>
                  <a:lnTo>
                    <a:pt x="1794" y="19178"/>
                  </a:lnTo>
                  <a:lnTo>
                    <a:pt x="1271" y="19146"/>
                  </a:lnTo>
                  <a:lnTo>
                    <a:pt x="673" y="19114"/>
                  </a:lnTo>
                  <a:lnTo>
                    <a:pt x="523" y="19082"/>
                  </a:lnTo>
                  <a:lnTo>
                    <a:pt x="374" y="19017"/>
                  </a:lnTo>
                  <a:lnTo>
                    <a:pt x="224" y="18920"/>
                  </a:lnTo>
                  <a:lnTo>
                    <a:pt x="75" y="18597"/>
                  </a:lnTo>
                  <a:lnTo>
                    <a:pt x="37" y="18404"/>
                  </a:lnTo>
                  <a:lnTo>
                    <a:pt x="0" y="18242"/>
                  </a:lnTo>
                  <a:lnTo>
                    <a:pt x="0" y="18016"/>
                  </a:lnTo>
                  <a:lnTo>
                    <a:pt x="37" y="17629"/>
                  </a:lnTo>
                  <a:lnTo>
                    <a:pt x="112" y="17274"/>
                  </a:lnTo>
                  <a:lnTo>
                    <a:pt x="187" y="17112"/>
                  </a:lnTo>
                  <a:lnTo>
                    <a:pt x="262" y="16983"/>
                  </a:lnTo>
                  <a:lnTo>
                    <a:pt x="486" y="16854"/>
                  </a:lnTo>
                  <a:lnTo>
                    <a:pt x="972" y="16563"/>
                  </a:lnTo>
                  <a:lnTo>
                    <a:pt x="1383" y="16273"/>
                  </a:lnTo>
                  <a:lnTo>
                    <a:pt x="1756" y="16014"/>
                  </a:lnTo>
                  <a:lnTo>
                    <a:pt x="2093" y="15724"/>
                  </a:lnTo>
                  <a:lnTo>
                    <a:pt x="2429" y="15401"/>
                  </a:lnTo>
                  <a:lnTo>
                    <a:pt x="2952" y="14755"/>
                  </a:lnTo>
                  <a:lnTo>
                    <a:pt x="3176" y="14400"/>
                  </a:lnTo>
                  <a:lnTo>
                    <a:pt x="3438" y="14077"/>
                  </a:lnTo>
                  <a:lnTo>
                    <a:pt x="3737" y="13367"/>
                  </a:lnTo>
                  <a:lnTo>
                    <a:pt x="3849" y="13012"/>
                  </a:lnTo>
                  <a:lnTo>
                    <a:pt x="3961" y="12624"/>
                  </a:lnTo>
                  <a:lnTo>
                    <a:pt x="4036" y="12237"/>
                  </a:lnTo>
                  <a:lnTo>
                    <a:pt x="4073" y="11849"/>
                  </a:lnTo>
                  <a:lnTo>
                    <a:pt x="4111" y="11494"/>
                  </a:lnTo>
                  <a:lnTo>
                    <a:pt x="4111" y="10719"/>
                  </a:lnTo>
                  <a:lnTo>
                    <a:pt x="4036" y="9912"/>
                  </a:lnTo>
                  <a:lnTo>
                    <a:pt x="3887" y="9137"/>
                  </a:lnTo>
                  <a:lnTo>
                    <a:pt x="3662" y="8298"/>
                  </a:lnTo>
                  <a:lnTo>
                    <a:pt x="3401" y="7523"/>
                  </a:lnTo>
                  <a:lnTo>
                    <a:pt x="3064" y="6748"/>
                  </a:lnTo>
                  <a:lnTo>
                    <a:pt x="2691" y="5973"/>
                  </a:lnTo>
                  <a:lnTo>
                    <a:pt x="2317" y="5230"/>
                  </a:lnTo>
                  <a:lnTo>
                    <a:pt x="2130" y="4843"/>
                  </a:lnTo>
                  <a:lnTo>
                    <a:pt x="1981" y="4423"/>
                  </a:lnTo>
                  <a:lnTo>
                    <a:pt x="1756" y="3584"/>
                  </a:lnTo>
                  <a:lnTo>
                    <a:pt x="1719" y="3164"/>
                  </a:lnTo>
                  <a:lnTo>
                    <a:pt x="1719" y="2292"/>
                  </a:lnTo>
                  <a:lnTo>
                    <a:pt x="1794" y="1905"/>
                  </a:lnTo>
                  <a:lnTo>
                    <a:pt x="1906" y="1517"/>
                  </a:lnTo>
                  <a:lnTo>
                    <a:pt x="2093" y="1162"/>
                  </a:lnTo>
                  <a:lnTo>
                    <a:pt x="2317" y="839"/>
                  </a:lnTo>
                  <a:lnTo>
                    <a:pt x="2579" y="581"/>
                  </a:lnTo>
                  <a:lnTo>
                    <a:pt x="2728" y="452"/>
                  </a:lnTo>
                  <a:lnTo>
                    <a:pt x="2915" y="323"/>
                  </a:lnTo>
                  <a:lnTo>
                    <a:pt x="3102" y="226"/>
                  </a:lnTo>
                  <a:lnTo>
                    <a:pt x="3326" y="129"/>
                  </a:lnTo>
                  <a:lnTo>
                    <a:pt x="3550" y="97"/>
                  </a:lnTo>
                  <a:lnTo>
                    <a:pt x="3774" y="32"/>
                  </a:lnTo>
                  <a:lnTo>
                    <a:pt x="4036" y="0"/>
                  </a:lnTo>
                  <a:lnTo>
                    <a:pt x="4821" y="0"/>
                  </a:lnTo>
                  <a:lnTo>
                    <a:pt x="5381" y="32"/>
                  </a:lnTo>
                  <a:lnTo>
                    <a:pt x="5979" y="97"/>
                  </a:lnTo>
                  <a:lnTo>
                    <a:pt x="6577" y="226"/>
                  </a:lnTo>
                  <a:lnTo>
                    <a:pt x="6839" y="291"/>
                  </a:lnTo>
                  <a:lnTo>
                    <a:pt x="7100" y="387"/>
                  </a:lnTo>
                  <a:lnTo>
                    <a:pt x="7325" y="484"/>
                  </a:lnTo>
                  <a:lnTo>
                    <a:pt x="7511" y="613"/>
                  </a:lnTo>
                  <a:lnTo>
                    <a:pt x="7810" y="872"/>
                  </a:lnTo>
                  <a:lnTo>
                    <a:pt x="7885" y="1033"/>
                  </a:lnTo>
                  <a:lnTo>
                    <a:pt x="7960" y="1227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80040" y="282466"/>
              <a:ext cx="32017" cy="2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76" y="11021"/>
                  </a:moveTo>
                  <a:lnTo>
                    <a:pt x="6350" y="9734"/>
                  </a:lnTo>
                  <a:lnTo>
                    <a:pt x="5769" y="8447"/>
                  </a:lnTo>
                  <a:lnTo>
                    <a:pt x="5232" y="7160"/>
                  </a:lnTo>
                  <a:lnTo>
                    <a:pt x="4740" y="5832"/>
                  </a:lnTo>
                  <a:lnTo>
                    <a:pt x="4517" y="5149"/>
                  </a:lnTo>
                  <a:lnTo>
                    <a:pt x="4338" y="4465"/>
                  </a:lnTo>
                  <a:lnTo>
                    <a:pt x="4204" y="3741"/>
                  </a:lnTo>
                  <a:lnTo>
                    <a:pt x="4114" y="3057"/>
                  </a:lnTo>
                  <a:lnTo>
                    <a:pt x="4070" y="2333"/>
                  </a:lnTo>
                  <a:lnTo>
                    <a:pt x="4114" y="1528"/>
                  </a:lnTo>
                  <a:lnTo>
                    <a:pt x="4159" y="764"/>
                  </a:lnTo>
                  <a:lnTo>
                    <a:pt x="4338" y="0"/>
                  </a:lnTo>
                  <a:lnTo>
                    <a:pt x="4383" y="684"/>
                  </a:lnTo>
                  <a:lnTo>
                    <a:pt x="4517" y="1368"/>
                  </a:lnTo>
                  <a:lnTo>
                    <a:pt x="4651" y="2092"/>
                  </a:lnTo>
                  <a:lnTo>
                    <a:pt x="5098" y="3379"/>
                  </a:lnTo>
                  <a:lnTo>
                    <a:pt x="5366" y="3982"/>
                  </a:lnTo>
                  <a:lnTo>
                    <a:pt x="5635" y="4626"/>
                  </a:lnTo>
                  <a:lnTo>
                    <a:pt x="5948" y="5189"/>
                  </a:lnTo>
                  <a:lnTo>
                    <a:pt x="6619" y="6355"/>
                  </a:lnTo>
                  <a:lnTo>
                    <a:pt x="7379" y="7562"/>
                  </a:lnTo>
                  <a:lnTo>
                    <a:pt x="8139" y="8728"/>
                  </a:lnTo>
                  <a:lnTo>
                    <a:pt x="8855" y="9935"/>
                  </a:lnTo>
                  <a:lnTo>
                    <a:pt x="9123" y="10378"/>
                  </a:lnTo>
                  <a:lnTo>
                    <a:pt x="9436" y="10820"/>
                  </a:lnTo>
                  <a:lnTo>
                    <a:pt x="9794" y="11222"/>
                  </a:lnTo>
                  <a:lnTo>
                    <a:pt x="10509" y="11946"/>
                  </a:lnTo>
                  <a:lnTo>
                    <a:pt x="10912" y="12349"/>
                  </a:lnTo>
                  <a:lnTo>
                    <a:pt x="11314" y="12670"/>
                  </a:lnTo>
                  <a:lnTo>
                    <a:pt x="11761" y="12992"/>
                  </a:lnTo>
                  <a:lnTo>
                    <a:pt x="12745" y="13555"/>
                  </a:lnTo>
                  <a:lnTo>
                    <a:pt x="13684" y="14159"/>
                  </a:lnTo>
                  <a:lnTo>
                    <a:pt x="14668" y="14722"/>
                  </a:lnTo>
                  <a:lnTo>
                    <a:pt x="15697" y="15285"/>
                  </a:lnTo>
                  <a:lnTo>
                    <a:pt x="16681" y="15848"/>
                  </a:lnTo>
                  <a:lnTo>
                    <a:pt x="17620" y="16451"/>
                  </a:lnTo>
                  <a:lnTo>
                    <a:pt x="18112" y="16773"/>
                  </a:lnTo>
                  <a:lnTo>
                    <a:pt x="18559" y="17095"/>
                  </a:lnTo>
                  <a:lnTo>
                    <a:pt x="18961" y="17497"/>
                  </a:lnTo>
                  <a:lnTo>
                    <a:pt x="19766" y="18221"/>
                  </a:lnTo>
                  <a:lnTo>
                    <a:pt x="20124" y="18623"/>
                  </a:lnTo>
                  <a:lnTo>
                    <a:pt x="20437" y="19026"/>
                  </a:lnTo>
                  <a:lnTo>
                    <a:pt x="20795" y="19468"/>
                  </a:lnTo>
                  <a:lnTo>
                    <a:pt x="21063" y="19991"/>
                  </a:lnTo>
                  <a:lnTo>
                    <a:pt x="21287" y="20514"/>
                  </a:lnTo>
                  <a:lnTo>
                    <a:pt x="21466" y="21037"/>
                  </a:lnTo>
                  <a:lnTo>
                    <a:pt x="21600" y="21600"/>
                  </a:lnTo>
                  <a:lnTo>
                    <a:pt x="21019" y="21117"/>
                  </a:lnTo>
                  <a:lnTo>
                    <a:pt x="20393" y="20715"/>
                  </a:lnTo>
                  <a:lnTo>
                    <a:pt x="19230" y="19911"/>
                  </a:lnTo>
                  <a:lnTo>
                    <a:pt x="18604" y="19549"/>
                  </a:lnTo>
                  <a:lnTo>
                    <a:pt x="17978" y="19227"/>
                  </a:lnTo>
                  <a:lnTo>
                    <a:pt x="16725" y="18664"/>
                  </a:lnTo>
                  <a:lnTo>
                    <a:pt x="16055" y="18463"/>
                  </a:lnTo>
                  <a:lnTo>
                    <a:pt x="15429" y="18221"/>
                  </a:lnTo>
                  <a:lnTo>
                    <a:pt x="14087" y="17899"/>
                  </a:lnTo>
                  <a:lnTo>
                    <a:pt x="13461" y="17739"/>
                  </a:lnTo>
                  <a:lnTo>
                    <a:pt x="12790" y="17618"/>
                  </a:lnTo>
                  <a:lnTo>
                    <a:pt x="12075" y="17497"/>
                  </a:lnTo>
                  <a:lnTo>
                    <a:pt x="11404" y="17417"/>
                  </a:lnTo>
                  <a:lnTo>
                    <a:pt x="10062" y="17296"/>
                  </a:lnTo>
                  <a:lnTo>
                    <a:pt x="8631" y="17256"/>
                  </a:lnTo>
                  <a:lnTo>
                    <a:pt x="7245" y="17256"/>
                  </a:lnTo>
                  <a:lnTo>
                    <a:pt x="4383" y="17417"/>
                  </a:lnTo>
                  <a:lnTo>
                    <a:pt x="2907" y="17578"/>
                  </a:lnTo>
                  <a:lnTo>
                    <a:pt x="1476" y="17739"/>
                  </a:lnTo>
                  <a:lnTo>
                    <a:pt x="0" y="17940"/>
                  </a:lnTo>
                  <a:lnTo>
                    <a:pt x="224" y="17658"/>
                  </a:lnTo>
                  <a:lnTo>
                    <a:pt x="447" y="17417"/>
                  </a:lnTo>
                  <a:lnTo>
                    <a:pt x="716" y="17135"/>
                  </a:lnTo>
                  <a:lnTo>
                    <a:pt x="1029" y="16894"/>
                  </a:lnTo>
                  <a:lnTo>
                    <a:pt x="1655" y="16492"/>
                  </a:lnTo>
                  <a:lnTo>
                    <a:pt x="2325" y="16130"/>
                  </a:lnTo>
                  <a:lnTo>
                    <a:pt x="3667" y="15446"/>
                  </a:lnTo>
                  <a:lnTo>
                    <a:pt x="5009" y="14802"/>
                  </a:lnTo>
                  <a:lnTo>
                    <a:pt x="5590" y="14440"/>
                  </a:lnTo>
                  <a:lnTo>
                    <a:pt x="6127" y="14118"/>
                  </a:lnTo>
                  <a:lnTo>
                    <a:pt x="6350" y="13917"/>
                  </a:lnTo>
                  <a:lnTo>
                    <a:pt x="6529" y="13716"/>
                  </a:lnTo>
                  <a:lnTo>
                    <a:pt x="6753" y="13515"/>
                  </a:lnTo>
                  <a:lnTo>
                    <a:pt x="6932" y="13314"/>
                  </a:lnTo>
                  <a:lnTo>
                    <a:pt x="7066" y="13073"/>
                  </a:lnTo>
                  <a:lnTo>
                    <a:pt x="7155" y="12831"/>
                  </a:lnTo>
                  <a:lnTo>
                    <a:pt x="7200" y="12590"/>
                  </a:lnTo>
                  <a:lnTo>
                    <a:pt x="7245" y="12308"/>
                  </a:lnTo>
                  <a:lnTo>
                    <a:pt x="7245" y="11987"/>
                  </a:lnTo>
                  <a:lnTo>
                    <a:pt x="7200" y="11665"/>
                  </a:lnTo>
                  <a:lnTo>
                    <a:pt x="7111" y="11343"/>
                  </a:lnTo>
                  <a:lnTo>
                    <a:pt x="6976" y="1102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80040" y="282466"/>
              <a:ext cx="32017" cy="2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76" y="11021"/>
                  </a:moveTo>
                  <a:lnTo>
                    <a:pt x="6350" y="9734"/>
                  </a:lnTo>
                  <a:lnTo>
                    <a:pt x="5769" y="8447"/>
                  </a:lnTo>
                  <a:lnTo>
                    <a:pt x="5232" y="7160"/>
                  </a:lnTo>
                  <a:lnTo>
                    <a:pt x="4740" y="5832"/>
                  </a:lnTo>
                  <a:lnTo>
                    <a:pt x="4517" y="5149"/>
                  </a:lnTo>
                  <a:lnTo>
                    <a:pt x="4338" y="4465"/>
                  </a:lnTo>
                  <a:lnTo>
                    <a:pt x="4204" y="3741"/>
                  </a:lnTo>
                  <a:lnTo>
                    <a:pt x="4114" y="3057"/>
                  </a:lnTo>
                  <a:lnTo>
                    <a:pt x="4070" y="2333"/>
                  </a:lnTo>
                  <a:lnTo>
                    <a:pt x="4114" y="1528"/>
                  </a:lnTo>
                  <a:lnTo>
                    <a:pt x="4159" y="764"/>
                  </a:lnTo>
                  <a:lnTo>
                    <a:pt x="4338" y="0"/>
                  </a:lnTo>
                  <a:lnTo>
                    <a:pt x="4383" y="684"/>
                  </a:lnTo>
                  <a:lnTo>
                    <a:pt x="4517" y="1368"/>
                  </a:lnTo>
                  <a:lnTo>
                    <a:pt x="4651" y="2092"/>
                  </a:lnTo>
                  <a:lnTo>
                    <a:pt x="5098" y="3379"/>
                  </a:lnTo>
                  <a:lnTo>
                    <a:pt x="5366" y="3982"/>
                  </a:lnTo>
                  <a:lnTo>
                    <a:pt x="5635" y="4626"/>
                  </a:lnTo>
                  <a:lnTo>
                    <a:pt x="5948" y="5189"/>
                  </a:lnTo>
                  <a:lnTo>
                    <a:pt x="6619" y="6355"/>
                  </a:lnTo>
                  <a:lnTo>
                    <a:pt x="7379" y="7562"/>
                  </a:lnTo>
                  <a:lnTo>
                    <a:pt x="8139" y="8728"/>
                  </a:lnTo>
                  <a:lnTo>
                    <a:pt x="8855" y="9935"/>
                  </a:lnTo>
                  <a:lnTo>
                    <a:pt x="9123" y="10378"/>
                  </a:lnTo>
                  <a:lnTo>
                    <a:pt x="9436" y="10820"/>
                  </a:lnTo>
                  <a:lnTo>
                    <a:pt x="9794" y="11222"/>
                  </a:lnTo>
                  <a:lnTo>
                    <a:pt x="10509" y="11946"/>
                  </a:lnTo>
                  <a:lnTo>
                    <a:pt x="10912" y="12349"/>
                  </a:lnTo>
                  <a:lnTo>
                    <a:pt x="11314" y="12670"/>
                  </a:lnTo>
                  <a:lnTo>
                    <a:pt x="11761" y="12992"/>
                  </a:lnTo>
                  <a:lnTo>
                    <a:pt x="12745" y="13555"/>
                  </a:lnTo>
                  <a:lnTo>
                    <a:pt x="13684" y="14159"/>
                  </a:lnTo>
                  <a:lnTo>
                    <a:pt x="14668" y="14722"/>
                  </a:lnTo>
                  <a:lnTo>
                    <a:pt x="15697" y="15285"/>
                  </a:lnTo>
                  <a:lnTo>
                    <a:pt x="16681" y="15848"/>
                  </a:lnTo>
                  <a:lnTo>
                    <a:pt x="17620" y="16451"/>
                  </a:lnTo>
                  <a:lnTo>
                    <a:pt x="18112" y="16773"/>
                  </a:lnTo>
                  <a:lnTo>
                    <a:pt x="18559" y="17095"/>
                  </a:lnTo>
                  <a:lnTo>
                    <a:pt x="18961" y="17497"/>
                  </a:lnTo>
                  <a:lnTo>
                    <a:pt x="19766" y="18221"/>
                  </a:lnTo>
                  <a:lnTo>
                    <a:pt x="20124" y="18623"/>
                  </a:lnTo>
                  <a:lnTo>
                    <a:pt x="20437" y="19026"/>
                  </a:lnTo>
                  <a:lnTo>
                    <a:pt x="20795" y="19468"/>
                  </a:lnTo>
                  <a:lnTo>
                    <a:pt x="21063" y="19991"/>
                  </a:lnTo>
                  <a:lnTo>
                    <a:pt x="21287" y="20514"/>
                  </a:lnTo>
                  <a:lnTo>
                    <a:pt x="21466" y="21037"/>
                  </a:lnTo>
                  <a:lnTo>
                    <a:pt x="21600" y="21600"/>
                  </a:lnTo>
                  <a:lnTo>
                    <a:pt x="21019" y="21117"/>
                  </a:lnTo>
                  <a:lnTo>
                    <a:pt x="20393" y="20715"/>
                  </a:lnTo>
                  <a:lnTo>
                    <a:pt x="19230" y="19911"/>
                  </a:lnTo>
                  <a:lnTo>
                    <a:pt x="18604" y="19549"/>
                  </a:lnTo>
                  <a:lnTo>
                    <a:pt x="17978" y="19227"/>
                  </a:lnTo>
                  <a:lnTo>
                    <a:pt x="16725" y="18664"/>
                  </a:lnTo>
                  <a:lnTo>
                    <a:pt x="16055" y="18463"/>
                  </a:lnTo>
                  <a:lnTo>
                    <a:pt x="15429" y="18221"/>
                  </a:lnTo>
                  <a:lnTo>
                    <a:pt x="14087" y="17899"/>
                  </a:lnTo>
                  <a:lnTo>
                    <a:pt x="13461" y="17739"/>
                  </a:lnTo>
                  <a:lnTo>
                    <a:pt x="12790" y="17618"/>
                  </a:lnTo>
                  <a:lnTo>
                    <a:pt x="12075" y="17497"/>
                  </a:lnTo>
                  <a:lnTo>
                    <a:pt x="11404" y="17417"/>
                  </a:lnTo>
                  <a:lnTo>
                    <a:pt x="10062" y="17296"/>
                  </a:lnTo>
                  <a:lnTo>
                    <a:pt x="8631" y="17256"/>
                  </a:lnTo>
                  <a:lnTo>
                    <a:pt x="7245" y="17256"/>
                  </a:lnTo>
                  <a:lnTo>
                    <a:pt x="4383" y="17417"/>
                  </a:lnTo>
                  <a:lnTo>
                    <a:pt x="2907" y="17578"/>
                  </a:lnTo>
                  <a:lnTo>
                    <a:pt x="1476" y="17739"/>
                  </a:lnTo>
                  <a:lnTo>
                    <a:pt x="0" y="17940"/>
                  </a:lnTo>
                  <a:lnTo>
                    <a:pt x="224" y="17658"/>
                  </a:lnTo>
                  <a:lnTo>
                    <a:pt x="447" y="17417"/>
                  </a:lnTo>
                  <a:lnTo>
                    <a:pt x="716" y="17135"/>
                  </a:lnTo>
                  <a:lnTo>
                    <a:pt x="1029" y="16894"/>
                  </a:lnTo>
                  <a:lnTo>
                    <a:pt x="1655" y="16492"/>
                  </a:lnTo>
                  <a:lnTo>
                    <a:pt x="2325" y="16130"/>
                  </a:lnTo>
                  <a:lnTo>
                    <a:pt x="3667" y="15446"/>
                  </a:lnTo>
                  <a:lnTo>
                    <a:pt x="5009" y="14802"/>
                  </a:lnTo>
                  <a:lnTo>
                    <a:pt x="5590" y="14440"/>
                  </a:lnTo>
                  <a:lnTo>
                    <a:pt x="6127" y="14118"/>
                  </a:lnTo>
                  <a:lnTo>
                    <a:pt x="6350" y="13917"/>
                  </a:lnTo>
                  <a:lnTo>
                    <a:pt x="6529" y="13716"/>
                  </a:lnTo>
                  <a:lnTo>
                    <a:pt x="6753" y="13515"/>
                  </a:lnTo>
                  <a:lnTo>
                    <a:pt x="6932" y="13314"/>
                  </a:lnTo>
                  <a:lnTo>
                    <a:pt x="7066" y="13073"/>
                  </a:lnTo>
                  <a:lnTo>
                    <a:pt x="7155" y="12831"/>
                  </a:lnTo>
                  <a:lnTo>
                    <a:pt x="7200" y="12590"/>
                  </a:lnTo>
                  <a:lnTo>
                    <a:pt x="7245" y="12308"/>
                  </a:lnTo>
                  <a:lnTo>
                    <a:pt x="7245" y="11987"/>
                  </a:lnTo>
                  <a:lnTo>
                    <a:pt x="7200" y="11665"/>
                  </a:lnTo>
                  <a:lnTo>
                    <a:pt x="7111" y="11343"/>
                  </a:lnTo>
                  <a:lnTo>
                    <a:pt x="6976" y="11021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00317" y="286478"/>
              <a:ext cx="164351" cy="130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82" y="4638"/>
                  </a:moveTo>
                  <a:lnTo>
                    <a:pt x="16128" y="4705"/>
                  </a:lnTo>
                  <a:lnTo>
                    <a:pt x="15600" y="4746"/>
                  </a:lnTo>
                  <a:lnTo>
                    <a:pt x="14546" y="4846"/>
                  </a:lnTo>
                  <a:lnTo>
                    <a:pt x="14028" y="4888"/>
                  </a:lnTo>
                  <a:lnTo>
                    <a:pt x="13510" y="4938"/>
                  </a:lnTo>
                  <a:lnTo>
                    <a:pt x="12983" y="4979"/>
                  </a:lnTo>
                  <a:lnTo>
                    <a:pt x="12456" y="5029"/>
                  </a:lnTo>
                  <a:lnTo>
                    <a:pt x="11929" y="5063"/>
                  </a:lnTo>
                  <a:lnTo>
                    <a:pt x="10875" y="5096"/>
                  </a:lnTo>
                  <a:lnTo>
                    <a:pt x="10348" y="5096"/>
                  </a:lnTo>
                  <a:lnTo>
                    <a:pt x="9812" y="5079"/>
                  </a:lnTo>
                  <a:lnTo>
                    <a:pt x="9539" y="5063"/>
                  </a:lnTo>
                  <a:lnTo>
                    <a:pt x="9276" y="5046"/>
                  </a:lnTo>
                  <a:lnTo>
                    <a:pt x="9004" y="5029"/>
                  </a:lnTo>
                  <a:lnTo>
                    <a:pt x="8740" y="5004"/>
                  </a:lnTo>
                  <a:lnTo>
                    <a:pt x="8433" y="4955"/>
                  </a:lnTo>
                  <a:lnTo>
                    <a:pt x="8134" y="4921"/>
                  </a:lnTo>
                  <a:lnTo>
                    <a:pt x="7827" y="4880"/>
                  </a:lnTo>
                  <a:lnTo>
                    <a:pt x="7528" y="4830"/>
                  </a:lnTo>
                  <a:lnTo>
                    <a:pt x="7220" y="4788"/>
                  </a:lnTo>
                  <a:lnTo>
                    <a:pt x="6913" y="4738"/>
                  </a:lnTo>
                  <a:lnTo>
                    <a:pt x="6281" y="4638"/>
                  </a:lnTo>
                  <a:lnTo>
                    <a:pt x="5806" y="4580"/>
                  </a:lnTo>
                  <a:lnTo>
                    <a:pt x="5341" y="4522"/>
                  </a:lnTo>
                  <a:lnTo>
                    <a:pt x="5104" y="4497"/>
                  </a:lnTo>
                  <a:lnTo>
                    <a:pt x="4875" y="4480"/>
                  </a:lnTo>
                  <a:lnTo>
                    <a:pt x="4638" y="4472"/>
                  </a:lnTo>
                  <a:lnTo>
                    <a:pt x="4418" y="4447"/>
                  </a:lnTo>
                  <a:lnTo>
                    <a:pt x="3953" y="4447"/>
                  </a:lnTo>
                  <a:lnTo>
                    <a:pt x="3724" y="4472"/>
                  </a:lnTo>
                  <a:lnTo>
                    <a:pt x="3487" y="4488"/>
                  </a:lnTo>
                  <a:lnTo>
                    <a:pt x="3259" y="4513"/>
                  </a:lnTo>
                  <a:lnTo>
                    <a:pt x="3030" y="4546"/>
                  </a:lnTo>
                  <a:lnTo>
                    <a:pt x="2785" y="4588"/>
                  </a:lnTo>
                  <a:lnTo>
                    <a:pt x="2556" y="4638"/>
                  </a:lnTo>
                  <a:lnTo>
                    <a:pt x="2416" y="4663"/>
                  </a:lnTo>
                  <a:lnTo>
                    <a:pt x="2293" y="4696"/>
                  </a:lnTo>
                  <a:lnTo>
                    <a:pt x="2161" y="4738"/>
                  </a:lnTo>
                  <a:lnTo>
                    <a:pt x="2038" y="4771"/>
                  </a:lnTo>
                  <a:lnTo>
                    <a:pt x="1924" y="4821"/>
                  </a:lnTo>
                  <a:lnTo>
                    <a:pt x="1792" y="4871"/>
                  </a:lnTo>
                  <a:lnTo>
                    <a:pt x="1678" y="4921"/>
                  </a:lnTo>
                  <a:lnTo>
                    <a:pt x="1564" y="4979"/>
                  </a:lnTo>
                  <a:lnTo>
                    <a:pt x="1458" y="5054"/>
                  </a:lnTo>
                  <a:lnTo>
                    <a:pt x="1353" y="5121"/>
                  </a:lnTo>
                  <a:lnTo>
                    <a:pt x="1239" y="5196"/>
                  </a:lnTo>
                  <a:lnTo>
                    <a:pt x="1133" y="5279"/>
                  </a:lnTo>
                  <a:lnTo>
                    <a:pt x="940" y="5462"/>
                  </a:lnTo>
                  <a:lnTo>
                    <a:pt x="852" y="5562"/>
                  </a:lnTo>
                  <a:lnTo>
                    <a:pt x="755" y="5671"/>
                  </a:lnTo>
                  <a:lnTo>
                    <a:pt x="729" y="5704"/>
                  </a:lnTo>
                  <a:lnTo>
                    <a:pt x="712" y="5754"/>
                  </a:lnTo>
                  <a:lnTo>
                    <a:pt x="729" y="5804"/>
                  </a:lnTo>
                  <a:lnTo>
                    <a:pt x="738" y="5821"/>
                  </a:lnTo>
                  <a:lnTo>
                    <a:pt x="773" y="5854"/>
                  </a:lnTo>
                  <a:lnTo>
                    <a:pt x="878" y="5895"/>
                  </a:lnTo>
                  <a:lnTo>
                    <a:pt x="949" y="5937"/>
                  </a:lnTo>
                  <a:lnTo>
                    <a:pt x="1124" y="6020"/>
                  </a:lnTo>
                  <a:lnTo>
                    <a:pt x="1221" y="6070"/>
                  </a:lnTo>
                  <a:lnTo>
                    <a:pt x="1309" y="6104"/>
                  </a:lnTo>
                  <a:lnTo>
                    <a:pt x="1414" y="6129"/>
                  </a:lnTo>
                  <a:lnTo>
                    <a:pt x="1511" y="6154"/>
                  </a:lnTo>
                  <a:lnTo>
                    <a:pt x="1616" y="6170"/>
                  </a:lnTo>
                  <a:lnTo>
                    <a:pt x="1713" y="6187"/>
                  </a:lnTo>
                  <a:lnTo>
                    <a:pt x="1924" y="6212"/>
                  </a:lnTo>
                  <a:lnTo>
                    <a:pt x="2126" y="6220"/>
                  </a:lnTo>
                  <a:lnTo>
                    <a:pt x="2337" y="6220"/>
                  </a:lnTo>
                  <a:lnTo>
                    <a:pt x="2556" y="6204"/>
                  </a:lnTo>
                  <a:lnTo>
                    <a:pt x="3083" y="6137"/>
                  </a:lnTo>
                  <a:lnTo>
                    <a:pt x="3601" y="6079"/>
                  </a:lnTo>
                  <a:lnTo>
                    <a:pt x="4120" y="6029"/>
                  </a:lnTo>
                  <a:lnTo>
                    <a:pt x="4620" y="5995"/>
                  </a:lnTo>
                  <a:lnTo>
                    <a:pt x="6175" y="5920"/>
                  </a:lnTo>
                  <a:lnTo>
                    <a:pt x="6702" y="5887"/>
                  </a:lnTo>
                  <a:lnTo>
                    <a:pt x="6729" y="5895"/>
                  </a:lnTo>
                  <a:lnTo>
                    <a:pt x="6764" y="5912"/>
                  </a:lnTo>
                  <a:lnTo>
                    <a:pt x="6781" y="5929"/>
                  </a:lnTo>
                  <a:lnTo>
                    <a:pt x="6808" y="5962"/>
                  </a:lnTo>
                  <a:lnTo>
                    <a:pt x="6816" y="6004"/>
                  </a:lnTo>
                  <a:lnTo>
                    <a:pt x="6825" y="6062"/>
                  </a:lnTo>
                  <a:lnTo>
                    <a:pt x="6825" y="6104"/>
                  </a:lnTo>
                  <a:lnTo>
                    <a:pt x="6808" y="6137"/>
                  </a:lnTo>
                  <a:lnTo>
                    <a:pt x="6799" y="6162"/>
                  </a:lnTo>
                  <a:lnTo>
                    <a:pt x="6729" y="6220"/>
                  </a:lnTo>
                  <a:lnTo>
                    <a:pt x="6650" y="6278"/>
                  </a:lnTo>
                  <a:lnTo>
                    <a:pt x="6579" y="6328"/>
                  </a:lnTo>
                  <a:lnTo>
                    <a:pt x="6500" y="6370"/>
                  </a:lnTo>
                  <a:lnTo>
                    <a:pt x="6351" y="6445"/>
                  </a:lnTo>
                  <a:lnTo>
                    <a:pt x="6175" y="6512"/>
                  </a:lnTo>
                  <a:lnTo>
                    <a:pt x="5841" y="6612"/>
                  </a:lnTo>
                  <a:lnTo>
                    <a:pt x="5657" y="6645"/>
                  </a:lnTo>
                  <a:lnTo>
                    <a:pt x="5481" y="6670"/>
                  </a:lnTo>
                  <a:lnTo>
                    <a:pt x="5121" y="6720"/>
                  </a:lnTo>
                  <a:lnTo>
                    <a:pt x="4761" y="6786"/>
                  </a:lnTo>
                  <a:lnTo>
                    <a:pt x="4576" y="6820"/>
                  </a:lnTo>
                  <a:lnTo>
                    <a:pt x="4410" y="6870"/>
                  </a:lnTo>
                  <a:lnTo>
                    <a:pt x="4234" y="6936"/>
                  </a:lnTo>
                  <a:lnTo>
                    <a:pt x="4058" y="7011"/>
                  </a:lnTo>
                  <a:lnTo>
                    <a:pt x="3997" y="7045"/>
                  </a:lnTo>
                  <a:lnTo>
                    <a:pt x="3935" y="7086"/>
                  </a:lnTo>
                  <a:lnTo>
                    <a:pt x="3830" y="7186"/>
                  </a:lnTo>
                  <a:lnTo>
                    <a:pt x="3777" y="7244"/>
                  </a:lnTo>
                  <a:lnTo>
                    <a:pt x="3733" y="7294"/>
                  </a:lnTo>
                  <a:lnTo>
                    <a:pt x="3698" y="7353"/>
                  </a:lnTo>
                  <a:lnTo>
                    <a:pt x="3672" y="7411"/>
                  </a:lnTo>
                  <a:lnTo>
                    <a:pt x="3654" y="7461"/>
                  </a:lnTo>
                  <a:lnTo>
                    <a:pt x="3654" y="7519"/>
                  </a:lnTo>
                  <a:lnTo>
                    <a:pt x="3663" y="7569"/>
                  </a:lnTo>
                  <a:lnTo>
                    <a:pt x="3681" y="7619"/>
                  </a:lnTo>
                  <a:lnTo>
                    <a:pt x="3716" y="7669"/>
                  </a:lnTo>
                  <a:lnTo>
                    <a:pt x="3768" y="7711"/>
                  </a:lnTo>
                  <a:lnTo>
                    <a:pt x="3830" y="7744"/>
                  </a:lnTo>
                  <a:lnTo>
                    <a:pt x="3918" y="7769"/>
                  </a:lnTo>
                  <a:lnTo>
                    <a:pt x="4199" y="7836"/>
                  </a:lnTo>
                  <a:lnTo>
                    <a:pt x="4471" y="7877"/>
                  </a:lnTo>
                  <a:lnTo>
                    <a:pt x="4743" y="7911"/>
                  </a:lnTo>
                  <a:lnTo>
                    <a:pt x="4998" y="7927"/>
                  </a:lnTo>
                  <a:lnTo>
                    <a:pt x="5262" y="7927"/>
                  </a:lnTo>
                  <a:lnTo>
                    <a:pt x="5393" y="7919"/>
                  </a:lnTo>
                  <a:lnTo>
                    <a:pt x="5516" y="7911"/>
                  </a:lnTo>
                  <a:lnTo>
                    <a:pt x="5648" y="7894"/>
                  </a:lnTo>
                  <a:lnTo>
                    <a:pt x="5789" y="7877"/>
                  </a:lnTo>
                  <a:lnTo>
                    <a:pt x="5912" y="7844"/>
                  </a:lnTo>
                  <a:lnTo>
                    <a:pt x="6043" y="7819"/>
                  </a:lnTo>
                  <a:lnTo>
                    <a:pt x="6570" y="7694"/>
                  </a:lnTo>
                  <a:lnTo>
                    <a:pt x="7098" y="7577"/>
                  </a:lnTo>
                  <a:lnTo>
                    <a:pt x="7625" y="7478"/>
                  </a:lnTo>
                  <a:lnTo>
                    <a:pt x="8143" y="7378"/>
                  </a:lnTo>
                  <a:lnTo>
                    <a:pt x="8652" y="7286"/>
                  </a:lnTo>
                  <a:lnTo>
                    <a:pt x="9171" y="7194"/>
                  </a:lnTo>
                  <a:lnTo>
                    <a:pt x="9680" y="7111"/>
                  </a:lnTo>
                  <a:lnTo>
                    <a:pt x="10190" y="7011"/>
                  </a:lnTo>
                  <a:lnTo>
                    <a:pt x="10681" y="6920"/>
                  </a:lnTo>
                  <a:lnTo>
                    <a:pt x="11191" y="6828"/>
                  </a:lnTo>
                  <a:lnTo>
                    <a:pt x="11692" y="6736"/>
                  </a:lnTo>
                  <a:lnTo>
                    <a:pt x="12201" y="6628"/>
                  </a:lnTo>
                  <a:lnTo>
                    <a:pt x="13202" y="6395"/>
                  </a:lnTo>
                  <a:lnTo>
                    <a:pt x="13712" y="6262"/>
                  </a:lnTo>
                  <a:lnTo>
                    <a:pt x="14213" y="6120"/>
                  </a:lnTo>
                  <a:lnTo>
                    <a:pt x="14397" y="6087"/>
                  </a:lnTo>
                  <a:lnTo>
                    <a:pt x="14740" y="6062"/>
                  </a:lnTo>
                  <a:lnTo>
                    <a:pt x="14854" y="6062"/>
                  </a:lnTo>
                  <a:lnTo>
                    <a:pt x="14959" y="6070"/>
                  </a:lnTo>
                  <a:lnTo>
                    <a:pt x="15065" y="6087"/>
                  </a:lnTo>
                  <a:lnTo>
                    <a:pt x="15161" y="6104"/>
                  </a:lnTo>
                  <a:lnTo>
                    <a:pt x="15240" y="6137"/>
                  </a:lnTo>
                  <a:lnTo>
                    <a:pt x="15275" y="6154"/>
                  </a:lnTo>
                  <a:lnTo>
                    <a:pt x="15302" y="6170"/>
                  </a:lnTo>
                  <a:lnTo>
                    <a:pt x="15328" y="6195"/>
                  </a:lnTo>
                  <a:lnTo>
                    <a:pt x="15363" y="6245"/>
                  </a:lnTo>
                  <a:lnTo>
                    <a:pt x="15363" y="6345"/>
                  </a:lnTo>
                  <a:lnTo>
                    <a:pt x="15346" y="6378"/>
                  </a:lnTo>
                  <a:lnTo>
                    <a:pt x="15319" y="6420"/>
                  </a:lnTo>
                  <a:lnTo>
                    <a:pt x="15293" y="6470"/>
                  </a:lnTo>
                  <a:lnTo>
                    <a:pt x="15249" y="6512"/>
                  </a:lnTo>
                  <a:lnTo>
                    <a:pt x="15100" y="6678"/>
                  </a:lnTo>
                  <a:lnTo>
                    <a:pt x="14942" y="6820"/>
                  </a:lnTo>
                  <a:lnTo>
                    <a:pt x="14784" y="6953"/>
                  </a:lnTo>
                  <a:lnTo>
                    <a:pt x="14625" y="7078"/>
                  </a:lnTo>
                  <a:lnTo>
                    <a:pt x="14441" y="7194"/>
                  </a:lnTo>
                  <a:lnTo>
                    <a:pt x="14274" y="7294"/>
                  </a:lnTo>
                  <a:lnTo>
                    <a:pt x="14090" y="7394"/>
                  </a:lnTo>
                  <a:lnTo>
                    <a:pt x="13905" y="7478"/>
                  </a:lnTo>
                  <a:lnTo>
                    <a:pt x="13712" y="7553"/>
                  </a:lnTo>
                  <a:lnTo>
                    <a:pt x="13527" y="7627"/>
                  </a:lnTo>
                  <a:lnTo>
                    <a:pt x="13123" y="7761"/>
                  </a:lnTo>
                  <a:lnTo>
                    <a:pt x="12930" y="7811"/>
                  </a:lnTo>
                  <a:lnTo>
                    <a:pt x="12719" y="7861"/>
                  </a:lnTo>
                  <a:lnTo>
                    <a:pt x="12517" y="7911"/>
                  </a:lnTo>
                  <a:lnTo>
                    <a:pt x="12306" y="7952"/>
                  </a:lnTo>
                  <a:lnTo>
                    <a:pt x="11463" y="8102"/>
                  </a:lnTo>
                  <a:lnTo>
                    <a:pt x="11033" y="8177"/>
                  </a:lnTo>
                  <a:lnTo>
                    <a:pt x="10190" y="8344"/>
                  </a:lnTo>
                  <a:lnTo>
                    <a:pt x="9777" y="8443"/>
                  </a:lnTo>
                  <a:lnTo>
                    <a:pt x="9566" y="8502"/>
                  </a:lnTo>
                  <a:lnTo>
                    <a:pt x="9364" y="8560"/>
                  </a:lnTo>
                  <a:lnTo>
                    <a:pt x="9171" y="8635"/>
                  </a:lnTo>
                  <a:lnTo>
                    <a:pt x="8969" y="8718"/>
                  </a:lnTo>
                  <a:lnTo>
                    <a:pt x="9092" y="8785"/>
                  </a:lnTo>
                  <a:lnTo>
                    <a:pt x="9206" y="8852"/>
                  </a:lnTo>
                  <a:lnTo>
                    <a:pt x="9320" y="8910"/>
                  </a:lnTo>
                  <a:lnTo>
                    <a:pt x="9434" y="8960"/>
                  </a:lnTo>
                  <a:lnTo>
                    <a:pt x="9557" y="9010"/>
                  </a:lnTo>
                  <a:lnTo>
                    <a:pt x="9680" y="9043"/>
                  </a:lnTo>
                  <a:lnTo>
                    <a:pt x="9794" y="9085"/>
                  </a:lnTo>
                  <a:lnTo>
                    <a:pt x="10163" y="9160"/>
                  </a:lnTo>
                  <a:lnTo>
                    <a:pt x="10409" y="9193"/>
                  </a:lnTo>
                  <a:lnTo>
                    <a:pt x="10646" y="9226"/>
                  </a:lnTo>
                  <a:lnTo>
                    <a:pt x="10901" y="9235"/>
                  </a:lnTo>
                  <a:lnTo>
                    <a:pt x="11410" y="9235"/>
                  </a:lnTo>
                  <a:lnTo>
                    <a:pt x="11911" y="9226"/>
                  </a:lnTo>
                  <a:lnTo>
                    <a:pt x="12166" y="9210"/>
                  </a:lnTo>
                  <a:lnTo>
                    <a:pt x="12429" y="9226"/>
                  </a:lnTo>
                  <a:lnTo>
                    <a:pt x="12675" y="9235"/>
                  </a:lnTo>
                  <a:lnTo>
                    <a:pt x="12939" y="9251"/>
                  </a:lnTo>
                  <a:lnTo>
                    <a:pt x="12763" y="9285"/>
                  </a:lnTo>
                  <a:lnTo>
                    <a:pt x="12596" y="9309"/>
                  </a:lnTo>
                  <a:lnTo>
                    <a:pt x="12429" y="9326"/>
                  </a:lnTo>
                  <a:lnTo>
                    <a:pt x="12254" y="9343"/>
                  </a:lnTo>
                  <a:lnTo>
                    <a:pt x="11920" y="9368"/>
                  </a:lnTo>
                  <a:lnTo>
                    <a:pt x="11577" y="9384"/>
                  </a:lnTo>
                  <a:lnTo>
                    <a:pt x="10251" y="9384"/>
                  </a:lnTo>
                  <a:lnTo>
                    <a:pt x="10119" y="9376"/>
                  </a:lnTo>
                  <a:lnTo>
                    <a:pt x="9996" y="9359"/>
                  </a:lnTo>
                  <a:lnTo>
                    <a:pt x="9873" y="9334"/>
                  </a:lnTo>
                  <a:lnTo>
                    <a:pt x="9742" y="9318"/>
                  </a:lnTo>
                  <a:lnTo>
                    <a:pt x="9487" y="9260"/>
                  </a:lnTo>
                  <a:lnTo>
                    <a:pt x="9232" y="9185"/>
                  </a:lnTo>
                  <a:lnTo>
                    <a:pt x="8969" y="9110"/>
                  </a:lnTo>
                  <a:lnTo>
                    <a:pt x="8723" y="9035"/>
                  </a:lnTo>
                  <a:lnTo>
                    <a:pt x="8459" y="8960"/>
                  </a:lnTo>
                  <a:lnTo>
                    <a:pt x="8213" y="8893"/>
                  </a:lnTo>
                  <a:lnTo>
                    <a:pt x="7914" y="8818"/>
                  </a:lnTo>
                  <a:lnTo>
                    <a:pt x="7317" y="8685"/>
                  </a:lnTo>
                  <a:lnTo>
                    <a:pt x="7027" y="8635"/>
                  </a:lnTo>
                  <a:lnTo>
                    <a:pt x="6430" y="8527"/>
                  </a:lnTo>
                  <a:lnTo>
                    <a:pt x="5850" y="8427"/>
                  </a:lnTo>
                  <a:lnTo>
                    <a:pt x="5262" y="8327"/>
                  </a:lnTo>
                  <a:lnTo>
                    <a:pt x="4691" y="8210"/>
                  </a:lnTo>
                  <a:lnTo>
                    <a:pt x="4401" y="8144"/>
                  </a:lnTo>
                  <a:lnTo>
                    <a:pt x="4120" y="8069"/>
                  </a:lnTo>
                  <a:lnTo>
                    <a:pt x="3830" y="7994"/>
                  </a:lnTo>
                  <a:lnTo>
                    <a:pt x="3540" y="7902"/>
                  </a:lnTo>
                  <a:lnTo>
                    <a:pt x="3399" y="7861"/>
                  </a:lnTo>
                  <a:lnTo>
                    <a:pt x="3268" y="7811"/>
                  </a:lnTo>
                  <a:lnTo>
                    <a:pt x="3004" y="7694"/>
                  </a:lnTo>
                  <a:lnTo>
                    <a:pt x="2741" y="7544"/>
                  </a:lnTo>
                  <a:lnTo>
                    <a:pt x="2495" y="7403"/>
                  </a:lnTo>
                  <a:lnTo>
                    <a:pt x="2231" y="7253"/>
                  </a:lnTo>
                  <a:lnTo>
                    <a:pt x="1985" y="7095"/>
                  </a:lnTo>
                  <a:lnTo>
                    <a:pt x="1722" y="6953"/>
                  </a:lnTo>
                  <a:lnTo>
                    <a:pt x="1467" y="6828"/>
                  </a:lnTo>
                  <a:lnTo>
                    <a:pt x="1388" y="6795"/>
                  </a:lnTo>
                  <a:lnTo>
                    <a:pt x="1300" y="6761"/>
                  </a:lnTo>
                  <a:lnTo>
                    <a:pt x="1221" y="6728"/>
                  </a:lnTo>
                  <a:lnTo>
                    <a:pt x="1063" y="6678"/>
                  </a:lnTo>
                  <a:lnTo>
                    <a:pt x="975" y="6662"/>
                  </a:lnTo>
                  <a:lnTo>
                    <a:pt x="896" y="6653"/>
                  </a:lnTo>
                  <a:lnTo>
                    <a:pt x="738" y="6653"/>
                  </a:lnTo>
                  <a:lnTo>
                    <a:pt x="580" y="6670"/>
                  </a:lnTo>
                  <a:lnTo>
                    <a:pt x="509" y="6687"/>
                  </a:lnTo>
                  <a:lnTo>
                    <a:pt x="439" y="6711"/>
                  </a:lnTo>
                  <a:lnTo>
                    <a:pt x="369" y="6745"/>
                  </a:lnTo>
                  <a:lnTo>
                    <a:pt x="246" y="6828"/>
                  </a:lnTo>
                  <a:lnTo>
                    <a:pt x="176" y="6886"/>
                  </a:lnTo>
                  <a:lnTo>
                    <a:pt x="132" y="6945"/>
                  </a:lnTo>
                  <a:lnTo>
                    <a:pt x="88" y="6995"/>
                  </a:lnTo>
                  <a:lnTo>
                    <a:pt x="53" y="7053"/>
                  </a:lnTo>
                  <a:lnTo>
                    <a:pt x="35" y="7120"/>
                  </a:lnTo>
                  <a:lnTo>
                    <a:pt x="0" y="7236"/>
                  </a:lnTo>
                  <a:lnTo>
                    <a:pt x="0" y="7353"/>
                  </a:lnTo>
                  <a:lnTo>
                    <a:pt x="9" y="7411"/>
                  </a:lnTo>
                  <a:lnTo>
                    <a:pt x="44" y="7528"/>
                  </a:lnTo>
                  <a:lnTo>
                    <a:pt x="97" y="7652"/>
                  </a:lnTo>
                  <a:lnTo>
                    <a:pt x="167" y="7769"/>
                  </a:lnTo>
                  <a:lnTo>
                    <a:pt x="264" y="7877"/>
                  </a:lnTo>
                  <a:lnTo>
                    <a:pt x="369" y="7986"/>
                  </a:lnTo>
                  <a:lnTo>
                    <a:pt x="483" y="8094"/>
                  </a:lnTo>
                  <a:lnTo>
                    <a:pt x="606" y="8202"/>
                  </a:lnTo>
                  <a:lnTo>
                    <a:pt x="729" y="8294"/>
                  </a:lnTo>
                  <a:lnTo>
                    <a:pt x="870" y="8377"/>
                  </a:lnTo>
                  <a:lnTo>
                    <a:pt x="1001" y="8460"/>
                  </a:lnTo>
                  <a:lnTo>
                    <a:pt x="1133" y="8527"/>
                  </a:lnTo>
                  <a:lnTo>
                    <a:pt x="1159" y="8543"/>
                  </a:lnTo>
                  <a:lnTo>
                    <a:pt x="1186" y="8568"/>
                  </a:lnTo>
                  <a:lnTo>
                    <a:pt x="1177" y="8577"/>
                  </a:lnTo>
                  <a:lnTo>
                    <a:pt x="1151" y="8593"/>
                  </a:lnTo>
                  <a:lnTo>
                    <a:pt x="1107" y="8602"/>
                  </a:lnTo>
                  <a:lnTo>
                    <a:pt x="1054" y="8618"/>
                  </a:lnTo>
                  <a:lnTo>
                    <a:pt x="1019" y="8635"/>
                  </a:lnTo>
                  <a:lnTo>
                    <a:pt x="1010" y="8652"/>
                  </a:lnTo>
                  <a:lnTo>
                    <a:pt x="1010" y="8668"/>
                  </a:lnTo>
                  <a:lnTo>
                    <a:pt x="1019" y="8685"/>
                  </a:lnTo>
                  <a:lnTo>
                    <a:pt x="1045" y="8718"/>
                  </a:lnTo>
                  <a:lnTo>
                    <a:pt x="852" y="8718"/>
                  </a:lnTo>
                  <a:lnTo>
                    <a:pt x="870" y="8777"/>
                  </a:lnTo>
                  <a:lnTo>
                    <a:pt x="878" y="8843"/>
                  </a:lnTo>
                  <a:lnTo>
                    <a:pt x="896" y="8893"/>
                  </a:lnTo>
                  <a:lnTo>
                    <a:pt x="922" y="8951"/>
                  </a:lnTo>
                  <a:lnTo>
                    <a:pt x="949" y="9001"/>
                  </a:lnTo>
                  <a:lnTo>
                    <a:pt x="975" y="9043"/>
                  </a:lnTo>
                  <a:lnTo>
                    <a:pt x="1010" y="9093"/>
                  </a:lnTo>
                  <a:lnTo>
                    <a:pt x="1124" y="9201"/>
                  </a:lnTo>
                  <a:lnTo>
                    <a:pt x="1221" y="9268"/>
                  </a:lnTo>
                  <a:lnTo>
                    <a:pt x="1318" y="9326"/>
                  </a:lnTo>
                  <a:lnTo>
                    <a:pt x="1432" y="9368"/>
                  </a:lnTo>
                  <a:lnTo>
                    <a:pt x="1537" y="9401"/>
                  </a:lnTo>
                  <a:lnTo>
                    <a:pt x="1651" y="9434"/>
                  </a:lnTo>
                  <a:lnTo>
                    <a:pt x="1766" y="9451"/>
                  </a:lnTo>
                  <a:lnTo>
                    <a:pt x="1880" y="9476"/>
                  </a:lnTo>
                  <a:lnTo>
                    <a:pt x="2108" y="9501"/>
                  </a:lnTo>
                  <a:lnTo>
                    <a:pt x="2310" y="9518"/>
                  </a:lnTo>
                  <a:lnTo>
                    <a:pt x="2793" y="9576"/>
                  </a:lnTo>
                  <a:lnTo>
                    <a:pt x="3268" y="9634"/>
                  </a:lnTo>
                  <a:lnTo>
                    <a:pt x="4234" y="9734"/>
                  </a:lnTo>
                  <a:lnTo>
                    <a:pt x="4708" y="9792"/>
                  </a:lnTo>
                  <a:lnTo>
                    <a:pt x="5183" y="9842"/>
                  </a:lnTo>
                  <a:lnTo>
                    <a:pt x="5657" y="9901"/>
                  </a:lnTo>
                  <a:lnTo>
                    <a:pt x="6140" y="9967"/>
                  </a:lnTo>
                  <a:lnTo>
                    <a:pt x="6755" y="10034"/>
                  </a:lnTo>
                  <a:lnTo>
                    <a:pt x="7062" y="10059"/>
                  </a:lnTo>
                  <a:lnTo>
                    <a:pt x="7677" y="10092"/>
                  </a:lnTo>
                  <a:lnTo>
                    <a:pt x="7985" y="10101"/>
                  </a:lnTo>
                  <a:lnTo>
                    <a:pt x="8591" y="10101"/>
                  </a:lnTo>
                  <a:lnTo>
                    <a:pt x="9197" y="10092"/>
                  </a:lnTo>
                  <a:lnTo>
                    <a:pt x="9794" y="10067"/>
                  </a:lnTo>
                  <a:lnTo>
                    <a:pt x="10400" y="10042"/>
                  </a:lnTo>
                  <a:lnTo>
                    <a:pt x="10998" y="10009"/>
                  </a:lnTo>
                  <a:lnTo>
                    <a:pt x="11560" y="9959"/>
                  </a:lnTo>
                  <a:lnTo>
                    <a:pt x="12175" y="9901"/>
                  </a:lnTo>
                  <a:lnTo>
                    <a:pt x="12491" y="9884"/>
                  </a:lnTo>
                  <a:lnTo>
                    <a:pt x="12807" y="9876"/>
                  </a:lnTo>
                  <a:lnTo>
                    <a:pt x="13123" y="9876"/>
                  </a:lnTo>
                  <a:lnTo>
                    <a:pt x="13273" y="9884"/>
                  </a:lnTo>
                  <a:lnTo>
                    <a:pt x="13422" y="9901"/>
                  </a:lnTo>
                  <a:lnTo>
                    <a:pt x="13580" y="9917"/>
                  </a:lnTo>
                  <a:lnTo>
                    <a:pt x="13721" y="9942"/>
                  </a:lnTo>
                  <a:lnTo>
                    <a:pt x="13852" y="9976"/>
                  </a:lnTo>
                  <a:lnTo>
                    <a:pt x="13984" y="10017"/>
                  </a:lnTo>
                  <a:lnTo>
                    <a:pt x="14125" y="10059"/>
                  </a:lnTo>
                  <a:lnTo>
                    <a:pt x="14239" y="10117"/>
                  </a:lnTo>
                  <a:lnTo>
                    <a:pt x="14353" y="10184"/>
                  </a:lnTo>
                  <a:lnTo>
                    <a:pt x="14459" y="10259"/>
                  </a:lnTo>
                  <a:lnTo>
                    <a:pt x="14652" y="10442"/>
                  </a:lnTo>
                  <a:lnTo>
                    <a:pt x="14731" y="10550"/>
                  </a:lnTo>
                  <a:lnTo>
                    <a:pt x="14801" y="10658"/>
                  </a:lnTo>
                  <a:lnTo>
                    <a:pt x="14854" y="10792"/>
                  </a:lnTo>
                  <a:lnTo>
                    <a:pt x="14907" y="10942"/>
                  </a:lnTo>
                  <a:lnTo>
                    <a:pt x="14942" y="11091"/>
                  </a:lnTo>
                  <a:lnTo>
                    <a:pt x="14968" y="11258"/>
                  </a:lnTo>
                  <a:lnTo>
                    <a:pt x="14968" y="11633"/>
                  </a:lnTo>
                  <a:lnTo>
                    <a:pt x="14950" y="11749"/>
                  </a:lnTo>
                  <a:lnTo>
                    <a:pt x="14915" y="11999"/>
                  </a:lnTo>
                  <a:lnTo>
                    <a:pt x="14871" y="12232"/>
                  </a:lnTo>
                  <a:lnTo>
                    <a:pt x="14810" y="12474"/>
                  </a:lnTo>
                  <a:lnTo>
                    <a:pt x="14740" y="12699"/>
                  </a:lnTo>
                  <a:lnTo>
                    <a:pt x="14669" y="12940"/>
                  </a:lnTo>
                  <a:lnTo>
                    <a:pt x="14590" y="13165"/>
                  </a:lnTo>
                  <a:lnTo>
                    <a:pt x="14511" y="13398"/>
                  </a:lnTo>
                  <a:lnTo>
                    <a:pt x="14441" y="13639"/>
                  </a:lnTo>
                  <a:lnTo>
                    <a:pt x="14388" y="13873"/>
                  </a:lnTo>
                  <a:lnTo>
                    <a:pt x="14344" y="14114"/>
                  </a:lnTo>
                  <a:lnTo>
                    <a:pt x="14327" y="14231"/>
                  </a:lnTo>
                  <a:lnTo>
                    <a:pt x="14309" y="14356"/>
                  </a:lnTo>
                  <a:lnTo>
                    <a:pt x="14300" y="14472"/>
                  </a:lnTo>
                  <a:lnTo>
                    <a:pt x="14300" y="14730"/>
                  </a:lnTo>
                  <a:lnTo>
                    <a:pt x="14318" y="14847"/>
                  </a:lnTo>
                  <a:lnTo>
                    <a:pt x="14327" y="14980"/>
                  </a:lnTo>
                  <a:lnTo>
                    <a:pt x="14353" y="15113"/>
                  </a:lnTo>
                  <a:lnTo>
                    <a:pt x="14397" y="15355"/>
                  </a:lnTo>
                  <a:lnTo>
                    <a:pt x="14450" y="15613"/>
                  </a:lnTo>
                  <a:lnTo>
                    <a:pt x="14511" y="15846"/>
                  </a:lnTo>
                  <a:lnTo>
                    <a:pt x="14590" y="16088"/>
                  </a:lnTo>
                  <a:lnTo>
                    <a:pt x="14661" y="16329"/>
                  </a:lnTo>
                  <a:lnTo>
                    <a:pt x="14748" y="16554"/>
                  </a:lnTo>
                  <a:lnTo>
                    <a:pt x="14836" y="16795"/>
                  </a:lnTo>
                  <a:lnTo>
                    <a:pt x="14933" y="17012"/>
                  </a:lnTo>
                  <a:lnTo>
                    <a:pt x="15038" y="17245"/>
                  </a:lnTo>
                  <a:lnTo>
                    <a:pt x="15170" y="17453"/>
                  </a:lnTo>
                  <a:lnTo>
                    <a:pt x="15293" y="17670"/>
                  </a:lnTo>
                  <a:lnTo>
                    <a:pt x="15425" y="17886"/>
                  </a:lnTo>
                  <a:lnTo>
                    <a:pt x="15565" y="18086"/>
                  </a:lnTo>
                  <a:lnTo>
                    <a:pt x="15723" y="18294"/>
                  </a:lnTo>
                  <a:lnTo>
                    <a:pt x="15882" y="18494"/>
                  </a:lnTo>
                  <a:lnTo>
                    <a:pt x="16048" y="18686"/>
                  </a:lnTo>
                  <a:lnTo>
                    <a:pt x="16101" y="18752"/>
                  </a:lnTo>
                  <a:lnTo>
                    <a:pt x="16145" y="18810"/>
                  </a:lnTo>
                  <a:lnTo>
                    <a:pt x="16233" y="18944"/>
                  </a:lnTo>
                  <a:lnTo>
                    <a:pt x="16356" y="19210"/>
                  </a:lnTo>
                  <a:lnTo>
                    <a:pt x="16409" y="19352"/>
                  </a:lnTo>
                  <a:lnTo>
                    <a:pt x="16470" y="19468"/>
                  </a:lnTo>
                  <a:lnTo>
                    <a:pt x="16505" y="19527"/>
                  </a:lnTo>
                  <a:lnTo>
                    <a:pt x="16576" y="19627"/>
                  </a:lnTo>
                  <a:lnTo>
                    <a:pt x="16619" y="19668"/>
                  </a:lnTo>
                  <a:lnTo>
                    <a:pt x="16821" y="19910"/>
                  </a:lnTo>
                  <a:lnTo>
                    <a:pt x="17024" y="20126"/>
                  </a:lnTo>
                  <a:lnTo>
                    <a:pt x="17120" y="20226"/>
                  </a:lnTo>
                  <a:lnTo>
                    <a:pt x="17234" y="20334"/>
                  </a:lnTo>
                  <a:lnTo>
                    <a:pt x="17349" y="20434"/>
                  </a:lnTo>
                  <a:lnTo>
                    <a:pt x="17691" y="20709"/>
                  </a:lnTo>
                  <a:lnTo>
                    <a:pt x="17814" y="20792"/>
                  </a:lnTo>
                  <a:lnTo>
                    <a:pt x="17946" y="20876"/>
                  </a:lnTo>
                  <a:lnTo>
                    <a:pt x="18078" y="20951"/>
                  </a:lnTo>
                  <a:lnTo>
                    <a:pt x="18218" y="21025"/>
                  </a:lnTo>
                  <a:lnTo>
                    <a:pt x="18359" y="21092"/>
                  </a:lnTo>
                  <a:lnTo>
                    <a:pt x="18508" y="21150"/>
                  </a:lnTo>
                  <a:lnTo>
                    <a:pt x="18570" y="21184"/>
                  </a:lnTo>
                  <a:lnTo>
                    <a:pt x="18640" y="21234"/>
                  </a:lnTo>
                  <a:lnTo>
                    <a:pt x="18728" y="21309"/>
                  </a:lnTo>
                  <a:lnTo>
                    <a:pt x="18807" y="21392"/>
                  </a:lnTo>
                  <a:lnTo>
                    <a:pt x="18886" y="21467"/>
                  </a:lnTo>
                  <a:lnTo>
                    <a:pt x="18974" y="21533"/>
                  </a:lnTo>
                  <a:lnTo>
                    <a:pt x="19035" y="21583"/>
                  </a:lnTo>
                  <a:lnTo>
                    <a:pt x="19079" y="21600"/>
                  </a:lnTo>
                  <a:lnTo>
                    <a:pt x="18789" y="21284"/>
                  </a:lnTo>
                  <a:lnTo>
                    <a:pt x="18508" y="20967"/>
                  </a:lnTo>
                  <a:lnTo>
                    <a:pt x="18209" y="20634"/>
                  </a:lnTo>
                  <a:lnTo>
                    <a:pt x="17928" y="20284"/>
                  </a:lnTo>
                  <a:lnTo>
                    <a:pt x="17630" y="19935"/>
                  </a:lnTo>
                  <a:lnTo>
                    <a:pt x="17349" y="19568"/>
                  </a:lnTo>
                  <a:lnTo>
                    <a:pt x="17059" y="19194"/>
                  </a:lnTo>
                  <a:lnTo>
                    <a:pt x="16655" y="18619"/>
                  </a:lnTo>
                  <a:lnTo>
                    <a:pt x="16532" y="18427"/>
                  </a:lnTo>
                  <a:lnTo>
                    <a:pt x="16417" y="18236"/>
                  </a:lnTo>
                  <a:lnTo>
                    <a:pt x="16294" y="18036"/>
                  </a:lnTo>
                  <a:lnTo>
                    <a:pt x="16180" y="17845"/>
                  </a:lnTo>
                  <a:lnTo>
                    <a:pt x="16075" y="17636"/>
                  </a:lnTo>
                  <a:lnTo>
                    <a:pt x="15882" y="17237"/>
                  </a:lnTo>
                  <a:lnTo>
                    <a:pt x="15794" y="17029"/>
                  </a:lnTo>
                  <a:lnTo>
                    <a:pt x="15636" y="16629"/>
                  </a:lnTo>
                  <a:lnTo>
                    <a:pt x="15565" y="16421"/>
                  </a:lnTo>
                  <a:lnTo>
                    <a:pt x="15513" y="16221"/>
                  </a:lnTo>
                  <a:lnTo>
                    <a:pt x="15460" y="16013"/>
                  </a:lnTo>
                  <a:lnTo>
                    <a:pt x="15425" y="15804"/>
                  </a:lnTo>
                  <a:lnTo>
                    <a:pt x="15390" y="15605"/>
                  </a:lnTo>
                  <a:lnTo>
                    <a:pt x="15355" y="15322"/>
                  </a:lnTo>
                  <a:lnTo>
                    <a:pt x="15319" y="15047"/>
                  </a:lnTo>
                  <a:lnTo>
                    <a:pt x="15293" y="14764"/>
                  </a:lnTo>
                  <a:lnTo>
                    <a:pt x="15275" y="14480"/>
                  </a:lnTo>
                  <a:lnTo>
                    <a:pt x="15275" y="13923"/>
                  </a:lnTo>
                  <a:lnTo>
                    <a:pt x="15284" y="13648"/>
                  </a:lnTo>
                  <a:lnTo>
                    <a:pt x="15302" y="13365"/>
                  </a:lnTo>
                  <a:lnTo>
                    <a:pt x="15328" y="13090"/>
                  </a:lnTo>
                  <a:lnTo>
                    <a:pt x="15363" y="12807"/>
                  </a:lnTo>
                  <a:lnTo>
                    <a:pt x="15407" y="12540"/>
                  </a:lnTo>
                  <a:lnTo>
                    <a:pt x="15460" y="12257"/>
                  </a:lnTo>
                  <a:lnTo>
                    <a:pt x="15521" y="11991"/>
                  </a:lnTo>
                  <a:lnTo>
                    <a:pt x="15592" y="11708"/>
                  </a:lnTo>
                  <a:lnTo>
                    <a:pt x="15680" y="11441"/>
                  </a:lnTo>
                  <a:lnTo>
                    <a:pt x="15776" y="11166"/>
                  </a:lnTo>
                  <a:lnTo>
                    <a:pt x="15969" y="10675"/>
                  </a:lnTo>
                  <a:lnTo>
                    <a:pt x="16180" y="10184"/>
                  </a:lnTo>
                  <a:lnTo>
                    <a:pt x="16400" y="9701"/>
                  </a:lnTo>
                  <a:lnTo>
                    <a:pt x="16619" y="9226"/>
                  </a:lnTo>
                  <a:lnTo>
                    <a:pt x="16848" y="8743"/>
                  </a:lnTo>
                  <a:lnTo>
                    <a:pt x="17085" y="8277"/>
                  </a:lnTo>
                  <a:lnTo>
                    <a:pt x="17340" y="7811"/>
                  </a:lnTo>
                  <a:lnTo>
                    <a:pt x="17603" y="7361"/>
                  </a:lnTo>
                  <a:lnTo>
                    <a:pt x="17884" y="6911"/>
                  </a:lnTo>
                  <a:lnTo>
                    <a:pt x="18183" y="6478"/>
                  </a:lnTo>
                  <a:lnTo>
                    <a:pt x="18332" y="6270"/>
                  </a:lnTo>
                  <a:lnTo>
                    <a:pt x="18499" y="6062"/>
                  </a:lnTo>
                  <a:lnTo>
                    <a:pt x="18657" y="5854"/>
                  </a:lnTo>
                  <a:lnTo>
                    <a:pt x="18824" y="5646"/>
                  </a:lnTo>
                  <a:lnTo>
                    <a:pt x="19009" y="5446"/>
                  </a:lnTo>
                  <a:lnTo>
                    <a:pt x="19184" y="5254"/>
                  </a:lnTo>
                  <a:lnTo>
                    <a:pt x="19369" y="5063"/>
                  </a:lnTo>
                  <a:lnTo>
                    <a:pt x="19571" y="4863"/>
                  </a:lnTo>
                  <a:lnTo>
                    <a:pt x="19764" y="4680"/>
                  </a:lnTo>
                  <a:lnTo>
                    <a:pt x="19966" y="4505"/>
                  </a:lnTo>
                  <a:lnTo>
                    <a:pt x="20177" y="4322"/>
                  </a:lnTo>
                  <a:lnTo>
                    <a:pt x="20397" y="4147"/>
                  </a:lnTo>
                  <a:lnTo>
                    <a:pt x="20493" y="4064"/>
                  </a:lnTo>
                  <a:lnTo>
                    <a:pt x="20590" y="3972"/>
                  </a:lnTo>
                  <a:lnTo>
                    <a:pt x="20686" y="3872"/>
                  </a:lnTo>
                  <a:lnTo>
                    <a:pt x="20845" y="3672"/>
                  </a:lnTo>
                  <a:lnTo>
                    <a:pt x="20985" y="3456"/>
                  </a:lnTo>
                  <a:lnTo>
                    <a:pt x="21047" y="3339"/>
                  </a:lnTo>
                  <a:lnTo>
                    <a:pt x="21178" y="3114"/>
                  </a:lnTo>
                  <a:lnTo>
                    <a:pt x="21293" y="2881"/>
                  </a:lnTo>
                  <a:lnTo>
                    <a:pt x="21407" y="2640"/>
                  </a:lnTo>
                  <a:lnTo>
                    <a:pt x="21530" y="2406"/>
                  </a:lnTo>
                  <a:lnTo>
                    <a:pt x="21556" y="2340"/>
                  </a:lnTo>
                  <a:lnTo>
                    <a:pt x="21591" y="2223"/>
                  </a:lnTo>
                  <a:lnTo>
                    <a:pt x="21600" y="2173"/>
                  </a:lnTo>
                  <a:lnTo>
                    <a:pt x="21600" y="2065"/>
                  </a:lnTo>
                  <a:lnTo>
                    <a:pt x="21591" y="2007"/>
                  </a:lnTo>
                  <a:lnTo>
                    <a:pt x="21582" y="1957"/>
                  </a:lnTo>
                  <a:lnTo>
                    <a:pt x="21547" y="1865"/>
                  </a:lnTo>
                  <a:lnTo>
                    <a:pt x="21495" y="1765"/>
                  </a:lnTo>
                  <a:lnTo>
                    <a:pt x="21433" y="1690"/>
                  </a:lnTo>
                  <a:lnTo>
                    <a:pt x="21363" y="1624"/>
                  </a:lnTo>
                  <a:lnTo>
                    <a:pt x="21275" y="1574"/>
                  </a:lnTo>
                  <a:lnTo>
                    <a:pt x="21178" y="1532"/>
                  </a:lnTo>
                  <a:lnTo>
                    <a:pt x="21126" y="1515"/>
                  </a:lnTo>
                  <a:lnTo>
                    <a:pt x="21073" y="1507"/>
                  </a:lnTo>
                  <a:lnTo>
                    <a:pt x="21029" y="1507"/>
                  </a:lnTo>
                  <a:lnTo>
                    <a:pt x="20976" y="1499"/>
                  </a:lnTo>
                  <a:lnTo>
                    <a:pt x="20924" y="1507"/>
                  </a:lnTo>
                  <a:lnTo>
                    <a:pt x="20880" y="1515"/>
                  </a:lnTo>
                  <a:lnTo>
                    <a:pt x="20774" y="1549"/>
                  </a:lnTo>
                  <a:lnTo>
                    <a:pt x="20730" y="1574"/>
                  </a:lnTo>
                  <a:lnTo>
                    <a:pt x="20678" y="1607"/>
                  </a:lnTo>
                  <a:lnTo>
                    <a:pt x="20634" y="1640"/>
                  </a:lnTo>
                  <a:lnTo>
                    <a:pt x="20581" y="1682"/>
                  </a:lnTo>
                  <a:lnTo>
                    <a:pt x="20397" y="1857"/>
                  </a:lnTo>
                  <a:lnTo>
                    <a:pt x="20212" y="2015"/>
                  </a:lnTo>
                  <a:lnTo>
                    <a:pt x="20010" y="2173"/>
                  </a:lnTo>
                  <a:lnTo>
                    <a:pt x="19826" y="2315"/>
                  </a:lnTo>
                  <a:lnTo>
                    <a:pt x="19720" y="2390"/>
                  </a:lnTo>
                  <a:lnTo>
                    <a:pt x="19624" y="2448"/>
                  </a:lnTo>
                  <a:lnTo>
                    <a:pt x="19501" y="2506"/>
                  </a:lnTo>
                  <a:lnTo>
                    <a:pt x="19395" y="2565"/>
                  </a:lnTo>
                  <a:lnTo>
                    <a:pt x="19281" y="2606"/>
                  </a:lnTo>
                  <a:lnTo>
                    <a:pt x="19158" y="2648"/>
                  </a:lnTo>
                  <a:lnTo>
                    <a:pt x="19026" y="2681"/>
                  </a:lnTo>
                  <a:lnTo>
                    <a:pt x="18886" y="2715"/>
                  </a:lnTo>
                  <a:lnTo>
                    <a:pt x="18772" y="2731"/>
                  </a:lnTo>
                  <a:lnTo>
                    <a:pt x="18657" y="2740"/>
                  </a:lnTo>
                  <a:lnTo>
                    <a:pt x="18552" y="2740"/>
                  </a:lnTo>
                  <a:lnTo>
                    <a:pt x="18447" y="2731"/>
                  </a:lnTo>
                  <a:lnTo>
                    <a:pt x="18332" y="2715"/>
                  </a:lnTo>
                  <a:lnTo>
                    <a:pt x="18227" y="2690"/>
                  </a:lnTo>
                  <a:lnTo>
                    <a:pt x="18130" y="2656"/>
                  </a:lnTo>
                  <a:lnTo>
                    <a:pt x="18025" y="2623"/>
                  </a:lnTo>
                  <a:lnTo>
                    <a:pt x="17814" y="2548"/>
                  </a:lnTo>
                  <a:lnTo>
                    <a:pt x="17621" y="2456"/>
                  </a:lnTo>
                  <a:lnTo>
                    <a:pt x="17428" y="2357"/>
                  </a:lnTo>
                  <a:lnTo>
                    <a:pt x="17234" y="2265"/>
                  </a:lnTo>
                  <a:lnTo>
                    <a:pt x="16971" y="2165"/>
                  </a:lnTo>
                  <a:lnTo>
                    <a:pt x="16716" y="2065"/>
                  </a:lnTo>
                  <a:lnTo>
                    <a:pt x="16461" y="1957"/>
                  </a:lnTo>
                  <a:lnTo>
                    <a:pt x="16207" y="1865"/>
                  </a:lnTo>
                  <a:lnTo>
                    <a:pt x="15961" y="1765"/>
                  </a:lnTo>
                  <a:lnTo>
                    <a:pt x="15706" y="1682"/>
                  </a:lnTo>
                  <a:lnTo>
                    <a:pt x="15434" y="1607"/>
                  </a:lnTo>
                  <a:lnTo>
                    <a:pt x="15161" y="1549"/>
                  </a:lnTo>
                  <a:lnTo>
                    <a:pt x="14986" y="1524"/>
                  </a:lnTo>
                  <a:lnTo>
                    <a:pt x="14819" y="1499"/>
                  </a:lnTo>
                  <a:lnTo>
                    <a:pt x="14661" y="1482"/>
                  </a:lnTo>
                  <a:lnTo>
                    <a:pt x="14485" y="1466"/>
                  </a:lnTo>
                  <a:lnTo>
                    <a:pt x="14160" y="1449"/>
                  </a:lnTo>
                  <a:lnTo>
                    <a:pt x="13826" y="1457"/>
                  </a:lnTo>
                  <a:lnTo>
                    <a:pt x="13501" y="1474"/>
                  </a:lnTo>
                  <a:lnTo>
                    <a:pt x="13176" y="1499"/>
                  </a:lnTo>
                  <a:lnTo>
                    <a:pt x="12842" y="1532"/>
                  </a:lnTo>
                  <a:lnTo>
                    <a:pt x="12526" y="1565"/>
                  </a:lnTo>
                  <a:lnTo>
                    <a:pt x="12201" y="1607"/>
                  </a:lnTo>
                  <a:lnTo>
                    <a:pt x="11885" y="1649"/>
                  </a:lnTo>
                  <a:lnTo>
                    <a:pt x="11560" y="1682"/>
                  </a:lnTo>
                  <a:lnTo>
                    <a:pt x="11235" y="1707"/>
                  </a:lnTo>
                  <a:lnTo>
                    <a:pt x="10919" y="1724"/>
                  </a:lnTo>
                  <a:lnTo>
                    <a:pt x="10444" y="1724"/>
                  </a:lnTo>
                  <a:lnTo>
                    <a:pt x="10286" y="1715"/>
                  </a:lnTo>
                  <a:lnTo>
                    <a:pt x="10119" y="1699"/>
                  </a:lnTo>
                  <a:lnTo>
                    <a:pt x="9961" y="1682"/>
                  </a:lnTo>
                  <a:lnTo>
                    <a:pt x="9794" y="1649"/>
                  </a:lnTo>
                  <a:lnTo>
                    <a:pt x="9627" y="1599"/>
                  </a:lnTo>
                  <a:lnTo>
                    <a:pt x="9452" y="1540"/>
                  </a:lnTo>
                  <a:lnTo>
                    <a:pt x="9294" y="1474"/>
                  </a:lnTo>
                  <a:lnTo>
                    <a:pt x="8977" y="1332"/>
                  </a:lnTo>
                  <a:lnTo>
                    <a:pt x="8679" y="1166"/>
                  </a:lnTo>
                  <a:lnTo>
                    <a:pt x="8371" y="1008"/>
                  </a:lnTo>
                  <a:lnTo>
                    <a:pt x="8081" y="849"/>
                  </a:lnTo>
                  <a:lnTo>
                    <a:pt x="7923" y="783"/>
                  </a:lnTo>
                  <a:lnTo>
                    <a:pt x="7774" y="708"/>
                  </a:lnTo>
                  <a:lnTo>
                    <a:pt x="7616" y="658"/>
                  </a:lnTo>
                  <a:lnTo>
                    <a:pt x="7466" y="608"/>
                  </a:lnTo>
                  <a:lnTo>
                    <a:pt x="7150" y="491"/>
                  </a:lnTo>
                  <a:lnTo>
                    <a:pt x="6676" y="291"/>
                  </a:lnTo>
                  <a:lnTo>
                    <a:pt x="6518" y="208"/>
                  </a:lnTo>
                  <a:lnTo>
                    <a:pt x="6360" y="150"/>
                  </a:lnTo>
                  <a:lnTo>
                    <a:pt x="6193" y="92"/>
                  </a:lnTo>
                  <a:lnTo>
                    <a:pt x="6035" y="50"/>
                  </a:lnTo>
                  <a:lnTo>
                    <a:pt x="5877" y="17"/>
                  </a:lnTo>
                  <a:lnTo>
                    <a:pt x="5797" y="8"/>
                  </a:lnTo>
                  <a:lnTo>
                    <a:pt x="5710" y="8"/>
                  </a:lnTo>
                  <a:lnTo>
                    <a:pt x="5631" y="0"/>
                  </a:lnTo>
                  <a:lnTo>
                    <a:pt x="5552" y="8"/>
                  </a:lnTo>
                  <a:lnTo>
                    <a:pt x="5481" y="17"/>
                  </a:lnTo>
                  <a:lnTo>
                    <a:pt x="5402" y="33"/>
                  </a:lnTo>
                  <a:lnTo>
                    <a:pt x="5332" y="50"/>
                  </a:lnTo>
                  <a:lnTo>
                    <a:pt x="5253" y="75"/>
                  </a:lnTo>
                  <a:lnTo>
                    <a:pt x="5174" y="108"/>
                  </a:lnTo>
                  <a:lnTo>
                    <a:pt x="5104" y="150"/>
                  </a:lnTo>
                  <a:lnTo>
                    <a:pt x="5024" y="200"/>
                  </a:lnTo>
                  <a:lnTo>
                    <a:pt x="4928" y="291"/>
                  </a:lnTo>
                  <a:lnTo>
                    <a:pt x="4902" y="333"/>
                  </a:lnTo>
                  <a:lnTo>
                    <a:pt x="4866" y="416"/>
                  </a:lnTo>
                  <a:lnTo>
                    <a:pt x="4858" y="466"/>
                  </a:lnTo>
                  <a:lnTo>
                    <a:pt x="4858" y="516"/>
                  </a:lnTo>
                  <a:lnTo>
                    <a:pt x="4884" y="666"/>
                  </a:lnTo>
                  <a:lnTo>
                    <a:pt x="4902" y="716"/>
                  </a:lnTo>
                  <a:lnTo>
                    <a:pt x="4928" y="783"/>
                  </a:lnTo>
                  <a:lnTo>
                    <a:pt x="4981" y="883"/>
                  </a:lnTo>
                  <a:lnTo>
                    <a:pt x="5016" y="924"/>
                  </a:lnTo>
                  <a:lnTo>
                    <a:pt x="5060" y="974"/>
                  </a:lnTo>
                  <a:lnTo>
                    <a:pt x="5095" y="1016"/>
                  </a:lnTo>
                  <a:lnTo>
                    <a:pt x="4866" y="1033"/>
                  </a:lnTo>
                  <a:lnTo>
                    <a:pt x="4743" y="1033"/>
                  </a:lnTo>
                  <a:lnTo>
                    <a:pt x="4612" y="1024"/>
                  </a:lnTo>
                  <a:lnTo>
                    <a:pt x="4374" y="1016"/>
                  </a:lnTo>
                  <a:lnTo>
                    <a:pt x="4129" y="1008"/>
                  </a:lnTo>
                  <a:lnTo>
                    <a:pt x="3997" y="1016"/>
                  </a:lnTo>
                  <a:lnTo>
                    <a:pt x="3874" y="1024"/>
                  </a:lnTo>
                  <a:lnTo>
                    <a:pt x="3760" y="1049"/>
                  </a:lnTo>
                  <a:lnTo>
                    <a:pt x="3645" y="1082"/>
                  </a:lnTo>
                  <a:lnTo>
                    <a:pt x="3522" y="1132"/>
                  </a:lnTo>
                  <a:lnTo>
                    <a:pt x="3417" y="1191"/>
                  </a:lnTo>
                  <a:lnTo>
                    <a:pt x="3312" y="1274"/>
                  </a:lnTo>
                  <a:lnTo>
                    <a:pt x="3259" y="1324"/>
                  </a:lnTo>
                  <a:lnTo>
                    <a:pt x="3215" y="1374"/>
                  </a:lnTo>
                  <a:lnTo>
                    <a:pt x="3180" y="1399"/>
                  </a:lnTo>
                  <a:lnTo>
                    <a:pt x="3162" y="1441"/>
                  </a:lnTo>
                  <a:lnTo>
                    <a:pt x="3145" y="1499"/>
                  </a:lnTo>
                  <a:lnTo>
                    <a:pt x="3145" y="1632"/>
                  </a:lnTo>
                  <a:lnTo>
                    <a:pt x="3162" y="1699"/>
                  </a:lnTo>
                  <a:lnTo>
                    <a:pt x="3180" y="1757"/>
                  </a:lnTo>
                  <a:lnTo>
                    <a:pt x="3215" y="1824"/>
                  </a:lnTo>
                  <a:lnTo>
                    <a:pt x="3347" y="1965"/>
                  </a:lnTo>
                  <a:lnTo>
                    <a:pt x="3496" y="2090"/>
                  </a:lnTo>
                  <a:lnTo>
                    <a:pt x="3654" y="2207"/>
                  </a:lnTo>
                  <a:lnTo>
                    <a:pt x="3812" y="2307"/>
                  </a:lnTo>
                  <a:lnTo>
                    <a:pt x="3979" y="2398"/>
                  </a:lnTo>
                  <a:lnTo>
                    <a:pt x="4164" y="2481"/>
                  </a:lnTo>
                  <a:lnTo>
                    <a:pt x="4339" y="2548"/>
                  </a:lnTo>
                  <a:lnTo>
                    <a:pt x="4524" y="2606"/>
                  </a:lnTo>
                  <a:lnTo>
                    <a:pt x="4717" y="2656"/>
                  </a:lnTo>
                  <a:lnTo>
                    <a:pt x="4902" y="2698"/>
                  </a:lnTo>
                  <a:lnTo>
                    <a:pt x="5086" y="2731"/>
                  </a:lnTo>
                  <a:lnTo>
                    <a:pt x="5288" y="2765"/>
                  </a:lnTo>
                  <a:lnTo>
                    <a:pt x="6043" y="2848"/>
                  </a:lnTo>
                  <a:lnTo>
                    <a:pt x="7414" y="2981"/>
                  </a:lnTo>
                  <a:lnTo>
                    <a:pt x="8081" y="3039"/>
                  </a:lnTo>
                  <a:lnTo>
                    <a:pt x="8758" y="3089"/>
                  </a:lnTo>
                  <a:lnTo>
                    <a:pt x="9417" y="3139"/>
                  </a:lnTo>
                  <a:lnTo>
                    <a:pt x="10084" y="3198"/>
                  </a:lnTo>
                  <a:lnTo>
                    <a:pt x="10760" y="3247"/>
                  </a:lnTo>
                  <a:lnTo>
                    <a:pt x="11428" y="3297"/>
                  </a:lnTo>
                  <a:lnTo>
                    <a:pt x="11604" y="3306"/>
                  </a:lnTo>
                  <a:lnTo>
                    <a:pt x="11779" y="3297"/>
                  </a:lnTo>
                  <a:lnTo>
                    <a:pt x="11964" y="3272"/>
                  </a:lnTo>
                  <a:lnTo>
                    <a:pt x="12131" y="3247"/>
                  </a:lnTo>
                  <a:lnTo>
                    <a:pt x="12491" y="3164"/>
                  </a:lnTo>
                  <a:lnTo>
                    <a:pt x="12842" y="3073"/>
                  </a:lnTo>
                  <a:lnTo>
                    <a:pt x="13211" y="2989"/>
                  </a:lnTo>
                  <a:lnTo>
                    <a:pt x="13387" y="2956"/>
                  </a:lnTo>
                  <a:lnTo>
                    <a:pt x="13571" y="2931"/>
                  </a:lnTo>
                  <a:lnTo>
                    <a:pt x="13756" y="2923"/>
                  </a:lnTo>
                  <a:lnTo>
                    <a:pt x="13932" y="2931"/>
                  </a:lnTo>
                  <a:lnTo>
                    <a:pt x="14028" y="2931"/>
                  </a:lnTo>
                  <a:lnTo>
                    <a:pt x="14125" y="2948"/>
                  </a:lnTo>
                  <a:lnTo>
                    <a:pt x="14213" y="2964"/>
                  </a:lnTo>
                  <a:lnTo>
                    <a:pt x="14309" y="2989"/>
                  </a:lnTo>
                  <a:lnTo>
                    <a:pt x="14661" y="3073"/>
                  </a:lnTo>
                  <a:lnTo>
                    <a:pt x="14994" y="3173"/>
                  </a:lnTo>
                  <a:lnTo>
                    <a:pt x="15337" y="3281"/>
                  </a:lnTo>
                  <a:lnTo>
                    <a:pt x="15671" y="3397"/>
                  </a:lnTo>
                  <a:lnTo>
                    <a:pt x="15996" y="3531"/>
                  </a:lnTo>
                  <a:lnTo>
                    <a:pt x="16330" y="3656"/>
                  </a:lnTo>
                  <a:lnTo>
                    <a:pt x="16997" y="3922"/>
                  </a:lnTo>
                  <a:lnTo>
                    <a:pt x="17094" y="3972"/>
                  </a:lnTo>
                  <a:lnTo>
                    <a:pt x="17190" y="4030"/>
                  </a:lnTo>
                  <a:lnTo>
                    <a:pt x="17278" y="4105"/>
                  </a:lnTo>
                  <a:lnTo>
                    <a:pt x="17375" y="4197"/>
                  </a:lnTo>
                  <a:lnTo>
                    <a:pt x="17410" y="4247"/>
                  </a:lnTo>
                  <a:lnTo>
                    <a:pt x="17436" y="4297"/>
                  </a:lnTo>
                  <a:lnTo>
                    <a:pt x="17454" y="4347"/>
                  </a:lnTo>
                  <a:lnTo>
                    <a:pt x="17471" y="4405"/>
                  </a:lnTo>
                  <a:lnTo>
                    <a:pt x="17471" y="4522"/>
                  </a:lnTo>
                  <a:lnTo>
                    <a:pt x="17454" y="4580"/>
                  </a:lnTo>
                  <a:lnTo>
                    <a:pt x="17428" y="4638"/>
                  </a:lnTo>
                  <a:lnTo>
                    <a:pt x="17401" y="4655"/>
                  </a:lnTo>
                  <a:lnTo>
                    <a:pt x="17384" y="4655"/>
                  </a:lnTo>
                  <a:lnTo>
                    <a:pt x="17357" y="4663"/>
                  </a:lnTo>
                  <a:lnTo>
                    <a:pt x="17322" y="4655"/>
                  </a:lnTo>
                  <a:lnTo>
                    <a:pt x="17182" y="4638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27747" y="318577"/>
              <a:ext cx="51227" cy="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9" y="3743"/>
                  </a:moveTo>
                  <a:lnTo>
                    <a:pt x="2629" y="3743"/>
                  </a:lnTo>
                  <a:lnTo>
                    <a:pt x="5086" y="3101"/>
                  </a:lnTo>
                  <a:lnTo>
                    <a:pt x="6257" y="2566"/>
                  </a:lnTo>
                  <a:lnTo>
                    <a:pt x="8714" y="1604"/>
                  </a:lnTo>
                  <a:lnTo>
                    <a:pt x="11143" y="642"/>
                  </a:lnTo>
                  <a:lnTo>
                    <a:pt x="12371" y="321"/>
                  </a:lnTo>
                  <a:lnTo>
                    <a:pt x="13571" y="107"/>
                  </a:lnTo>
                  <a:lnTo>
                    <a:pt x="14800" y="0"/>
                  </a:lnTo>
                  <a:lnTo>
                    <a:pt x="16000" y="107"/>
                  </a:lnTo>
                  <a:lnTo>
                    <a:pt x="16600" y="214"/>
                  </a:lnTo>
                  <a:lnTo>
                    <a:pt x="17171" y="428"/>
                  </a:lnTo>
                  <a:lnTo>
                    <a:pt x="17800" y="642"/>
                  </a:lnTo>
                  <a:lnTo>
                    <a:pt x="18400" y="1069"/>
                  </a:lnTo>
                  <a:lnTo>
                    <a:pt x="19000" y="1390"/>
                  </a:lnTo>
                  <a:lnTo>
                    <a:pt x="19600" y="1925"/>
                  </a:lnTo>
                  <a:lnTo>
                    <a:pt x="20171" y="2459"/>
                  </a:lnTo>
                  <a:lnTo>
                    <a:pt x="20743" y="3208"/>
                  </a:lnTo>
                  <a:lnTo>
                    <a:pt x="20914" y="3529"/>
                  </a:lnTo>
                  <a:lnTo>
                    <a:pt x="21057" y="3850"/>
                  </a:lnTo>
                  <a:lnTo>
                    <a:pt x="21286" y="4919"/>
                  </a:lnTo>
                  <a:lnTo>
                    <a:pt x="21457" y="6202"/>
                  </a:lnTo>
                  <a:lnTo>
                    <a:pt x="21571" y="7699"/>
                  </a:lnTo>
                  <a:lnTo>
                    <a:pt x="21571" y="8554"/>
                  </a:lnTo>
                  <a:lnTo>
                    <a:pt x="21600" y="9410"/>
                  </a:lnTo>
                  <a:lnTo>
                    <a:pt x="21571" y="10265"/>
                  </a:lnTo>
                  <a:lnTo>
                    <a:pt x="21514" y="11121"/>
                  </a:lnTo>
                  <a:lnTo>
                    <a:pt x="21457" y="11869"/>
                  </a:lnTo>
                  <a:lnTo>
                    <a:pt x="21371" y="12725"/>
                  </a:lnTo>
                  <a:lnTo>
                    <a:pt x="21229" y="13366"/>
                  </a:lnTo>
                  <a:lnTo>
                    <a:pt x="21086" y="14115"/>
                  </a:lnTo>
                  <a:lnTo>
                    <a:pt x="20971" y="14436"/>
                  </a:lnTo>
                  <a:lnTo>
                    <a:pt x="20829" y="14863"/>
                  </a:lnTo>
                  <a:lnTo>
                    <a:pt x="20486" y="15505"/>
                  </a:lnTo>
                  <a:lnTo>
                    <a:pt x="20114" y="15933"/>
                  </a:lnTo>
                  <a:lnTo>
                    <a:pt x="19743" y="16253"/>
                  </a:lnTo>
                  <a:lnTo>
                    <a:pt x="19343" y="16467"/>
                  </a:lnTo>
                  <a:lnTo>
                    <a:pt x="18914" y="16681"/>
                  </a:lnTo>
                  <a:lnTo>
                    <a:pt x="18514" y="16467"/>
                  </a:lnTo>
                  <a:lnTo>
                    <a:pt x="18171" y="16360"/>
                  </a:lnTo>
                  <a:lnTo>
                    <a:pt x="17343" y="15933"/>
                  </a:lnTo>
                  <a:lnTo>
                    <a:pt x="16514" y="15719"/>
                  </a:lnTo>
                  <a:lnTo>
                    <a:pt x="15714" y="15612"/>
                  </a:lnTo>
                  <a:lnTo>
                    <a:pt x="14914" y="15719"/>
                  </a:lnTo>
                  <a:lnTo>
                    <a:pt x="14143" y="15933"/>
                  </a:lnTo>
                  <a:lnTo>
                    <a:pt x="13343" y="16253"/>
                  </a:lnTo>
                  <a:lnTo>
                    <a:pt x="11800" y="17323"/>
                  </a:lnTo>
                  <a:lnTo>
                    <a:pt x="10286" y="18392"/>
                  </a:lnTo>
                  <a:lnTo>
                    <a:pt x="8743" y="19568"/>
                  </a:lnTo>
                  <a:lnTo>
                    <a:pt x="7943" y="20210"/>
                  </a:lnTo>
                  <a:lnTo>
                    <a:pt x="7171" y="20745"/>
                  </a:lnTo>
                  <a:lnTo>
                    <a:pt x="6343" y="21172"/>
                  </a:lnTo>
                  <a:lnTo>
                    <a:pt x="5571" y="21493"/>
                  </a:lnTo>
                  <a:lnTo>
                    <a:pt x="5171" y="21600"/>
                  </a:lnTo>
                  <a:lnTo>
                    <a:pt x="4343" y="21600"/>
                  </a:lnTo>
                  <a:lnTo>
                    <a:pt x="3914" y="21493"/>
                  </a:lnTo>
                  <a:lnTo>
                    <a:pt x="3514" y="21386"/>
                  </a:lnTo>
                  <a:lnTo>
                    <a:pt x="3143" y="21172"/>
                  </a:lnTo>
                  <a:lnTo>
                    <a:pt x="2714" y="20851"/>
                  </a:lnTo>
                  <a:lnTo>
                    <a:pt x="2371" y="20424"/>
                  </a:lnTo>
                  <a:lnTo>
                    <a:pt x="2000" y="19889"/>
                  </a:lnTo>
                  <a:lnTo>
                    <a:pt x="1657" y="19248"/>
                  </a:lnTo>
                  <a:lnTo>
                    <a:pt x="1371" y="18499"/>
                  </a:lnTo>
                  <a:lnTo>
                    <a:pt x="1029" y="17537"/>
                  </a:lnTo>
                  <a:lnTo>
                    <a:pt x="771" y="16360"/>
                  </a:lnTo>
                  <a:lnTo>
                    <a:pt x="543" y="15184"/>
                  </a:lnTo>
                  <a:lnTo>
                    <a:pt x="343" y="13901"/>
                  </a:lnTo>
                  <a:lnTo>
                    <a:pt x="200" y="12404"/>
                  </a:lnTo>
                  <a:lnTo>
                    <a:pt x="86" y="11442"/>
                  </a:lnTo>
                  <a:lnTo>
                    <a:pt x="29" y="10479"/>
                  </a:lnTo>
                  <a:lnTo>
                    <a:pt x="0" y="9410"/>
                  </a:lnTo>
                  <a:lnTo>
                    <a:pt x="29" y="8341"/>
                  </a:lnTo>
                  <a:lnTo>
                    <a:pt x="57" y="7913"/>
                  </a:lnTo>
                  <a:lnTo>
                    <a:pt x="86" y="7378"/>
                  </a:lnTo>
                  <a:lnTo>
                    <a:pt x="143" y="6950"/>
                  </a:lnTo>
                  <a:lnTo>
                    <a:pt x="229" y="6416"/>
                  </a:lnTo>
                  <a:lnTo>
                    <a:pt x="286" y="5988"/>
                  </a:lnTo>
                  <a:lnTo>
                    <a:pt x="400" y="5667"/>
                  </a:lnTo>
                  <a:lnTo>
                    <a:pt x="514" y="5240"/>
                  </a:lnTo>
                  <a:lnTo>
                    <a:pt x="657" y="4919"/>
                  </a:lnTo>
                  <a:lnTo>
                    <a:pt x="886" y="4705"/>
                  </a:lnTo>
                  <a:lnTo>
                    <a:pt x="1343" y="4705"/>
                  </a:lnTo>
                  <a:lnTo>
                    <a:pt x="1800" y="5133"/>
                  </a:lnTo>
                  <a:lnTo>
                    <a:pt x="2257" y="5988"/>
                  </a:lnTo>
                  <a:lnTo>
                    <a:pt x="2486" y="6630"/>
                  </a:lnTo>
                  <a:lnTo>
                    <a:pt x="1429" y="37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142" y="304935"/>
              <a:ext cx="8539" cy="2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35" y="17975"/>
                  </a:moveTo>
                  <a:lnTo>
                    <a:pt x="21600" y="17975"/>
                  </a:lnTo>
                  <a:lnTo>
                    <a:pt x="19786" y="17826"/>
                  </a:lnTo>
                  <a:lnTo>
                    <a:pt x="18302" y="17628"/>
                  </a:lnTo>
                  <a:lnTo>
                    <a:pt x="17148" y="17429"/>
                  </a:lnTo>
                  <a:lnTo>
                    <a:pt x="16159" y="17181"/>
                  </a:lnTo>
                  <a:lnTo>
                    <a:pt x="15334" y="16982"/>
                  </a:lnTo>
                  <a:lnTo>
                    <a:pt x="14675" y="16734"/>
                  </a:lnTo>
                  <a:lnTo>
                    <a:pt x="14180" y="16486"/>
                  </a:lnTo>
                  <a:lnTo>
                    <a:pt x="13685" y="16138"/>
                  </a:lnTo>
                  <a:lnTo>
                    <a:pt x="13356" y="15840"/>
                  </a:lnTo>
                  <a:lnTo>
                    <a:pt x="12696" y="14946"/>
                  </a:lnTo>
                  <a:lnTo>
                    <a:pt x="12531" y="14499"/>
                  </a:lnTo>
                  <a:lnTo>
                    <a:pt x="12531" y="13357"/>
                  </a:lnTo>
                  <a:lnTo>
                    <a:pt x="12696" y="12116"/>
                  </a:lnTo>
                  <a:lnTo>
                    <a:pt x="13685" y="9335"/>
                  </a:lnTo>
                  <a:lnTo>
                    <a:pt x="14675" y="6406"/>
                  </a:lnTo>
                  <a:lnTo>
                    <a:pt x="14840" y="5512"/>
                  </a:lnTo>
                  <a:lnTo>
                    <a:pt x="15005" y="4767"/>
                  </a:lnTo>
                  <a:lnTo>
                    <a:pt x="14840" y="3972"/>
                  </a:lnTo>
                  <a:lnTo>
                    <a:pt x="14840" y="3178"/>
                  </a:lnTo>
                  <a:lnTo>
                    <a:pt x="14510" y="2334"/>
                  </a:lnTo>
                  <a:lnTo>
                    <a:pt x="14015" y="1589"/>
                  </a:lnTo>
                  <a:lnTo>
                    <a:pt x="13521" y="794"/>
                  </a:lnTo>
                  <a:lnTo>
                    <a:pt x="12696" y="0"/>
                  </a:lnTo>
                  <a:lnTo>
                    <a:pt x="824" y="1192"/>
                  </a:lnTo>
                  <a:lnTo>
                    <a:pt x="1484" y="1688"/>
                  </a:lnTo>
                  <a:lnTo>
                    <a:pt x="1979" y="2234"/>
                  </a:lnTo>
                  <a:lnTo>
                    <a:pt x="2308" y="2880"/>
                  </a:lnTo>
                  <a:lnTo>
                    <a:pt x="2473" y="3476"/>
                  </a:lnTo>
                  <a:lnTo>
                    <a:pt x="2473" y="4072"/>
                  </a:lnTo>
                  <a:lnTo>
                    <a:pt x="2638" y="4717"/>
                  </a:lnTo>
                  <a:lnTo>
                    <a:pt x="2473" y="5363"/>
                  </a:lnTo>
                  <a:lnTo>
                    <a:pt x="2473" y="6058"/>
                  </a:lnTo>
                  <a:lnTo>
                    <a:pt x="1484" y="8938"/>
                  </a:lnTo>
                  <a:lnTo>
                    <a:pt x="165" y="11818"/>
                  </a:lnTo>
                  <a:lnTo>
                    <a:pt x="0" y="13308"/>
                  </a:lnTo>
                  <a:lnTo>
                    <a:pt x="0" y="14648"/>
                  </a:lnTo>
                  <a:lnTo>
                    <a:pt x="330" y="15492"/>
                  </a:lnTo>
                  <a:lnTo>
                    <a:pt x="660" y="16188"/>
                  </a:lnTo>
                  <a:lnTo>
                    <a:pt x="2308" y="17578"/>
                  </a:lnTo>
                  <a:lnTo>
                    <a:pt x="3298" y="18223"/>
                  </a:lnTo>
                  <a:lnTo>
                    <a:pt x="4617" y="18919"/>
                  </a:lnTo>
                  <a:lnTo>
                    <a:pt x="6266" y="19514"/>
                  </a:lnTo>
                  <a:lnTo>
                    <a:pt x="8244" y="20061"/>
                  </a:lnTo>
                  <a:lnTo>
                    <a:pt x="10388" y="20557"/>
                  </a:lnTo>
                  <a:lnTo>
                    <a:pt x="13026" y="20954"/>
                  </a:lnTo>
                  <a:lnTo>
                    <a:pt x="15664" y="21302"/>
                  </a:lnTo>
                  <a:lnTo>
                    <a:pt x="18467" y="21550"/>
                  </a:lnTo>
                  <a:lnTo>
                    <a:pt x="18632" y="21600"/>
                  </a:lnTo>
                  <a:lnTo>
                    <a:pt x="21435" y="1797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25613" y="322589"/>
              <a:ext cx="49092" cy="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40" y="13841"/>
                  </a:moveTo>
                  <a:lnTo>
                    <a:pt x="20923" y="419"/>
                  </a:lnTo>
                  <a:lnTo>
                    <a:pt x="19687" y="0"/>
                  </a:lnTo>
                  <a:lnTo>
                    <a:pt x="18451" y="0"/>
                  </a:lnTo>
                  <a:lnTo>
                    <a:pt x="17245" y="210"/>
                  </a:lnTo>
                  <a:lnTo>
                    <a:pt x="15979" y="839"/>
                  </a:lnTo>
                  <a:lnTo>
                    <a:pt x="13478" y="2517"/>
                  </a:lnTo>
                  <a:lnTo>
                    <a:pt x="10977" y="4404"/>
                  </a:lnTo>
                  <a:lnTo>
                    <a:pt x="9682" y="5033"/>
                  </a:lnTo>
                  <a:lnTo>
                    <a:pt x="8446" y="5662"/>
                  </a:lnTo>
                  <a:lnTo>
                    <a:pt x="7151" y="5872"/>
                  </a:lnTo>
                  <a:lnTo>
                    <a:pt x="5827" y="5662"/>
                  </a:lnTo>
                  <a:lnTo>
                    <a:pt x="4532" y="5243"/>
                  </a:lnTo>
                  <a:lnTo>
                    <a:pt x="3855" y="4823"/>
                  </a:lnTo>
                  <a:lnTo>
                    <a:pt x="3208" y="4404"/>
                  </a:lnTo>
                  <a:lnTo>
                    <a:pt x="2560" y="3775"/>
                  </a:lnTo>
                  <a:lnTo>
                    <a:pt x="1854" y="2726"/>
                  </a:lnTo>
                  <a:lnTo>
                    <a:pt x="1207" y="1678"/>
                  </a:lnTo>
                  <a:lnTo>
                    <a:pt x="500" y="629"/>
                  </a:lnTo>
                  <a:lnTo>
                    <a:pt x="0" y="15938"/>
                  </a:lnTo>
                  <a:lnTo>
                    <a:pt x="736" y="17196"/>
                  </a:lnTo>
                  <a:lnTo>
                    <a:pt x="1471" y="18245"/>
                  </a:lnTo>
                  <a:lnTo>
                    <a:pt x="2943" y="19922"/>
                  </a:lnTo>
                  <a:lnTo>
                    <a:pt x="3649" y="20551"/>
                  </a:lnTo>
                  <a:lnTo>
                    <a:pt x="4385" y="20971"/>
                  </a:lnTo>
                  <a:lnTo>
                    <a:pt x="5062" y="21181"/>
                  </a:lnTo>
                  <a:lnTo>
                    <a:pt x="5768" y="21390"/>
                  </a:lnTo>
                  <a:lnTo>
                    <a:pt x="7151" y="21600"/>
                  </a:lnTo>
                  <a:lnTo>
                    <a:pt x="8534" y="21181"/>
                  </a:lnTo>
                  <a:lnTo>
                    <a:pt x="9858" y="20761"/>
                  </a:lnTo>
                  <a:lnTo>
                    <a:pt x="11153" y="19922"/>
                  </a:lnTo>
                  <a:lnTo>
                    <a:pt x="13713" y="18245"/>
                  </a:lnTo>
                  <a:lnTo>
                    <a:pt x="16156" y="16777"/>
                  </a:lnTo>
                  <a:lnTo>
                    <a:pt x="17362" y="15938"/>
                  </a:lnTo>
                  <a:lnTo>
                    <a:pt x="18481" y="15728"/>
                  </a:lnTo>
                  <a:lnTo>
                    <a:pt x="19628" y="15728"/>
                  </a:lnTo>
                  <a:lnTo>
                    <a:pt x="20717" y="16148"/>
                  </a:lnTo>
                  <a:lnTo>
                    <a:pt x="21600" y="2517"/>
                  </a:lnTo>
                  <a:lnTo>
                    <a:pt x="20040" y="138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6166" y="322589"/>
              <a:ext cx="8539" cy="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333"/>
                  </a:moveTo>
                  <a:lnTo>
                    <a:pt x="1756" y="19200"/>
                  </a:lnTo>
                  <a:lnTo>
                    <a:pt x="3863" y="20800"/>
                  </a:lnTo>
                  <a:lnTo>
                    <a:pt x="5620" y="21333"/>
                  </a:lnTo>
                  <a:lnTo>
                    <a:pt x="7727" y="21600"/>
                  </a:lnTo>
                  <a:lnTo>
                    <a:pt x="10010" y="21067"/>
                  </a:lnTo>
                  <a:lnTo>
                    <a:pt x="11941" y="20533"/>
                  </a:lnTo>
                  <a:lnTo>
                    <a:pt x="13346" y="20267"/>
                  </a:lnTo>
                  <a:lnTo>
                    <a:pt x="14400" y="20000"/>
                  </a:lnTo>
                  <a:lnTo>
                    <a:pt x="13698" y="20000"/>
                  </a:lnTo>
                  <a:lnTo>
                    <a:pt x="12995" y="19467"/>
                  </a:lnTo>
                  <a:lnTo>
                    <a:pt x="12293" y="18667"/>
                  </a:lnTo>
                  <a:lnTo>
                    <a:pt x="21600" y="4267"/>
                  </a:lnTo>
                  <a:lnTo>
                    <a:pt x="19844" y="2133"/>
                  </a:lnTo>
                  <a:lnTo>
                    <a:pt x="17912" y="800"/>
                  </a:lnTo>
                  <a:lnTo>
                    <a:pt x="15805" y="267"/>
                  </a:lnTo>
                  <a:lnTo>
                    <a:pt x="13873" y="0"/>
                  </a:lnTo>
                  <a:lnTo>
                    <a:pt x="9659" y="1067"/>
                  </a:lnTo>
                  <a:lnTo>
                    <a:pt x="8254" y="1333"/>
                  </a:lnTo>
                  <a:lnTo>
                    <a:pt x="7200" y="1600"/>
                  </a:lnTo>
                  <a:lnTo>
                    <a:pt x="8078" y="1600"/>
                  </a:lnTo>
                  <a:lnTo>
                    <a:pt x="8780" y="2133"/>
                  </a:lnTo>
                  <a:lnTo>
                    <a:pt x="9307" y="2933"/>
                  </a:lnTo>
                  <a:lnTo>
                    <a:pt x="0" y="173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22411" y="290490"/>
              <a:ext cx="35219" cy="17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51" y="1243"/>
                  </a:moveTo>
                  <a:lnTo>
                    <a:pt x="17833" y="1835"/>
                  </a:lnTo>
                  <a:lnTo>
                    <a:pt x="17498" y="2426"/>
                  </a:lnTo>
                  <a:lnTo>
                    <a:pt x="17288" y="2663"/>
                  </a:lnTo>
                  <a:lnTo>
                    <a:pt x="17037" y="2841"/>
                  </a:lnTo>
                  <a:lnTo>
                    <a:pt x="16912" y="2900"/>
                  </a:lnTo>
                  <a:lnTo>
                    <a:pt x="16828" y="2900"/>
                  </a:lnTo>
                  <a:lnTo>
                    <a:pt x="16702" y="2841"/>
                  </a:lnTo>
                  <a:lnTo>
                    <a:pt x="16660" y="3551"/>
                  </a:lnTo>
                  <a:lnTo>
                    <a:pt x="16619" y="4202"/>
                  </a:lnTo>
                  <a:lnTo>
                    <a:pt x="16493" y="4912"/>
                  </a:lnTo>
                  <a:lnTo>
                    <a:pt x="16326" y="5563"/>
                  </a:lnTo>
                  <a:lnTo>
                    <a:pt x="16158" y="6155"/>
                  </a:lnTo>
                  <a:lnTo>
                    <a:pt x="15907" y="6746"/>
                  </a:lnTo>
                  <a:lnTo>
                    <a:pt x="15614" y="7338"/>
                  </a:lnTo>
                  <a:lnTo>
                    <a:pt x="15363" y="7871"/>
                  </a:lnTo>
                  <a:lnTo>
                    <a:pt x="14777" y="8995"/>
                  </a:lnTo>
                  <a:lnTo>
                    <a:pt x="13521" y="10889"/>
                  </a:lnTo>
                  <a:lnTo>
                    <a:pt x="12851" y="11717"/>
                  </a:lnTo>
                  <a:lnTo>
                    <a:pt x="12307" y="12605"/>
                  </a:lnTo>
                  <a:lnTo>
                    <a:pt x="11721" y="13315"/>
                  </a:lnTo>
                  <a:lnTo>
                    <a:pt x="11093" y="13907"/>
                  </a:lnTo>
                  <a:lnTo>
                    <a:pt x="10381" y="14380"/>
                  </a:lnTo>
                  <a:lnTo>
                    <a:pt x="9712" y="14795"/>
                  </a:lnTo>
                  <a:lnTo>
                    <a:pt x="9000" y="15090"/>
                  </a:lnTo>
                  <a:lnTo>
                    <a:pt x="8288" y="15327"/>
                  </a:lnTo>
                  <a:lnTo>
                    <a:pt x="7493" y="15445"/>
                  </a:lnTo>
                  <a:lnTo>
                    <a:pt x="6740" y="15505"/>
                  </a:lnTo>
                  <a:lnTo>
                    <a:pt x="5986" y="15445"/>
                  </a:lnTo>
                  <a:lnTo>
                    <a:pt x="5149" y="15386"/>
                  </a:lnTo>
                  <a:lnTo>
                    <a:pt x="4395" y="15209"/>
                  </a:lnTo>
                  <a:lnTo>
                    <a:pt x="3600" y="14972"/>
                  </a:lnTo>
                  <a:lnTo>
                    <a:pt x="2805" y="14676"/>
                  </a:lnTo>
                  <a:lnTo>
                    <a:pt x="1967" y="14380"/>
                  </a:lnTo>
                  <a:lnTo>
                    <a:pt x="1172" y="13966"/>
                  </a:lnTo>
                  <a:lnTo>
                    <a:pt x="1130" y="13907"/>
                  </a:lnTo>
                  <a:lnTo>
                    <a:pt x="1088" y="13907"/>
                  </a:lnTo>
                  <a:lnTo>
                    <a:pt x="1047" y="13966"/>
                  </a:lnTo>
                  <a:lnTo>
                    <a:pt x="963" y="14025"/>
                  </a:lnTo>
                  <a:lnTo>
                    <a:pt x="837" y="14203"/>
                  </a:lnTo>
                  <a:lnTo>
                    <a:pt x="712" y="14439"/>
                  </a:lnTo>
                  <a:lnTo>
                    <a:pt x="502" y="15090"/>
                  </a:lnTo>
                  <a:lnTo>
                    <a:pt x="293" y="15860"/>
                  </a:lnTo>
                  <a:lnTo>
                    <a:pt x="84" y="16984"/>
                  </a:lnTo>
                  <a:lnTo>
                    <a:pt x="0" y="18108"/>
                  </a:lnTo>
                  <a:lnTo>
                    <a:pt x="0" y="18641"/>
                  </a:lnTo>
                  <a:lnTo>
                    <a:pt x="42" y="19115"/>
                  </a:lnTo>
                  <a:lnTo>
                    <a:pt x="84" y="19292"/>
                  </a:lnTo>
                  <a:lnTo>
                    <a:pt x="167" y="19470"/>
                  </a:lnTo>
                  <a:lnTo>
                    <a:pt x="209" y="19588"/>
                  </a:lnTo>
                  <a:lnTo>
                    <a:pt x="293" y="19647"/>
                  </a:lnTo>
                  <a:lnTo>
                    <a:pt x="837" y="20121"/>
                  </a:lnTo>
                  <a:lnTo>
                    <a:pt x="1423" y="20476"/>
                  </a:lnTo>
                  <a:lnTo>
                    <a:pt x="2009" y="20772"/>
                  </a:lnTo>
                  <a:lnTo>
                    <a:pt x="2637" y="21008"/>
                  </a:lnTo>
                  <a:lnTo>
                    <a:pt x="3893" y="21363"/>
                  </a:lnTo>
                  <a:lnTo>
                    <a:pt x="5149" y="21600"/>
                  </a:lnTo>
                  <a:lnTo>
                    <a:pt x="6447" y="21600"/>
                  </a:lnTo>
                  <a:lnTo>
                    <a:pt x="7116" y="21541"/>
                  </a:lnTo>
                  <a:lnTo>
                    <a:pt x="7744" y="21482"/>
                  </a:lnTo>
                  <a:lnTo>
                    <a:pt x="8414" y="21363"/>
                  </a:lnTo>
                  <a:lnTo>
                    <a:pt x="9670" y="21008"/>
                  </a:lnTo>
                  <a:lnTo>
                    <a:pt x="10298" y="20712"/>
                  </a:lnTo>
                  <a:lnTo>
                    <a:pt x="10967" y="20476"/>
                  </a:lnTo>
                  <a:lnTo>
                    <a:pt x="11553" y="20121"/>
                  </a:lnTo>
                  <a:lnTo>
                    <a:pt x="12726" y="19292"/>
                  </a:lnTo>
                  <a:lnTo>
                    <a:pt x="13353" y="18878"/>
                  </a:lnTo>
                  <a:lnTo>
                    <a:pt x="14442" y="17931"/>
                  </a:lnTo>
                  <a:lnTo>
                    <a:pt x="14986" y="17398"/>
                  </a:lnTo>
                  <a:lnTo>
                    <a:pt x="15488" y="16807"/>
                  </a:lnTo>
                  <a:lnTo>
                    <a:pt x="16033" y="16215"/>
                  </a:lnTo>
                  <a:lnTo>
                    <a:pt x="16493" y="15505"/>
                  </a:lnTo>
                  <a:lnTo>
                    <a:pt x="16912" y="14795"/>
                  </a:lnTo>
                  <a:lnTo>
                    <a:pt x="17372" y="14084"/>
                  </a:lnTo>
                  <a:lnTo>
                    <a:pt x="17749" y="13374"/>
                  </a:lnTo>
                  <a:lnTo>
                    <a:pt x="18126" y="12605"/>
                  </a:lnTo>
                  <a:lnTo>
                    <a:pt x="18460" y="11717"/>
                  </a:lnTo>
                  <a:lnTo>
                    <a:pt x="19047" y="10652"/>
                  </a:lnTo>
                  <a:lnTo>
                    <a:pt x="19633" y="9468"/>
                  </a:lnTo>
                  <a:lnTo>
                    <a:pt x="20302" y="8048"/>
                  </a:lnTo>
                  <a:lnTo>
                    <a:pt x="20930" y="6628"/>
                  </a:lnTo>
                  <a:lnTo>
                    <a:pt x="21098" y="6391"/>
                  </a:lnTo>
                  <a:lnTo>
                    <a:pt x="21265" y="6095"/>
                  </a:lnTo>
                  <a:lnTo>
                    <a:pt x="21391" y="5740"/>
                  </a:lnTo>
                  <a:lnTo>
                    <a:pt x="21558" y="5030"/>
                  </a:lnTo>
                  <a:lnTo>
                    <a:pt x="21600" y="4557"/>
                  </a:lnTo>
                  <a:lnTo>
                    <a:pt x="21600" y="3669"/>
                  </a:lnTo>
                  <a:lnTo>
                    <a:pt x="21558" y="3255"/>
                  </a:lnTo>
                  <a:lnTo>
                    <a:pt x="21516" y="2781"/>
                  </a:lnTo>
                  <a:lnTo>
                    <a:pt x="21433" y="2367"/>
                  </a:lnTo>
                  <a:lnTo>
                    <a:pt x="21307" y="1953"/>
                  </a:lnTo>
                  <a:lnTo>
                    <a:pt x="21098" y="1479"/>
                  </a:lnTo>
                  <a:lnTo>
                    <a:pt x="20930" y="1065"/>
                  </a:lnTo>
                  <a:lnTo>
                    <a:pt x="20721" y="651"/>
                  </a:lnTo>
                  <a:lnTo>
                    <a:pt x="20512" y="296"/>
                  </a:lnTo>
                  <a:lnTo>
                    <a:pt x="20386" y="118"/>
                  </a:lnTo>
                  <a:lnTo>
                    <a:pt x="20260" y="59"/>
                  </a:lnTo>
                  <a:lnTo>
                    <a:pt x="20093" y="0"/>
                  </a:lnTo>
                  <a:lnTo>
                    <a:pt x="19967" y="0"/>
                  </a:lnTo>
                  <a:lnTo>
                    <a:pt x="19674" y="59"/>
                  </a:lnTo>
                  <a:lnTo>
                    <a:pt x="19381" y="296"/>
                  </a:lnTo>
                  <a:lnTo>
                    <a:pt x="18837" y="769"/>
                  </a:lnTo>
                  <a:lnTo>
                    <a:pt x="18251" y="124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48024" y="242343"/>
              <a:ext cx="18143" cy="2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09" y="2014"/>
                  </a:moveTo>
                  <a:lnTo>
                    <a:pt x="16748" y="3341"/>
                  </a:lnTo>
                  <a:lnTo>
                    <a:pt x="17922" y="4759"/>
                  </a:lnTo>
                  <a:lnTo>
                    <a:pt x="19017" y="6132"/>
                  </a:lnTo>
                  <a:lnTo>
                    <a:pt x="20113" y="7597"/>
                  </a:lnTo>
                  <a:lnTo>
                    <a:pt x="20504" y="8283"/>
                  </a:lnTo>
                  <a:lnTo>
                    <a:pt x="20896" y="9015"/>
                  </a:lnTo>
                  <a:lnTo>
                    <a:pt x="21209" y="9747"/>
                  </a:lnTo>
                  <a:lnTo>
                    <a:pt x="21443" y="10525"/>
                  </a:lnTo>
                  <a:lnTo>
                    <a:pt x="21600" y="11990"/>
                  </a:lnTo>
                  <a:lnTo>
                    <a:pt x="21443" y="12722"/>
                  </a:lnTo>
                  <a:lnTo>
                    <a:pt x="21209" y="13546"/>
                  </a:lnTo>
                  <a:lnTo>
                    <a:pt x="20817" y="14415"/>
                  </a:lnTo>
                  <a:lnTo>
                    <a:pt x="20348" y="15239"/>
                  </a:lnTo>
                  <a:lnTo>
                    <a:pt x="19643" y="16108"/>
                  </a:lnTo>
                  <a:lnTo>
                    <a:pt x="18861" y="16932"/>
                  </a:lnTo>
                  <a:lnTo>
                    <a:pt x="18000" y="17664"/>
                  </a:lnTo>
                  <a:lnTo>
                    <a:pt x="16983" y="18397"/>
                  </a:lnTo>
                  <a:lnTo>
                    <a:pt x="15965" y="19083"/>
                  </a:lnTo>
                  <a:lnTo>
                    <a:pt x="14791" y="19678"/>
                  </a:lnTo>
                  <a:lnTo>
                    <a:pt x="13539" y="20227"/>
                  </a:lnTo>
                  <a:lnTo>
                    <a:pt x="12287" y="20685"/>
                  </a:lnTo>
                  <a:lnTo>
                    <a:pt x="11035" y="21051"/>
                  </a:lnTo>
                  <a:lnTo>
                    <a:pt x="10330" y="21234"/>
                  </a:lnTo>
                  <a:lnTo>
                    <a:pt x="9548" y="21325"/>
                  </a:lnTo>
                  <a:lnTo>
                    <a:pt x="8922" y="21463"/>
                  </a:lnTo>
                  <a:lnTo>
                    <a:pt x="6809" y="21600"/>
                  </a:lnTo>
                  <a:lnTo>
                    <a:pt x="6104" y="21600"/>
                  </a:lnTo>
                  <a:lnTo>
                    <a:pt x="5400" y="21554"/>
                  </a:lnTo>
                  <a:lnTo>
                    <a:pt x="4617" y="21508"/>
                  </a:lnTo>
                  <a:lnTo>
                    <a:pt x="3209" y="21234"/>
                  </a:lnTo>
                  <a:lnTo>
                    <a:pt x="2504" y="21051"/>
                  </a:lnTo>
                  <a:lnTo>
                    <a:pt x="1409" y="20593"/>
                  </a:lnTo>
                  <a:lnTo>
                    <a:pt x="1017" y="20319"/>
                  </a:lnTo>
                  <a:lnTo>
                    <a:pt x="704" y="20044"/>
                  </a:lnTo>
                  <a:lnTo>
                    <a:pt x="391" y="19724"/>
                  </a:lnTo>
                  <a:lnTo>
                    <a:pt x="157" y="19403"/>
                  </a:lnTo>
                  <a:lnTo>
                    <a:pt x="0" y="19037"/>
                  </a:lnTo>
                  <a:lnTo>
                    <a:pt x="0" y="18259"/>
                  </a:lnTo>
                  <a:lnTo>
                    <a:pt x="157" y="17436"/>
                  </a:lnTo>
                  <a:lnTo>
                    <a:pt x="626" y="16612"/>
                  </a:lnTo>
                  <a:lnTo>
                    <a:pt x="861" y="16154"/>
                  </a:lnTo>
                  <a:lnTo>
                    <a:pt x="1565" y="15239"/>
                  </a:lnTo>
                  <a:lnTo>
                    <a:pt x="2270" y="14369"/>
                  </a:lnTo>
                  <a:lnTo>
                    <a:pt x="3209" y="13500"/>
                  </a:lnTo>
                  <a:lnTo>
                    <a:pt x="4148" y="12585"/>
                  </a:lnTo>
                  <a:lnTo>
                    <a:pt x="5087" y="11761"/>
                  </a:lnTo>
                  <a:lnTo>
                    <a:pt x="6183" y="10983"/>
                  </a:lnTo>
                  <a:lnTo>
                    <a:pt x="7200" y="10251"/>
                  </a:lnTo>
                  <a:lnTo>
                    <a:pt x="8139" y="9610"/>
                  </a:lnTo>
                  <a:lnTo>
                    <a:pt x="8765" y="9061"/>
                  </a:lnTo>
                  <a:lnTo>
                    <a:pt x="8922" y="8832"/>
                  </a:lnTo>
                  <a:lnTo>
                    <a:pt x="9078" y="8558"/>
                  </a:lnTo>
                  <a:lnTo>
                    <a:pt x="9313" y="7963"/>
                  </a:lnTo>
                  <a:lnTo>
                    <a:pt x="9313" y="7414"/>
                  </a:lnTo>
                  <a:lnTo>
                    <a:pt x="9235" y="6773"/>
                  </a:lnTo>
                  <a:lnTo>
                    <a:pt x="9078" y="6178"/>
                  </a:lnTo>
                  <a:lnTo>
                    <a:pt x="8609" y="4988"/>
                  </a:lnTo>
                  <a:lnTo>
                    <a:pt x="8296" y="4347"/>
                  </a:lnTo>
                  <a:lnTo>
                    <a:pt x="8061" y="3753"/>
                  </a:lnTo>
                  <a:lnTo>
                    <a:pt x="7904" y="3158"/>
                  </a:lnTo>
                  <a:lnTo>
                    <a:pt x="7826" y="2608"/>
                  </a:lnTo>
                  <a:lnTo>
                    <a:pt x="7826" y="2059"/>
                  </a:lnTo>
                  <a:lnTo>
                    <a:pt x="7904" y="1785"/>
                  </a:lnTo>
                  <a:lnTo>
                    <a:pt x="8061" y="1464"/>
                  </a:lnTo>
                  <a:lnTo>
                    <a:pt x="8217" y="1236"/>
                  </a:lnTo>
                  <a:lnTo>
                    <a:pt x="8374" y="961"/>
                  </a:lnTo>
                  <a:lnTo>
                    <a:pt x="9000" y="503"/>
                  </a:lnTo>
                  <a:lnTo>
                    <a:pt x="9391" y="320"/>
                  </a:lnTo>
                  <a:lnTo>
                    <a:pt x="9861" y="137"/>
                  </a:lnTo>
                  <a:lnTo>
                    <a:pt x="10409" y="46"/>
                  </a:lnTo>
                  <a:lnTo>
                    <a:pt x="10878" y="0"/>
                  </a:lnTo>
                  <a:lnTo>
                    <a:pt x="11426" y="0"/>
                  </a:lnTo>
                  <a:lnTo>
                    <a:pt x="11896" y="92"/>
                  </a:lnTo>
                  <a:lnTo>
                    <a:pt x="12443" y="137"/>
                  </a:lnTo>
                  <a:lnTo>
                    <a:pt x="12991" y="275"/>
                  </a:lnTo>
                  <a:lnTo>
                    <a:pt x="14087" y="641"/>
                  </a:lnTo>
                  <a:lnTo>
                    <a:pt x="14635" y="869"/>
                  </a:lnTo>
                  <a:lnTo>
                    <a:pt x="15730" y="1419"/>
                  </a:lnTo>
                  <a:lnTo>
                    <a:pt x="16200" y="1785"/>
                  </a:lnTo>
                  <a:lnTo>
                    <a:pt x="16591" y="2105"/>
                  </a:lnTo>
                  <a:lnTo>
                    <a:pt x="16983" y="2471"/>
                  </a:lnTo>
                  <a:lnTo>
                    <a:pt x="16357" y="2242"/>
                  </a:lnTo>
                  <a:lnTo>
                    <a:pt x="15809" y="2014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22411" y="182158"/>
              <a:ext cx="110991" cy="56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01" y="16276"/>
                  </a:moveTo>
                  <a:lnTo>
                    <a:pt x="20679" y="16410"/>
                  </a:lnTo>
                  <a:lnTo>
                    <a:pt x="20270" y="16505"/>
                  </a:lnTo>
                  <a:lnTo>
                    <a:pt x="19848" y="16563"/>
                  </a:lnTo>
                  <a:lnTo>
                    <a:pt x="19452" y="16620"/>
                  </a:lnTo>
                  <a:lnTo>
                    <a:pt x="19029" y="16658"/>
                  </a:lnTo>
                  <a:lnTo>
                    <a:pt x="18620" y="16677"/>
                  </a:lnTo>
                  <a:lnTo>
                    <a:pt x="18198" y="16734"/>
                  </a:lnTo>
                  <a:lnTo>
                    <a:pt x="17802" y="16792"/>
                  </a:lnTo>
                  <a:lnTo>
                    <a:pt x="17584" y="16849"/>
                  </a:lnTo>
                  <a:lnTo>
                    <a:pt x="17226" y="17040"/>
                  </a:lnTo>
                  <a:lnTo>
                    <a:pt x="17060" y="17173"/>
                  </a:lnTo>
                  <a:lnTo>
                    <a:pt x="16728" y="17478"/>
                  </a:lnTo>
                  <a:lnTo>
                    <a:pt x="16318" y="17936"/>
                  </a:lnTo>
                  <a:lnTo>
                    <a:pt x="16242" y="18070"/>
                  </a:lnTo>
                  <a:lnTo>
                    <a:pt x="16139" y="18223"/>
                  </a:lnTo>
                  <a:lnTo>
                    <a:pt x="16075" y="18375"/>
                  </a:lnTo>
                  <a:lnTo>
                    <a:pt x="15999" y="18547"/>
                  </a:lnTo>
                  <a:lnTo>
                    <a:pt x="15947" y="18738"/>
                  </a:lnTo>
                  <a:lnTo>
                    <a:pt x="15883" y="18910"/>
                  </a:lnTo>
                  <a:lnTo>
                    <a:pt x="15832" y="19100"/>
                  </a:lnTo>
                  <a:lnTo>
                    <a:pt x="15640" y="19883"/>
                  </a:lnTo>
                  <a:lnTo>
                    <a:pt x="15461" y="20684"/>
                  </a:lnTo>
                  <a:lnTo>
                    <a:pt x="15372" y="20856"/>
                  </a:lnTo>
                  <a:lnTo>
                    <a:pt x="15270" y="21028"/>
                  </a:lnTo>
                  <a:lnTo>
                    <a:pt x="15180" y="21180"/>
                  </a:lnTo>
                  <a:lnTo>
                    <a:pt x="15065" y="21295"/>
                  </a:lnTo>
                  <a:lnTo>
                    <a:pt x="14950" y="21390"/>
                  </a:lnTo>
                  <a:lnTo>
                    <a:pt x="14835" y="21466"/>
                  </a:lnTo>
                  <a:lnTo>
                    <a:pt x="14579" y="21581"/>
                  </a:lnTo>
                  <a:lnTo>
                    <a:pt x="14451" y="21600"/>
                  </a:lnTo>
                  <a:lnTo>
                    <a:pt x="14195" y="21600"/>
                  </a:lnTo>
                  <a:lnTo>
                    <a:pt x="13940" y="21524"/>
                  </a:lnTo>
                  <a:lnTo>
                    <a:pt x="13825" y="21466"/>
                  </a:lnTo>
                  <a:lnTo>
                    <a:pt x="13697" y="21390"/>
                  </a:lnTo>
                  <a:lnTo>
                    <a:pt x="13594" y="21314"/>
                  </a:lnTo>
                  <a:lnTo>
                    <a:pt x="13479" y="21180"/>
                  </a:lnTo>
                  <a:lnTo>
                    <a:pt x="13390" y="21008"/>
                  </a:lnTo>
                  <a:lnTo>
                    <a:pt x="13300" y="20875"/>
                  </a:lnTo>
                  <a:lnTo>
                    <a:pt x="13223" y="20722"/>
                  </a:lnTo>
                  <a:lnTo>
                    <a:pt x="13121" y="20417"/>
                  </a:lnTo>
                  <a:lnTo>
                    <a:pt x="13083" y="20264"/>
                  </a:lnTo>
                  <a:lnTo>
                    <a:pt x="13057" y="20093"/>
                  </a:lnTo>
                  <a:lnTo>
                    <a:pt x="13032" y="19902"/>
                  </a:lnTo>
                  <a:lnTo>
                    <a:pt x="13019" y="19749"/>
                  </a:lnTo>
                  <a:lnTo>
                    <a:pt x="13019" y="19406"/>
                  </a:lnTo>
                  <a:lnTo>
                    <a:pt x="13044" y="19043"/>
                  </a:lnTo>
                  <a:lnTo>
                    <a:pt x="13096" y="18661"/>
                  </a:lnTo>
                  <a:lnTo>
                    <a:pt x="13211" y="17917"/>
                  </a:lnTo>
                  <a:lnTo>
                    <a:pt x="13326" y="17154"/>
                  </a:lnTo>
                  <a:lnTo>
                    <a:pt x="13377" y="16792"/>
                  </a:lnTo>
                  <a:lnTo>
                    <a:pt x="13402" y="16410"/>
                  </a:lnTo>
                  <a:lnTo>
                    <a:pt x="13415" y="16200"/>
                  </a:lnTo>
                  <a:lnTo>
                    <a:pt x="13415" y="16028"/>
                  </a:lnTo>
                  <a:lnTo>
                    <a:pt x="13402" y="15837"/>
                  </a:lnTo>
                  <a:lnTo>
                    <a:pt x="13390" y="15666"/>
                  </a:lnTo>
                  <a:lnTo>
                    <a:pt x="13364" y="15475"/>
                  </a:lnTo>
                  <a:lnTo>
                    <a:pt x="13313" y="15284"/>
                  </a:lnTo>
                  <a:lnTo>
                    <a:pt x="13262" y="15112"/>
                  </a:lnTo>
                  <a:lnTo>
                    <a:pt x="13185" y="14922"/>
                  </a:lnTo>
                  <a:lnTo>
                    <a:pt x="13108" y="14769"/>
                  </a:lnTo>
                  <a:lnTo>
                    <a:pt x="13019" y="14635"/>
                  </a:lnTo>
                  <a:lnTo>
                    <a:pt x="12891" y="14521"/>
                  </a:lnTo>
                  <a:lnTo>
                    <a:pt x="12776" y="14425"/>
                  </a:lnTo>
                  <a:lnTo>
                    <a:pt x="12060" y="13891"/>
                  </a:lnTo>
                  <a:lnTo>
                    <a:pt x="11727" y="13586"/>
                  </a:lnTo>
                  <a:lnTo>
                    <a:pt x="11407" y="13281"/>
                  </a:lnTo>
                  <a:lnTo>
                    <a:pt x="11241" y="13109"/>
                  </a:lnTo>
                  <a:lnTo>
                    <a:pt x="11101" y="12937"/>
                  </a:lnTo>
                  <a:lnTo>
                    <a:pt x="10973" y="12765"/>
                  </a:lnTo>
                  <a:lnTo>
                    <a:pt x="10845" y="12555"/>
                  </a:lnTo>
                  <a:lnTo>
                    <a:pt x="10730" y="12346"/>
                  </a:lnTo>
                  <a:lnTo>
                    <a:pt x="10627" y="12136"/>
                  </a:lnTo>
                  <a:lnTo>
                    <a:pt x="10512" y="11907"/>
                  </a:lnTo>
                  <a:lnTo>
                    <a:pt x="10436" y="11678"/>
                  </a:lnTo>
                  <a:lnTo>
                    <a:pt x="10180" y="10838"/>
                  </a:lnTo>
                  <a:lnTo>
                    <a:pt x="9911" y="10018"/>
                  </a:lnTo>
                  <a:lnTo>
                    <a:pt x="9758" y="9636"/>
                  </a:lnTo>
                  <a:lnTo>
                    <a:pt x="9604" y="9273"/>
                  </a:lnTo>
                  <a:lnTo>
                    <a:pt x="9451" y="8892"/>
                  </a:lnTo>
                  <a:lnTo>
                    <a:pt x="9285" y="8567"/>
                  </a:lnTo>
                  <a:lnTo>
                    <a:pt x="9106" y="8243"/>
                  </a:lnTo>
                  <a:lnTo>
                    <a:pt x="8888" y="7938"/>
                  </a:lnTo>
                  <a:lnTo>
                    <a:pt x="8683" y="7633"/>
                  </a:lnTo>
                  <a:lnTo>
                    <a:pt x="8453" y="7365"/>
                  </a:lnTo>
                  <a:lnTo>
                    <a:pt x="8210" y="7117"/>
                  </a:lnTo>
                  <a:lnTo>
                    <a:pt x="7942" y="6907"/>
                  </a:lnTo>
                  <a:lnTo>
                    <a:pt x="7660" y="6717"/>
                  </a:lnTo>
                  <a:lnTo>
                    <a:pt x="7341" y="6526"/>
                  </a:lnTo>
                  <a:lnTo>
                    <a:pt x="7034" y="6469"/>
                  </a:lnTo>
                  <a:lnTo>
                    <a:pt x="6676" y="6469"/>
                  </a:lnTo>
                  <a:lnTo>
                    <a:pt x="6382" y="6430"/>
                  </a:lnTo>
                  <a:lnTo>
                    <a:pt x="6202" y="6392"/>
                  </a:lnTo>
                  <a:lnTo>
                    <a:pt x="5832" y="6392"/>
                  </a:lnTo>
                  <a:lnTo>
                    <a:pt x="5640" y="6430"/>
                  </a:lnTo>
                  <a:lnTo>
                    <a:pt x="5461" y="6469"/>
                  </a:lnTo>
                  <a:lnTo>
                    <a:pt x="5282" y="6526"/>
                  </a:lnTo>
                  <a:lnTo>
                    <a:pt x="5103" y="6621"/>
                  </a:lnTo>
                  <a:lnTo>
                    <a:pt x="4911" y="6717"/>
                  </a:lnTo>
                  <a:lnTo>
                    <a:pt x="4732" y="6812"/>
                  </a:lnTo>
                  <a:lnTo>
                    <a:pt x="4566" y="6946"/>
                  </a:lnTo>
                  <a:lnTo>
                    <a:pt x="4412" y="7079"/>
                  </a:lnTo>
                  <a:lnTo>
                    <a:pt x="4259" y="7232"/>
                  </a:lnTo>
                  <a:lnTo>
                    <a:pt x="4092" y="7384"/>
                  </a:lnTo>
                  <a:lnTo>
                    <a:pt x="3952" y="7575"/>
                  </a:lnTo>
                  <a:lnTo>
                    <a:pt x="3824" y="7766"/>
                  </a:lnTo>
                  <a:lnTo>
                    <a:pt x="3709" y="7976"/>
                  </a:lnTo>
                  <a:lnTo>
                    <a:pt x="3491" y="8358"/>
                  </a:lnTo>
                  <a:lnTo>
                    <a:pt x="3274" y="8758"/>
                  </a:lnTo>
                  <a:lnTo>
                    <a:pt x="3095" y="9178"/>
                  </a:lnTo>
                  <a:lnTo>
                    <a:pt x="2788" y="10018"/>
                  </a:lnTo>
                  <a:lnTo>
                    <a:pt x="2647" y="10457"/>
                  </a:lnTo>
                  <a:lnTo>
                    <a:pt x="2507" y="10876"/>
                  </a:lnTo>
                  <a:lnTo>
                    <a:pt x="2123" y="12193"/>
                  </a:lnTo>
                  <a:lnTo>
                    <a:pt x="1854" y="13071"/>
                  </a:lnTo>
                  <a:lnTo>
                    <a:pt x="1688" y="13490"/>
                  </a:lnTo>
                  <a:lnTo>
                    <a:pt x="1535" y="13929"/>
                  </a:lnTo>
                  <a:lnTo>
                    <a:pt x="1356" y="14330"/>
                  </a:lnTo>
                  <a:lnTo>
                    <a:pt x="1164" y="14731"/>
                  </a:lnTo>
                  <a:lnTo>
                    <a:pt x="1113" y="14826"/>
                  </a:lnTo>
                  <a:lnTo>
                    <a:pt x="1061" y="14883"/>
                  </a:lnTo>
                  <a:lnTo>
                    <a:pt x="998" y="14922"/>
                  </a:lnTo>
                  <a:lnTo>
                    <a:pt x="921" y="14960"/>
                  </a:lnTo>
                  <a:lnTo>
                    <a:pt x="831" y="14960"/>
                  </a:lnTo>
                  <a:lnTo>
                    <a:pt x="755" y="14941"/>
                  </a:lnTo>
                  <a:lnTo>
                    <a:pt x="665" y="14922"/>
                  </a:lnTo>
                  <a:lnTo>
                    <a:pt x="588" y="14864"/>
                  </a:lnTo>
                  <a:lnTo>
                    <a:pt x="499" y="14807"/>
                  </a:lnTo>
                  <a:lnTo>
                    <a:pt x="422" y="14731"/>
                  </a:lnTo>
                  <a:lnTo>
                    <a:pt x="333" y="14654"/>
                  </a:lnTo>
                  <a:lnTo>
                    <a:pt x="269" y="14559"/>
                  </a:lnTo>
                  <a:lnTo>
                    <a:pt x="205" y="14445"/>
                  </a:lnTo>
                  <a:lnTo>
                    <a:pt x="128" y="14311"/>
                  </a:lnTo>
                  <a:lnTo>
                    <a:pt x="90" y="14177"/>
                  </a:lnTo>
                  <a:lnTo>
                    <a:pt x="51" y="14025"/>
                  </a:lnTo>
                  <a:lnTo>
                    <a:pt x="13" y="13490"/>
                  </a:lnTo>
                  <a:lnTo>
                    <a:pt x="0" y="13033"/>
                  </a:lnTo>
                  <a:lnTo>
                    <a:pt x="13" y="12804"/>
                  </a:lnTo>
                  <a:lnTo>
                    <a:pt x="13" y="12575"/>
                  </a:lnTo>
                  <a:lnTo>
                    <a:pt x="38" y="12365"/>
                  </a:lnTo>
                  <a:lnTo>
                    <a:pt x="51" y="12174"/>
                  </a:lnTo>
                  <a:lnTo>
                    <a:pt x="307" y="11220"/>
                  </a:lnTo>
                  <a:lnTo>
                    <a:pt x="435" y="10781"/>
                  </a:lnTo>
                  <a:lnTo>
                    <a:pt x="563" y="10323"/>
                  </a:lnTo>
                  <a:lnTo>
                    <a:pt x="844" y="9445"/>
                  </a:lnTo>
                  <a:lnTo>
                    <a:pt x="998" y="9006"/>
                  </a:lnTo>
                  <a:lnTo>
                    <a:pt x="1151" y="8587"/>
                  </a:lnTo>
                  <a:lnTo>
                    <a:pt x="1471" y="7747"/>
                  </a:lnTo>
                  <a:lnTo>
                    <a:pt x="1829" y="6927"/>
                  </a:lnTo>
                  <a:lnTo>
                    <a:pt x="2200" y="6106"/>
                  </a:lnTo>
                  <a:lnTo>
                    <a:pt x="2609" y="5305"/>
                  </a:lnTo>
                  <a:lnTo>
                    <a:pt x="2724" y="5076"/>
                  </a:lnTo>
                  <a:lnTo>
                    <a:pt x="2813" y="4828"/>
                  </a:lnTo>
                  <a:lnTo>
                    <a:pt x="2890" y="4580"/>
                  </a:lnTo>
                  <a:lnTo>
                    <a:pt x="2954" y="4331"/>
                  </a:lnTo>
                  <a:lnTo>
                    <a:pt x="2993" y="4045"/>
                  </a:lnTo>
                  <a:lnTo>
                    <a:pt x="3031" y="3778"/>
                  </a:lnTo>
                  <a:lnTo>
                    <a:pt x="3044" y="3511"/>
                  </a:lnTo>
                  <a:lnTo>
                    <a:pt x="3069" y="3244"/>
                  </a:lnTo>
                  <a:lnTo>
                    <a:pt x="3082" y="2671"/>
                  </a:lnTo>
                  <a:lnTo>
                    <a:pt x="3108" y="2118"/>
                  </a:lnTo>
                  <a:lnTo>
                    <a:pt x="3120" y="1832"/>
                  </a:lnTo>
                  <a:lnTo>
                    <a:pt x="3146" y="1546"/>
                  </a:lnTo>
                  <a:lnTo>
                    <a:pt x="3172" y="1278"/>
                  </a:lnTo>
                  <a:lnTo>
                    <a:pt x="3223" y="992"/>
                  </a:lnTo>
                  <a:lnTo>
                    <a:pt x="3261" y="878"/>
                  </a:lnTo>
                  <a:lnTo>
                    <a:pt x="3312" y="763"/>
                  </a:lnTo>
                  <a:lnTo>
                    <a:pt x="3389" y="649"/>
                  </a:lnTo>
                  <a:lnTo>
                    <a:pt x="3466" y="496"/>
                  </a:lnTo>
                  <a:lnTo>
                    <a:pt x="3542" y="401"/>
                  </a:lnTo>
                  <a:lnTo>
                    <a:pt x="3619" y="286"/>
                  </a:lnTo>
                  <a:lnTo>
                    <a:pt x="3709" y="191"/>
                  </a:lnTo>
                  <a:lnTo>
                    <a:pt x="3798" y="114"/>
                  </a:lnTo>
                  <a:lnTo>
                    <a:pt x="3888" y="57"/>
                  </a:lnTo>
                  <a:lnTo>
                    <a:pt x="3990" y="19"/>
                  </a:lnTo>
                  <a:lnTo>
                    <a:pt x="4080" y="0"/>
                  </a:lnTo>
                  <a:lnTo>
                    <a:pt x="4182" y="0"/>
                  </a:lnTo>
                  <a:lnTo>
                    <a:pt x="4271" y="38"/>
                  </a:lnTo>
                  <a:lnTo>
                    <a:pt x="4361" y="114"/>
                  </a:lnTo>
                  <a:lnTo>
                    <a:pt x="4450" y="229"/>
                  </a:lnTo>
                  <a:lnTo>
                    <a:pt x="4527" y="382"/>
                  </a:lnTo>
                  <a:lnTo>
                    <a:pt x="4604" y="611"/>
                  </a:lnTo>
                  <a:lnTo>
                    <a:pt x="4668" y="840"/>
                  </a:lnTo>
                  <a:lnTo>
                    <a:pt x="4732" y="1088"/>
                  </a:lnTo>
                  <a:lnTo>
                    <a:pt x="4783" y="1336"/>
                  </a:lnTo>
                  <a:lnTo>
                    <a:pt x="4898" y="1851"/>
                  </a:lnTo>
                  <a:lnTo>
                    <a:pt x="5039" y="2366"/>
                  </a:lnTo>
                  <a:lnTo>
                    <a:pt x="5192" y="2824"/>
                  </a:lnTo>
                  <a:lnTo>
                    <a:pt x="5269" y="3072"/>
                  </a:lnTo>
                  <a:lnTo>
                    <a:pt x="5371" y="3282"/>
                  </a:lnTo>
                  <a:lnTo>
                    <a:pt x="5474" y="3454"/>
                  </a:lnTo>
                  <a:lnTo>
                    <a:pt x="5601" y="3625"/>
                  </a:lnTo>
                  <a:lnTo>
                    <a:pt x="5742" y="3759"/>
                  </a:lnTo>
                  <a:lnTo>
                    <a:pt x="5908" y="3873"/>
                  </a:lnTo>
                  <a:lnTo>
                    <a:pt x="6036" y="3931"/>
                  </a:lnTo>
                  <a:lnTo>
                    <a:pt x="6177" y="3988"/>
                  </a:lnTo>
                  <a:lnTo>
                    <a:pt x="6305" y="4026"/>
                  </a:lnTo>
                  <a:lnTo>
                    <a:pt x="6445" y="4045"/>
                  </a:lnTo>
                  <a:lnTo>
                    <a:pt x="6727" y="4045"/>
                  </a:lnTo>
                  <a:lnTo>
                    <a:pt x="6855" y="4007"/>
                  </a:lnTo>
                  <a:lnTo>
                    <a:pt x="6995" y="3988"/>
                  </a:lnTo>
                  <a:lnTo>
                    <a:pt x="7251" y="3873"/>
                  </a:lnTo>
                  <a:lnTo>
                    <a:pt x="7405" y="3816"/>
                  </a:lnTo>
                  <a:lnTo>
                    <a:pt x="7533" y="3740"/>
                  </a:lnTo>
                  <a:lnTo>
                    <a:pt x="7801" y="3549"/>
                  </a:lnTo>
                  <a:lnTo>
                    <a:pt x="8057" y="3339"/>
                  </a:lnTo>
                  <a:lnTo>
                    <a:pt x="8325" y="3091"/>
                  </a:lnTo>
                  <a:lnTo>
                    <a:pt x="8568" y="2824"/>
                  </a:lnTo>
                  <a:lnTo>
                    <a:pt x="8811" y="2538"/>
                  </a:lnTo>
                  <a:lnTo>
                    <a:pt x="9067" y="2252"/>
                  </a:lnTo>
                  <a:lnTo>
                    <a:pt x="9528" y="1660"/>
                  </a:lnTo>
                  <a:lnTo>
                    <a:pt x="9962" y="1107"/>
                  </a:lnTo>
                  <a:lnTo>
                    <a:pt x="10077" y="935"/>
                  </a:lnTo>
                  <a:lnTo>
                    <a:pt x="10205" y="763"/>
                  </a:lnTo>
                  <a:lnTo>
                    <a:pt x="10359" y="592"/>
                  </a:lnTo>
                  <a:lnTo>
                    <a:pt x="10525" y="420"/>
                  </a:lnTo>
                  <a:lnTo>
                    <a:pt x="10627" y="363"/>
                  </a:lnTo>
                  <a:lnTo>
                    <a:pt x="10806" y="286"/>
                  </a:lnTo>
                  <a:lnTo>
                    <a:pt x="10896" y="267"/>
                  </a:lnTo>
                  <a:lnTo>
                    <a:pt x="11075" y="267"/>
                  </a:lnTo>
                  <a:lnTo>
                    <a:pt x="11164" y="305"/>
                  </a:lnTo>
                  <a:lnTo>
                    <a:pt x="11254" y="382"/>
                  </a:lnTo>
                  <a:lnTo>
                    <a:pt x="11356" y="458"/>
                  </a:lnTo>
                  <a:lnTo>
                    <a:pt x="11446" y="572"/>
                  </a:lnTo>
                  <a:lnTo>
                    <a:pt x="11523" y="687"/>
                  </a:lnTo>
                  <a:lnTo>
                    <a:pt x="11650" y="916"/>
                  </a:lnTo>
                  <a:lnTo>
                    <a:pt x="11689" y="1049"/>
                  </a:lnTo>
                  <a:lnTo>
                    <a:pt x="11727" y="1202"/>
                  </a:lnTo>
                  <a:lnTo>
                    <a:pt x="11753" y="1336"/>
                  </a:lnTo>
                  <a:lnTo>
                    <a:pt x="11778" y="1641"/>
                  </a:lnTo>
                  <a:lnTo>
                    <a:pt x="11778" y="1965"/>
                  </a:lnTo>
                  <a:lnTo>
                    <a:pt x="11766" y="2118"/>
                  </a:lnTo>
                  <a:lnTo>
                    <a:pt x="11740" y="2252"/>
                  </a:lnTo>
                  <a:lnTo>
                    <a:pt x="11714" y="2404"/>
                  </a:lnTo>
                  <a:lnTo>
                    <a:pt x="11676" y="2538"/>
                  </a:lnTo>
                  <a:lnTo>
                    <a:pt x="11574" y="2862"/>
                  </a:lnTo>
                  <a:lnTo>
                    <a:pt x="11446" y="3225"/>
                  </a:lnTo>
                  <a:lnTo>
                    <a:pt x="11164" y="3873"/>
                  </a:lnTo>
                  <a:lnTo>
                    <a:pt x="10858" y="4522"/>
                  </a:lnTo>
                  <a:lnTo>
                    <a:pt x="10499" y="5190"/>
                  </a:lnTo>
                  <a:lnTo>
                    <a:pt x="10461" y="5324"/>
                  </a:lnTo>
                  <a:lnTo>
                    <a:pt x="10436" y="5495"/>
                  </a:lnTo>
                  <a:lnTo>
                    <a:pt x="10423" y="5667"/>
                  </a:lnTo>
                  <a:lnTo>
                    <a:pt x="10423" y="5839"/>
                  </a:lnTo>
                  <a:lnTo>
                    <a:pt x="10448" y="6201"/>
                  </a:lnTo>
                  <a:lnTo>
                    <a:pt x="10499" y="6526"/>
                  </a:lnTo>
                  <a:lnTo>
                    <a:pt x="10781" y="7136"/>
                  </a:lnTo>
                  <a:lnTo>
                    <a:pt x="11049" y="7690"/>
                  </a:lnTo>
                  <a:lnTo>
                    <a:pt x="11331" y="8262"/>
                  </a:lnTo>
                  <a:lnTo>
                    <a:pt x="11638" y="8796"/>
                  </a:lnTo>
                  <a:lnTo>
                    <a:pt x="11919" y="9369"/>
                  </a:lnTo>
                  <a:lnTo>
                    <a:pt x="12200" y="9922"/>
                  </a:lnTo>
                  <a:lnTo>
                    <a:pt x="12341" y="10208"/>
                  </a:lnTo>
                  <a:lnTo>
                    <a:pt x="12469" y="10533"/>
                  </a:lnTo>
                  <a:lnTo>
                    <a:pt x="12699" y="11143"/>
                  </a:lnTo>
                  <a:lnTo>
                    <a:pt x="12776" y="11277"/>
                  </a:lnTo>
                  <a:lnTo>
                    <a:pt x="12840" y="11411"/>
                  </a:lnTo>
                  <a:lnTo>
                    <a:pt x="12917" y="11544"/>
                  </a:lnTo>
                  <a:lnTo>
                    <a:pt x="13006" y="11640"/>
                  </a:lnTo>
                  <a:lnTo>
                    <a:pt x="13160" y="11830"/>
                  </a:lnTo>
                  <a:lnTo>
                    <a:pt x="13339" y="11983"/>
                  </a:lnTo>
                  <a:lnTo>
                    <a:pt x="13518" y="12117"/>
                  </a:lnTo>
                  <a:lnTo>
                    <a:pt x="13722" y="12212"/>
                  </a:lnTo>
                  <a:lnTo>
                    <a:pt x="13927" y="12288"/>
                  </a:lnTo>
                  <a:lnTo>
                    <a:pt x="14144" y="12346"/>
                  </a:lnTo>
                  <a:lnTo>
                    <a:pt x="14579" y="12441"/>
                  </a:lnTo>
                  <a:lnTo>
                    <a:pt x="15039" y="12536"/>
                  </a:lnTo>
                  <a:lnTo>
                    <a:pt x="15257" y="12575"/>
                  </a:lnTo>
                  <a:lnTo>
                    <a:pt x="15500" y="12632"/>
                  </a:lnTo>
                  <a:lnTo>
                    <a:pt x="15717" y="12708"/>
                  </a:lnTo>
                  <a:lnTo>
                    <a:pt x="15935" y="12804"/>
                  </a:lnTo>
                  <a:lnTo>
                    <a:pt x="16037" y="12842"/>
                  </a:lnTo>
                  <a:lnTo>
                    <a:pt x="16139" y="12861"/>
                  </a:lnTo>
                  <a:lnTo>
                    <a:pt x="16254" y="12880"/>
                  </a:lnTo>
                  <a:lnTo>
                    <a:pt x="16344" y="12899"/>
                  </a:lnTo>
                  <a:lnTo>
                    <a:pt x="16548" y="12880"/>
                  </a:lnTo>
                  <a:lnTo>
                    <a:pt x="16753" y="12842"/>
                  </a:lnTo>
                  <a:lnTo>
                    <a:pt x="16945" y="12784"/>
                  </a:lnTo>
                  <a:lnTo>
                    <a:pt x="17162" y="12689"/>
                  </a:lnTo>
                  <a:lnTo>
                    <a:pt x="17354" y="12575"/>
                  </a:lnTo>
                  <a:lnTo>
                    <a:pt x="17559" y="12479"/>
                  </a:lnTo>
                  <a:lnTo>
                    <a:pt x="17763" y="12365"/>
                  </a:lnTo>
                  <a:lnTo>
                    <a:pt x="17968" y="12269"/>
                  </a:lnTo>
                  <a:lnTo>
                    <a:pt x="18173" y="12193"/>
                  </a:lnTo>
                  <a:lnTo>
                    <a:pt x="18582" y="12078"/>
                  </a:lnTo>
                  <a:lnTo>
                    <a:pt x="18914" y="12078"/>
                  </a:lnTo>
                  <a:lnTo>
                    <a:pt x="19017" y="12098"/>
                  </a:lnTo>
                  <a:lnTo>
                    <a:pt x="19119" y="12136"/>
                  </a:lnTo>
                  <a:lnTo>
                    <a:pt x="19234" y="12174"/>
                  </a:lnTo>
                  <a:lnTo>
                    <a:pt x="19579" y="12307"/>
                  </a:lnTo>
                  <a:lnTo>
                    <a:pt x="19899" y="12460"/>
                  </a:lnTo>
                  <a:lnTo>
                    <a:pt x="20053" y="12555"/>
                  </a:lnTo>
                  <a:lnTo>
                    <a:pt x="20219" y="12670"/>
                  </a:lnTo>
                  <a:lnTo>
                    <a:pt x="20372" y="12784"/>
                  </a:lnTo>
                  <a:lnTo>
                    <a:pt x="20794" y="13185"/>
                  </a:lnTo>
                  <a:lnTo>
                    <a:pt x="20922" y="13338"/>
                  </a:lnTo>
                  <a:lnTo>
                    <a:pt x="21050" y="13510"/>
                  </a:lnTo>
                  <a:lnTo>
                    <a:pt x="21165" y="13700"/>
                  </a:lnTo>
                  <a:lnTo>
                    <a:pt x="21255" y="13910"/>
                  </a:lnTo>
                  <a:lnTo>
                    <a:pt x="21357" y="14120"/>
                  </a:lnTo>
                  <a:lnTo>
                    <a:pt x="21434" y="14330"/>
                  </a:lnTo>
                  <a:lnTo>
                    <a:pt x="21510" y="14578"/>
                  </a:lnTo>
                  <a:lnTo>
                    <a:pt x="21587" y="15036"/>
                  </a:lnTo>
                  <a:lnTo>
                    <a:pt x="21600" y="15208"/>
                  </a:lnTo>
                  <a:lnTo>
                    <a:pt x="21600" y="15532"/>
                  </a:lnTo>
                  <a:lnTo>
                    <a:pt x="21574" y="15685"/>
                  </a:lnTo>
                  <a:lnTo>
                    <a:pt x="21549" y="15818"/>
                  </a:lnTo>
                  <a:lnTo>
                    <a:pt x="21510" y="15971"/>
                  </a:lnTo>
                  <a:lnTo>
                    <a:pt x="21459" y="16105"/>
                  </a:lnTo>
                  <a:lnTo>
                    <a:pt x="21395" y="16219"/>
                  </a:lnTo>
                  <a:lnTo>
                    <a:pt x="21319" y="16334"/>
                  </a:lnTo>
                  <a:lnTo>
                    <a:pt x="21216" y="16429"/>
                  </a:lnTo>
                  <a:lnTo>
                    <a:pt x="21101" y="16486"/>
                  </a:lnTo>
                  <a:lnTo>
                    <a:pt x="21101" y="1627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25613" y="185368"/>
              <a:ext cx="104587" cy="4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14975"/>
                  </a:moveTo>
                  <a:lnTo>
                    <a:pt x="13910" y="14868"/>
                  </a:lnTo>
                  <a:lnTo>
                    <a:pt x="13689" y="14716"/>
                  </a:lnTo>
                  <a:lnTo>
                    <a:pt x="13481" y="14544"/>
                  </a:lnTo>
                  <a:lnTo>
                    <a:pt x="13287" y="14371"/>
                  </a:lnTo>
                  <a:lnTo>
                    <a:pt x="12899" y="13961"/>
                  </a:lnTo>
                  <a:lnTo>
                    <a:pt x="12525" y="13573"/>
                  </a:lnTo>
                  <a:lnTo>
                    <a:pt x="12359" y="13422"/>
                  </a:lnTo>
                  <a:lnTo>
                    <a:pt x="12220" y="13249"/>
                  </a:lnTo>
                  <a:lnTo>
                    <a:pt x="12095" y="13077"/>
                  </a:lnTo>
                  <a:lnTo>
                    <a:pt x="11971" y="12882"/>
                  </a:lnTo>
                  <a:lnTo>
                    <a:pt x="11860" y="12667"/>
                  </a:lnTo>
                  <a:lnTo>
                    <a:pt x="11749" y="12472"/>
                  </a:lnTo>
                  <a:lnTo>
                    <a:pt x="11555" y="12041"/>
                  </a:lnTo>
                  <a:lnTo>
                    <a:pt x="11375" y="11588"/>
                  </a:lnTo>
                  <a:lnTo>
                    <a:pt x="11223" y="11070"/>
                  </a:lnTo>
                  <a:lnTo>
                    <a:pt x="11070" y="10595"/>
                  </a:lnTo>
                  <a:lnTo>
                    <a:pt x="10932" y="10077"/>
                  </a:lnTo>
                  <a:lnTo>
                    <a:pt x="10474" y="8588"/>
                  </a:lnTo>
                  <a:lnTo>
                    <a:pt x="10308" y="8113"/>
                  </a:lnTo>
                  <a:lnTo>
                    <a:pt x="10211" y="7898"/>
                  </a:lnTo>
                  <a:lnTo>
                    <a:pt x="10114" y="7660"/>
                  </a:lnTo>
                  <a:lnTo>
                    <a:pt x="10017" y="7466"/>
                  </a:lnTo>
                  <a:lnTo>
                    <a:pt x="9906" y="7229"/>
                  </a:lnTo>
                  <a:lnTo>
                    <a:pt x="9796" y="7035"/>
                  </a:lnTo>
                  <a:lnTo>
                    <a:pt x="9657" y="6840"/>
                  </a:lnTo>
                  <a:lnTo>
                    <a:pt x="9532" y="6668"/>
                  </a:lnTo>
                  <a:lnTo>
                    <a:pt x="9394" y="6517"/>
                  </a:lnTo>
                  <a:lnTo>
                    <a:pt x="9103" y="6193"/>
                  </a:lnTo>
                  <a:lnTo>
                    <a:pt x="8812" y="5891"/>
                  </a:lnTo>
                  <a:lnTo>
                    <a:pt x="8521" y="5654"/>
                  </a:lnTo>
                  <a:lnTo>
                    <a:pt x="8216" y="5416"/>
                  </a:lnTo>
                  <a:lnTo>
                    <a:pt x="7897" y="5222"/>
                  </a:lnTo>
                  <a:lnTo>
                    <a:pt x="7593" y="5049"/>
                  </a:lnTo>
                  <a:lnTo>
                    <a:pt x="7288" y="4920"/>
                  </a:lnTo>
                  <a:lnTo>
                    <a:pt x="6955" y="4812"/>
                  </a:lnTo>
                  <a:lnTo>
                    <a:pt x="6637" y="4747"/>
                  </a:lnTo>
                  <a:lnTo>
                    <a:pt x="6332" y="4704"/>
                  </a:lnTo>
                  <a:lnTo>
                    <a:pt x="5999" y="4683"/>
                  </a:lnTo>
                  <a:lnTo>
                    <a:pt x="5694" y="4704"/>
                  </a:lnTo>
                  <a:lnTo>
                    <a:pt x="5376" y="4747"/>
                  </a:lnTo>
                  <a:lnTo>
                    <a:pt x="5071" y="4834"/>
                  </a:lnTo>
                  <a:lnTo>
                    <a:pt x="4780" y="4963"/>
                  </a:lnTo>
                  <a:lnTo>
                    <a:pt x="4475" y="5114"/>
                  </a:lnTo>
                  <a:lnTo>
                    <a:pt x="4240" y="5244"/>
                  </a:lnTo>
                  <a:lnTo>
                    <a:pt x="4004" y="5416"/>
                  </a:lnTo>
                  <a:lnTo>
                    <a:pt x="3796" y="5567"/>
                  </a:lnTo>
                  <a:lnTo>
                    <a:pt x="3575" y="5761"/>
                  </a:lnTo>
                  <a:lnTo>
                    <a:pt x="3367" y="5956"/>
                  </a:lnTo>
                  <a:lnTo>
                    <a:pt x="3007" y="6430"/>
                  </a:lnTo>
                  <a:lnTo>
                    <a:pt x="2813" y="6668"/>
                  </a:lnTo>
                  <a:lnTo>
                    <a:pt x="2646" y="6927"/>
                  </a:lnTo>
                  <a:lnTo>
                    <a:pt x="2494" y="7186"/>
                  </a:lnTo>
                  <a:lnTo>
                    <a:pt x="2342" y="7488"/>
                  </a:lnTo>
                  <a:lnTo>
                    <a:pt x="2189" y="7768"/>
                  </a:lnTo>
                  <a:lnTo>
                    <a:pt x="2051" y="8070"/>
                  </a:lnTo>
                  <a:lnTo>
                    <a:pt x="1898" y="8372"/>
                  </a:lnTo>
                  <a:lnTo>
                    <a:pt x="1773" y="8675"/>
                  </a:lnTo>
                  <a:lnTo>
                    <a:pt x="1649" y="9020"/>
                  </a:lnTo>
                  <a:lnTo>
                    <a:pt x="1413" y="9689"/>
                  </a:lnTo>
                  <a:lnTo>
                    <a:pt x="1192" y="10379"/>
                  </a:lnTo>
                  <a:lnTo>
                    <a:pt x="970" y="11091"/>
                  </a:lnTo>
                  <a:lnTo>
                    <a:pt x="776" y="11825"/>
                  </a:lnTo>
                  <a:lnTo>
                    <a:pt x="402" y="13292"/>
                  </a:lnTo>
                  <a:lnTo>
                    <a:pt x="0" y="14738"/>
                  </a:lnTo>
                  <a:lnTo>
                    <a:pt x="83" y="14026"/>
                  </a:lnTo>
                  <a:lnTo>
                    <a:pt x="180" y="13314"/>
                  </a:lnTo>
                  <a:lnTo>
                    <a:pt x="430" y="11933"/>
                  </a:lnTo>
                  <a:lnTo>
                    <a:pt x="554" y="11264"/>
                  </a:lnTo>
                  <a:lnTo>
                    <a:pt x="693" y="10595"/>
                  </a:lnTo>
                  <a:lnTo>
                    <a:pt x="845" y="9926"/>
                  </a:lnTo>
                  <a:lnTo>
                    <a:pt x="1011" y="9300"/>
                  </a:lnTo>
                  <a:lnTo>
                    <a:pt x="1205" y="8653"/>
                  </a:lnTo>
                  <a:lnTo>
                    <a:pt x="1413" y="8049"/>
                  </a:lnTo>
                  <a:lnTo>
                    <a:pt x="1621" y="7466"/>
                  </a:lnTo>
                  <a:lnTo>
                    <a:pt x="1857" y="6862"/>
                  </a:lnTo>
                  <a:lnTo>
                    <a:pt x="2120" y="6301"/>
                  </a:lnTo>
                  <a:lnTo>
                    <a:pt x="2383" y="5718"/>
                  </a:lnTo>
                  <a:lnTo>
                    <a:pt x="2674" y="5179"/>
                  </a:lnTo>
                  <a:lnTo>
                    <a:pt x="2993" y="4661"/>
                  </a:lnTo>
                  <a:lnTo>
                    <a:pt x="3062" y="4510"/>
                  </a:lnTo>
                  <a:lnTo>
                    <a:pt x="3117" y="4402"/>
                  </a:lnTo>
                  <a:lnTo>
                    <a:pt x="3228" y="4143"/>
                  </a:lnTo>
                  <a:lnTo>
                    <a:pt x="3297" y="3863"/>
                  </a:lnTo>
                  <a:lnTo>
                    <a:pt x="3339" y="3582"/>
                  </a:lnTo>
                  <a:lnTo>
                    <a:pt x="3367" y="3301"/>
                  </a:lnTo>
                  <a:lnTo>
                    <a:pt x="3381" y="2978"/>
                  </a:lnTo>
                  <a:lnTo>
                    <a:pt x="3381" y="1748"/>
                  </a:lnTo>
                  <a:lnTo>
                    <a:pt x="3408" y="1144"/>
                  </a:lnTo>
                  <a:lnTo>
                    <a:pt x="3450" y="842"/>
                  </a:lnTo>
                  <a:lnTo>
                    <a:pt x="3519" y="561"/>
                  </a:lnTo>
                  <a:lnTo>
                    <a:pt x="3561" y="410"/>
                  </a:lnTo>
                  <a:lnTo>
                    <a:pt x="3602" y="281"/>
                  </a:lnTo>
                  <a:lnTo>
                    <a:pt x="3658" y="129"/>
                  </a:lnTo>
                  <a:lnTo>
                    <a:pt x="3741" y="0"/>
                  </a:lnTo>
                  <a:lnTo>
                    <a:pt x="3727" y="259"/>
                  </a:lnTo>
                  <a:lnTo>
                    <a:pt x="3727" y="798"/>
                  </a:lnTo>
                  <a:lnTo>
                    <a:pt x="3741" y="1057"/>
                  </a:lnTo>
                  <a:lnTo>
                    <a:pt x="3755" y="1338"/>
                  </a:lnTo>
                  <a:lnTo>
                    <a:pt x="3810" y="1856"/>
                  </a:lnTo>
                  <a:lnTo>
                    <a:pt x="3852" y="2115"/>
                  </a:lnTo>
                  <a:lnTo>
                    <a:pt x="3893" y="2352"/>
                  </a:lnTo>
                  <a:lnTo>
                    <a:pt x="3935" y="2568"/>
                  </a:lnTo>
                  <a:lnTo>
                    <a:pt x="4004" y="2762"/>
                  </a:lnTo>
                  <a:lnTo>
                    <a:pt x="4060" y="2935"/>
                  </a:lnTo>
                  <a:lnTo>
                    <a:pt x="4212" y="3172"/>
                  </a:lnTo>
                  <a:lnTo>
                    <a:pt x="4253" y="3194"/>
                  </a:lnTo>
                  <a:lnTo>
                    <a:pt x="4309" y="3215"/>
                  </a:lnTo>
                  <a:lnTo>
                    <a:pt x="4350" y="3237"/>
                  </a:lnTo>
                  <a:lnTo>
                    <a:pt x="4392" y="3237"/>
                  </a:lnTo>
                  <a:lnTo>
                    <a:pt x="4641" y="3301"/>
                  </a:lnTo>
                  <a:lnTo>
                    <a:pt x="4877" y="3366"/>
                  </a:lnTo>
                  <a:lnTo>
                    <a:pt x="5099" y="3453"/>
                  </a:lnTo>
                  <a:lnTo>
                    <a:pt x="5334" y="3539"/>
                  </a:lnTo>
                  <a:lnTo>
                    <a:pt x="6249" y="3970"/>
                  </a:lnTo>
                  <a:lnTo>
                    <a:pt x="6484" y="4057"/>
                  </a:lnTo>
                  <a:lnTo>
                    <a:pt x="6706" y="4143"/>
                  </a:lnTo>
                  <a:lnTo>
                    <a:pt x="6928" y="4208"/>
                  </a:lnTo>
                  <a:lnTo>
                    <a:pt x="7149" y="4251"/>
                  </a:lnTo>
                  <a:lnTo>
                    <a:pt x="7385" y="4251"/>
                  </a:lnTo>
                  <a:lnTo>
                    <a:pt x="7606" y="4229"/>
                  </a:lnTo>
                  <a:lnTo>
                    <a:pt x="7814" y="4165"/>
                  </a:lnTo>
                  <a:lnTo>
                    <a:pt x="8036" y="4057"/>
                  </a:lnTo>
                  <a:lnTo>
                    <a:pt x="8271" y="3906"/>
                  </a:lnTo>
                  <a:lnTo>
                    <a:pt x="8479" y="3711"/>
                  </a:lnTo>
                  <a:lnTo>
                    <a:pt x="8673" y="3496"/>
                  </a:lnTo>
                  <a:lnTo>
                    <a:pt x="8867" y="3237"/>
                  </a:lnTo>
                  <a:lnTo>
                    <a:pt x="9255" y="2740"/>
                  </a:lnTo>
                  <a:lnTo>
                    <a:pt x="9602" y="2179"/>
                  </a:lnTo>
                  <a:lnTo>
                    <a:pt x="9976" y="1575"/>
                  </a:lnTo>
                  <a:lnTo>
                    <a:pt x="10350" y="1014"/>
                  </a:lnTo>
                  <a:lnTo>
                    <a:pt x="10544" y="755"/>
                  </a:lnTo>
                  <a:lnTo>
                    <a:pt x="10752" y="475"/>
                  </a:lnTo>
                  <a:lnTo>
                    <a:pt x="10959" y="237"/>
                  </a:lnTo>
                  <a:lnTo>
                    <a:pt x="11181" y="0"/>
                  </a:lnTo>
                  <a:lnTo>
                    <a:pt x="11098" y="432"/>
                  </a:lnTo>
                  <a:lnTo>
                    <a:pt x="11001" y="842"/>
                  </a:lnTo>
                  <a:lnTo>
                    <a:pt x="10752" y="1532"/>
                  </a:lnTo>
                  <a:lnTo>
                    <a:pt x="10585" y="1856"/>
                  </a:lnTo>
                  <a:lnTo>
                    <a:pt x="10433" y="2201"/>
                  </a:lnTo>
                  <a:lnTo>
                    <a:pt x="10267" y="2503"/>
                  </a:lnTo>
                  <a:lnTo>
                    <a:pt x="10100" y="2784"/>
                  </a:lnTo>
                  <a:lnTo>
                    <a:pt x="9740" y="3388"/>
                  </a:lnTo>
                  <a:lnTo>
                    <a:pt x="9394" y="3949"/>
                  </a:lnTo>
                  <a:lnTo>
                    <a:pt x="9227" y="4251"/>
                  </a:lnTo>
                  <a:lnTo>
                    <a:pt x="9075" y="4553"/>
                  </a:lnTo>
                  <a:lnTo>
                    <a:pt x="8936" y="4898"/>
                  </a:lnTo>
                  <a:lnTo>
                    <a:pt x="8784" y="5222"/>
                  </a:lnTo>
                  <a:lnTo>
                    <a:pt x="9006" y="5395"/>
                  </a:lnTo>
                  <a:lnTo>
                    <a:pt x="9214" y="5546"/>
                  </a:lnTo>
                  <a:lnTo>
                    <a:pt x="9408" y="5718"/>
                  </a:lnTo>
                  <a:lnTo>
                    <a:pt x="9615" y="5912"/>
                  </a:lnTo>
                  <a:lnTo>
                    <a:pt x="9823" y="6128"/>
                  </a:lnTo>
                  <a:lnTo>
                    <a:pt x="10183" y="6560"/>
                  </a:lnTo>
                  <a:lnTo>
                    <a:pt x="10364" y="6797"/>
                  </a:lnTo>
                  <a:lnTo>
                    <a:pt x="10530" y="7035"/>
                  </a:lnTo>
                  <a:lnTo>
                    <a:pt x="10696" y="7294"/>
                  </a:lnTo>
                  <a:lnTo>
                    <a:pt x="10835" y="7574"/>
                  </a:lnTo>
                  <a:lnTo>
                    <a:pt x="10959" y="7833"/>
                  </a:lnTo>
                  <a:lnTo>
                    <a:pt x="11070" y="8135"/>
                  </a:lnTo>
                  <a:lnTo>
                    <a:pt x="11181" y="8416"/>
                  </a:lnTo>
                  <a:lnTo>
                    <a:pt x="11250" y="8718"/>
                  </a:lnTo>
                  <a:lnTo>
                    <a:pt x="11320" y="9063"/>
                  </a:lnTo>
                  <a:lnTo>
                    <a:pt x="11375" y="9408"/>
                  </a:lnTo>
                  <a:lnTo>
                    <a:pt x="11444" y="9753"/>
                  </a:lnTo>
                  <a:lnTo>
                    <a:pt x="11541" y="10120"/>
                  </a:lnTo>
                  <a:lnTo>
                    <a:pt x="11638" y="10444"/>
                  </a:lnTo>
                  <a:lnTo>
                    <a:pt x="11735" y="10789"/>
                  </a:lnTo>
                  <a:lnTo>
                    <a:pt x="11846" y="11113"/>
                  </a:lnTo>
                  <a:lnTo>
                    <a:pt x="11971" y="11437"/>
                  </a:lnTo>
                  <a:lnTo>
                    <a:pt x="12109" y="11760"/>
                  </a:lnTo>
                  <a:lnTo>
                    <a:pt x="12248" y="12041"/>
                  </a:lnTo>
                  <a:lnTo>
                    <a:pt x="12414" y="12321"/>
                  </a:lnTo>
                  <a:lnTo>
                    <a:pt x="12580" y="12580"/>
                  </a:lnTo>
                  <a:lnTo>
                    <a:pt x="12747" y="12818"/>
                  </a:lnTo>
                  <a:lnTo>
                    <a:pt x="12927" y="13077"/>
                  </a:lnTo>
                  <a:lnTo>
                    <a:pt x="13121" y="13271"/>
                  </a:lnTo>
                  <a:lnTo>
                    <a:pt x="13342" y="13443"/>
                  </a:lnTo>
                  <a:lnTo>
                    <a:pt x="13564" y="13573"/>
                  </a:lnTo>
                  <a:lnTo>
                    <a:pt x="14007" y="13724"/>
                  </a:lnTo>
                  <a:lnTo>
                    <a:pt x="14479" y="13853"/>
                  </a:lnTo>
                  <a:lnTo>
                    <a:pt x="14922" y="13983"/>
                  </a:lnTo>
                  <a:lnTo>
                    <a:pt x="15351" y="14155"/>
                  </a:lnTo>
                  <a:lnTo>
                    <a:pt x="15545" y="14263"/>
                  </a:lnTo>
                  <a:lnTo>
                    <a:pt x="15753" y="14350"/>
                  </a:lnTo>
                  <a:lnTo>
                    <a:pt x="15961" y="14393"/>
                  </a:lnTo>
                  <a:lnTo>
                    <a:pt x="16169" y="14414"/>
                  </a:lnTo>
                  <a:lnTo>
                    <a:pt x="16571" y="14414"/>
                  </a:lnTo>
                  <a:lnTo>
                    <a:pt x="16792" y="14371"/>
                  </a:lnTo>
                  <a:lnTo>
                    <a:pt x="17000" y="14328"/>
                  </a:lnTo>
                  <a:lnTo>
                    <a:pt x="17818" y="14026"/>
                  </a:lnTo>
                  <a:lnTo>
                    <a:pt x="18649" y="13724"/>
                  </a:lnTo>
                  <a:lnTo>
                    <a:pt x="19037" y="13594"/>
                  </a:lnTo>
                  <a:lnTo>
                    <a:pt x="19231" y="13551"/>
                  </a:lnTo>
                  <a:lnTo>
                    <a:pt x="19439" y="13530"/>
                  </a:lnTo>
                  <a:lnTo>
                    <a:pt x="19633" y="13508"/>
                  </a:lnTo>
                  <a:lnTo>
                    <a:pt x="19827" y="13530"/>
                  </a:lnTo>
                  <a:lnTo>
                    <a:pt x="20007" y="13551"/>
                  </a:lnTo>
                  <a:lnTo>
                    <a:pt x="20201" y="13594"/>
                  </a:lnTo>
                  <a:lnTo>
                    <a:pt x="20395" y="13681"/>
                  </a:lnTo>
                  <a:lnTo>
                    <a:pt x="20575" y="13789"/>
                  </a:lnTo>
                  <a:lnTo>
                    <a:pt x="20755" y="13918"/>
                  </a:lnTo>
                  <a:lnTo>
                    <a:pt x="20921" y="14091"/>
                  </a:lnTo>
                  <a:lnTo>
                    <a:pt x="21101" y="14328"/>
                  </a:lnTo>
                  <a:lnTo>
                    <a:pt x="21281" y="14587"/>
                  </a:lnTo>
                  <a:lnTo>
                    <a:pt x="21434" y="14868"/>
                  </a:lnTo>
                  <a:lnTo>
                    <a:pt x="21600" y="15191"/>
                  </a:lnTo>
                  <a:lnTo>
                    <a:pt x="21572" y="15256"/>
                  </a:lnTo>
                  <a:lnTo>
                    <a:pt x="21531" y="15299"/>
                  </a:lnTo>
                  <a:lnTo>
                    <a:pt x="21461" y="15342"/>
                  </a:lnTo>
                  <a:lnTo>
                    <a:pt x="21378" y="15364"/>
                  </a:lnTo>
                  <a:lnTo>
                    <a:pt x="20810" y="15364"/>
                  </a:lnTo>
                  <a:lnTo>
                    <a:pt x="20436" y="15342"/>
                  </a:lnTo>
                  <a:lnTo>
                    <a:pt x="19993" y="15364"/>
                  </a:lnTo>
                  <a:lnTo>
                    <a:pt x="19757" y="15385"/>
                  </a:lnTo>
                  <a:lnTo>
                    <a:pt x="19522" y="15429"/>
                  </a:lnTo>
                  <a:lnTo>
                    <a:pt x="19258" y="15472"/>
                  </a:lnTo>
                  <a:lnTo>
                    <a:pt x="18995" y="15558"/>
                  </a:lnTo>
                  <a:lnTo>
                    <a:pt x="18732" y="15666"/>
                  </a:lnTo>
                  <a:lnTo>
                    <a:pt x="18455" y="15795"/>
                  </a:lnTo>
                  <a:lnTo>
                    <a:pt x="18192" y="15925"/>
                  </a:lnTo>
                  <a:lnTo>
                    <a:pt x="17915" y="16098"/>
                  </a:lnTo>
                  <a:lnTo>
                    <a:pt x="17637" y="16313"/>
                  </a:lnTo>
                  <a:lnTo>
                    <a:pt x="17360" y="16551"/>
                  </a:lnTo>
                  <a:lnTo>
                    <a:pt x="17083" y="16831"/>
                  </a:lnTo>
                  <a:lnTo>
                    <a:pt x="16820" y="17176"/>
                  </a:lnTo>
                  <a:lnTo>
                    <a:pt x="16543" y="17543"/>
                  </a:lnTo>
                  <a:lnTo>
                    <a:pt x="16280" y="17953"/>
                  </a:lnTo>
                  <a:lnTo>
                    <a:pt x="16030" y="18428"/>
                  </a:lnTo>
                  <a:lnTo>
                    <a:pt x="15781" y="18946"/>
                  </a:lnTo>
                  <a:lnTo>
                    <a:pt x="15545" y="19507"/>
                  </a:lnTo>
                  <a:lnTo>
                    <a:pt x="15324" y="20154"/>
                  </a:lnTo>
                  <a:lnTo>
                    <a:pt x="15102" y="20823"/>
                  </a:lnTo>
                  <a:lnTo>
                    <a:pt x="14894" y="21578"/>
                  </a:lnTo>
                  <a:lnTo>
                    <a:pt x="14797" y="21600"/>
                  </a:lnTo>
                  <a:lnTo>
                    <a:pt x="14714" y="21600"/>
                  </a:lnTo>
                  <a:lnTo>
                    <a:pt x="14645" y="21535"/>
                  </a:lnTo>
                  <a:lnTo>
                    <a:pt x="14603" y="21471"/>
                  </a:lnTo>
                  <a:lnTo>
                    <a:pt x="14562" y="21363"/>
                  </a:lnTo>
                  <a:lnTo>
                    <a:pt x="14548" y="21212"/>
                  </a:lnTo>
                  <a:lnTo>
                    <a:pt x="14534" y="21039"/>
                  </a:lnTo>
                  <a:lnTo>
                    <a:pt x="14548" y="20845"/>
                  </a:lnTo>
                  <a:lnTo>
                    <a:pt x="14575" y="20413"/>
                  </a:lnTo>
                  <a:lnTo>
                    <a:pt x="14631" y="19917"/>
                  </a:lnTo>
                  <a:lnTo>
                    <a:pt x="14769" y="18752"/>
                  </a:lnTo>
                  <a:lnTo>
                    <a:pt x="14839" y="18126"/>
                  </a:lnTo>
                  <a:lnTo>
                    <a:pt x="14894" y="17543"/>
                  </a:lnTo>
                  <a:lnTo>
                    <a:pt x="14894" y="17241"/>
                  </a:lnTo>
                  <a:lnTo>
                    <a:pt x="14908" y="16939"/>
                  </a:lnTo>
                  <a:lnTo>
                    <a:pt x="14894" y="16680"/>
                  </a:lnTo>
                  <a:lnTo>
                    <a:pt x="14880" y="16400"/>
                  </a:lnTo>
                  <a:lnTo>
                    <a:pt x="14853" y="16162"/>
                  </a:lnTo>
                  <a:lnTo>
                    <a:pt x="14811" y="15925"/>
                  </a:lnTo>
                  <a:lnTo>
                    <a:pt x="14672" y="15493"/>
                  </a:lnTo>
                  <a:lnTo>
                    <a:pt x="14575" y="15321"/>
                  </a:lnTo>
                  <a:lnTo>
                    <a:pt x="14451" y="15170"/>
                  </a:lnTo>
                  <a:lnTo>
                    <a:pt x="14326" y="15062"/>
                  </a:lnTo>
                  <a:lnTo>
                    <a:pt x="14160" y="1497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25613" y="185368"/>
              <a:ext cx="104587" cy="4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14975"/>
                  </a:moveTo>
                  <a:lnTo>
                    <a:pt x="13910" y="14868"/>
                  </a:lnTo>
                  <a:lnTo>
                    <a:pt x="13689" y="14716"/>
                  </a:lnTo>
                  <a:lnTo>
                    <a:pt x="13481" y="14544"/>
                  </a:lnTo>
                  <a:lnTo>
                    <a:pt x="13287" y="14371"/>
                  </a:lnTo>
                  <a:lnTo>
                    <a:pt x="12899" y="13961"/>
                  </a:lnTo>
                  <a:lnTo>
                    <a:pt x="12525" y="13573"/>
                  </a:lnTo>
                  <a:lnTo>
                    <a:pt x="12359" y="13422"/>
                  </a:lnTo>
                  <a:lnTo>
                    <a:pt x="12220" y="13249"/>
                  </a:lnTo>
                  <a:lnTo>
                    <a:pt x="12095" y="13077"/>
                  </a:lnTo>
                  <a:lnTo>
                    <a:pt x="11971" y="12882"/>
                  </a:lnTo>
                  <a:lnTo>
                    <a:pt x="11860" y="12667"/>
                  </a:lnTo>
                  <a:lnTo>
                    <a:pt x="11749" y="12472"/>
                  </a:lnTo>
                  <a:lnTo>
                    <a:pt x="11555" y="12041"/>
                  </a:lnTo>
                  <a:lnTo>
                    <a:pt x="11375" y="11588"/>
                  </a:lnTo>
                  <a:lnTo>
                    <a:pt x="11223" y="11070"/>
                  </a:lnTo>
                  <a:lnTo>
                    <a:pt x="11070" y="10595"/>
                  </a:lnTo>
                  <a:lnTo>
                    <a:pt x="10932" y="10077"/>
                  </a:lnTo>
                  <a:lnTo>
                    <a:pt x="10474" y="8588"/>
                  </a:lnTo>
                  <a:lnTo>
                    <a:pt x="10308" y="8113"/>
                  </a:lnTo>
                  <a:lnTo>
                    <a:pt x="10211" y="7898"/>
                  </a:lnTo>
                  <a:lnTo>
                    <a:pt x="10114" y="7660"/>
                  </a:lnTo>
                  <a:lnTo>
                    <a:pt x="10017" y="7466"/>
                  </a:lnTo>
                  <a:lnTo>
                    <a:pt x="9906" y="7229"/>
                  </a:lnTo>
                  <a:lnTo>
                    <a:pt x="9796" y="7035"/>
                  </a:lnTo>
                  <a:lnTo>
                    <a:pt x="9657" y="6840"/>
                  </a:lnTo>
                  <a:lnTo>
                    <a:pt x="9532" y="6668"/>
                  </a:lnTo>
                  <a:lnTo>
                    <a:pt x="9394" y="6517"/>
                  </a:lnTo>
                  <a:lnTo>
                    <a:pt x="9103" y="6193"/>
                  </a:lnTo>
                  <a:lnTo>
                    <a:pt x="8812" y="5891"/>
                  </a:lnTo>
                  <a:lnTo>
                    <a:pt x="8521" y="5654"/>
                  </a:lnTo>
                  <a:lnTo>
                    <a:pt x="8216" y="5416"/>
                  </a:lnTo>
                  <a:lnTo>
                    <a:pt x="7897" y="5222"/>
                  </a:lnTo>
                  <a:lnTo>
                    <a:pt x="7593" y="5049"/>
                  </a:lnTo>
                  <a:lnTo>
                    <a:pt x="7288" y="4920"/>
                  </a:lnTo>
                  <a:lnTo>
                    <a:pt x="6955" y="4812"/>
                  </a:lnTo>
                  <a:lnTo>
                    <a:pt x="6637" y="4747"/>
                  </a:lnTo>
                  <a:lnTo>
                    <a:pt x="6332" y="4704"/>
                  </a:lnTo>
                  <a:lnTo>
                    <a:pt x="5999" y="4683"/>
                  </a:lnTo>
                  <a:lnTo>
                    <a:pt x="5694" y="4704"/>
                  </a:lnTo>
                  <a:lnTo>
                    <a:pt x="5376" y="4747"/>
                  </a:lnTo>
                  <a:lnTo>
                    <a:pt x="5071" y="4834"/>
                  </a:lnTo>
                  <a:lnTo>
                    <a:pt x="4780" y="4963"/>
                  </a:lnTo>
                  <a:lnTo>
                    <a:pt x="4475" y="5114"/>
                  </a:lnTo>
                  <a:lnTo>
                    <a:pt x="4240" y="5244"/>
                  </a:lnTo>
                  <a:lnTo>
                    <a:pt x="4004" y="5416"/>
                  </a:lnTo>
                  <a:lnTo>
                    <a:pt x="3796" y="5567"/>
                  </a:lnTo>
                  <a:lnTo>
                    <a:pt x="3575" y="5761"/>
                  </a:lnTo>
                  <a:lnTo>
                    <a:pt x="3367" y="5956"/>
                  </a:lnTo>
                  <a:lnTo>
                    <a:pt x="3007" y="6430"/>
                  </a:lnTo>
                  <a:lnTo>
                    <a:pt x="2813" y="6668"/>
                  </a:lnTo>
                  <a:lnTo>
                    <a:pt x="2646" y="6927"/>
                  </a:lnTo>
                  <a:lnTo>
                    <a:pt x="2494" y="7186"/>
                  </a:lnTo>
                  <a:lnTo>
                    <a:pt x="2342" y="7488"/>
                  </a:lnTo>
                  <a:lnTo>
                    <a:pt x="2189" y="7768"/>
                  </a:lnTo>
                  <a:lnTo>
                    <a:pt x="2051" y="8070"/>
                  </a:lnTo>
                  <a:lnTo>
                    <a:pt x="1898" y="8372"/>
                  </a:lnTo>
                  <a:lnTo>
                    <a:pt x="1773" y="8675"/>
                  </a:lnTo>
                  <a:lnTo>
                    <a:pt x="1649" y="9020"/>
                  </a:lnTo>
                  <a:lnTo>
                    <a:pt x="1413" y="9689"/>
                  </a:lnTo>
                  <a:lnTo>
                    <a:pt x="1192" y="10379"/>
                  </a:lnTo>
                  <a:lnTo>
                    <a:pt x="970" y="11091"/>
                  </a:lnTo>
                  <a:lnTo>
                    <a:pt x="776" y="11825"/>
                  </a:lnTo>
                  <a:lnTo>
                    <a:pt x="402" y="13292"/>
                  </a:lnTo>
                  <a:lnTo>
                    <a:pt x="0" y="14738"/>
                  </a:lnTo>
                  <a:lnTo>
                    <a:pt x="83" y="14026"/>
                  </a:lnTo>
                  <a:lnTo>
                    <a:pt x="180" y="13314"/>
                  </a:lnTo>
                  <a:lnTo>
                    <a:pt x="430" y="11933"/>
                  </a:lnTo>
                  <a:lnTo>
                    <a:pt x="554" y="11264"/>
                  </a:lnTo>
                  <a:lnTo>
                    <a:pt x="693" y="10595"/>
                  </a:lnTo>
                  <a:lnTo>
                    <a:pt x="845" y="9926"/>
                  </a:lnTo>
                  <a:lnTo>
                    <a:pt x="1011" y="9300"/>
                  </a:lnTo>
                  <a:lnTo>
                    <a:pt x="1205" y="8653"/>
                  </a:lnTo>
                  <a:lnTo>
                    <a:pt x="1413" y="8049"/>
                  </a:lnTo>
                  <a:lnTo>
                    <a:pt x="1621" y="7466"/>
                  </a:lnTo>
                  <a:lnTo>
                    <a:pt x="1857" y="6862"/>
                  </a:lnTo>
                  <a:lnTo>
                    <a:pt x="2120" y="6301"/>
                  </a:lnTo>
                  <a:lnTo>
                    <a:pt x="2383" y="5718"/>
                  </a:lnTo>
                  <a:lnTo>
                    <a:pt x="2674" y="5179"/>
                  </a:lnTo>
                  <a:lnTo>
                    <a:pt x="2993" y="4661"/>
                  </a:lnTo>
                  <a:lnTo>
                    <a:pt x="3062" y="4510"/>
                  </a:lnTo>
                  <a:lnTo>
                    <a:pt x="3117" y="4402"/>
                  </a:lnTo>
                  <a:lnTo>
                    <a:pt x="3228" y="4143"/>
                  </a:lnTo>
                  <a:lnTo>
                    <a:pt x="3297" y="3863"/>
                  </a:lnTo>
                  <a:lnTo>
                    <a:pt x="3339" y="3582"/>
                  </a:lnTo>
                  <a:lnTo>
                    <a:pt x="3367" y="3301"/>
                  </a:lnTo>
                  <a:lnTo>
                    <a:pt x="3381" y="2978"/>
                  </a:lnTo>
                  <a:lnTo>
                    <a:pt x="3381" y="1748"/>
                  </a:lnTo>
                  <a:lnTo>
                    <a:pt x="3408" y="1144"/>
                  </a:lnTo>
                  <a:lnTo>
                    <a:pt x="3450" y="842"/>
                  </a:lnTo>
                  <a:lnTo>
                    <a:pt x="3519" y="561"/>
                  </a:lnTo>
                  <a:lnTo>
                    <a:pt x="3561" y="410"/>
                  </a:lnTo>
                  <a:lnTo>
                    <a:pt x="3602" y="281"/>
                  </a:lnTo>
                  <a:lnTo>
                    <a:pt x="3658" y="129"/>
                  </a:lnTo>
                  <a:lnTo>
                    <a:pt x="3741" y="0"/>
                  </a:lnTo>
                  <a:lnTo>
                    <a:pt x="3727" y="259"/>
                  </a:lnTo>
                  <a:lnTo>
                    <a:pt x="3727" y="798"/>
                  </a:lnTo>
                  <a:lnTo>
                    <a:pt x="3741" y="1057"/>
                  </a:lnTo>
                  <a:lnTo>
                    <a:pt x="3755" y="1338"/>
                  </a:lnTo>
                  <a:lnTo>
                    <a:pt x="3810" y="1856"/>
                  </a:lnTo>
                  <a:lnTo>
                    <a:pt x="3852" y="2115"/>
                  </a:lnTo>
                  <a:lnTo>
                    <a:pt x="3893" y="2352"/>
                  </a:lnTo>
                  <a:lnTo>
                    <a:pt x="3935" y="2568"/>
                  </a:lnTo>
                  <a:lnTo>
                    <a:pt x="4004" y="2762"/>
                  </a:lnTo>
                  <a:lnTo>
                    <a:pt x="4060" y="2935"/>
                  </a:lnTo>
                  <a:lnTo>
                    <a:pt x="4212" y="3172"/>
                  </a:lnTo>
                  <a:lnTo>
                    <a:pt x="4253" y="3194"/>
                  </a:lnTo>
                  <a:lnTo>
                    <a:pt x="4309" y="3215"/>
                  </a:lnTo>
                  <a:lnTo>
                    <a:pt x="4350" y="3237"/>
                  </a:lnTo>
                  <a:lnTo>
                    <a:pt x="4392" y="3237"/>
                  </a:lnTo>
                  <a:lnTo>
                    <a:pt x="4641" y="3301"/>
                  </a:lnTo>
                  <a:lnTo>
                    <a:pt x="4877" y="3366"/>
                  </a:lnTo>
                  <a:lnTo>
                    <a:pt x="5099" y="3453"/>
                  </a:lnTo>
                  <a:lnTo>
                    <a:pt x="5334" y="3539"/>
                  </a:lnTo>
                  <a:lnTo>
                    <a:pt x="6249" y="3970"/>
                  </a:lnTo>
                  <a:lnTo>
                    <a:pt x="6484" y="4057"/>
                  </a:lnTo>
                  <a:lnTo>
                    <a:pt x="6706" y="4143"/>
                  </a:lnTo>
                  <a:lnTo>
                    <a:pt x="6928" y="4208"/>
                  </a:lnTo>
                  <a:lnTo>
                    <a:pt x="7149" y="4251"/>
                  </a:lnTo>
                  <a:lnTo>
                    <a:pt x="7385" y="4251"/>
                  </a:lnTo>
                  <a:lnTo>
                    <a:pt x="7606" y="4229"/>
                  </a:lnTo>
                  <a:lnTo>
                    <a:pt x="7814" y="4165"/>
                  </a:lnTo>
                  <a:lnTo>
                    <a:pt x="8036" y="4057"/>
                  </a:lnTo>
                  <a:lnTo>
                    <a:pt x="8271" y="3906"/>
                  </a:lnTo>
                  <a:lnTo>
                    <a:pt x="8479" y="3711"/>
                  </a:lnTo>
                  <a:lnTo>
                    <a:pt x="8673" y="3496"/>
                  </a:lnTo>
                  <a:lnTo>
                    <a:pt x="8867" y="3237"/>
                  </a:lnTo>
                  <a:lnTo>
                    <a:pt x="9255" y="2740"/>
                  </a:lnTo>
                  <a:lnTo>
                    <a:pt x="9602" y="2179"/>
                  </a:lnTo>
                  <a:lnTo>
                    <a:pt x="9976" y="1575"/>
                  </a:lnTo>
                  <a:lnTo>
                    <a:pt x="10350" y="1014"/>
                  </a:lnTo>
                  <a:lnTo>
                    <a:pt x="10544" y="755"/>
                  </a:lnTo>
                  <a:lnTo>
                    <a:pt x="10752" y="475"/>
                  </a:lnTo>
                  <a:lnTo>
                    <a:pt x="10959" y="237"/>
                  </a:lnTo>
                  <a:lnTo>
                    <a:pt x="11181" y="0"/>
                  </a:lnTo>
                  <a:lnTo>
                    <a:pt x="11098" y="432"/>
                  </a:lnTo>
                  <a:lnTo>
                    <a:pt x="11001" y="842"/>
                  </a:lnTo>
                  <a:lnTo>
                    <a:pt x="10752" y="1532"/>
                  </a:lnTo>
                  <a:lnTo>
                    <a:pt x="10585" y="1856"/>
                  </a:lnTo>
                  <a:lnTo>
                    <a:pt x="10433" y="2201"/>
                  </a:lnTo>
                  <a:lnTo>
                    <a:pt x="10267" y="2503"/>
                  </a:lnTo>
                  <a:lnTo>
                    <a:pt x="10100" y="2784"/>
                  </a:lnTo>
                  <a:lnTo>
                    <a:pt x="9740" y="3388"/>
                  </a:lnTo>
                  <a:lnTo>
                    <a:pt x="9394" y="3949"/>
                  </a:lnTo>
                  <a:lnTo>
                    <a:pt x="9227" y="4251"/>
                  </a:lnTo>
                  <a:lnTo>
                    <a:pt x="9075" y="4553"/>
                  </a:lnTo>
                  <a:lnTo>
                    <a:pt x="8936" y="4898"/>
                  </a:lnTo>
                  <a:lnTo>
                    <a:pt x="8784" y="5222"/>
                  </a:lnTo>
                  <a:lnTo>
                    <a:pt x="9006" y="5395"/>
                  </a:lnTo>
                  <a:lnTo>
                    <a:pt x="9214" y="5546"/>
                  </a:lnTo>
                  <a:lnTo>
                    <a:pt x="9408" y="5718"/>
                  </a:lnTo>
                  <a:lnTo>
                    <a:pt x="9615" y="5912"/>
                  </a:lnTo>
                  <a:lnTo>
                    <a:pt x="9823" y="6128"/>
                  </a:lnTo>
                  <a:lnTo>
                    <a:pt x="10183" y="6560"/>
                  </a:lnTo>
                  <a:lnTo>
                    <a:pt x="10364" y="6797"/>
                  </a:lnTo>
                  <a:lnTo>
                    <a:pt x="10530" y="7035"/>
                  </a:lnTo>
                  <a:lnTo>
                    <a:pt x="10696" y="7294"/>
                  </a:lnTo>
                  <a:lnTo>
                    <a:pt x="10835" y="7574"/>
                  </a:lnTo>
                  <a:lnTo>
                    <a:pt x="10959" y="7833"/>
                  </a:lnTo>
                  <a:lnTo>
                    <a:pt x="11070" y="8135"/>
                  </a:lnTo>
                  <a:lnTo>
                    <a:pt x="11181" y="8416"/>
                  </a:lnTo>
                  <a:lnTo>
                    <a:pt x="11250" y="8718"/>
                  </a:lnTo>
                  <a:lnTo>
                    <a:pt x="11320" y="9063"/>
                  </a:lnTo>
                  <a:lnTo>
                    <a:pt x="11375" y="9408"/>
                  </a:lnTo>
                  <a:lnTo>
                    <a:pt x="11444" y="9753"/>
                  </a:lnTo>
                  <a:lnTo>
                    <a:pt x="11541" y="10120"/>
                  </a:lnTo>
                  <a:lnTo>
                    <a:pt x="11638" y="10444"/>
                  </a:lnTo>
                  <a:lnTo>
                    <a:pt x="11735" y="10789"/>
                  </a:lnTo>
                  <a:lnTo>
                    <a:pt x="11846" y="11113"/>
                  </a:lnTo>
                  <a:lnTo>
                    <a:pt x="11971" y="11437"/>
                  </a:lnTo>
                  <a:lnTo>
                    <a:pt x="12109" y="11760"/>
                  </a:lnTo>
                  <a:lnTo>
                    <a:pt x="12248" y="12041"/>
                  </a:lnTo>
                  <a:lnTo>
                    <a:pt x="12414" y="12321"/>
                  </a:lnTo>
                  <a:lnTo>
                    <a:pt x="12580" y="12580"/>
                  </a:lnTo>
                  <a:lnTo>
                    <a:pt x="12747" y="12818"/>
                  </a:lnTo>
                  <a:lnTo>
                    <a:pt x="12927" y="13077"/>
                  </a:lnTo>
                  <a:lnTo>
                    <a:pt x="13121" y="13271"/>
                  </a:lnTo>
                  <a:lnTo>
                    <a:pt x="13342" y="13443"/>
                  </a:lnTo>
                  <a:lnTo>
                    <a:pt x="13564" y="13573"/>
                  </a:lnTo>
                  <a:lnTo>
                    <a:pt x="14007" y="13724"/>
                  </a:lnTo>
                  <a:lnTo>
                    <a:pt x="14479" y="13853"/>
                  </a:lnTo>
                  <a:lnTo>
                    <a:pt x="14922" y="13983"/>
                  </a:lnTo>
                  <a:lnTo>
                    <a:pt x="15351" y="14155"/>
                  </a:lnTo>
                  <a:lnTo>
                    <a:pt x="15545" y="14263"/>
                  </a:lnTo>
                  <a:lnTo>
                    <a:pt x="15753" y="14350"/>
                  </a:lnTo>
                  <a:lnTo>
                    <a:pt x="15961" y="14393"/>
                  </a:lnTo>
                  <a:lnTo>
                    <a:pt x="16169" y="14414"/>
                  </a:lnTo>
                  <a:lnTo>
                    <a:pt x="16571" y="14414"/>
                  </a:lnTo>
                  <a:lnTo>
                    <a:pt x="16792" y="14371"/>
                  </a:lnTo>
                  <a:lnTo>
                    <a:pt x="17000" y="14328"/>
                  </a:lnTo>
                  <a:lnTo>
                    <a:pt x="17818" y="14026"/>
                  </a:lnTo>
                  <a:lnTo>
                    <a:pt x="18649" y="13724"/>
                  </a:lnTo>
                  <a:lnTo>
                    <a:pt x="19037" y="13594"/>
                  </a:lnTo>
                  <a:lnTo>
                    <a:pt x="19231" y="13551"/>
                  </a:lnTo>
                  <a:lnTo>
                    <a:pt x="19439" y="13530"/>
                  </a:lnTo>
                  <a:lnTo>
                    <a:pt x="19633" y="13508"/>
                  </a:lnTo>
                  <a:lnTo>
                    <a:pt x="19827" y="13530"/>
                  </a:lnTo>
                  <a:lnTo>
                    <a:pt x="20007" y="13551"/>
                  </a:lnTo>
                  <a:lnTo>
                    <a:pt x="20201" y="13594"/>
                  </a:lnTo>
                  <a:lnTo>
                    <a:pt x="20395" y="13681"/>
                  </a:lnTo>
                  <a:lnTo>
                    <a:pt x="20575" y="13789"/>
                  </a:lnTo>
                  <a:lnTo>
                    <a:pt x="20755" y="13918"/>
                  </a:lnTo>
                  <a:lnTo>
                    <a:pt x="20921" y="14091"/>
                  </a:lnTo>
                  <a:lnTo>
                    <a:pt x="21101" y="14328"/>
                  </a:lnTo>
                  <a:lnTo>
                    <a:pt x="21281" y="14587"/>
                  </a:lnTo>
                  <a:lnTo>
                    <a:pt x="21434" y="14868"/>
                  </a:lnTo>
                  <a:lnTo>
                    <a:pt x="21600" y="15191"/>
                  </a:lnTo>
                  <a:lnTo>
                    <a:pt x="21572" y="15256"/>
                  </a:lnTo>
                  <a:lnTo>
                    <a:pt x="21531" y="15299"/>
                  </a:lnTo>
                  <a:lnTo>
                    <a:pt x="21461" y="15342"/>
                  </a:lnTo>
                  <a:lnTo>
                    <a:pt x="21378" y="15364"/>
                  </a:lnTo>
                  <a:lnTo>
                    <a:pt x="20810" y="15364"/>
                  </a:lnTo>
                  <a:lnTo>
                    <a:pt x="20436" y="15342"/>
                  </a:lnTo>
                  <a:lnTo>
                    <a:pt x="19993" y="15364"/>
                  </a:lnTo>
                  <a:lnTo>
                    <a:pt x="19757" y="15385"/>
                  </a:lnTo>
                  <a:lnTo>
                    <a:pt x="19522" y="15429"/>
                  </a:lnTo>
                  <a:lnTo>
                    <a:pt x="19258" y="15472"/>
                  </a:lnTo>
                  <a:lnTo>
                    <a:pt x="18995" y="15558"/>
                  </a:lnTo>
                  <a:lnTo>
                    <a:pt x="18732" y="15666"/>
                  </a:lnTo>
                  <a:lnTo>
                    <a:pt x="18455" y="15795"/>
                  </a:lnTo>
                  <a:lnTo>
                    <a:pt x="18192" y="15925"/>
                  </a:lnTo>
                  <a:lnTo>
                    <a:pt x="17915" y="16098"/>
                  </a:lnTo>
                  <a:lnTo>
                    <a:pt x="17637" y="16313"/>
                  </a:lnTo>
                  <a:lnTo>
                    <a:pt x="17360" y="16551"/>
                  </a:lnTo>
                  <a:lnTo>
                    <a:pt x="17083" y="16831"/>
                  </a:lnTo>
                  <a:lnTo>
                    <a:pt x="16820" y="17176"/>
                  </a:lnTo>
                  <a:lnTo>
                    <a:pt x="16543" y="17543"/>
                  </a:lnTo>
                  <a:lnTo>
                    <a:pt x="16280" y="17953"/>
                  </a:lnTo>
                  <a:lnTo>
                    <a:pt x="16030" y="18428"/>
                  </a:lnTo>
                  <a:lnTo>
                    <a:pt x="15781" y="18946"/>
                  </a:lnTo>
                  <a:lnTo>
                    <a:pt x="15545" y="19507"/>
                  </a:lnTo>
                  <a:lnTo>
                    <a:pt x="15324" y="20154"/>
                  </a:lnTo>
                  <a:lnTo>
                    <a:pt x="15102" y="20823"/>
                  </a:lnTo>
                  <a:lnTo>
                    <a:pt x="14894" y="21578"/>
                  </a:lnTo>
                  <a:lnTo>
                    <a:pt x="14797" y="21600"/>
                  </a:lnTo>
                  <a:lnTo>
                    <a:pt x="14714" y="21600"/>
                  </a:lnTo>
                  <a:lnTo>
                    <a:pt x="14645" y="21535"/>
                  </a:lnTo>
                  <a:lnTo>
                    <a:pt x="14603" y="21471"/>
                  </a:lnTo>
                  <a:lnTo>
                    <a:pt x="14562" y="21363"/>
                  </a:lnTo>
                  <a:lnTo>
                    <a:pt x="14548" y="21212"/>
                  </a:lnTo>
                  <a:lnTo>
                    <a:pt x="14534" y="21039"/>
                  </a:lnTo>
                  <a:lnTo>
                    <a:pt x="14548" y="20845"/>
                  </a:lnTo>
                  <a:lnTo>
                    <a:pt x="14575" y="20413"/>
                  </a:lnTo>
                  <a:lnTo>
                    <a:pt x="14631" y="19917"/>
                  </a:lnTo>
                  <a:lnTo>
                    <a:pt x="14769" y="18752"/>
                  </a:lnTo>
                  <a:lnTo>
                    <a:pt x="14839" y="18126"/>
                  </a:lnTo>
                  <a:lnTo>
                    <a:pt x="14894" y="17543"/>
                  </a:lnTo>
                  <a:lnTo>
                    <a:pt x="14894" y="17241"/>
                  </a:lnTo>
                  <a:lnTo>
                    <a:pt x="14908" y="16939"/>
                  </a:lnTo>
                  <a:lnTo>
                    <a:pt x="14894" y="16680"/>
                  </a:lnTo>
                  <a:lnTo>
                    <a:pt x="14880" y="16400"/>
                  </a:lnTo>
                  <a:lnTo>
                    <a:pt x="14853" y="16162"/>
                  </a:lnTo>
                  <a:lnTo>
                    <a:pt x="14811" y="15925"/>
                  </a:lnTo>
                  <a:lnTo>
                    <a:pt x="14672" y="15493"/>
                  </a:lnTo>
                  <a:lnTo>
                    <a:pt x="14575" y="15321"/>
                  </a:lnTo>
                  <a:lnTo>
                    <a:pt x="14451" y="15170"/>
                  </a:lnTo>
                  <a:lnTo>
                    <a:pt x="14326" y="15062"/>
                  </a:lnTo>
                  <a:lnTo>
                    <a:pt x="14160" y="14975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18460" y="178146"/>
              <a:ext cx="23479" cy="24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0" y="19692"/>
                  </a:moveTo>
                  <a:lnTo>
                    <a:pt x="16041" y="19735"/>
                  </a:lnTo>
                  <a:lnTo>
                    <a:pt x="15520" y="19648"/>
                  </a:lnTo>
                  <a:lnTo>
                    <a:pt x="14940" y="19561"/>
                  </a:lnTo>
                  <a:lnTo>
                    <a:pt x="14477" y="19431"/>
                  </a:lnTo>
                  <a:lnTo>
                    <a:pt x="13551" y="19084"/>
                  </a:lnTo>
                  <a:lnTo>
                    <a:pt x="12740" y="18651"/>
                  </a:lnTo>
                  <a:lnTo>
                    <a:pt x="12335" y="18477"/>
                  </a:lnTo>
                  <a:lnTo>
                    <a:pt x="11524" y="18217"/>
                  </a:lnTo>
                  <a:lnTo>
                    <a:pt x="11118" y="18130"/>
                  </a:lnTo>
                  <a:lnTo>
                    <a:pt x="10771" y="18130"/>
                  </a:lnTo>
                  <a:lnTo>
                    <a:pt x="10424" y="18173"/>
                  </a:lnTo>
                  <a:lnTo>
                    <a:pt x="10076" y="18304"/>
                  </a:lnTo>
                  <a:lnTo>
                    <a:pt x="9729" y="18520"/>
                  </a:lnTo>
                  <a:lnTo>
                    <a:pt x="8686" y="19258"/>
                  </a:lnTo>
                  <a:lnTo>
                    <a:pt x="7702" y="19908"/>
                  </a:lnTo>
                  <a:lnTo>
                    <a:pt x="6775" y="20516"/>
                  </a:lnTo>
                  <a:lnTo>
                    <a:pt x="6254" y="20819"/>
                  </a:lnTo>
                  <a:lnTo>
                    <a:pt x="5733" y="21080"/>
                  </a:lnTo>
                  <a:lnTo>
                    <a:pt x="5328" y="21253"/>
                  </a:lnTo>
                  <a:lnTo>
                    <a:pt x="4980" y="21427"/>
                  </a:lnTo>
                  <a:lnTo>
                    <a:pt x="4517" y="21513"/>
                  </a:lnTo>
                  <a:lnTo>
                    <a:pt x="4169" y="21557"/>
                  </a:lnTo>
                  <a:lnTo>
                    <a:pt x="3764" y="21600"/>
                  </a:lnTo>
                  <a:lnTo>
                    <a:pt x="2953" y="21513"/>
                  </a:lnTo>
                  <a:lnTo>
                    <a:pt x="2606" y="21427"/>
                  </a:lnTo>
                  <a:lnTo>
                    <a:pt x="2201" y="21296"/>
                  </a:lnTo>
                  <a:lnTo>
                    <a:pt x="1853" y="21166"/>
                  </a:lnTo>
                  <a:lnTo>
                    <a:pt x="1564" y="20949"/>
                  </a:lnTo>
                  <a:lnTo>
                    <a:pt x="1274" y="20776"/>
                  </a:lnTo>
                  <a:lnTo>
                    <a:pt x="695" y="20255"/>
                  </a:lnTo>
                  <a:lnTo>
                    <a:pt x="521" y="19995"/>
                  </a:lnTo>
                  <a:lnTo>
                    <a:pt x="405" y="19692"/>
                  </a:lnTo>
                  <a:lnTo>
                    <a:pt x="174" y="18520"/>
                  </a:lnTo>
                  <a:lnTo>
                    <a:pt x="58" y="17349"/>
                  </a:lnTo>
                  <a:lnTo>
                    <a:pt x="0" y="16178"/>
                  </a:lnTo>
                  <a:lnTo>
                    <a:pt x="0" y="14964"/>
                  </a:lnTo>
                  <a:lnTo>
                    <a:pt x="116" y="13836"/>
                  </a:lnTo>
                  <a:lnTo>
                    <a:pt x="232" y="12622"/>
                  </a:lnTo>
                  <a:lnTo>
                    <a:pt x="405" y="11494"/>
                  </a:lnTo>
                  <a:lnTo>
                    <a:pt x="695" y="10323"/>
                  </a:lnTo>
                  <a:lnTo>
                    <a:pt x="1042" y="9195"/>
                  </a:lnTo>
                  <a:lnTo>
                    <a:pt x="1853" y="6940"/>
                  </a:lnTo>
                  <a:lnTo>
                    <a:pt x="2316" y="5855"/>
                  </a:lnTo>
                  <a:lnTo>
                    <a:pt x="2838" y="4728"/>
                  </a:lnTo>
                  <a:lnTo>
                    <a:pt x="3417" y="3643"/>
                  </a:lnTo>
                  <a:lnTo>
                    <a:pt x="4054" y="2602"/>
                  </a:lnTo>
                  <a:lnTo>
                    <a:pt x="4806" y="1518"/>
                  </a:lnTo>
                  <a:lnTo>
                    <a:pt x="4922" y="1301"/>
                  </a:lnTo>
                  <a:lnTo>
                    <a:pt x="5096" y="1084"/>
                  </a:lnTo>
                  <a:lnTo>
                    <a:pt x="5386" y="911"/>
                  </a:lnTo>
                  <a:lnTo>
                    <a:pt x="5617" y="694"/>
                  </a:lnTo>
                  <a:lnTo>
                    <a:pt x="5965" y="564"/>
                  </a:lnTo>
                  <a:lnTo>
                    <a:pt x="6254" y="390"/>
                  </a:lnTo>
                  <a:lnTo>
                    <a:pt x="6660" y="260"/>
                  </a:lnTo>
                  <a:lnTo>
                    <a:pt x="7354" y="87"/>
                  </a:lnTo>
                  <a:lnTo>
                    <a:pt x="7760" y="0"/>
                  </a:lnTo>
                  <a:lnTo>
                    <a:pt x="8571" y="0"/>
                  </a:lnTo>
                  <a:lnTo>
                    <a:pt x="8918" y="43"/>
                  </a:lnTo>
                  <a:lnTo>
                    <a:pt x="9208" y="87"/>
                  </a:lnTo>
                  <a:lnTo>
                    <a:pt x="9497" y="217"/>
                  </a:lnTo>
                  <a:lnTo>
                    <a:pt x="9729" y="347"/>
                  </a:lnTo>
                  <a:lnTo>
                    <a:pt x="10134" y="781"/>
                  </a:lnTo>
                  <a:lnTo>
                    <a:pt x="10597" y="1735"/>
                  </a:lnTo>
                  <a:lnTo>
                    <a:pt x="10771" y="2212"/>
                  </a:lnTo>
                  <a:lnTo>
                    <a:pt x="10887" y="2776"/>
                  </a:lnTo>
                  <a:lnTo>
                    <a:pt x="11003" y="3817"/>
                  </a:lnTo>
                  <a:lnTo>
                    <a:pt x="11003" y="5508"/>
                  </a:lnTo>
                  <a:lnTo>
                    <a:pt x="11061" y="6593"/>
                  </a:lnTo>
                  <a:lnTo>
                    <a:pt x="11118" y="7113"/>
                  </a:lnTo>
                  <a:lnTo>
                    <a:pt x="11234" y="7634"/>
                  </a:lnTo>
                  <a:lnTo>
                    <a:pt x="11408" y="8241"/>
                  </a:lnTo>
                  <a:lnTo>
                    <a:pt x="11582" y="8761"/>
                  </a:lnTo>
                  <a:lnTo>
                    <a:pt x="11987" y="9282"/>
                  </a:lnTo>
                  <a:lnTo>
                    <a:pt x="12335" y="9759"/>
                  </a:lnTo>
                  <a:lnTo>
                    <a:pt x="12798" y="10193"/>
                  </a:lnTo>
                  <a:lnTo>
                    <a:pt x="13261" y="10670"/>
                  </a:lnTo>
                  <a:lnTo>
                    <a:pt x="13840" y="11060"/>
                  </a:lnTo>
                  <a:lnTo>
                    <a:pt x="14998" y="11754"/>
                  </a:lnTo>
                  <a:lnTo>
                    <a:pt x="15693" y="12058"/>
                  </a:lnTo>
                  <a:lnTo>
                    <a:pt x="18241" y="13359"/>
                  </a:lnTo>
                  <a:lnTo>
                    <a:pt x="18878" y="13793"/>
                  </a:lnTo>
                  <a:lnTo>
                    <a:pt x="19515" y="14140"/>
                  </a:lnTo>
                  <a:lnTo>
                    <a:pt x="20094" y="14573"/>
                  </a:lnTo>
                  <a:lnTo>
                    <a:pt x="20616" y="15007"/>
                  </a:lnTo>
                  <a:lnTo>
                    <a:pt x="20905" y="15267"/>
                  </a:lnTo>
                  <a:lnTo>
                    <a:pt x="21137" y="15528"/>
                  </a:lnTo>
                  <a:lnTo>
                    <a:pt x="21310" y="15788"/>
                  </a:lnTo>
                  <a:lnTo>
                    <a:pt x="21426" y="16048"/>
                  </a:lnTo>
                  <a:lnTo>
                    <a:pt x="21484" y="16352"/>
                  </a:lnTo>
                  <a:lnTo>
                    <a:pt x="21542" y="16612"/>
                  </a:lnTo>
                  <a:lnTo>
                    <a:pt x="21600" y="16829"/>
                  </a:lnTo>
                  <a:lnTo>
                    <a:pt x="21600" y="17089"/>
                  </a:lnTo>
                  <a:lnTo>
                    <a:pt x="21542" y="17523"/>
                  </a:lnTo>
                  <a:lnTo>
                    <a:pt x="21195" y="18390"/>
                  </a:lnTo>
                  <a:lnTo>
                    <a:pt x="20963" y="18737"/>
                  </a:lnTo>
                  <a:lnTo>
                    <a:pt x="20789" y="19041"/>
                  </a:lnTo>
                  <a:lnTo>
                    <a:pt x="20616" y="19258"/>
                  </a:lnTo>
                  <a:lnTo>
                    <a:pt x="20384" y="19475"/>
                  </a:lnTo>
                  <a:lnTo>
                    <a:pt x="20152" y="19648"/>
                  </a:lnTo>
                  <a:lnTo>
                    <a:pt x="19805" y="19778"/>
                  </a:lnTo>
                  <a:lnTo>
                    <a:pt x="19515" y="19908"/>
                  </a:lnTo>
                  <a:lnTo>
                    <a:pt x="19168" y="20039"/>
                  </a:lnTo>
                  <a:lnTo>
                    <a:pt x="18762" y="20125"/>
                  </a:lnTo>
                  <a:lnTo>
                    <a:pt x="18357" y="20169"/>
                  </a:lnTo>
                  <a:lnTo>
                    <a:pt x="17604" y="20169"/>
                  </a:lnTo>
                  <a:lnTo>
                    <a:pt x="16794" y="20082"/>
                  </a:lnTo>
                  <a:lnTo>
                    <a:pt x="16388" y="19995"/>
                  </a:lnTo>
                  <a:lnTo>
                    <a:pt x="16041" y="19865"/>
                  </a:lnTo>
                  <a:lnTo>
                    <a:pt x="15693" y="19692"/>
                  </a:lnTo>
                  <a:lnTo>
                    <a:pt x="16620" y="19692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21661" y="182961"/>
              <a:ext cx="18144" cy="1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36" y="10641"/>
                  </a:moveTo>
                  <a:lnTo>
                    <a:pt x="4577" y="10004"/>
                  </a:lnTo>
                  <a:lnTo>
                    <a:pt x="4738" y="9303"/>
                  </a:lnTo>
                  <a:lnTo>
                    <a:pt x="4818" y="8538"/>
                  </a:lnTo>
                  <a:lnTo>
                    <a:pt x="4978" y="7837"/>
                  </a:lnTo>
                  <a:lnTo>
                    <a:pt x="5139" y="6372"/>
                  </a:lnTo>
                  <a:lnTo>
                    <a:pt x="5300" y="4970"/>
                  </a:lnTo>
                  <a:lnTo>
                    <a:pt x="5460" y="4205"/>
                  </a:lnTo>
                  <a:lnTo>
                    <a:pt x="5621" y="3504"/>
                  </a:lnTo>
                  <a:lnTo>
                    <a:pt x="6103" y="2230"/>
                  </a:lnTo>
                  <a:lnTo>
                    <a:pt x="6504" y="1593"/>
                  </a:lnTo>
                  <a:lnTo>
                    <a:pt x="7066" y="1019"/>
                  </a:lnTo>
                  <a:lnTo>
                    <a:pt x="7548" y="446"/>
                  </a:lnTo>
                  <a:lnTo>
                    <a:pt x="8271" y="0"/>
                  </a:lnTo>
                  <a:lnTo>
                    <a:pt x="8030" y="701"/>
                  </a:lnTo>
                  <a:lnTo>
                    <a:pt x="7949" y="1402"/>
                  </a:lnTo>
                  <a:lnTo>
                    <a:pt x="7869" y="2039"/>
                  </a:lnTo>
                  <a:lnTo>
                    <a:pt x="7789" y="2740"/>
                  </a:lnTo>
                  <a:lnTo>
                    <a:pt x="7789" y="4078"/>
                  </a:lnTo>
                  <a:lnTo>
                    <a:pt x="7869" y="4842"/>
                  </a:lnTo>
                  <a:lnTo>
                    <a:pt x="7949" y="5480"/>
                  </a:lnTo>
                  <a:lnTo>
                    <a:pt x="8110" y="6181"/>
                  </a:lnTo>
                  <a:lnTo>
                    <a:pt x="8271" y="6818"/>
                  </a:lnTo>
                  <a:lnTo>
                    <a:pt x="8752" y="8092"/>
                  </a:lnTo>
                  <a:lnTo>
                    <a:pt x="9074" y="8793"/>
                  </a:lnTo>
                  <a:lnTo>
                    <a:pt x="9395" y="9430"/>
                  </a:lnTo>
                  <a:lnTo>
                    <a:pt x="9796" y="10004"/>
                  </a:lnTo>
                  <a:lnTo>
                    <a:pt x="10198" y="10641"/>
                  </a:lnTo>
                  <a:lnTo>
                    <a:pt x="11161" y="11788"/>
                  </a:lnTo>
                  <a:lnTo>
                    <a:pt x="11643" y="12297"/>
                  </a:lnTo>
                  <a:lnTo>
                    <a:pt x="12286" y="12871"/>
                  </a:lnTo>
                  <a:lnTo>
                    <a:pt x="12848" y="13381"/>
                  </a:lnTo>
                  <a:lnTo>
                    <a:pt x="13490" y="13890"/>
                  </a:lnTo>
                  <a:lnTo>
                    <a:pt x="14132" y="14336"/>
                  </a:lnTo>
                  <a:lnTo>
                    <a:pt x="14855" y="14719"/>
                  </a:lnTo>
                  <a:lnTo>
                    <a:pt x="15578" y="15165"/>
                  </a:lnTo>
                  <a:lnTo>
                    <a:pt x="16300" y="15547"/>
                  </a:lnTo>
                  <a:lnTo>
                    <a:pt x="17184" y="15865"/>
                  </a:lnTo>
                  <a:lnTo>
                    <a:pt x="17987" y="16184"/>
                  </a:lnTo>
                  <a:lnTo>
                    <a:pt x="18870" y="16439"/>
                  </a:lnTo>
                  <a:lnTo>
                    <a:pt x="19753" y="16758"/>
                  </a:lnTo>
                  <a:lnTo>
                    <a:pt x="20636" y="16949"/>
                  </a:lnTo>
                  <a:lnTo>
                    <a:pt x="21600" y="17140"/>
                  </a:lnTo>
                  <a:lnTo>
                    <a:pt x="21439" y="17522"/>
                  </a:lnTo>
                  <a:lnTo>
                    <a:pt x="21359" y="17777"/>
                  </a:lnTo>
                  <a:lnTo>
                    <a:pt x="20877" y="18287"/>
                  </a:lnTo>
                  <a:lnTo>
                    <a:pt x="20636" y="18414"/>
                  </a:lnTo>
                  <a:lnTo>
                    <a:pt x="20315" y="18542"/>
                  </a:lnTo>
                  <a:lnTo>
                    <a:pt x="19673" y="18669"/>
                  </a:lnTo>
                  <a:lnTo>
                    <a:pt x="18870" y="18605"/>
                  </a:lnTo>
                  <a:lnTo>
                    <a:pt x="17987" y="18478"/>
                  </a:lnTo>
                  <a:lnTo>
                    <a:pt x="16943" y="18223"/>
                  </a:lnTo>
                  <a:lnTo>
                    <a:pt x="15899" y="17904"/>
                  </a:lnTo>
                  <a:lnTo>
                    <a:pt x="13891" y="17140"/>
                  </a:lnTo>
                  <a:lnTo>
                    <a:pt x="11804" y="16248"/>
                  </a:lnTo>
                  <a:lnTo>
                    <a:pt x="10037" y="15483"/>
                  </a:lnTo>
                  <a:lnTo>
                    <a:pt x="8672" y="15037"/>
                  </a:lnTo>
                  <a:lnTo>
                    <a:pt x="8271" y="14973"/>
                  </a:lnTo>
                  <a:lnTo>
                    <a:pt x="7146" y="14973"/>
                  </a:lnTo>
                  <a:lnTo>
                    <a:pt x="6745" y="15101"/>
                  </a:lnTo>
                  <a:lnTo>
                    <a:pt x="6504" y="15165"/>
                  </a:lnTo>
                  <a:lnTo>
                    <a:pt x="6183" y="15292"/>
                  </a:lnTo>
                  <a:lnTo>
                    <a:pt x="5460" y="15865"/>
                  </a:lnTo>
                  <a:lnTo>
                    <a:pt x="5059" y="16312"/>
                  </a:lnTo>
                  <a:lnTo>
                    <a:pt x="4738" y="16885"/>
                  </a:lnTo>
                  <a:lnTo>
                    <a:pt x="4336" y="17458"/>
                  </a:lnTo>
                  <a:lnTo>
                    <a:pt x="3613" y="18669"/>
                  </a:lnTo>
                  <a:lnTo>
                    <a:pt x="2730" y="19816"/>
                  </a:lnTo>
                  <a:lnTo>
                    <a:pt x="2248" y="20389"/>
                  </a:lnTo>
                  <a:lnTo>
                    <a:pt x="1526" y="20899"/>
                  </a:lnTo>
                  <a:lnTo>
                    <a:pt x="803" y="21281"/>
                  </a:lnTo>
                  <a:lnTo>
                    <a:pt x="0" y="21600"/>
                  </a:lnTo>
                  <a:lnTo>
                    <a:pt x="803" y="18924"/>
                  </a:lnTo>
                  <a:lnTo>
                    <a:pt x="1285" y="17650"/>
                  </a:lnTo>
                  <a:lnTo>
                    <a:pt x="1847" y="16184"/>
                  </a:lnTo>
                  <a:lnTo>
                    <a:pt x="2489" y="14846"/>
                  </a:lnTo>
                  <a:lnTo>
                    <a:pt x="3051" y="13444"/>
                  </a:lnTo>
                  <a:lnTo>
                    <a:pt x="4336" y="1064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21661" y="182961"/>
              <a:ext cx="18144" cy="1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36" y="10641"/>
                  </a:moveTo>
                  <a:lnTo>
                    <a:pt x="4577" y="10004"/>
                  </a:lnTo>
                  <a:lnTo>
                    <a:pt x="4738" y="9303"/>
                  </a:lnTo>
                  <a:lnTo>
                    <a:pt x="4818" y="8538"/>
                  </a:lnTo>
                  <a:lnTo>
                    <a:pt x="4978" y="7837"/>
                  </a:lnTo>
                  <a:lnTo>
                    <a:pt x="5139" y="6372"/>
                  </a:lnTo>
                  <a:lnTo>
                    <a:pt x="5300" y="4970"/>
                  </a:lnTo>
                  <a:lnTo>
                    <a:pt x="5460" y="4205"/>
                  </a:lnTo>
                  <a:lnTo>
                    <a:pt x="5621" y="3504"/>
                  </a:lnTo>
                  <a:lnTo>
                    <a:pt x="6103" y="2230"/>
                  </a:lnTo>
                  <a:lnTo>
                    <a:pt x="6504" y="1593"/>
                  </a:lnTo>
                  <a:lnTo>
                    <a:pt x="7066" y="1019"/>
                  </a:lnTo>
                  <a:lnTo>
                    <a:pt x="7548" y="446"/>
                  </a:lnTo>
                  <a:lnTo>
                    <a:pt x="8271" y="0"/>
                  </a:lnTo>
                  <a:lnTo>
                    <a:pt x="8030" y="701"/>
                  </a:lnTo>
                  <a:lnTo>
                    <a:pt x="7949" y="1402"/>
                  </a:lnTo>
                  <a:lnTo>
                    <a:pt x="7869" y="2039"/>
                  </a:lnTo>
                  <a:lnTo>
                    <a:pt x="7789" y="2740"/>
                  </a:lnTo>
                  <a:lnTo>
                    <a:pt x="7789" y="4078"/>
                  </a:lnTo>
                  <a:lnTo>
                    <a:pt x="7869" y="4842"/>
                  </a:lnTo>
                  <a:lnTo>
                    <a:pt x="7949" y="5480"/>
                  </a:lnTo>
                  <a:lnTo>
                    <a:pt x="8110" y="6181"/>
                  </a:lnTo>
                  <a:lnTo>
                    <a:pt x="8271" y="6818"/>
                  </a:lnTo>
                  <a:lnTo>
                    <a:pt x="8752" y="8092"/>
                  </a:lnTo>
                  <a:lnTo>
                    <a:pt x="9074" y="8793"/>
                  </a:lnTo>
                  <a:lnTo>
                    <a:pt x="9395" y="9430"/>
                  </a:lnTo>
                  <a:lnTo>
                    <a:pt x="9796" y="10004"/>
                  </a:lnTo>
                  <a:lnTo>
                    <a:pt x="10198" y="10641"/>
                  </a:lnTo>
                  <a:lnTo>
                    <a:pt x="11161" y="11788"/>
                  </a:lnTo>
                  <a:lnTo>
                    <a:pt x="11643" y="12297"/>
                  </a:lnTo>
                  <a:lnTo>
                    <a:pt x="12286" y="12871"/>
                  </a:lnTo>
                  <a:lnTo>
                    <a:pt x="12848" y="13381"/>
                  </a:lnTo>
                  <a:lnTo>
                    <a:pt x="13490" y="13890"/>
                  </a:lnTo>
                  <a:lnTo>
                    <a:pt x="14132" y="14336"/>
                  </a:lnTo>
                  <a:lnTo>
                    <a:pt x="14855" y="14719"/>
                  </a:lnTo>
                  <a:lnTo>
                    <a:pt x="15578" y="15165"/>
                  </a:lnTo>
                  <a:lnTo>
                    <a:pt x="16300" y="15547"/>
                  </a:lnTo>
                  <a:lnTo>
                    <a:pt x="17184" y="15865"/>
                  </a:lnTo>
                  <a:lnTo>
                    <a:pt x="17987" y="16184"/>
                  </a:lnTo>
                  <a:lnTo>
                    <a:pt x="18870" y="16439"/>
                  </a:lnTo>
                  <a:lnTo>
                    <a:pt x="19753" y="16758"/>
                  </a:lnTo>
                  <a:lnTo>
                    <a:pt x="20636" y="16949"/>
                  </a:lnTo>
                  <a:lnTo>
                    <a:pt x="21600" y="17140"/>
                  </a:lnTo>
                  <a:lnTo>
                    <a:pt x="21439" y="17522"/>
                  </a:lnTo>
                  <a:lnTo>
                    <a:pt x="21359" y="17777"/>
                  </a:lnTo>
                  <a:lnTo>
                    <a:pt x="20877" y="18287"/>
                  </a:lnTo>
                  <a:lnTo>
                    <a:pt x="20636" y="18414"/>
                  </a:lnTo>
                  <a:lnTo>
                    <a:pt x="20315" y="18542"/>
                  </a:lnTo>
                  <a:lnTo>
                    <a:pt x="19673" y="18669"/>
                  </a:lnTo>
                  <a:lnTo>
                    <a:pt x="18870" y="18605"/>
                  </a:lnTo>
                  <a:lnTo>
                    <a:pt x="17987" y="18478"/>
                  </a:lnTo>
                  <a:lnTo>
                    <a:pt x="16943" y="18223"/>
                  </a:lnTo>
                  <a:lnTo>
                    <a:pt x="15899" y="17904"/>
                  </a:lnTo>
                  <a:lnTo>
                    <a:pt x="13891" y="17140"/>
                  </a:lnTo>
                  <a:lnTo>
                    <a:pt x="11804" y="16248"/>
                  </a:lnTo>
                  <a:lnTo>
                    <a:pt x="10037" y="15483"/>
                  </a:lnTo>
                  <a:lnTo>
                    <a:pt x="8672" y="15037"/>
                  </a:lnTo>
                  <a:lnTo>
                    <a:pt x="8271" y="14973"/>
                  </a:lnTo>
                  <a:lnTo>
                    <a:pt x="7146" y="14973"/>
                  </a:lnTo>
                  <a:lnTo>
                    <a:pt x="6745" y="15101"/>
                  </a:lnTo>
                  <a:lnTo>
                    <a:pt x="6504" y="15165"/>
                  </a:lnTo>
                  <a:lnTo>
                    <a:pt x="6183" y="15292"/>
                  </a:lnTo>
                  <a:lnTo>
                    <a:pt x="5460" y="15865"/>
                  </a:lnTo>
                  <a:lnTo>
                    <a:pt x="5059" y="16312"/>
                  </a:lnTo>
                  <a:lnTo>
                    <a:pt x="4738" y="16885"/>
                  </a:lnTo>
                  <a:lnTo>
                    <a:pt x="4336" y="17458"/>
                  </a:lnTo>
                  <a:lnTo>
                    <a:pt x="3613" y="18669"/>
                  </a:lnTo>
                  <a:lnTo>
                    <a:pt x="2730" y="19816"/>
                  </a:lnTo>
                  <a:lnTo>
                    <a:pt x="2248" y="20389"/>
                  </a:lnTo>
                  <a:lnTo>
                    <a:pt x="1526" y="20899"/>
                  </a:lnTo>
                  <a:lnTo>
                    <a:pt x="803" y="21281"/>
                  </a:lnTo>
                  <a:lnTo>
                    <a:pt x="0" y="21600"/>
                  </a:lnTo>
                  <a:lnTo>
                    <a:pt x="803" y="18924"/>
                  </a:lnTo>
                  <a:lnTo>
                    <a:pt x="1285" y="17650"/>
                  </a:lnTo>
                  <a:lnTo>
                    <a:pt x="1847" y="16184"/>
                  </a:lnTo>
                  <a:lnTo>
                    <a:pt x="2489" y="14846"/>
                  </a:lnTo>
                  <a:lnTo>
                    <a:pt x="3051" y="13444"/>
                  </a:lnTo>
                  <a:lnTo>
                    <a:pt x="4336" y="10641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88578" y="122776"/>
              <a:ext cx="133402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1" y="20392"/>
                  </a:moveTo>
                  <a:lnTo>
                    <a:pt x="569" y="20436"/>
                  </a:lnTo>
                  <a:lnTo>
                    <a:pt x="805" y="20494"/>
                  </a:lnTo>
                  <a:lnTo>
                    <a:pt x="934" y="20538"/>
                  </a:lnTo>
                  <a:lnTo>
                    <a:pt x="1041" y="20581"/>
                  </a:lnTo>
                  <a:lnTo>
                    <a:pt x="1149" y="20632"/>
                  </a:lnTo>
                  <a:lnTo>
                    <a:pt x="1245" y="20691"/>
                  </a:lnTo>
                  <a:lnTo>
                    <a:pt x="1342" y="20756"/>
                  </a:lnTo>
                  <a:lnTo>
                    <a:pt x="1514" y="20902"/>
                  </a:lnTo>
                  <a:lnTo>
                    <a:pt x="1578" y="20982"/>
                  </a:lnTo>
                  <a:lnTo>
                    <a:pt x="1643" y="21069"/>
                  </a:lnTo>
                  <a:lnTo>
                    <a:pt x="1696" y="21163"/>
                  </a:lnTo>
                  <a:lnTo>
                    <a:pt x="1728" y="21265"/>
                  </a:lnTo>
                  <a:lnTo>
                    <a:pt x="1761" y="21374"/>
                  </a:lnTo>
                  <a:lnTo>
                    <a:pt x="1761" y="21396"/>
                  </a:lnTo>
                  <a:lnTo>
                    <a:pt x="1771" y="21425"/>
                  </a:lnTo>
                  <a:lnTo>
                    <a:pt x="1782" y="21447"/>
                  </a:lnTo>
                  <a:lnTo>
                    <a:pt x="1804" y="21476"/>
                  </a:lnTo>
                  <a:lnTo>
                    <a:pt x="1857" y="21513"/>
                  </a:lnTo>
                  <a:lnTo>
                    <a:pt x="1922" y="21542"/>
                  </a:lnTo>
                  <a:lnTo>
                    <a:pt x="1997" y="21571"/>
                  </a:lnTo>
                  <a:lnTo>
                    <a:pt x="2147" y="21600"/>
                  </a:lnTo>
                  <a:lnTo>
                    <a:pt x="2491" y="21600"/>
                  </a:lnTo>
                  <a:lnTo>
                    <a:pt x="2759" y="21578"/>
                  </a:lnTo>
                  <a:lnTo>
                    <a:pt x="3027" y="21549"/>
                  </a:lnTo>
                  <a:lnTo>
                    <a:pt x="3285" y="21513"/>
                  </a:lnTo>
                  <a:lnTo>
                    <a:pt x="3543" y="21462"/>
                  </a:lnTo>
                  <a:lnTo>
                    <a:pt x="3779" y="21404"/>
                  </a:lnTo>
                  <a:lnTo>
                    <a:pt x="4026" y="21345"/>
                  </a:lnTo>
                  <a:lnTo>
                    <a:pt x="4273" y="21273"/>
                  </a:lnTo>
                  <a:lnTo>
                    <a:pt x="4498" y="21185"/>
                  </a:lnTo>
                  <a:lnTo>
                    <a:pt x="4734" y="21105"/>
                  </a:lnTo>
                  <a:lnTo>
                    <a:pt x="5207" y="20931"/>
                  </a:lnTo>
                  <a:lnTo>
                    <a:pt x="5668" y="20742"/>
                  </a:lnTo>
                  <a:lnTo>
                    <a:pt x="6141" y="20552"/>
                  </a:lnTo>
                  <a:lnTo>
                    <a:pt x="6849" y="20254"/>
                  </a:lnTo>
                  <a:lnTo>
                    <a:pt x="7558" y="19963"/>
                  </a:lnTo>
                  <a:lnTo>
                    <a:pt x="8256" y="19672"/>
                  </a:lnTo>
                  <a:lnTo>
                    <a:pt x="8943" y="19388"/>
                  </a:lnTo>
                  <a:lnTo>
                    <a:pt x="9641" y="19097"/>
                  </a:lnTo>
                  <a:lnTo>
                    <a:pt x="10328" y="18806"/>
                  </a:lnTo>
                  <a:lnTo>
                    <a:pt x="11036" y="18523"/>
                  </a:lnTo>
                  <a:lnTo>
                    <a:pt x="11745" y="18246"/>
                  </a:lnTo>
                  <a:lnTo>
                    <a:pt x="11841" y="18341"/>
                  </a:lnTo>
                  <a:lnTo>
                    <a:pt x="11938" y="18443"/>
                  </a:lnTo>
                  <a:lnTo>
                    <a:pt x="12045" y="18537"/>
                  </a:lnTo>
                  <a:lnTo>
                    <a:pt x="12153" y="18624"/>
                  </a:lnTo>
                  <a:lnTo>
                    <a:pt x="12271" y="18712"/>
                  </a:lnTo>
                  <a:lnTo>
                    <a:pt x="12625" y="18930"/>
                  </a:lnTo>
                  <a:lnTo>
                    <a:pt x="12765" y="18988"/>
                  </a:lnTo>
                  <a:lnTo>
                    <a:pt x="12893" y="19039"/>
                  </a:lnTo>
                  <a:lnTo>
                    <a:pt x="13054" y="19083"/>
                  </a:lnTo>
                  <a:lnTo>
                    <a:pt x="13194" y="19112"/>
                  </a:lnTo>
                  <a:lnTo>
                    <a:pt x="13355" y="19134"/>
                  </a:lnTo>
                  <a:lnTo>
                    <a:pt x="13516" y="19148"/>
                  </a:lnTo>
                  <a:lnTo>
                    <a:pt x="13699" y="19148"/>
                  </a:lnTo>
                  <a:lnTo>
                    <a:pt x="13870" y="19141"/>
                  </a:lnTo>
                  <a:lnTo>
                    <a:pt x="13913" y="19134"/>
                  </a:lnTo>
                  <a:lnTo>
                    <a:pt x="13946" y="19119"/>
                  </a:lnTo>
                  <a:lnTo>
                    <a:pt x="14010" y="19076"/>
                  </a:lnTo>
                  <a:lnTo>
                    <a:pt x="14053" y="19025"/>
                  </a:lnTo>
                  <a:lnTo>
                    <a:pt x="14085" y="18959"/>
                  </a:lnTo>
                  <a:lnTo>
                    <a:pt x="14139" y="18821"/>
                  </a:lnTo>
                  <a:lnTo>
                    <a:pt x="14214" y="18712"/>
                  </a:lnTo>
                  <a:lnTo>
                    <a:pt x="14257" y="18624"/>
                  </a:lnTo>
                  <a:lnTo>
                    <a:pt x="14321" y="18450"/>
                  </a:lnTo>
                  <a:lnTo>
                    <a:pt x="14332" y="18355"/>
                  </a:lnTo>
                  <a:lnTo>
                    <a:pt x="14343" y="18268"/>
                  </a:lnTo>
                  <a:lnTo>
                    <a:pt x="14343" y="18173"/>
                  </a:lnTo>
                  <a:lnTo>
                    <a:pt x="14321" y="17999"/>
                  </a:lnTo>
                  <a:lnTo>
                    <a:pt x="14257" y="17824"/>
                  </a:lnTo>
                  <a:lnTo>
                    <a:pt x="14214" y="17737"/>
                  </a:lnTo>
                  <a:lnTo>
                    <a:pt x="14171" y="17657"/>
                  </a:lnTo>
                  <a:lnTo>
                    <a:pt x="14117" y="17577"/>
                  </a:lnTo>
                  <a:lnTo>
                    <a:pt x="14064" y="17490"/>
                  </a:lnTo>
                  <a:lnTo>
                    <a:pt x="13806" y="17199"/>
                  </a:lnTo>
                  <a:lnTo>
                    <a:pt x="13709" y="17060"/>
                  </a:lnTo>
                  <a:lnTo>
                    <a:pt x="13623" y="16915"/>
                  </a:lnTo>
                  <a:lnTo>
                    <a:pt x="13548" y="16784"/>
                  </a:lnTo>
                  <a:lnTo>
                    <a:pt x="13505" y="16653"/>
                  </a:lnTo>
                  <a:lnTo>
                    <a:pt x="13495" y="16587"/>
                  </a:lnTo>
                  <a:lnTo>
                    <a:pt x="13484" y="16515"/>
                  </a:lnTo>
                  <a:lnTo>
                    <a:pt x="13484" y="16449"/>
                  </a:lnTo>
                  <a:lnTo>
                    <a:pt x="13516" y="16253"/>
                  </a:lnTo>
                  <a:lnTo>
                    <a:pt x="13570" y="16100"/>
                  </a:lnTo>
                  <a:lnTo>
                    <a:pt x="13623" y="15954"/>
                  </a:lnTo>
                  <a:lnTo>
                    <a:pt x="13656" y="15802"/>
                  </a:lnTo>
                  <a:lnTo>
                    <a:pt x="13677" y="15649"/>
                  </a:lnTo>
                  <a:lnTo>
                    <a:pt x="13709" y="15343"/>
                  </a:lnTo>
                  <a:lnTo>
                    <a:pt x="13731" y="15031"/>
                  </a:lnTo>
                  <a:lnTo>
                    <a:pt x="13742" y="14412"/>
                  </a:lnTo>
                  <a:lnTo>
                    <a:pt x="13774" y="13801"/>
                  </a:lnTo>
                  <a:lnTo>
                    <a:pt x="13784" y="13656"/>
                  </a:lnTo>
                  <a:lnTo>
                    <a:pt x="13806" y="13510"/>
                  </a:lnTo>
                  <a:lnTo>
                    <a:pt x="13870" y="13219"/>
                  </a:lnTo>
                  <a:lnTo>
                    <a:pt x="13913" y="13081"/>
                  </a:lnTo>
                  <a:lnTo>
                    <a:pt x="13956" y="12950"/>
                  </a:lnTo>
                  <a:lnTo>
                    <a:pt x="14021" y="12812"/>
                  </a:lnTo>
                  <a:lnTo>
                    <a:pt x="14096" y="12681"/>
                  </a:lnTo>
                  <a:lnTo>
                    <a:pt x="14171" y="12557"/>
                  </a:lnTo>
                  <a:lnTo>
                    <a:pt x="14268" y="12441"/>
                  </a:lnTo>
                  <a:lnTo>
                    <a:pt x="14386" y="12317"/>
                  </a:lnTo>
                  <a:lnTo>
                    <a:pt x="14504" y="12200"/>
                  </a:lnTo>
                  <a:lnTo>
                    <a:pt x="14633" y="12091"/>
                  </a:lnTo>
                  <a:lnTo>
                    <a:pt x="14783" y="11989"/>
                  </a:lnTo>
                  <a:lnTo>
                    <a:pt x="14965" y="11888"/>
                  </a:lnTo>
                  <a:lnTo>
                    <a:pt x="15148" y="11793"/>
                  </a:lnTo>
                  <a:lnTo>
                    <a:pt x="15663" y="11575"/>
                  </a:lnTo>
                  <a:lnTo>
                    <a:pt x="16157" y="11349"/>
                  </a:lnTo>
                  <a:lnTo>
                    <a:pt x="16415" y="11240"/>
                  </a:lnTo>
                  <a:lnTo>
                    <a:pt x="16651" y="11131"/>
                  </a:lnTo>
                  <a:lnTo>
                    <a:pt x="16887" y="11007"/>
                  </a:lnTo>
                  <a:lnTo>
                    <a:pt x="17134" y="10891"/>
                  </a:lnTo>
                  <a:lnTo>
                    <a:pt x="17359" y="10767"/>
                  </a:lnTo>
                  <a:lnTo>
                    <a:pt x="17585" y="10636"/>
                  </a:lnTo>
                  <a:lnTo>
                    <a:pt x="17810" y="10498"/>
                  </a:lnTo>
                  <a:lnTo>
                    <a:pt x="18014" y="10360"/>
                  </a:lnTo>
                  <a:lnTo>
                    <a:pt x="18208" y="10214"/>
                  </a:lnTo>
                  <a:lnTo>
                    <a:pt x="18412" y="10054"/>
                  </a:lnTo>
                  <a:lnTo>
                    <a:pt x="18594" y="9894"/>
                  </a:lnTo>
                  <a:lnTo>
                    <a:pt x="18777" y="9727"/>
                  </a:lnTo>
                  <a:lnTo>
                    <a:pt x="19023" y="9480"/>
                  </a:lnTo>
                  <a:lnTo>
                    <a:pt x="19260" y="9239"/>
                  </a:lnTo>
                  <a:lnTo>
                    <a:pt x="19496" y="8992"/>
                  </a:lnTo>
                  <a:lnTo>
                    <a:pt x="19721" y="8752"/>
                  </a:lnTo>
                  <a:lnTo>
                    <a:pt x="19936" y="8505"/>
                  </a:lnTo>
                  <a:lnTo>
                    <a:pt x="20140" y="8250"/>
                  </a:lnTo>
                  <a:lnTo>
                    <a:pt x="20355" y="8003"/>
                  </a:lnTo>
                  <a:lnTo>
                    <a:pt x="20537" y="7748"/>
                  </a:lnTo>
                  <a:lnTo>
                    <a:pt x="20709" y="7493"/>
                  </a:lnTo>
                  <a:lnTo>
                    <a:pt x="20881" y="7232"/>
                  </a:lnTo>
                  <a:lnTo>
                    <a:pt x="21042" y="6977"/>
                  </a:lnTo>
                  <a:lnTo>
                    <a:pt x="21181" y="6700"/>
                  </a:lnTo>
                  <a:lnTo>
                    <a:pt x="21310" y="6431"/>
                  </a:lnTo>
                  <a:lnTo>
                    <a:pt x="21417" y="6155"/>
                  </a:lnTo>
                  <a:lnTo>
                    <a:pt x="21514" y="5864"/>
                  </a:lnTo>
                  <a:lnTo>
                    <a:pt x="21600" y="5580"/>
                  </a:lnTo>
                  <a:lnTo>
                    <a:pt x="21546" y="5587"/>
                  </a:lnTo>
                  <a:lnTo>
                    <a:pt x="21514" y="5595"/>
                  </a:lnTo>
                  <a:lnTo>
                    <a:pt x="21482" y="5595"/>
                  </a:lnTo>
                  <a:lnTo>
                    <a:pt x="21439" y="5566"/>
                  </a:lnTo>
                  <a:lnTo>
                    <a:pt x="21439" y="5536"/>
                  </a:lnTo>
                  <a:lnTo>
                    <a:pt x="21428" y="5507"/>
                  </a:lnTo>
                  <a:lnTo>
                    <a:pt x="21417" y="5471"/>
                  </a:lnTo>
                  <a:lnTo>
                    <a:pt x="21396" y="5464"/>
                  </a:lnTo>
                  <a:lnTo>
                    <a:pt x="21385" y="5456"/>
                  </a:lnTo>
                  <a:lnTo>
                    <a:pt x="21171" y="5456"/>
                  </a:lnTo>
                  <a:lnTo>
                    <a:pt x="20891" y="5427"/>
                  </a:lnTo>
                  <a:lnTo>
                    <a:pt x="20677" y="5369"/>
                  </a:lnTo>
                  <a:lnTo>
                    <a:pt x="20602" y="5325"/>
                  </a:lnTo>
                  <a:lnTo>
                    <a:pt x="20569" y="5304"/>
                  </a:lnTo>
                  <a:lnTo>
                    <a:pt x="20548" y="5282"/>
                  </a:lnTo>
                  <a:lnTo>
                    <a:pt x="20505" y="5224"/>
                  </a:lnTo>
                  <a:lnTo>
                    <a:pt x="20462" y="5122"/>
                  </a:lnTo>
                  <a:lnTo>
                    <a:pt x="20419" y="5013"/>
                  </a:lnTo>
                  <a:lnTo>
                    <a:pt x="20387" y="4911"/>
                  </a:lnTo>
                  <a:lnTo>
                    <a:pt x="20355" y="4802"/>
                  </a:lnTo>
                  <a:lnTo>
                    <a:pt x="20312" y="4591"/>
                  </a:lnTo>
                  <a:lnTo>
                    <a:pt x="20290" y="4365"/>
                  </a:lnTo>
                  <a:lnTo>
                    <a:pt x="20247" y="3929"/>
                  </a:lnTo>
                  <a:lnTo>
                    <a:pt x="20161" y="3507"/>
                  </a:lnTo>
                  <a:lnTo>
                    <a:pt x="20097" y="3347"/>
                  </a:lnTo>
                  <a:lnTo>
                    <a:pt x="20065" y="3274"/>
                  </a:lnTo>
                  <a:lnTo>
                    <a:pt x="20011" y="3201"/>
                  </a:lnTo>
                  <a:lnTo>
                    <a:pt x="19915" y="3048"/>
                  </a:lnTo>
                  <a:lnTo>
                    <a:pt x="19796" y="2903"/>
                  </a:lnTo>
                  <a:lnTo>
                    <a:pt x="19657" y="2765"/>
                  </a:lnTo>
                  <a:lnTo>
                    <a:pt x="19528" y="2619"/>
                  </a:lnTo>
                  <a:lnTo>
                    <a:pt x="19410" y="2481"/>
                  </a:lnTo>
                  <a:lnTo>
                    <a:pt x="19292" y="2335"/>
                  </a:lnTo>
                  <a:lnTo>
                    <a:pt x="19217" y="2197"/>
                  </a:lnTo>
                  <a:lnTo>
                    <a:pt x="19163" y="2066"/>
                  </a:lnTo>
                  <a:lnTo>
                    <a:pt x="19120" y="1928"/>
                  </a:lnTo>
                  <a:lnTo>
                    <a:pt x="19099" y="1782"/>
                  </a:lnTo>
                  <a:lnTo>
                    <a:pt x="19066" y="1506"/>
                  </a:lnTo>
                  <a:lnTo>
                    <a:pt x="19045" y="1222"/>
                  </a:lnTo>
                  <a:lnTo>
                    <a:pt x="19023" y="946"/>
                  </a:lnTo>
                  <a:lnTo>
                    <a:pt x="19002" y="800"/>
                  </a:lnTo>
                  <a:lnTo>
                    <a:pt x="18959" y="669"/>
                  </a:lnTo>
                  <a:lnTo>
                    <a:pt x="18905" y="531"/>
                  </a:lnTo>
                  <a:lnTo>
                    <a:pt x="18852" y="400"/>
                  </a:lnTo>
                  <a:lnTo>
                    <a:pt x="18766" y="269"/>
                  </a:lnTo>
                  <a:lnTo>
                    <a:pt x="18712" y="204"/>
                  </a:lnTo>
                  <a:lnTo>
                    <a:pt x="18658" y="146"/>
                  </a:lnTo>
                  <a:lnTo>
                    <a:pt x="18605" y="102"/>
                  </a:lnTo>
                  <a:lnTo>
                    <a:pt x="18540" y="65"/>
                  </a:lnTo>
                  <a:lnTo>
                    <a:pt x="18454" y="36"/>
                  </a:lnTo>
                  <a:lnTo>
                    <a:pt x="18358" y="15"/>
                  </a:lnTo>
                  <a:lnTo>
                    <a:pt x="18240" y="0"/>
                  </a:lnTo>
                  <a:lnTo>
                    <a:pt x="18132" y="0"/>
                  </a:lnTo>
                  <a:lnTo>
                    <a:pt x="18014" y="7"/>
                  </a:lnTo>
                  <a:lnTo>
                    <a:pt x="17907" y="29"/>
                  </a:lnTo>
                  <a:lnTo>
                    <a:pt x="17832" y="58"/>
                  </a:lnTo>
                  <a:lnTo>
                    <a:pt x="17767" y="87"/>
                  </a:lnTo>
                  <a:lnTo>
                    <a:pt x="17703" y="124"/>
                  </a:lnTo>
                  <a:lnTo>
                    <a:pt x="17628" y="160"/>
                  </a:lnTo>
                  <a:lnTo>
                    <a:pt x="17520" y="247"/>
                  </a:lnTo>
                  <a:lnTo>
                    <a:pt x="17424" y="342"/>
                  </a:lnTo>
                  <a:lnTo>
                    <a:pt x="17048" y="888"/>
                  </a:lnTo>
                  <a:lnTo>
                    <a:pt x="16962" y="982"/>
                  </a:lnTo>
                  <a:lnTo>
                    <a:pt x="16919" y="1026"/>
                  </a:lnTo>
                  <a:lnTo>
                    <a:pt x="16866" y="1062"/>
                  </a:lnTo>
                  <a:lnTo>
                    <a:pt x="16823" y="1106"/>
                  </a:lnTo>
                  <a:lnTo>
                    <a:pt x="16769" y="1135"/>
                  </a:lnTo>
                  <a:lnTo>
                    <a:pt x="16640" y="1193"/>
                  </a:lnTo>
                  <a:lnTo>
                    <a:pt x="16576" y="1215"/>
                  </a:lnTo>
                  <a:lnTo>
                    <a:pt x="16501" y="1230"/>
                  </a:lnTo>
                  <a:lnTo>
                    <a:pt x="16329" y="1244"/>
                  </a:lnTo>
                  <a:lnTo>
                    <a:pt x="16221" y="1244"/>
                  </a:lnTo>
                  <a:lnTo>
                    <a:pt x="16114" y="1237"/>
                  </a:lnTo>
                  <a:lnTo>
                    <a:pt x="15964" y="1215"/>
                  </a:lnTo>
                  <a:lnTo>
                    <a:pt x="15803" y="1193"/>
                  </a:lnTo>
                  <a:lnTo>
                    <a:pt x="15652" y="1157"/>
                  </a:lnTo>
                  <a:lnTo>
                    <a:pt x="15491" y="1120"/>
                  </a:lnTo>
                  <a:lnTo>
                    <a:pt x="15191" y="1033"/>
                  </a:lnTo>
                  <a:lnTo>
                    <a:pt x="14901" y="946"/>
                  </a:lnTo>
                  <a:lnTo>
                    <a:pt x="14761" y="909"/>
                  </a:lnTo>
                  <a:lnTo>
                    <a:pt x="14622" y="880"/>
                  </a:lnTo>
                  <a:lnTo>
                    <a:pt x="14482" y="844"/>
                  </a:lnTo>
                  <a:lnTo>
                    <a:pt x="14353" y="829"/>
                  </a:lnTo>
                  <a:lnTo>
                    <a:pt x="14203" y="822"/>
                  </a:lnTo>
                  <a:lnTo>
                    <a:pt x="14074" y="829"/>
                  </a:lnTo>
                  <a:lnTo>
                    <a:pt x="14010" y="837"/>
                  </a:lnTo>
                  <a:lnTo>
                    <a:pt x="13881" y="866"/>
                  </a:lnTo>
                  <a:lnTo>
                    <a:pt x="13688" y="931"/>
                  </a:lnTo>
                  <a:lnTo>
                    <a:pt x="13559" y="989"/>
                  </a:lnTo>
                  <a:lnTo>
                    <a:pt x="13516" y="1019"/>
                  </a:lnTo>
                  <a:lnTo>
                    <a:pt x="13387" y="1128"/>
                  </a:lnTo>
                  <a:lnTo>
                    <a:pt x="13334" y="1215"/>
                  </a:lnTo>
                  <a:lnTo>
                    <a:pt x="13291" y="1302"/>
                  </a:lnTo>
                  <a:lnTo>
                    <a:pt x="13269" y="1397"/>
                  </a:lnTo>
                  <a:lnTo>
                    <a:pt x="13258" y="1491"/>
                  </a:lnTo>
                  <a:lnTo>
                    <a:pt x="13269" y="1586"/>
                  </a:lnTo>
                  <a:lnTo>
                    <a:pt x="13301" y="1681"/>
                  </a:lnTo>
                  <a:lnTo>
                    <a:pt x="13344" y="1768"/>
                  </a:lnTo>
                  <a:lnTo>
                    <a:pt x="13409" y="1855"/>
                  </a:lnTo>
                  <a:lnTo>
                    <a:pt x="13452" y="1899"/>
                  </a:lnTo>
                  <a:lnTo>
                    <a:pt x="13495" y="1935"/>
                  </a:lnTo>
                  <a:lnTo>
                    <a:pt x="13548" y="1964"/>
                  </a:lnTo>
                  <a:lnTo>
                    <a:pt x="13613" y="2001"/>
                  </a:lnTo>
                  <a:lnTo>
                    <a:pt x="13666" y="2030"/>
                  </a:lnTo>
                  <a:lnTo>
                    <a:pt x="13731" y="2052"/>
                  </a:lnTo>
                  <a:lnTo>
                    <a:pt x="13795" y="2081"/>
                  </a:lnTo>
                  <a:lnTo>
                    <a:pt x="13870" y="2095"/>
                  </a:lnTo>
                  <a:lnTo>
                    <a:pt x="14182" y="2183"/>
                  </a:lnTo>
                  <a:lnTo>
                    <a:pt x="14504" y="2284"/>
                  </a:lnTo>
                  <a:lnTo>
                    <a:pt x="14826" y="2379"/>
                  </a:lnTo>
                  <a:lnTo>
                    <a:pt x="15148" y="2488"/>
                  </a:lnTo>
                  <a:lnTo>
                    <a:pt x="15599" y="2612"/>
                  </a:lnTo>
                  <a:lnTo>
                    <a:pt x="16071" y="2750"/>
                  </a:lnTo>
                  <a:lnTo>
                    <a:pt x="16307" y="2815"/>
                  </a:lnTo>
                  <a:lnTo>
                    <a:pt x="16544" y="2888"/>
                  </a:lnTo>
                  <a:lnTo>
                    <a:pt x="16758" y="2968"/>
                  </a:lnTo>
                  <a:lnTo>
                    <a:pt x="16984" y="3056"/>
                  </a:lnTo>
                  <a:lnTo>
                    <a:pt x="17188" y="3143"/>
                  </a:lnTo>
                  <a:lnTo>
                    <a:pt x="17381" y="3245"/>
                  </a:lnTo>
                  <a:lnTo>
                    <a:pt x="17563" y="3347"/>
                  </a:lnTo>
                  <a:lnTo>
                    <a:pt x="17746" y="3456"/>
                  </a:lnTo>
                  <a:lnTo>
                    <a:pt x="17907" y="3572"/>
                  </a:lnTo>
                  <a:lnTo>
                    <a:pt x="18100" y="3769"/>
                  </a:lnTo>
                  <a:lnTo>
                    <a:pt x="18208" y="3899"/>
                  </a:lnTo>
                  <a:lnTo>
                    <a:pt x="18250" y="3972"/>
                  </a:lnTo>
                  <a:lnTo>
                    <a:pt x="18369" y="4147"/>
                  </a:lnTo>
                  <a:lnTo>
                    <a:pt x="18465" y="4314"/>
                  </a:lnTo>
                  <a:lnTo>
                    <a:pt x="18551" y="4489"/>
                  </a:lnTo>
                  <a:lnTo>
                    <a:pt x="18626" y="4671"/>
                  </a:lnTo>
                  <a:lnTo>
                    <a:pt x="18691" y="4845"/>
                  </a:lnTo>
                  <a:lnTo>
                    <a:pt x="18744" y="5034"/>
                  </a:lnTo>
                  <a:lnTo>
                    <a:pt x="18777" y="5216"/>
                  </a:lnTo>
                  <a:lnTo>
                    <a:pt x="18809" y="5405"/>
                  </a:lnTo>
                  <a:lnTo>
                    <a:pt x="18830" y="5602"/>
                  </a:lnTo>
                  <a:lnTo>
                    <a:pt x="18841" y="5784"/>
                  </a:lnTo>
                  <a:lnTo>
                    <a:pt x="18841" y="5980"/>
                  </a:lnTo>
                  <a:lnTo>
                    <a:pt x="18830" y="6169"/>
                  </a:lnTo>
                  <a:lnTo>
                    <a:pt x="18798" y="6359"/>
                  </a:lnTo>
                  <a:lnTo>
                    <a:pt x="18766" y="6555"/>
                  </a:lnTo>
                  <a:lnTo>
                    <a:pt x="18723" y="6744"/>
                  </a:lnTo>
                  <a:lnTo>
                    <a:pt x="18658" y="6933"/>
                  </a:lnTo>
                  <a:lnTo>
                    <a:pt x="18594" y="7115"/>
                  </a:lnTo>
                  <a:lnTo>
                    <a:pt x="18508" y="7297"/>
                  </a:lnTo>
                  <a:lnTo>
                    <a:pt x="18422" y="7486"/>
                  </a:lnTo>
                  <a:lnTo>
                    <a:pt x="18304" y="7661"/>
                  </a:lnTo>
                  <a:lnTo>
                    <a:pt x="18186" y="7843"/>
                  </a:lnTo>
                  <a:lnTo>
                    <a:pt x="18057" y="8010"/>
                  </a:lnTo>
                  <a:lnTo>
                    <a:pt x="17778" y="8345"/>
                  </a:lnTo>
                  <a:lnTo>
                    <a:pt x="17596" y="8505"/>
                  </a:lnTo>
                  <a:lnTo>
                    <a:pt x="17424" y="8657"/>
                  </a:lnTo>
                  <a:lnTo>
                    <a:pt x="17241" y="8810"/>
                  </a:lnTo>
                  <a:lnTo>
                    <a:pt x="17048" y="8948"/>
                  </a:lnTo>
                  <a:lnTo>
                    <a:pt x="16823" y="9079"/>
                  </a:lnTo>
                  <a:lnTo>
                    <a:pt x="16608" y="9218"/>
                  </a:lnTo>
                  <a:lnTo>
                    <a:pt x="16372" y="9334"/>
                  </a:lnTo>
                  <a:lnTo>
                    <a:pt x="16114" y="9450"/>
                  </a:lnTo>
                  <a:lnTo>
                    <a:pt x="15910" y="9552"/>
                  </a:lnTo>
                  <a:lnTo>
                    <a:pt x="15695" y="9676"/>
                  </a:lnTo>
                  <a:lnTo>
                    <a:pt x="15266" y="9909"/>
                  </a:lnTo>
                  <a:lnTo>
                    <a:pt x="15041" y="10032"/>
                  </a:lnTo>
                  <a:lnTo>
                    <a:pt x="14794" y="10149"/>
                  </a:lnTo>
                  <a:lnTo>
                    <a:pt x="14676" y="10200"/>
                  </a:lnTo>
                  <a:lnTo>
                    <a:pt x="14418" y="10302"/>
                  </a:lnTo>
                  <a:lnTo>
                    <a:pt x="14268" y="10345"/>
                  </a:lnTo>
                  <a:lnTo>
                    <a:pt x="14160" y="10382"/>
                  </a:lnTo>
                  <a:lnTo>
                    <a:pt x="14053" y="10425"/>
                  </a:lnTo>
                  <a:lnTo>
                    <a:pt x="13956" y="10476"/>
                  </a:lnTo>
                  <a:lnTo>
                    <a:pt x="13870" y="10534"/>
                  </a:lnTo>
                  <a:lnTo>
                    <a:pt x="13709" y="10673"/>
                  </a:lnTo>
                  <a:lnTo>
                    <a:pt x="13538" y="10804"/>
                  </a:lnTo>
                  <a:lnTo>
                    <a:pt x="13462" y="10876"/>
                  </a:lnTo>
                  <a:lnTo>
                    <a:pt x="13387" y="10942"/>
                  </a:lnTo>
                  <a:lnTo>
                    <a:pt x="13301" y="11000"/>
                  </a:lnTo>
                  <a:lnTo>
                    <a:pt x="13216" y="11066"/>
                  </a:lnTo>
                  <a:lnTo>
                    <a:pt x="13119" y="11116"/>
                  </a:lnTo>
                  <a:lnTo>
                    <a:pt x="13012" y="11153"/>
                  </a:lnTo>
                  <a:lnTo>
                    <a:pt x="12893" y="11189"/>
                  </a:lnTo>
                  <a:lnTo>
                    <a:pt x="12775" y="11211"/>
                  </a:lnTo>
                  <a:lnTo>
                    <a:pt x="12657" y="11226"/>
                  </a:lnTo>
                  <a:lnTo>
                    <a:pt x="12443" y="11240"/>
                  </a:lnTo>
                  <a:lnTo>
                    <a:pt x="12335" y="11240"/>
                  </a:lnTo>
                  <a:lnTo>
                    <a:pt x="12217" y="11233"/>
                  </a:lnTo>
                  <a:lnTo>
                    <a:pt x="12110" y="11226"/>
                  </a:lnTo>
                  <a:lnTo>
                    <a:pt x="11895" y="11196"/>
                  </a:lnTo>
                  <a:lnTo>
                    <a:pt x="11680" y="11153"/>
                  </a:lnTo>
                  <a:lnTo>
                    <a:pt x="11466" y="11102"/>
                  </a:lnTo>
                  <a:lnTo>
                    <a:pt x="11251" y="11044"/>
                  </a:lnTo>
                  <a:lnTo>
                    <a:pt x="11036" y="10971"/>
                  </a:lnTo>
                  <a:lnTo>
                    <a:pt x="10607" y="10840"/>
                  </a:lnTo>
                  <a:lnTo>
                    <a:pt x="10392" y="10782"/>
                  </a:lnTo>
                  <a:lnTo>
                    <a:pt x="10167" y="10724"/>
                  </a:lnTo>
                  <a:lnTo>
                    <a:pt x="9952" y="10680"/>
                  </a:lnTo>
                  <a:lnTo>
                    <a:pt x="9726" y="10644"/>
                  </a:lnTo>
                  <a:lnTo>
                    <a:pt x="9372" y="10622"/>
                  </a:lnTo>
                  <a:lnTo>
                    <a:pt x="9254" y="10622"/>
                  </a:lnTo>
                  <a:lnTo>
                    <a:pt x="9147" y="10629"/>
                  </a:lnTo>
                  <a:lnTo>
                    <a:pt x="9050" y="10644"/>
                  </a:lnTo>
                  <a:lnTo>
                    <a:pt x="8964" y="10665"/>
                  </a:lnTo>
                  <a:lnTo>
                    <a:pt x="8868" y="10702"/>
                  </a:lnTo>
                  <a:lnTo>
                    <a:pt x="8792" y="10738"/>
                  </a:lnTo>
                  <a:lnTo>
                    <a:pt x="8717" y="10789"/>
                  </a:lnTo>
                  <a:lnTo>
                    <a:pt x="8610" y="10891"/>
                  </a:lnTo>
                  <a:lnTo>
                    <a:pt x="8567" y="10949"/>
                  </a:lnTo>
                  <a:lnTo>
                    <a:pt x="8524" y="11015"/>
                  </a:lnTo>
                  <a:lnTo>
                    <a:pt x="8503" y="11087"/>
                  </a:lnTo>
                  <a:lnTo>
                    <a:pt x="8492" y="11153"/>
                  </a:lnTo>
                  <a:lnTo>
                    <a:pt x="8492" y="11218"/>
                  </a:lnTo>
                  <a:lnTo>
                    <a:pt x="8503" y="11277"/>
                  </a:lnTo>
                  <a:lnTo>
                    <a:pt x="8524" y="11342"/>
                  </a:lnTo>
                  <a:lnTo>
                    <a:pt x="8567" y="11400"/>
                  </a:lnTo>
                  <a:lnTo>
                    <a:pt x="8621" y="11480"/>
                  </a:lnTo>
                  <a:lnTo>
                    <a:pt x="8696" y="11560"/>
                  </a:lnTo>
                  <a:lnTo>
                    <a:pt x="8771" y="11633"/>
                  </a:lnTo>
                  <a:lnTo>
                    <a:pt x="8857" y="11691"/>
                  </a:lnTo>
                  <a:lnTo>
                    <a:pt x="9050" y="11808"/>
                  </a:lnTo>
                  <a:lnTo>
                    <a:pt x="9147" y="11859"/>
                  </a:lnTo>
                  <a:lnTo>
                    <a:pt x="9243" y="11902"/>
                  </a:lnTo>
                  <a:lnTo>
                    <a:pt x="9458" y="11997"/>
                  </a:lnTo>
                  <a:lnTo>
                    <a:pt x="9694" y="12070"/>
                  </a:lnTo>
                  <a:lnTo>
                    <a:pt x="9930" y="12135"/>
                  </a:lnTo>
                  <a:lnTo>
                    <a:pt x="10156" y="12200"/>
                  </a:lnTo>
                  <a:lnTo>
                    <a:pt x="10403" y="12259"/>
                  </a:lnTo>
                  <a:lnTo>
                    <a:pt x="10628" y="12331"/>
                  </a:lnTo>
                  <a:lnTo>
                    <a:pt x="10854" y="12397"/>
                  </a:lnTo>
                  <a:lnTo>
                    <a:pt x="11068" y="12491"/>
                  </a:lnTo>
                  <a:lnTo>
                    <a:pt x="11165" y="12535"/>
                  </a:lnTo>
                  <a:lnTo>
                    <a:pt x="11251" y="12579"/>
                  </a:lnTo>
                  <a:lnTo>
                    <a:pt x="11337" y="12630"/>
                  </a:lnTo>
                  <a:lnTo>
                    <a:pt x="11423" y="12688"/>
                  </a:lnTo>
                  <a:lnTo>
                    <a:pt x="11498" y="12746"/>
                  </a:lnTo>
                  <a:lnTo>
                    <a:pt x="11562" y="12812"/>
                  </a:lnTo>
                  <a:lnTo>
                    <a:pt x="11627" y="12892"/>
                  </a:lnTo>
                  <a:lnTo>
                    <a:pt x="11680" y="12972"/>
                  </a:lnTo>
                  <a:lnTo>
                    <a:pt x="11734" y="13073"/>
                  </a:lnTo>
                  <a:lnTo>
                    <a:pt x="11766" y="13175"/>
                  </a:lnTo>
                  <a:lnTo>
                    <a:pt x="11798" y="13284"/>
                  </a:lnTo>
                  <a:lnTo>
                    <a:pt x="11820" y="13394"/>
                  </a:lnTo>
                  <a:lnTo>
                    <a:pt x="11841" y="13495"/>
                  </a:lnTo>
                  <a:lnTo>
                    <a:pt x="11841" y="13706"/>
                  </a:lnTo>
                  <a:lnTo>
                    <a:pt x="11831" y="13823"/>
                  </a:lnTo>
                  <a:lnTo>
                    <a:pt x="11820" y="13925"/>
                  </a:lnTo>
                  <a:lnTo>
                    <a:pt x="11798" y="14027"/>
                  </a:lnTo>
                  <a:lnTo>
                    <a:pt x="11777" y="14136"/>
                  </a:lnTo>
                  <a:lnTo>
                    <a:pt x="11745" y="14238"/>
                  </a:lnTo>
                  <a:lnTo>
                    <a:pt x="11670" y="14449"/>
                  </a:lnTo>
                  <a:lnTo>
                    <a:pt x="11562" y="14659"/>
                  </a:lnTo>
                  <a:lnTo>
                    <a:pt x="11466" y="14870"/>
                  </a:lnTo>
                  <a:lnTo>
                    <a:pt x="11229" y="15292"/>
                  </a:lnTo>
                  <a:lnTo>
                    <a:pt x="11101" y="15496"/>
                  </a:lnTo>
                  <a:lnTo>
                    <a:pt x="10983" y="15714"/>
                  </a:lnTo>
                  <a:lnTo>
                    <a:pt x="10854" y="15918"/>
                  </a:lnTo>
                  <a:lnTo>
                    <a:pt x="10746" y="16129"/>
                  </a:lnTo>
                  <a:lnTo>
                    <a:pt x="10639" y="16325"/>
                  </a:lnTo>
                  <a:lnTo>
                    <a:pt x="10596" y="16420"/>
                  </a:lnTo>
                  <a:lnTo>
                    <a:pt x="10542" y="16522"/>
                  </a:lnTo>
                  <a:lnTo>
                    <a:pt x="10478" y="16638"/>
                  </a:lnTo>
                  <a:lnTo>
                    <a:pt x="10403" y="16747"/>
                  </a:lnTo>
                  <a:lnTo>
                    <a:pt x="10317" y="16857"/>
                  </a:lnTo>
                  <a:lnTo>
                    <a:pt x="10210" y="16951"/>
                  </a:lnTo>
                  <a:lnTo>
                    <a:pt x="10145" y="16995"/>
                  </a:lnTo>
                  <a:lnTo>
                    <a:pt x="10091" y="17046"/>
                  </a:lnTo>
                  <a:lnTo>
                    <a:pt x="10016" y="17082"/>
                  </a:lnTo>
                  <a:lnTo>
                    <a:pt x="9952" y="17111"/>
                  </a:lnTo>
                  <a:lnTo>
                    <a:pt x="9533" y="17249"/>
                  </a:lnTo>
                  <a:lnTo>
                    <a:pt x="9115" y="17373"/>
                  </a:lnTo>
                  <a:lnTo>
                    <a:pt x="8277" y="17606"/>
                  </a:lnTo>
                  <a:lnTo>
                    <a:pt x="7858" y="17708"/>
                  </a:lnTo>
                  <a:lnTo>
                    <a:pt x="7429" y="17810"/>
                  </a:lnTo>
                  <a:lnTo>
                    <a:pt x="7021" y="17904"/>
                  </a:lnTo>
                  <a:lnTo>
                    <a:pt x="6602" y="18013"/>
                  </a:lnTo>
                  <a:lnTo>
                    <a:pt x="6355" y="18086"/>
                  </a:lnTo>
                  <a:lnTo>
                    <a:pt x="6098" y="18173"/>
                  </a:lnTo>
                  <a:lnTo>
                    <a:pt x="5862" y="18261"/>
                  </a:lnTo>
                  <a:lnTo>
                    <a:pt x="5647" y="18355"/>
                  </a:lnTo>
                  <a:lnTo>
                    <a:pt x="5411" y="18457"/>
                  </a:lnTo>
                  <a:lnTo>
                    <a:pt x="5196" y="18559"/>
                  </a:lnTo>
                  <a:lnTo>
                    <a:pt x="4992" y="18668"/>
                  </a:lnTo>
                  <a:lnTo>
                    <a:pt x="4777" y="18777"/>
                  </a:lnTo>
                  <a:lnTo>
                    <a:pt x="4369" y="19017"/>
                  </a:lnTo>
                  <a:lnTo>
                    <a:pt x="3951" y="19250"/>
                  </a:lnTo>
                  <a:lnTo>
                    <a:pt x="3532" y="19490"/>
                  </a:lnTo>
                  <a:lnTo>
                    <a:pt x="3081" y="19723"/>
                  </a:lnTo>
                  <a:lnTo>
                    <a:pt x="2984" y="19774"/>
                  </a:lnTo>
                  <a:lnTo>
                    <a:pt x="2888" y="19818"/>
                  </a:lnTo>
                  <a:lnTo>
                    <a:pt x="2781" y="19832"/>
                  </a:lnTo>
                  <a:lnTo>
                    <a:pt x="2684" y="19839"/>
                  </a:lnTo>
                  <a:lnTo>
                    <a:pt x="2587" y="19832"/>
                  </a:lnTo>
                  <a:lnTo>
                    <a:pt x="2491" y="19818"/>
                  </a:lnTo>
                  <a:lnTo>
                    <a:pt x="2394" y="19781"/>
                  </a:lnTo>
                  <a:lnTo>
                    <a:pt x="2297" y="19752"/>
                  </a:lnTo>
                  <a:lnTo>
                    <a:pt x="1889" y="19592"/>
                  </a:lnTo>
                  <a:lnTo>
                    <a:pt x="1782" y="19548"/>
                  </a:lnTo>
                  <a:lnTo>
                    <a:pt x="1685" y="19512"/>
                  </a:lnTo>
                  <a:lnTo>
                    <a:pt x="1578" y="19483"/>
                  </a:lnTo>
                  <a:lnTo>
                    <a:pt x="1460" y="19454"/>
                  </a:lnTo>
                  <a:lnTo>
                    <a:pt x="1353" y="19432"/>
                  </a:lnTo>
                  <a:lnTo>
                    <a:pt x="1095" y="19403"/>
                  </a:lnTo>
                  <a:lnTo>
                    <a:pt x="837" y="19403"/>
                  </a:lnTo>
                  <a:lnTo>
                    <a:pt x="719" y="19417"/>
                  </a:lnTo>
                  <a:lnTo>
                    <a:pt x="623" y="19432"/>
                  </a:lnTo>
                  <a:lnTo>
                    <a:pt x="548" y="19454"/>
                  </a:lnTo>
                  <a:lnTo>
                    <a:pt x="419" y="19548"/>
                  </a:lnTo>
                  <a:lnTo>
                    <a:pt x="301" y="19650"/>
                  </a:lnTo>
                  <a:lnTo>
                    <a:pt x="204" y="19759"/>
                  </a:lnTo>
                  <a:lnTo>
                    <a:pt x="107" y="19883"/>
                  </a:lnTo>
                  <a:lnTo>
                    <a:pt x="75" y="19941"/>
                  </a:lnTo>
                  <a:lnTo>
                    <a:pt x="43" y="20007"/>
                  </a:lnTo>
                  <a:lnTo>
                    <a:pt x="21" y="20065"/>
                  </a:lnTo>
                  <a:lnTo>
                    <a:pt x="0" y="20196"/>
                  </a:lnTo>
                  <a:lnTo>
                    <a:pt x="0" y="20334"/>
                  </a:lnTo>
                  <a:lnTo>
                    <a:pt x="21" y="20392"/>
                  </a:lnTo>
                  <a:lnTo>
                    <a:pt x="64" y="20385"/>
                  </a:lnTo>
                  <a:lnTo>
                    <a:pt x="97" y="20385"/>
                  </a:lnTo>
                  <a:lnTo>
                    <a:pt x="129" y="20392"/>
                  </a:lnTo>
                  <a:lnTo>
                    <a:pt x="172" y="20407"/>
                  </a:lnTo>
                  <a:lnTo>
                    <a:pt x="236" y="20436"/>
                  </a:lnTo>
                  <a:lnTo>
                    <a:pt x="311" y="20472"/>
                  </a:lnTo>
                  <a:lnTo>
                    <a:pt x="311" y="20392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35217" y="152467"/>
              <a:ext cx="17077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9" y="1466"/>
                  </a:moveTo>
                  <a:lnTo>
                    <a:pt x="9132" y="4007"/>
                  </a:lnTo>
                  <a:lnTo>
                    <a:pt x="9922" y="6353"/>
                  </a:lnTo>
                  <a:lnTo>
                    <a:pt x="10361" y="7526"/>
                  </a:lnTo>
                  <a:lnTo>
                    <a:pt x="10888" y="8699"/>
                  </a:lnTo>
                  <a:lnTo>
                    <a:pt x="11590" y="9676"/>
                  </a:lnTo>
                  <a:lnTo>
                    <a:pt x="12205" y="10458"/>
                  </a:lnTo>
                  <a:lnTo>
                    <a:pt x="12644" y="10947"/>
                  </a:lnTo>
                  <a:lnTo>
                    <a:pt x="13083" y="11240"/>
                  </a:lnTo>
                  <a:lnTo>
                    <a:pt x="13610" y="11533"/>
                  </a:lnTo>
                  <a:lnTo>
                    <a:pt x="14137" y="11631"/>
                  </a:lnTo>
                  <a:lnTo>
                    <a:pt x="15366" y="11826"/>
                  </a:lnTo>
                  <a:lnTo>
                    <a:pt x="16683" y="12022"/>
                  </a:lnTo>
                  <a:lnTo>
                    <a:pt x="17385" y="12022"/>
                  </a:lnTo>
                  <a:lnTo>
                    <a:pt x="19229" y="12608"/>
                  </a:lnTo>
                  <a:lnTo>
                    <a:pt x="19756" y="12901"/>
                  </a:lnTo>
                  <a:lnTo>
                    <a:pt x="20283" y="13390"/>
                  </a:lnTo>
                  <a:lnTo>
                    <a:pt x="20722" y="13976"/>
                  </a:lnTo>
                  <a:lnTo>
                    <a:pt x="21161" y="14758"/>
                  </a:lnTo>
                  <a:lnTo>
                    <a:pt x="21337" y="15345"/>
                  </a:lnTo>
                  <a:lnTo>
                    <a:pt x="21512" y="15833"/>
                  </a:lnTo>
                  <a:lnTo>
                    <a:pt x="21600" y="16420"/>
                  </a:lnTo>
                  <a:lnTo>
                    <a:pt x="21600" y="17397"/>
                  </a:lnTo>
                  <a:lnTo>
                    <a:pt x="21512" y="17886"/>
                  </a:lnTo>
                  <a:lnTo>
                    <a:pt x="21337" y="18375"/>
                  </a:lnTo>
                  <a:lnTo>
                    <a:pt x="21161" y="18766"/>
                  </a:lnTo>
                  <a:lnTo>
                    <a:pt x="20634" y="19548"/>
                  </a:lnTo>
                  <a:lnTo>
                    <a:pt x="19932" y="20134"/>
                  </a:lnTo>
                  <a:lnTo>
                    <a:pt x="19580" y="20525"/>
                  </a:lnTo>
                  <a:lnTo>
                    <a:pt x="19229" y="20720"/>
                  </a:lnTo>
                  <a:lnTo>
                    <a:pt x="18790" y="20916"/>
                  </a:lnTo>
                  <a:lnTo>
                    <a:pt x="18351" y="21014"/>
                  </a:lnTo>
                  <a:lnTo>
                    <a:pt x="17122" y="21307"/>
                  </a:lnTo>
                  <a:lnTo>
                    <a:pt x="15805" y="21502"/>
                  </a:lnTo>
                  <a:lnTo>
                    <a:pt x="14663" y="21600"/>
                  </a:lnTo>
                  <a:lnTo>
                    <a:pt x="13522" y="21502"/>
                  </a:lnTo>
                  <a:lnTo>
                    <a:pt x="12380" y="21307"/>
                  </a:lnTo>
                  <a:lnTo>
                    <a:pt x="11239" y="21014"/>
                  </a:lnTo>
                  <a:lnTo>
                    <a:pt x="10010" y="20525"/>
                  </a:lnTo>
                  <a:lnTo>
                    <a:pt x="7902" y="19352"/>
                  </a:lnTo>
                  <a:lnTo>
                    <a:pt x="6849" y="18668"/>
                  </a:lnTo>
                  <a:lnTo>
                    <a:pt x="5883" y="17886"/>
                  </a:lnTo>
                  <a:lnTo>
                    <a:pt x="4829" y="17104"/>
                  </a:lnTo>
                  <a:lnTo>
                    <a:pt x="3863" y="16224"/>
                  </a:lnTo>
                  <a:lnTo>
                    <a:pt x="2985" y="15247"/>
                  </a:lnTo>
                  <a:lnTo>
                    <a:pt x="2195" y="14270"/>
                  </a:lnTo>
                  <a:lnTo>
                    <a:pt x="1405" y="13097"/>
                  </a:lnTo>
                  <a:lnTo>
                    <a:pt x="790" y="12119"/>
                  </a:lnTo>
                  <a:lnTo>
                    <a:pt x="351" y="11142"/>
                  </a:lnTo>
                  <a:lnTo>
                    <a:pt x="176" y="10262"/>
                  </a:lnTo>
                  <a:lnTo>
                    <a:pt x="0" y="9285"/>
                  </a:lnTo>
                  <a:lnTo>
                    <a:pt x="176" y="8405"/>
                  </a:lnTo>
                  <a:lnTo>
                    <a:pt x="351" y="7428"/>
                  </a:lnTo>
                  <a:lnTo>
                    <a:pt x="702" y="6548"/>
                  </a:lnTo>
                  <a:lnTo>
                    <a:pt x="1141" y="5767"/>
                  </a:lnTo>
                  <a:lnTo>
                    <a:pt x="1668" y="4887"/>
                  </a:lnTo>
                  <a:lnTo>
                    <a:pt x="2283" y="4105"/>
                  </a:lnTo>
                  <a:lnTo>
                    <a:pt x="3600" y="2639"/>
                  </a:lnTo>
                  <a:lnTo>
                    <a:pt x="5005" y="1173"/>
                  </a:lnTo>
                  <a:lnTo>
                    <a:pt x="6585" y="0"/>
                  </a:lnTo>
                  <a:lnTo>
                    <a:pt x="6498" y="489"/>
                  </a:lnTo>
                  <a:lnTo>
                    <a:pt x="6498" y="1173"/>
                  </a:lnTo>
                  <a:lnTo>
                    <a:pt x="6585" y="1368"/>
                  </a:lnTo>
                  <a:lnTo>
                    <a:pt x="6673" y="1466"/>
                  </a:lnTo>
                  <a:lnTo>
                    <a:pt x="6849" y="1564"/>
                  </a:lnTo>
                  <a:lnTo>
                    <a:pt x="6937" y="1564"/>
                  </a:lnTo>
                  <a:lnTo>
                    <a:pt x="7112" y="1466"/>
                  </a:lnTo>
                  <a:lnTo>
                    <a:pt x="7463" y="1368"/>
                  </a:lnTo>
                  <a:lnTo>
                    <a:pt x="7902" y="1271"/>
                  </a:lnTo>
                  <a:lnTo>
                    <a:pt x="8166" y="1271"/>
                  </a:lnTo>
                  <a:lnTo>
                    <a:pt x="8341" y="1368"/>
                  </a:lnTo>
                  <a:lnTo>
                    <a:pt x="8429" y="146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7470" y="236726"/>
              <a:ext cx="13875" cy="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64" y="8193"/>
                  </a:moveTo>
                  <a:lnTo>
                    <a:pt x="5502" y="6579"/>
                  </a:lnTo>
                  <a:lnTo>
                    <a:pt x="7438" y="4966"/>
                  </a:lnTo>
                  <a:lnTo>
                    <a:pt x="11106" y="1738"/>
                  </a:lnTo>
                  <a:lnTo>
                    <a:pt x="12226" y="1117"/>
                  </a:lnTo>
                  <a:lnTo>
                    <a:pt x="13143" y="621"/>
                  </a:lnTo>
                  <a:lnTo>
                    <a:pt x="14060" y="248"/>
                  </a:lnTo>
                  <a:lnTo>
                    <a:pt x="15079" y="0"/>
                  </a:lnTo>
                  <a:lnTo>
                    <a:pt x="17117" y="0"/>
                  </a:lnTo>
                  <a:lnTo>
                    <a:pt x="18238" y="372"/>
                  </a:lnTo>
                  <a:lnTo>
                    <a:pt x="19358" y="869"/>
                  </a:lnTo>
                  <a:lnTo>
                    <a:pt x="19868" y="1117"/>
                  </a:lnTo>
                  <a:lnTo>
                    <a:pt x="20377" y="1490"/>
                  </a:lnTo>
                  <a:lnTo>
                    <a:pt x="20785" y="2110"/>
                  </a:lnTo>
                  <a:lnTo>
                    <a:pt x="21091" y="2607"/>
                  </a:lnTo>
                  <a:lnTo>
                    <a:pt x="21294" y="3103"/>
                  </a:lnTo>
                  <a:lnTo>
                    <a:pt x="21600" y="4966"/>
                  </a:lnTo>
                  <a:lnTo>
                    <a:pt x="21600" y="6083"/>
                  </a:lnTo>
                  <a:lnTo>
                    <a:pt x="21396" y="7200"/>
                  </a:lnTo>
                  <a:lnTo>
                    <a:pt x="21192" y="8193"/>
                  </a:lnTo>
                  <a:lnTo>
                    <a:pt x="20989" y="8814"/>
                  </a:lnTo>
                  <a:lnTo>
                    <a:pt x="19970" y="10303"/>
                  </a:lnTo>
                  <a:lnTo>
                    <a:pt x="18849" y="11545"/>
                  </a:lnTo>
                  <a:lnTo>
                    <a:pt x="17626" y="12662"/>
                  </a:lnTo>
                  <a:lnTo>
                    <a:pt x="16506" y="13655"/>
                  </a:lnTo>
                  <a:lnTo>
                    <a:pt x="15283" y="14648"/>
                  </a:lnTo>
                  <a:lnTo>
                    <a:pt x="14060" y="15517"/>
                  </a:lnTo>
                  <a:lnTo>
                    <a:pt x="12736" y="16386"/>
                  </a:lnTo>
                  <a:lnTo>
                    <a:pt x="11309" y="17131"/>
                  </a:lnTo>
                  <a:lnTo>
                    <a:pt x="8660" y="18621"/>
                  </a:lnTo>
                  <a:lnTo>
                    <a:pt x="5909" y="19862"/>
                  </a:lnTo>
                  <a:lnTo>
                    <a:pt x="204" y="21600"/>
                  </a:lnTo>
                  <a:lnTo>
                    <a:pt x="0" y="19738"/>
                  </a:lnTo>
                  <a:lnTo>
                    <a:pt x="0" y="16759"/>
                  </a:lnTo>
                  <a:lnTo>
                    <a:pt x="102" y="15890"/>
                  </a:lnTo>
                  <a:lnTo>
                    <a:pt x="204" y="14897"/>
                  </a:lnTo>
                  <a:lnTo>
                    <a:pt x="408" y="14028"/>
                  </a:lnTo>
                  <a:lnTo>
                    <a:pt x="611" y="13283"/>
                  </a:lnTo>
                  <a:lnTo>
                    <a:pt x="1019" y="12414"/>
                  </a:lnTo>
                  <a:lnTo>
                    <a:pt x="1426" y="11793"/>
                  </a:lnTo>
                  <a:lnTo>
                    <a:pt x="1936" y="11048"/>
                  </a:lnTo>
                  <a:lnTo>
                    <a:pt x="2547" y="10552"/>
                  </a:lnTo>
                  <a:lnTo>
                    <a:pt x="3260" y="10179"/>
                  </a:lnTo>
                  <a:lnTo>
                    <a:pt x="4075" y="9807"/>
                  </a:lnTo>
                  <a:lnTo>
                    <a:pt x="5094" y="9559"/>
                  </a:lnTo>
                  <a:lnTo>
                    <a:pt x="4279" y="8566"/>
                  </a:lnTo>
                  <a:lnTo>
                    <a:pt x="3872" y="8317"/>
                  </a:lnTo>
                  <a:lnTo>
                    <a:pt x="3464" y="819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78" y="125183"/>
              <a:ext cx="92848" cy="49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62" y="5786"/>
                  </a:moveTo>
                  <a:lnTo>
                    <a:pt x="10480" y="5850"/>
                  </a:lnTo>
                  <a:lnTo>
                    <a:pt x="10683" y="5979"/>
                  </a:lnTo>
                  <a:lnTo>
                    <a:pt x="10886" y="6064"/>
                  </a:lnTo>
                  <a:lnTo>
                    <a:pt x="11089" y="6171"/>
                  </a:lnTo>
                  <a:lnTo>
                    <a:pt x="11463" y="6429"/>
                  </a:lnTo>
                  <a:lnTo>
                    <a:pt x="11822" y="6729"/>
                  </a:lnTo>
                  <a:lnTo>
                    <a:pt x="12180" y="7050"/>
                  </a:lnTo>
                  <a:lnTo>
                    <a:pt x="12508" y="7414"/>
                  </a:lnTo>
                  <a:lnTo>
                    <a:pt x="13194" y="8100"/>
                  </a:lnTo>
                  <a:lnTo>
                    <a:pt x="13412" y="8229"/>
                  </a:lnTo>
                  <a:lnTo>
                    <a:pt x="13787" y="8571"/>
                  </a:lnTo>
                  <a:lnTo>
                    <a:pt x="13974" y="8764"/>
                  </a:lnTo>
                  <a:lnTo>
                    <a:pt x="14301" y="9171"/>
                  </a:lnTo>
                  <a:lnTo>
                    <a:pt x="14613" y="9600"/>
                  </a:lnTo>
                  <a:lnTo>
                    <a:pt x="14738" y="9814"/>
                  </a:lnTo>
                  <a:lnTo>
                    <a:pt x="14831" y="10071"/>
                  </a:lnTo>
                  <a:lnTo>
                    <a:pt x="14956" y="10307"/>
                  </a:lnTo>
                  <a:lnTo>
                    <a:pt x="15034" y="10543"/>
                  </a:lnTo>
                  <a:lnTo>
                    <a:pt x="15206" y="11057"/>
                  </a:lnTo>
                  <a:lnTo>
                    <a:pt x="15346" y="11571"/>
                  </a:lnTo>
                  <a:lnTo>
                    <a:pt x="15424" y="11829"/>
                  </a:lnTo>
                  <a:lnTo>
                    <a:pt x="15518" y="12064"/>
                  </a:lnTo>
                  <a:lnTo>
                    <a:pt x="15596" y="12300"/>
                  </a:lnTo>
                  <a:lnTo>
                    <a:pt x="15705" y="12514"/>
                  </a:lnTo>
                  <a:lnTo>
                    <a:pt x="15798" y="12750"/>
                  </a:lnTo>
                  <a:lnTo>
                    <a:pt x="15939" y="12943"/>
                  </a:lnTo>
                  <a:lnTo>
                    <a:pt x="16064" y="13136"/>
                  </a:lnTo>
                  <a:lnTo>
                    <a:pt x="16219" y="13286"/>
                  </a:lnTo>
                  <a:lnTo>
                    <a:pt x="16360" y="13393"/>
                  </a:lnTo>
                  <a:lnTo>
                    <a:pt x="16500" y="13479"/>
                  </a:lnTo>
                  <a:lnTo>
                    <a:pt x="16641" y="13543"/>
                  </a:lnTo>
                  <a:lnTo>
                    <a:pt x="16781" y="13586"/>
                  </a:lnTo>
                  <a:lnTo>
                    <a:pt x="16952" y="13629"/>
                  </a:lnTo>
                  <a:lnTo>
                    <a:pt x="17108" y="13650"/>
                  </a:lnTo>
                  <a:lnTo>
                    <a:pt x="17405" y="13650"/>
                  </a:lnTo>
                  <a:lnTo>
                    <a:pt x="17717" y="13629"/>
                  </a:lnTo>
                  <a:lnTo>
                    <a:pt x="18372" y="13457"/>
                  </a:lnTo>
                  <a:lnTo>
                    <a:pt x="18684" y="13371"/>
                  </a:lnTo>
                  <a:lnTo>
                    <a:pt x="19027" y="13286"/>
                  </a:lnTo>
                  <a:lnTo>
                    <a:pt x="19339" y="13200"/>
                  </a:lnTo>
                  <a:lnTo>
                    <a:pt x="19666" y="13136"/>
                  </a:lnTo>
                  <a:lnTo>
                    <a:pt x="19994" y="13114"/>
                  </a:lnTo>
                  <a:lnTo>
                    <a:pt x="20150" y="13136"/>
                  </a:lnTo>
                  <a:lnTo>
                    <a:pt x="20321" y="13157"/>
                  </a:lnTo>
                  <a:lnTo>
                    <a:pt x="20462" y="13179"/>
                  </a:lnTo>
                  <a:lnTo>
                    <a:pt x="20617" y="13243"/>
                  </a:lnTo>
                  <a:lnTo>
                    <a:pt x="20789" y="13307"/>
                  </a:lnTo>
                  <a:lnTo>
                    <a:pt x="20945" y="13393"/>
                  </a:lnTo>
                  <a:lnTo>
                    <a:pt x="21085" y="13500"/>
                  </a:lnTo>
                  <a:lnTo>
                    <a:pt x="21241" y="13629"/>
                  </a:lnTo>
                  <a:lnTo>
                    <a:pt x="21288" y="13757"/>
                  </a:lnTo>
                  <a:lnTo>
                    <a:pt x="21413" y="13993"/>
                  </a:lnTo>
                  <a:lnTo>
                    <a:pt x="21460" y="14143"/>
                  </a:lnTo>
                  <a:lnTo>
                    <a:pt x="21522" y="14293"/>
                  </a:lnTo>
                  <a:lnTo>
                    <a:pt x="21553" y="14421"/>
                  </a:lnTo>
                  <a:lnTo>
                    <a:pt x="21569" y="14550"/>
                  </a:lnTo>
                  <a:lnTo>
                    <a:pt x="21600" y="14850"/>
                  </a:lnTo>
                  <a:lnTo>
                    <a:pt x="21569" y="14979"/>
                  </a:lnTo>
                  <a:lnTo>
                    <a:pt x="21538" y="15129"/>
                  </a:lnTo>
                  <a:lnTo>
                    <a:pt x="21491" y="15257"/>
                  </a:lnTo>
                  <a:lnTo>
                    <a:pt x="21428" y="15364"/>
                  </a:lnTo>
                  <a:lnTo>
                    <a:pt x="21366" y="15514"/>
                  </a:lnTo>
                  <a:lnTo>
                    <a:pt x="21288" y="15621"/>
                  </a:lnTo>
                  <a:lnTo>
                    <a:pt x="21195" y="15729"/>
                  </a:lnTo>
                  <a:lnTo>
                    <a:pt x="21101" y="15814"/>
                  </a:lnTo>
                  <a:lnTo>
                    <a:pt x="20992" y="15900"/>
                  </a:lnTo>
                  <a:lnTo>
                    <a:pt x="20898" y="15986"/>
                  </a:lnTo>
                  <a:lnTo>
                    <a:pt x="20680" y="16093"/>
                  </a:lnTo>
                  <a:lnTo>
                    <a:pt x="20477" y="16157"/>
                  </a:lnTo>
                  <a:lnTo>
                    <a:pt x="19869" y="16393"/>
                  </a:lnTo>
                  <a:lnTo>
                    <a:pt x="19229" y="16607"/>
                  </a:lnTo>
                  <a:lnTo>
                    <a:pt x="18918" y="16714"/>
                  </a:lnTo>
                  <a:lnTo>
                    <a:pt x="18606" y="16864"/>
                  </a:lnTo>
                  <a:lnTo>
                    <a:pt x="18309" y="16993"/>
                  </a:lnTo>
                  <a:lnTo>
                    <a:pt x="18013" y="17143"/>
                  </a:lnTo>
                  <a:lnTo>
                    <a:pt x="17732" y="17314"/>
                  </a:lnTo>
                  <a:lnTo>
                    <a:pt x="17483" y="17507"/>
                  </a:lnTo>
                  <a:lnTo>
                    <a:pt x="17358" y="17614"/>
                  </a:lnTo>
                  <a:lnTo>
                    <a:pt x="17140" y="17871"/>
                  </a:lnTo>
                  <a:lnTo>
                    <a:pt x="17046" y="18000"/>
                  </a:lnTo>
                  <a:lnTo>
                    <a:pt x="16952" y="18150"/>
                  </a:lnTo>
                  <a:lnTo>
                    <a:pt x="16875" y="18321"/>
                  </a:lnTo>
                  <a:lnTo>
                    <a:pt x="16781" y="18493"/>
                  </a:lnTo>
                  <a:lnTo>
                    <a:pt x="16719" y="18664"/>
                  </a:lnTo>
                  <a:lnTo>
                    <a:pt x="16656" y="18857"/>
                  </a:lnTo>
                  <a:lnTo>
                    <a:pt x="16609" y="19050"/>
                  </a:lnTo>
                  <a:lnTo>
                    <a:pt x="16547" y="19479"/>
                  </a:lnTo>
                  <a:lnTo>
                    <a:pt x="16485" y="19757"/>
                  </a:lnTo>
                  <a:lnTo>
                    <a:pt x="16422" y="20014"/>
                  </a:lnTo>
                  <a:lnTo>
                    <a:pt x="16344" y="20250"/>
                  </a:lnTo>
                  <a:lnTo>
                    <a:pt x="16251" y="20464"/>
                  </a:lnTo>
                  <a:lnTo>
                    <a:pt x="16142" y="20679"/>
                  </a:lnTo>
                  <a:lnTo>
                    <a:pt x="15892" y="21064"/>
                  </a:lnTo>
                  <a:lnTo>
                    <a:pt x="15752" y="21214"/>
                  </a:lnTo>
                  <a:lnTo>
                    <a:pt x="15596" y="21343"/>
                  </a:lnTo>
                  <a:lnTo>
                    <a:pt x="15455" y="21450"/>
                  </a:lnTo>
                  <a:lnTo>
                    <a:pt x="15299" y="21536"/>
                  </a:lnTo>
                  <a:lnTo>
                    <a:pt x="15143" y="21579"/>
                  </a:lnTo>
                  <a:lnTo>
                    <a:pt x="14972" y="21600"/>
                  </a:lnTo>
                  <a:lnTo>
                    <a:pt x="14785" y="21600"/>
                  </a:lnTo>
                  <a:lnTo>
                    <a:pt x="14613" y="21536"/>
                  </a:lnTo>
                  <a:lnTo>
                    <a:pt x="14457" y="21450"/>
                  </a:lnTo>
                  <a:lnTo>
                    <a:pt x="14364" y="21386"/>
                  </a:lnTo>
                  <a:lnTo>
                    <a:pt x="14286" y="21321"/>
                  </a:lnTo>
                  <a:lnTo>
                    <a:pt x="14208" y="21236"/>
                  </a:lnTo>
                  <a:lnTo>
                    <a:pt x="14145" y="21150"/>
                  </a:lnTo>
                  <a:lnTo>
                    <a:pt x="14036" y="20979"/>
                  </a:lnTo>
                  <a:lnTo>
                    <a:pt x="13943" y="20764"/>
                  </a:lnTo>
                  <a:lnTo>
                    <a:pt x="13865" y="20550"/>
                  </a:lnTo>
                  <a:lnTo>
                    <a:pt x="13818" y="20314"/>
                  </a:lnTo>
                  <a:lnTo>
                    <a:pt x="13755" y="19843"/>
                  </a:lnTo>
                  <a:lnTo>
                    <a:pt x="13709" y="19307"/>
                  </a:lnTo>
                  <a:lnTo>
                    <a:pt x="13677" y="18793"/>
                  </a:lnTo>
                  <a:lnTo>
                    <a:pt x="13584" y="18279"/>
                  </a:lnTo>
                  <a:lnTo>
                    <a:pt x="13521" y="18000"/>
                  </a:lnTo>
                  <a:lnTo>
                    <a:pt x="13443" y="17764"/>
                  </a:lnTo>
                  <a:lnTo>
                    <a:pt x="13365" y="17571"/>
                  </a:lnTo>
                  <a:lnTo>
                    <a:pt x="13288" y="17357"/>
                  </a:lnTo>
                  <a:lnTo>
                    <a:pt x="13225" y="17143"/>
                  </a:lnTo>
                  <a:lnTo>
                    <a:pt x="13178" y="16929"/>
                  </a:lnTo>
                  <a:lnTo>
                    <a:pt x="13100" y="16457"/>
                  </a:lnTo>
                  <a:lnTo>
                    <a:pt x="13054" y="15986"/>
                  </a:lnTo>
                  <a:lnTo>
                    <a:pt x="12960" y="15000"/>
                  </a:lnTo>
                  <a:lnTo>
                    <a:pt x="12929" y="14764"/>
                  </a:lnTo>
                  <a:lnTo>
                    <a:pt x="12866" y="14529"/>
                  </a:lnTo>
                  <a:lnTo>
                    <a:pt x="12773" y="14100"/>
                  </a:lnTo>
                  <a:lnTo>
                    <a:pt x="12710" y="13821"/>
                  </a:lnTo>
                  <a:lnTo>
                    <a:pt x="12632" y="13564"/>
                  </a:lnTo>
                  <a:lnTo>
                    <a:pt x="12539" y="13307"/>
                  </a:lnTo>
                  <a:lnTo>
                    <a:pt x="12445" y="13071"/>
                  </a:lnTo>
                  <a:lnTo>
                    <a:pt x="12336" y="12836"/>
                  </a:lnTo>
                  <a:lnTo>
                    <a:pt x="12227" y="12579"/>
                  </a:lnTo>
                  <a:lnTo>
                    <a:pt x="12102" y="12364"/>
                  </a:lnTo>
                  <a:lnTo>
                    <a:pt x="11822" y="11936"/>
                  </a:lnTo>
                  <a:lnTo>
                    <a:pt x="11510" y="11550"/>
                  </a:lnTo>
                  <a:lnTo>
                    <a:pt x="11354" y="11379"/>
                  </a:lnTo>
                  <a:lnTo>
                    <a:pt x="11198" y="11186"/>
                  </a:lnTo>
                  <a:lnTo>
                    <a:pt x="11026" y="11014"/>
                  </a:lnTo>
                  <a:lnTo>
                    <a:pt x="10652" y="10714"/>
                  </a:lnTo>
                  <a:lnTo>
                    <a:pt x="10278" y="10457"/>
                  </a:lnTo>
                  <a:lnTo>
                    <a:pt x="10090" y="10350"/>
                  </a:lnTo>
                  <a:lnTo>
                    <a:pt x="9888" y="10243"/>
                  </a:lnTo>
                  <a:lnTo>
                    <a:pt x="9279" y="9986"/>
                  </a:lnTo>
                  <a:lnTo>
                    <a:pt x="9077" y="9943"/>
                  </a:lnTo>
                  <a:lnTo>
                    <a:pt x="8858" y="9900"/>
                  </a:lnTo>
                  <a:lnTo>
                    <a:pt x="8656" y="9857"/>
                  </a:lnTo>
                  <a:lnTo>
                    <a:pt x="8453" y="9836"/>
                  </a:lnTo>
                  <a:lnTo>
                    <a:pt x="8016" y="9836"/>
                  </a:lnTo>
                  <a:lnTo>
                    <a:pt x="7611" y="9879"/>
                  </a:lnTo>
                  <a:lnTo>
                    <a:pt x="7408" y="9943"/>
                  </a:lnTo>
                  <a:lnTo>
                    <a:pt x="7221" y="9986"/>
                  </a:lnTo>
                  <a:lnTo>
                    <a:pt x="7002" y="10071"/>
                  </a:lnTo>
                  <a:lnTo>
                    <a:pt x="6815" y="10157"/>
                  </a:lnTo>
                  <a:lnTo>
                    <a:pt x="6441" y="10371"/>
                  </a:lnTo>
                  <a:lnTo>
                    <a:pt x="6254" y="10500"/>
                  </a:lnTo>
                  <a:lnTo>
                    <a:pt x="6082" y="10650"/>
                  </a:lnTo>
                  <a:lnTo>
                    <a:pt x="5895" y="10800"/>
                  </a:lnTo>
                  <a:lnTo>
                    <a:pt x="5552" y="11121"/>
                  </a:lnTo>
                  <a:lnTo>
                    <a:pt x="5209" y="11486"/>
                  </a:lnTo>
                  <a:lnTo>
                    <a:pt x="4881" y="11871"/>
                  </a:lnTo>
                  <a:lnTo>
                    <a:pt x="4570" y="12236"/>
                  </a:lnTo>
                  <a:lnTo>
                    <a:pt x="4445" y="12407"/>
                  </a:lnTo>
                  <a:lnTo>
                    <a:pt x="4336" y="12579"/>
                  </a:lnTo>
                  <a:lnTo>
                    <a:pt x="4226" y="12771"/>
                  </a:lnTo>
                  <a:lnTo>
                    <a:pt x="4102" y="12964"/>
                  </a:lnTo>
                  <a:lnTo>
                    <a:pt x="3930" y="13329"/>
                  </a:lnTo>
                  <a:lnTo>
                    <a:pt x="3759" y="13736"/>
                  </a:lnTo>
                  <a:lnTo>
                    <a:pt x="3462" y="14571"/>
                  </a:lnTo>
                  <a:lnTo>
                    <a:pt x="3197" y="15429"/>
                  </a:lnTo>
                  <a:lnTo>
                    <a:pt x="3041" y="15879"/>
                  </a:lnTo>
                  <a:lnTo>
                    <a:pt x="2901" y="16286"/>
                  </a:lnTo>
                  <a:lnTo>
                    <a:pt x="2745" y="16693"/>
                  </a:lnTo>
                  <a:lnTo>
                    <a:pt x="2573" y="17100"/>
                  </a:lnTo>
                  <a:lnTo>
                    <a:pt x="2386" y="17486"/>
                  </a:lnTo>
                  <a:lnTo>
                    <a:pt x="2152" y="17829"/>
                  </a:lnTo>
                  <a:lnTo>
                    <a:pt x="2027" y="18000"/>
                  </a:lnTo>
                  <a:lnTo>
                    <a:pt x="1903" y="18150"/>
                  </a:lnTo>
                  <a:lnTo>
                    <a:pt x="1778" y="18321"/>
                  </a:lnTo>
                  <a:lnTo>
                    <a:pt x="1622" y="18471"/>
                  </a:lnTo>
                  <a:lnTo>
                    <a:pt x="1497" y="18579"/>
                  </a:lnTo>
                  <a:lnTo>
                    <a:pt x="1372" y="18643"/>
                  </a:lnTo>
                  <a:lnTo>
                    <a:pt x="1248" y="18664"/>
                  </a:lnTo>
                  <a:lnTo>
                    <a:pt x="1107" y="18664"/>
                  </a:lnTo>
                  <a:lnTo>
                    <a:pt x="967" y="18621"/>
                  </a:lnTo>
                  <a:lnTo>
                    <a:pt x="842" y="18557"/>
                  </a:lnTo>
                  <a:lnTo>
                    <a:pt x="733" y="18471"/>
                  </a:lnTo>
                  <a:lnTo>
                    <a:pt x="608" y="18364"/>
                  </a:lnTo>
                  <a:lnTo>
                    <a:pt x="499" y="18214"/>
                  </a:lnTo>
                  <a:lnTo>
                    <a:pt x="312" y="17871"/>
                  </a:lnTo>
                  <a:lnTo>
                    <a:pt x="156" y="17486"/>
                  </a:lnTo>
                  <a:lnTo>
                    <a:pt x="94" y="17293"/>
                  </a:lnTo>
                  <a:lnTo>
                    <a:pt x="31" y="16864"/>
                  </a:lnTo>
                  <a:lnTo>
                    <a:pt x="0" y="16479"/>
                  </a:lnTo>
                  <a:lnTo>
                    <a:pt x="0" y="15771"/>
                  </a:lnTo>
                  <a:lnTo>
                    <a:pt x="31" y="15407"/>
                  </a:lnTo>
                  <a:lnTo>
                    <a:pt x="62" y="15064"/>
                  </a:lnTo>
                  <a:lnTo>
                    <a:pt x="109" y="14721"/>
                  </a:lnTo>
                  <a:lnTo>
                    <a:pt x="172" y="14400"/>
                  </a:lnTo>
                  <a:lnTo>
                    <a:pt x="265" y="14057"/>
                  </a:lnTo>
                  <a:lnTo>
                    <a:pt x="343" y="13736"/>
                  </a:lnTo>
                  <a:lnTo>
                    <a:pt x="561" y="13136"/>
                  </a:lnTo>
                  <a:lnTo>
                    <a:pt x="686" y="12836"/>
                  </a:lnTo>
                  <a:lnTo>
                    <a:pt x="811" y="12557"/>
                  </a:lnTo>
                  <a:lnTo>
                    <a:pt x="967" y="12279"/>
                  </a:lnTo>
                  <a:lnTo>
                    <a:pt x="1123" y="12021"/>
                  </a:lnTo>
                  <a:lnTo>
                    <a:pt x="1294" y="11786"/>
                  </a:lnTo>
                  <a:lnTo>
                    <a:pt x="1606" y="11293"/>
                  </a:lnTo>
                  <a:lnTo>
                    <a:pt x="1934" y="10821"/>
                  </a:lnTo>
                  <a:lnTo>
                    <a:pt x="2261" y="10371"/>
                  </a:lnTo>
                  <a:lnTo>
                    <a:pt x="2604" y="9921"/>
                  </a:lnTo>
                  <a:lnTo>
                    <a:pt x="2932" y="9514"/>
                  </a:lnTo>
                  <a:lnTo>
                    <a:pt x="3291" y="9107"/>
                  </a:lnTo>
                  <a:lnTo>
                    <a:pt x="3649" y="8721"/>
                  </a:lnTo>
                  <a:lnTo>
                    <a:pt x="4008" y="8314"/>
                  </a:lnTo>
                  <a:lnTo>
                    <a:pt x="4382" y="7929"/>
                  </a:lnTo>
                  <a:lnTo>
                    <a:pt x="4741" y="7564"/>
                  </a:lnTo>
                  <a:lnTo>
                    <a:pt x="5147" y="7200"/>
                  </a:lnTo>
                  <a:lnTo>
                    <a:pt x="5521" y="6836"/>
                  </a:lnTo>
                  <a:lnTo>
                    <a:pt x="6332" y="6150"/>
                  </a:lnTo>
                  <a:lnTo>
                    <a:pt x="7174" y="5443"/>
                  </a:lnTo>
                  <a:lnTo>
                    <a:pt x="7330" y="5336"/>
                  </a:lnTo>
                  <a:lnTo>
                    <a:pt x="7486" y="5186"/>
                  </a:lnTo>
                  <a:lnTo>
                    <a:pt x="7642" y="5057"/>
                  </a:lnTo>
                  <a:lnTo>
                    <a:pt x="7782" y="4907"/>
                  </a:lnTo>
                  <a:lnTo>
                    <a:pt x="8079" y="4543"/>
                  </a:lnTo>
                  <a:lnTo>
                    <a:pt x="8344" y="4200"/>
                  </a:lnTo>
                  <a:lnTo>
                    <a:pt x="8812" y="3429"/>
                  </a:lnTo>
                  <a:lnTo>
                    <a:pt x="9045" y="3021"/>
                  </a:lnTo>
                  <a:lnTo>
                    <a:pt x="9264" y="2614"/>
                  </a:lnTo>
                  <a:lnTo>
                    <a:pt x="9498" y="2229"/>
                  </a:lnTo>
                  <a:lnTo>
                    <a:pt x="9716" y="1821"/>
                  </a:lnTo>
                  <a:lnTo>
                    <a:pt x="9950" y="1436"/>
                  </a:lnTo>
                  <a:lnTo>
                    <a:pt x="10215" y="1093"/>
                  </a:lnTo>
                  <a:lnTo>
                    <a:pt x="10340" y="943"/>
                  </a:lnTo>
                  <a:lnTo>
                    <a:pt x="10480" y="771"/>
                  </a:lnTo>
                  <a:lnTo>
                    <a:pt x="10621" y="643"/>
                  </a:lnTo>
                  <a:lnTo>
                    <a:pt x="10761" y="493"/>
                  </a:lnTo>
                  <a:lnTo>
                    <a:pt x="10917" y="343"/>
                  </a:lnTo>
                  <a:lnTo>
                    <a:pt x="11260" y="129"/>
                  </a:lnTo>
                  <a:lnTo>
                    <a:pt x="11432" y="43"/>
                  </a:lnTo>
                  <a:lnTo>
                    <a:pt x="11572" y="0"/>
                  </a:lnTo>
                  <a:lnTo>
                    <a:pt x="11712" y="0"/>
                  </a:lnTo>
                  <a:lnTo>
                    <a:pt x="11853" y="21"/>
                  </a:lnTo>
                  <a:lnTo>
                    <a:pt x="11993" y="86"/>
                  </a:lnTo>
                  <a:lnTo>
                    <a:pt x="12118" y="171"/>
                  </a:lnTo>
                  <a:lnTo>
                    <a:pt x="12227" y="300"/>
                  </a:lnTo>
                  <a:lnTo>
                    <a:pt x="12336" y="450"/>
                  </a:lnTo>
                  <a:lnTo>
                    <a:pt x="12430" y="621"/>
                  </a:lnTo>
                  <a:lnTo>
                    <a:pt x="12508" y="793"/>
                  </a:lnTo>
                  <a:lnTo>
                    <a:pt x="12586" y="986"/>
                  </a:lnTo>
                  <a:lnTo>
                    <a:pt x="12632" y="1200"/>
                  </a:lnTo>
                  <a:lnTo>
                    <a:pt x="12664" y="1393"/>
                  </a:lnTo>
                  <a:lnTo>
                    <a:pt x="12679" y="1607"/>
                  </a:lnTo>
                  <a:lnTo>
                    <a:pt x="12679" y="1821"/>
                  </a:lnTo>
                  <a:lnTo>
                    <a:pt x="12648" y="2036"/>
                  </a:lnTo>
                  <a:lnTo>
                    <a:pt x="12601" y="2229"/>
                  </a:lnTo>
                  <a:lnTo>
                    <a:pt x="12539" y="2550"/>
                  </a:lnTo>
                  <a:lnTo>
                    <a:pt x="12445" y="2850"/>
                  </a:lnTo>
                  <a:lnTo>
                    <a:pt x="12352" y="3129"/>
                  </a:lnTo>
                  <a:lnTo>
                    <a:pt x="12243" y="3407"/>
                  </a:lnTo>
                  <a:lnTo>
                    <a:pt x="11993" y="3921"/>
                  </a:lnTo>
                  <a:lnTo>
                    <a:pt x="11681" y="4393"/>
                  </a:lnTo>
                  <a:lnTo>
                    <a:pt x="11354" y="4864"/>
                  </a:lnTo>
                  <a:lnTo>
                    <a:pt x="11011" y="5293"/>
                  </a:lnTo>
                  <a:lnTo>
                    <a:pt x="10636" y="5700"/>
                  </a:lnTo>
                  <a:lnTo>
                    <a:pt x="10262" y="6150"/>
                  </a:lnTo>
                  <a:lnTo>
                    <a:pt x="10511" y="6150"/>
                  </a:lnTo>
                  <a:lnTo>
                    <a:pt x="10761" y="6171"/>
                  </a:lnTo>
                  <a:lnTo>
                    <a:pt x="10886" y="6214"/>
                  </a:lnTo>
                  <a:lnTo>
                    <a:pt x="11026" y="6236"/>
                  </a:lnTo>
                  <a:lnTo>
                    <a:pt x="11151" y="6300"/>
                  </a:lnTo>
                  <a:lnTo>
                    <a:pt x="11276" y="6386"/>
                  </a:lnTo>
                  <a:lnTo>
                    <a:pt x="10262" y="5786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93914" y="127591"/>
              <a:ext cx="83243" cy="44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11" y="16732"/>
                  </a:moveTo>
                  <a:lnTo>
                    <a:pt x="14377" y="16243"/>
                  </a:lnTo>
                  <a:lnTo>
                    <a:pt x="14327" y="15729"/>
                  </a:lnTo>
                  <a:lnTo>
                    <a:pt x="14259" y="15264"/>
                  </a:lnTo>
                  <a:lnTo>
                    <a:pt x="14140" y="14800"/>
                  </a:lnTo>
                  <a:lnTo>
                    <a:pt x="14021" y="14310"/>
                  </a:lnTo>
                  <a:lnTo>
                    <a:pt x="13869" y="13846"/>
                  </a:lnTo>
                  <a:lnTo>
                    <a:pt x="13682" y="13405"/>
                  </a:lnTo>
                  <a:lnTo>
                    <a:pt x="13479" y="12940"/>
                  </a:lnTo>
                  <a:lnTo>
                    <a:pt x="13275" y="12525"/>
                  </a:lnTo>
                  <a:lnTo>
                    <a:pt x="13038" y="12109"/>
                  </a:lnTo>
                  <a:lnTo>
                    <a:pt x="12801" y="11717"/>
                  </a:lnTo>
                  <a:lnTo>
                    <a:pt x="12512" y="11326"/>
                  </a:lnTo>
                  <a:lnTo>
                    <a:pt x="11970" y="10592"/>
                  </a:lnTo>
                  <a:lnTo>
                    <a:pt x="11648" y="10250"/>
                  </a:lnTo>
                  <a:lnTo>
                    <a:pt x="11037" y="9614"/>
                  </a:lnTo>
                  <a:lnTo>
                    <a:pt x="10715" y="9345"/>
                  </a:lnTo>
                  <a:lnTo>
                    <a:pt x="10393" y="9100"/>
                  </a:lnTo>
                  <a:lnTo>
                    <a:pt x="10054" y="8855"/>
                  </a:lnTo>
                  <a:lnTo>
                    <a:pt x="9732" y="8660"/>
                  </a:lnTo>
                  <a:lnTo>
                    <a:pt x="9393" y="8464"/>
                  </a:lnTo>
                  <a:lnTo>
                    <a:pt x="9071" y="8293"/>
                  </a:lnTo>
                  <a:lnTo>
                    <a:pt x="8749" y="8146"/>
                  </a:lnTo>
                  <a:lnTo>
                    <a:pt x="8409" y="8048"/>
                  </a:lnTo>
                  <a:lnTo>
                    <a:pt x="8104" y="7975"/>
                  </a:lnTo>
                  <a:lnTo>
                    <a:pt x="7799" y="7926"/>
                  </a:lnTo>
                  <a:lnTo>
                    <a:pt x="7494" y="7901"/>
                  </a:lnTo>
                  <a:lnTo>
                    <a:pt x="7189" y="7926"/>
                  </a:lnTo>
                  <a:lnTo>
                    <a:pt x="6917" y="7975"/>
                  </a:lnTo>
                  <a:lnTo>
                    <a:pt x="6646" y="8048"/>
                  </a:lnTo>
                  <a:lnTo>
                    <a:pt x="6392" y="8170"/>
                  </a:lnTo>
                  <a:lnTo>
                    <a:pt x="6104" y="8317"/>
                  </a:lnTo>
                  <a:lnTo>
                    <a:pt x="5815" y="8488"/>
                  </a:lnTo>
                  <a:lnTo>
                    <a:pt x="5544" y="8660"/>
                  </a:lnTo>
                  <a:lnTo>
                    <a:pt x="5256" y="8855"/>
                  </a:lnTo>
                  <a:lnTo>
                    <a:pt x="4985" y="9051"/>
                  </a:lnTo>
                  <a:lnTo>
                    <a:pt x="4713" y="9271"/>
                  </a:lnTo>
                  <a:lnTo>
                    <a:pt x="4442" y="9516"/>
                  </a:lnTo>
                  <a:lnTo>
                    <a:pt x="4154" y="9760"/>
                  </a:lnTo>
                  <a:lnTo>
                    <a:pt x="3900" y="10029"/>
                  </a:lnTo>
                  <a:lnTo>
                    <a:pt x="3628" y="10299"/>
                  </a:lnTo>
                  <a:lnTo>
                    <a:pt x="3120" y="10886"/>
                  </a:lnTo>
                  <a:lnTo>
                    <a:pt x="2882" y="11179"/>
                  </a:lnTo>
                  <a:lnTo>
                    <a:pt x="2645" y="11522"/>
                  </a:lnTo>
                  <a:lnTo>
                    <a:pt x="2408" y="11840"/>
                  </a:lnTo>
                  <a:lnTo>
                    <a:pt x="1967" y="12525"/>
                  </a:lnTo>
                  <a:lnTo>
                    <a:pt x="1560" y="13258"/>
                  </a:lnTo>
                  <a:lnTo>
                    <a:pt x="1373" y="13625"/>
                  </a:lnTo>
                  <a:lnTo>
                    <a:pt x="1204" y="14017"/>
                  </a:lnTo>
                  <a:lnTo>
                    <a:pt x="1017" y="14384"/>
                  </a:lnTo>
                  <a:lnTo>
                    <a:pt x="865" y="14800"/>
                  </a:lnTo>
                  <a:lnTo>
                    <a:pt x="729" y="15191"/>
                  </a:lnTo>
                  <a:lnTo>
                    <a:pt x="610" y="15607"/>
                  </a:lnTo>
                  <a:lnTo>
                    <a:pt x="492" y="15998"/>
                  </a:lnTo>
                  <a:lnTo>
                    <a:pt x="390" y="16439"/>
                  </a:lnTo>
                  <a:lnTo>
                    <a:pt x="305" y="16854"/>
                  </a:lnTo>
                  <a:lnTo>
                    <a:pt x="170" y="17686"/>
                  </a:lnTo>
                  <a:lnTo>
                    <a:pt x="102" y="18567"/>
                  </a:lnTo>
                  <a:lnTo>
                    <a:pt x="34" y="17833"/>
                  </a:lnTo>
                  <a:lnTo>
                    <a:pt x="0" y="17148"/>
                  </a:lnTo>
                  <a:lnTo>
                    <a:pt x="0" y="16512"/>
                  </a:lnTo>
                  <a:lnTo>
                    <a:pt x="34" y="15900"/>
                  </a:lnTo>
                  <a:lnTo>
                    <a:pt x="102" y="15362"/>
                  </a:lnTo>
                  <a:lnTo>
                    <a:pt x="186" y="14848"/>
                  </a:lnTo>
                  <a:lnTo>
                    <a:pt x="322" y="14310"/>
                  </a:lnTo>
                  <a:lnTo>
                    <a:pt x="475" y="13846"/>
                  </a:lnTo>
                  <a:lnTo>
                    <a:pt x="644" y="13405"/>
                  </a:lnTo>
                  <a:lnTo>
                    <a:pt x="848" y="12940"/>
                  </a:lnTo>
                  <a:lnTo>
                    <a:pt x="1102" y="12525"/>
                  </a:lnTo>
                  <a:lnTo>
                    <a:pt x="1373" y="12109"/>
                  </a:lnTo>
                  <a:lnTo>
                    <a:pt x="1662" y="11717"/>
                  </a:lnTo>
                  <a:lnTo>
                    <a:pt x="1967" y="11301"/>
                  </a:lnTo>
                  <a:lnTo>
                    <a:pt x="2679" y="10470"/>
                  </a:lnTo>
                  <a:lnTo>
                    <a:pt x="3493" y="9614"/>
                  </a:lnTo>
                  <a:lnTo>
                    <a:pt x="4374" y="8684"/>
                  </a:lnTo>
                  <a:lnTo>
                    <a:pt x="5358" y="7657"/>
                  </a:lnTo>
                  <a:lnTo>
                    <a:pt x="6392" y="6507"/>
                  </a:lnTo>
                  <a:lnTo>
                    <a:pt x="6934" y="5871"/>
                  </a:lnTo>
                  <a:lnTo>
                    <a:pt x="7511" y="5186"/>
                  </a:lnTo>
                  <a:lnTo>
                    <a:pt x="8087" y="4477"/>
                  </a:lnTo>
                  <a:lnTo>
                    <a:pt x="8698" y="3694"/>
                  </a:lnTo>
                  <a:lnTo>
                    <a:pt x="9291" y="2862"/>
                  </a:lnTo>
                  <a:lnTo>
                    <a:pt x="9935" y="1981"/>
                  </a:lnTo>
                  <a:lnTo>
                    <a:pt x="10563" y="1052"/>
                  </a:lnTo>
                  <a:lnTo>
                    <a:pt x="11224" y="24"/>
                  </a:lnTo>
                  <a:lnTo>
                    <a:pt x="11359" y="0"/>
                  </a:lnTo>
                  <a:lnTo>
                    <a:pt x="11478" y="0"/>
                  </a:lnTo>
                  <a:lnTo>
                    <a:pt x="11546" y="24"/>
                  </a:lnTo>
                  <a:lnTo>
                    <a:pt x="11597" y="73"/>
                  </a:lnTo>
                  <a:lnTo>
                    <a:pt x="11597" y="171"/>
                  </a:lnTo>
                  <a:lnTo>
                    <a:pt x="11580" y="269"/>
                  </a:lnTo>
                  <a:lnTo>
                    <a:pt x="11546" y="416"/>
                  </a:lnTo>
                  <a:lnTo>
                    <a:pt x="11478" y="563"/>
                  </a:lnTo>
                  <a:lnTo>
                    <a:pt x="11275" y="954"/>
                  </a:lnTo>
                  <a:lnTo>
                    <a:pt x="11003" y="1394"/>
                  </a:lnTo>
                  <a:lnTo>
                    <a:pt x="10681" y="1884"/>
                  </a:lnTo>
                  <a:lnTo>
                    <a:pt x="9935" y="2960"/>
                  </a:lnTo>
                  <a:lnTo>
                    <a:pt x="9579" y="3498"/>
                  </a:lnTo>
                  <a:lnTo>
                    <a:pt x="9206" y="4036"/>
                  </a:lnTo>
                  <a:lnTo>
                    <a:pt x="8901" y="4550"/>
                  </a:lnTo>
                  <a:lnTo>
                    <a:pt x="8765" y="4795"/>
                  </a:lnTo>
                  <a:lnTo>
                    <a:pt x="8647" y="5015"/>
                  </a:lnTo>
                  <a:lnTo>
                    <a:pt x="8443" y="5455"/>
                  </a:lnTo>
                  <a:lnTo>
                    <a:pt x="8392" y="5651"/>
                  </a:lnTo>
                  <a:lnTo>
                    <a:pt x="8359" y="5798"/>
                  </a:lnTo>
                  <a:lnTo>
                    <a:pt x="8359" y="5944"/>
                  </a:lnTo>
                  <a:lnTo>
                    <a:pt x="8392" y="6067"/>
                  </a:lnTo>
                  <a:lnTo>
                    <a:pt x="8443" y="6189"/>
                  </a:lnTo>
                  <a:lnTo>
                    <a:pt x="8647" y="6434"/>
                  </a:lnTo>
                  <a:lnTo>
                    <a:pt x="8782" y="6556"/>
                  </a:lnTo>
                  <a:lnTo>
                    <a:pt x="9122" y="6825"/>
                  </a:lnTo>
                  <a:lnTo>
                    <a:pt x="9562" y="7143"/>
                  </a:lnTo>
                  <a:lnTo>
                    <a:pt x="10037" y="7461"/>
                  </a:lnTo>
                  <a:lnTo>
                    <a:pt x="10580" y="7803"/>
                  </a:lnTo>
                  <a:lnTo>
                    <a:pt x="11156" y="8219"/>
                  </a:lnTo>
                  <a:lnTo>
                    <a:pt x="11766" y="8708"/>
                  </a:lnTo>
                  <a:lnTo>
                    <a:pt x="12055" y="8953"/>
                  </a:lnTo>
                  <a:lnTo>
                    <a:pt x="12360" y="9247"/>
                  </a:lnTo>
                  <a:lnTo>
                    <a:pt x="12648" y="9540"/>
                  </a:lnTo>
                  <a:lnTo>
                    <a:pt x="12953" y="9858"/>
                  </a:lnTo>
                  <a:lnTo>
                    <a:pt x="13241" y="10201"/>
                  </a:lnTo>
                  <a:lnTo>
                    <a:pt x="13818" y="10935"/>
                  </a:lnTo>
                  <a:lnTo>
                    <a:pt x="14072" y="11350"/>
                  </a:lnTo>
                  <a:lnTo>
                    <a:pt x="14327" y="11791"/>
                  </a:lnTo>
                  <a:lnTo>
                    <a:pt x="14547" y="12255"/>
                  </a:lnTo>
                  <a:lnTo>
                    <a:pt x="14767" y="12745"/>
                  </a:lnTo>
                  <a:lnTo>
                    <a:pt x="14988" y="13283"/>
                  </a:lnTo>
                  <a:lnTo>
                    <a:pt x="15174" y="13821"/>
                  </a:lnTo>
                  <a:lnTo>
                    <a:pt x="15327" y="14384"/>
                  </a:lnTo>
                  <a:lnTo>
                    <a:pt x="15479" y="15020"/>
                  </a:lnTo>
                  <a:lnTo>
                    <a:pt x="15581" y="15656"/>
                  </a:lnTo>
                  <a:lnTo>
                    <a:pt x="15615" y="15754"/>
                  </a:lnTo>
                  <a:lnTo>
                    <a:pt x="15700" y="15802"/>
                  </a:lnTo>
                  <a:lnTo>
                    <a:pt x="15802" y="15851"/>
                  </a:lnTo>
                  <a:lnTo>
                    <a:pt x="15920" y="15876"/>
                  </a:lnTo>
                  <a:lnTo>
                    <a:pt x="16107" y="15900"/>
                  </a:lnTo>
                  <a:lnTo>
                    <a:pt x="16276" y="15900"/>
                  </a:lnTo>
                  <a:lnTo>
                    <a:pt x="16717" y="15851"/>
                  </a:lnTo>
                  <a:lnTo>
                    <a:pt x="17785" y="15631"/>
                  </a:lnTo>
                  <a:lnTo>
                    <a:pt x="18955" y="15362"/>
                  </a:lnTo>
                  <a:lnTo>
                    <a:pt x="19549" y="15215"/>
                  </a:lnTo>
                  <a:lnTo>
                    <a:pt x="20074" y="15118"/>
                  </a:lnTo>
                  <a:lnTo>
                    <a:pt x="20583" y="15020"/>
                  </a:lnTo>
                  <a:lnTo>
                    <a:pt x="20990" y="14995"/>
                  </a:lnTo>
                  <a:lnTo>
                    <a:pt x="21159" y="14995"/>
                  </a:lnTo>
                  <a:lnTo>
                    <a:pt x="21329" y="15020"/>
                  </a:lnTo>
                  <a:lnTo>
                    <a:pt x="21447" y="15044"/>
                  </a:lnTo>
                  <a:lnTo>
                    <a:pt x="21532" y="15093"/>
                  </a:lnTo>
                  <a:lnTo>
                    <a:pt x="21583" y="15166"/>
                  </a:lnTo>
                  <a:lnTo>
                    <a:pt x="21600" y="15264"/>
                  </a:lnTo>
                  <a:lnTo>
                    <a:pt x="21583" y="15387"/>
                  </a:lnTo>
                  <a:lnTo>
                    <a:pt x="21515" y="15533"/>
                  </a:lnTo>
                  <a:lnTo>
                    <a:pt x="20684" y="15729"/>
                  </a:lnTo>
                  <a:lnTo>
                    <a:pt x="19820" y="15974"/>
                  </a:lnTo>
                  <a:lnTo>
                    <a:pt x="18989" y="16243"/>
                  </a:lnTo>
                  <a:lnTo>
                    <a:pt x="18209" y="16512"/>
                  </a:lnTo>
                  <a:lnTo>
                    <a:pt x="17819" y="16659"/>
                  </a:lnTo>
                  <a:lnTo>
                    <a:pt x="17480" y="16805"/>
                  </a:lnTo>
                  <a:lnTo>
                    <a:pt x="17158" y="16952"/>
                  </a:lnTo>
                  <a:lnTo>
                    <a:pt x="16853" y="17099"/>
                  </a:lnTo>
                  <a:lnTo>
                    <a:pt x="16598" y="17270"/>
                  </a:lnTo>
                  <a:lnTo>
                    <a:pt x="16378" y="17417"/>
                  </a:lnTo>
                  <a:lnTo>
                    <a:pt x="16192" y="17588"/>
                  </a:lnTo>
                  <a:lnTo>
                    <a:pt x="16056" y="17784"/>
                  </a:lnTo>
                  <a:lnTo>
                    <a:pt x="15988" y="17931"/>
                  </a:lnTo>
                  <a:lnTo>
                    <a:pt x="15920" y="18151"/>
                  </a:lnTo>
                  <a:lnTo>
                    <a:pt x="15819" y="18738"/>
                  </a:lnTo>
                  <a:lnTo>
                    <a:pt x="15615" y="20206"/>
                  </a:lnTo>
                  <a:lnTo>
                    <a:pt x="15564" y="20548"/>
                  </a:lnTo>
                  <a:lnTo>
                    <a:pt x="15496" y="20866"/>
                  </a:lnTo>
                  <a:lnTo>
                    <a:pt x="15429" y="21135"/>
                  </a:lnTo>
                  <a:lnTo>
                    <a:pt x="15344" y="21355"/>
                  </a:lnTo>
                  <a:lnTo>
                    <a:pt x="15293" y="21453"/>
                  </a:lnTo>
                  <a:lnTo>
                    <a:pt x="15191" y="21551"/>
                  </a:lnTo>
                  <a:lnTo>
                    <a:pt x="15140" y="21576"/>
                  </a:lnTo>
                  <a:lnTo>
                    <a:pt x="15073" y="21600"/>
                  </a:lnTo>
                  <a:lnTo>
                    <a:pt x="15005" y="21576"/>
                  </a:lnTo>
                  <a:lnTo>
                    <a:pt x="14937" y="21527"/>
                  </a:lnTo>
                  <a:lnTo>
                    <a:pt x="14852" y="21453"/>
                  </a:lnTo>
                  <a:lnTo>
                    <a:pt x="14835" y="21478"/>
                  </a:lnTo>
                  <a:lnTo>
                    <a:pt x="14801" y="21478"/>
                  </a:lnTo>
                  <a:lnTo>
                    <a:pt x="14784" y="21453"/>
                  </a:lnTo>
                  <a:lnTo>
                    <a:pt x="14750" y="21429"/>
                  </a:lnTo>
                  <a:lnTo>
                    <a:pt x="14716" y="21306"/>
                  </a:lnTo>
                  <a:lnTo>
                    <a:pt x="14666" y="21111"/>
                  </a:lnTo>
                  <a:lnTo>
                    <a:pt x="14598" y="20524"/>
                  </a:lnTo>
                  <a:lnTo>
                    <a:pt x="14530" y="19814"/>
                  </a:lnTo>
                  <a:lnTo>
                    <a:pt x="14479" y="19007"/>
                  </a:lnTo>
                  <a:lnTo>
                    <a:pt x="14428" y="18175"/>
                  </a:lnTo>
                  <a:lnTo>
                    <a:pt x="14411" y="17393"/>
                  </a:lnTo>
                  <a:lnTo>
                    <a:pt x="14411" y="167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93914" y="127591"/>
              <a:ext cx="83243" cy="44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11" y="16732"/>
                  </a:moveTo>
                  <a:lnTo>
                    <a:pt x="14377" y="16243"/>
                  </a:lnTo>
                  <a:lnTo>
                    <a:pt x="14327" y="15729"/>
                  </a:lnTo>
                  <a:lnTo>
                    <a:pt x="14259" y="15264"/>
                  </a:lnTo>
                  <a:lnTo>
                    <a:pt x="14140" y="14800"/>
                  </a:lnTo>
                  <a:lnTo>
                    <a:pt x="14021" y="14310"/>
                  </a:lnTo>
                  <a:lnTo>
                    <a:pt x="13869" y="13846"/>
                  </a:lnTo>
                  <a:lnTo>
                    <a:pt x="13682" y="13405"/>
                  </a:lnTo>
                  <a:lnTo>
                    <a:pt x="13479" y="12940"/>
                  </a:lnTo>
                  <a:lnTo>
                    <a:pt x="13275" y="12525"/>
                  </a:lnTo>
                  <a:lnTo>
                    <a:pt x="13038" y="12109"/>
                  </a:lnTo>
                  <a:lnTo>
                    <a:pt x="12801" y="11717"/>
                  </a:lnTo>
                  <a:lnTo>
                    <a:pt x="12512" y="11326"/>
                  </a:lnTo>
                  <a:lnTo>
                    <a:pt x="11970" y="10592"/>
                  </a:lnTo>
                  <a:lnTo>
                    <a:pt x="11648" y="10250"/>
                  </a:lnTo>
                  <a:lnTo>
                    <a:pt x="11037" y="9614"/>
                  </a:lnTo>
                  <a:lnTo>
                    <a:pt x="10715" y="9345"/>
                  </a:lnTo>
                  <a:lnTo>
                    <a:pt x="10393" y="9100"/>
                  </a:lnTo>
                  <a:lnTo>
                    <a:pt x="10054" y="8855"/>
                  </a:lnTo>
                  <a:lnTo>
                    <a:pt x="9732" y="8660"/>
                  </a:lnTo>
                  <a:lnTo>
                    <a:pt x="9393" y="8464"/>
                  </a:lnTo>
                  <a:lnTo>
                    <a:pt x="9071" y="8293"/>
                  </a:lnTo>
                  <a:lnTo>
                    <a:pt x="8749" y="8146"/>
                  </a:lnTo>
                  <a:lnTo>
                    <a:pt x="8409" y="8048"/>
                  </a:lnTo>
                  <a:lnTo>
                    <a:pt x="8104" y="7975"/>
                  </a:lnTo>
                  <a:lnTo>
                    <a:pt x="7799" y="7926"/>
                  </a:lnTo>
                  <a:lnTo>
                    <a:pt x="7494" y="7901"/>
                  </a:lnTo>
                  <a:lnTo>
                    <a:pt x="7189" y="7926"/>
                  </a:lnTo>
                  <a:lnTo>
                    <a:pt x="6917" y="7975"/>
                  </a:lnTo>
                  <a:lnTo>
                    <a:pt x="6646" y="8048"/>
                  </a:lnTo>
                  <a:lnTo>
                    <a:pt x="6392" y="8170"/>
                  </a:lnTo>
                  <a:lnTo>
                    <a:pt x="6104" y="8317"/>
                  </a:lnTo>
                  <a:lnTo>
                    <a:pt x="5815" y="8488"/>
                  </a:lnTo>
                  <a:lnTo>
                    <a:pt x="5544" y="8660"/>
                  </a:lnTo>
                  <a:lnTo>
                    <a:pt x="5256" y="8855"/>
                  </a:lnTo>
                  <a:lnTo>
                    <a:pt x="4985" y="9051"/>
                  </a:lnTo>
                  <a:lnTo>
                    <a:pt x="4713" y="9271"/>
                  </a:lnTo>
                  <a:lnTo>
                    <a:pt x="4442" y="9516"/>
                  </a:lnTo>
                  <a:lnTo>
                    <a:pt x="4154" y="9760"/>
                  </a:lnTo>
                  <a:lnTo>
                    <a:pt x="3900" y="10029"/>
                  </a:lnTo>
                  <a:lnTo>
                    <a:pt x="3628" y="10299"/>
                  </a:lnTo>
                  <a:lnTo>
                    <a:pt x="3120" y="10886"/>
                  </a:lnTo>
                  <a:lnTo>
                    <a:pt x="2882" y="11179"/>
                  </a:lnTo>
                  <a:lnTo>
                    <a:pt x="2645" y="11522"/>
                  </a:lnTo>
                  <a:lnTo>
                    <a:pt x="2408" y="11840"/>
                  </a:lnTo>
                  <a:lnTo>
                    <a:pt x="1967" y="12525"/>
                  </a:lnTo>
                  <a:lnTo>
                    <a:pt x="1560" y="13258"/>
                  </a:lnTo>
                  <a:lnTo>
                    <a:pt x="1373" y="13625"/>
                  </a:lnTo>
                  <a:lnTo>
                    <a:pt x="1204" y="14017"/>
                  </a:lnTo>
                  <a:lnTo>
                    <a:pt x="1017" y="14384"/>
                  </a:lnTo>
                  <a:lnTo>
                    <a:pt x="865" y="14800"/>
                  </a:lnTo>
                  <a:lnTo>
                    <a:pt x="729" y="15191"/>
                  </a:lnTo>
                  <a:lnTo>
                    <a:pt x="610" y="15607"/>
                  </a:lnTo>
                  <a:lnTo>
                    <a:pt x="492" y="15998"/>
                  </a:lnTo>
                  <a:lnTo>
                    <a:pt x="390" y="16439"/>
                  </a:lnTo>
                  <a:lnTo>
                    <a:pt x="305" y="16854"/>
                  </a:lnTo>
                  <a:lnTo>
                    <a:pt x="170" y="17686"/>
                  </a:lnTo>
                  <a:lnTo>
                    <a:pt x="102" y="18567"/>
                  </a:lnTo>
                  <a:lnTo>
                    <a:pt x="34" y="17833"/>
                  </a:lnTo>
                  <a:lnTo>
                    <a:pt x="0" y="17148"/>
                  </a:lnTo>
                  <a:lnTo>
                    <a:pt x="0" y="16512"/>
                  </a:lnTo>
                  <a:lnTo>
                    <a:pt x="34" y="15900"/>
                  </a:lnTo>
                  <a:lnTo>
                    <a:pt x="102" y="15362"/>
                  </a:lnTo>
                  <a:lnTo>
                    <a:pt x="186" y="14848"/>
                  </a:lnTo>
                  <a:lnTo>
                    <a:pt x="322" y="14310"/>
                  </a:lnTo>
                  <a:lnTo>
                    <a:pt x="475" y="13846"/>
                  </a:lnTo>
                  <a:lnTo>
                    <a:pt x="644" y="13405"/>
                  </a:lnTo>
                  <a:lnTo>
                    <a:pt x="848" y="12940"/>
                  </a:lnTo>
                  <a:lnTo>
                    <a:pt x="1102" y="12525"/>
                  </a:lnTo>
                  <a:lnTo>
                    <a:pt x="1373" y="12109"/>
                  </a:lnTo>
                  <a:lnTo>
                    <a:pt x="1662" y="11717"/>
                  </a:lnTo>
                  <a:lnTo>
                    <a:pt x="1967" y="11301"/>
                  </a:lnTo>
                  <a:lnTo>
                    <a:pt x="2679" y="10470"/>
                  </a:lnTo>
                  <a:lnTo>
                    <a:pt x="3493" y="9614"/>
                  </a:lnTo>
                  <a:lnTo>
                    <a:pt x="4374" y="8684"/>
                  </a:lnTo>
                  <a:lnTo>
                    <a:pt x="5358" y="7657"/>
                  </a:lnTo>
                  <a:lnTo>
                    <a:pt x="6392" y="6507"/>
                  </a:lnTo>
                  <a:lnTo>
                    <a:pt x="6934" y="5871"/>
                  </a:lnTo>
                  <a:lnTo>
                    <a:pt x="7511" y="5186"/>
                  </a:lnTo>
                  <a:lnTo>
                    <a:pt x="8087" y="4477"/>
                  </a:lnTo>
                  <a:lnTo>
                    <a:pt x="8698" y="3694"/>
                  </a:lnTo>
                  <a:lnTo>
                    <a:pt x="9291" y="2862"/>
                  </a:lnTo>
                  <a:lnTo>
                    <a:pt x="9935" y="1981"/>
                  </a:lnTo>
                  <a:lnTo>
                    <a:pt x="10563" y="1052"/>
                  </a:lnTo>
                  <a:lnTo>
                    <a:pt x="11224" y="24"/>
                  </a:lnTo>
                  <a:lnTo>
                    <a:pt x="11359" y="0"/>
                  </a:lnTo>
                  <a:lnTo>
                    <a:pt x="11478" y="0"/>
                  </a:lnTo>
                  <a:lnTo>
                    <a:pt x="11546" y="24"/>
                  </a:lnTo>
                  <a:lnTo>
                    <a:pt x="11597" y="73"/>
                  </a:lnTo>
                  <a:lnTo>
                    <a:pt x="11597" y="171"/>
                  </a:lnTo>
                  <a:lnTo>
                    <a:pt x="11580" y="269"/>
                  </a:lnTo>
                  <a:lnTo>
                    <a:pt x="11546" y="416"/>
                  </a:lnTo>
                  <a:lnTo>
                    <a:pt x="11478" y="563"/>
                  </a:lnTo>
                  <a:lnTo>
                    <a:pt x="11275" y="954"/>
                  </a:lnTo>
                  <a:lnTo>
                    <a:pt x="11003" y="1394"/>
                  </a:lnTo>
                  <a:lnTo>
                    <a:pt x="10681" y="1884"/>
                  </a:lnTo>
                  <a:lnTo>
                    <a:pt x="9935" y="2960"/>
                  </a:lnTo>
                  <a:lnTo>
                    <a:pt x="9579" y="3498"/>
                  </a:lnTo>
                  <a:lnTo>
                    <a:pt x="9206" y="4036"/>
                  </a:lnTo>
                  <a:lnTo>
                    <a:pt x="8901" y="4550"/>
                  </a:lnTo>
                  <a:lnTo>
                    <a:pt x="8765" y="4795"/>
                  </a:lnTo>
                  <a:lnTo>
                    <a:pt x="8647" y="5015"/>
                  </a:lnTo>
                  <a:lnTo>
                    <a:pt x="8443" y="5455"/>
                  </a:lnTo>
                  <a:lnTo>
                    <a:pt x="8392" y="5651"/>
                  </a:lnTo>
                  <a:lnTo>
                    <a:pt x="8359" y="5798"/>
                  </a:lnTo>
                  <a:lnTo>
                    <a:pt x="8359" y="5944"/>
                  </a:lnTo>
                  <a:lnTo>
                    <a:pt x="8392" y="6067"/>
                  </a:lnTo>
                  <a:lnTo>
                    <a:pt x="8443" y="6189"/>
                  </a:lnTo>
                  <a:lnTo>
                    <a:pt x="8647" y="6434"/>
                  </a:lnTo>
                  <a:lnTo>
                    <a:pt x="8782" y="6556"/>
                  </a:lnTo>
                  <a:lnTo>
                    <a:pt x="9122" y="6825"/>
                  </a:lnTo>
                  <a:lnTo>
                    <a:pt x="9562" y="7143"/>
                  </a:lnTo>
                  <a:lnTo>
                    <a:pt x="10037" y="7461"/>
                  </a:lnTo>
                  <a:lnTo>
                    <a:pt x="10580" y="7803"/>
                  </a:lnTo>
                  <a:lnTo>
                    <a:pt x="11156" y="8219"/>
                  </a:lnTo>
                  <a:lnTo>
                    <a:pt x="11766" y="8708"/>
                  </a:lnTo>
                  <a:lnTo>
                    <a:pt x="12055" y="8953"/>
                  </a:lnTo>
                  <a:lnTo>
                    <a:pt x="12360" y="9247"/>
                  </a:lnTo>
                  <a:lnTo>
                    <a:pt x="12648" y="9540"/>
                  </a:lnTo>
                  <a:lnTo>
                    <a:pt x="12953" y="9858"/>
                  </a:lnTo>
                  <a:lnTo>
                    <a:pt x="13241" y="10201"/>
                  </a:lnTo>
                  <a:lnTo>
                    <a:pt x="13818" y="10935"/>
                  </a:lnTo>
                  <a:lnTo>
                    <a:pt x="14072" y="11350"/>
                  </a:lnTo>
                  <a:lnTo>
                    <a:pt x="14327" y="11791"/>
                  </a:lnTo>
                  <a:lnTo>
                    <a:pt x="14547" y="12255"/>
                  </a:lnTo>
                  <a:lnTo>
                    <a:pt x="14767" y="12745"/>
                  </a:lnTo>
                  <a:lnTo>
                    <a:pt x="14988" y="13283"/>
                  </a:lnTo>
                  <a:lnTo>
                    <a:pt x="15174" y="13821"/>
                  </a:lnTo>
                  <a:lnTo>
                    <a:pt x="15327" y="14384"/>
                  </a:lnTo>
                  <a:lnTo>
                    <a:pt x="15479" y="15020"/>
                  </a:lnTo>
                  <a:lnTo>
                    <a:pt x="15581" y="15656"/>
                  </a:lnTo>
                  <a:lnTo>
                    <a:pt x="15615" y="15754"/>
                  </a:lnTo>
                  <a:lnTo>
                    <a:pt x="15700" y="15802"/>
                  </a:lnTo>
                  <a:lnTo>
                    <a:pt x="15802" y="15851"/>
                  </a:lnTo>
                  <a:lnTo>
                    <a:pt x="15920" y="15876"/>
                  </a:lnTo>
                  <a:lnTo>
                    <a:pt x="16107" y="15900"/>
                  </a:lnTo>
                  <a:lnTo>
                    <a:pt x="16276" y="15900"/>
                  </a:lnTo>
                  <a:lnTo>
                    <a:pt x="16717" y="15851"/>
                  </a:lnTo>
                  <a:lnTo>
                    <a:pt x="17785" y="15631"/>
                  </a:lnTo>
                  <a:lnTo>
                    <a:pt x="18955" y="15362"/>
                  </a:lnTo>
                  <a:lnTo>
                    <a:pt x="19549" y="15215"/>
                  </a:lnTo>
                  <a:lnTo>
                    <a:pt x="20074" y="15118"/>
                  </a:lnTo>
                  <a:lnTo>
                    <a:pt x="20583" y="15020"/>
                  </a:lnTo>
                  <a:lnTo>
                    <a:pt x="20990" y="14995"/>
                  </a:lnTo>
                  <a:lnTo>
                    <a:pt x="21159" y="14995"/>
                  </a:lnTo>
                  <a:lnTo>
                    <a:pt x="21329" y="15020"/>
                  </a:lnTo>
                  <a:lnTo>
                    <a:pt x="21447" y="15044"/>
                  </a:lnTo>
                  <a:lnTo>
                    <a:pt x="21532" y="15093"/>
                  </a:lnTo>
                  <a:lnTo>
                    <a:pt x="21583" y="15166"/>
                  </a:lnTo>
                  <a:lnTo>
                    <a:pt x="21600" y="15264"/>
                  </a:lnTo>
                  <a:lnTo>
                    <a:pt x="21583" y="15387"/>
                  </a:lnTo>
                  <a:lnTo>
                    <a:pt x="21515" y="15533"/>
                  </a:lnTo>
                  <a:lnTo>
                    <a:pt x="20684" y="15729"/>
                  </a:lnTo>
                  <a:lnTo>
                    <a:pt x="19820" y="15974"/>
                  </a:lnTo>
                  <a:lnTo>
                    <a:pt x="18989" y="16243"/>
                  </a:lnTo>
                  <a:lnTo>
                    <a:pt x="18209" y="16512"/>
                  </a:lnTo>
                  <a:lnTo>
                    <a:pt x="17819" y="16659"/>
                  </a:lnTo>
                  <a:lnTo>
                    <a:pt x="17480" y="16805"/>
                  </a:lnTo>
                  <a:lnTo>
                    <a:pt x="17158" y="16952"/>
                  </a:lnTo>
                  <a:lnTo>
                    <a:pt x="16853" y="17099"/>
                  </a:lnTo>
                  <a:lnTo>
                    <a:pt x="16598" y="17270"/>
                  </a:lnTo>
                  <a:lnTo>
                    <a:pt x="16378" y="17417"/>
                  </a:lnTo>
                  <a:lnTo>
                    <a:pt x="16192" y="17588"/>
                  </a:lnTo>
                  <a:lnTo>
                    <a:pt x="16056" y="17784"/>
                  </a:lnTo>
                  <a:lnTo>
                    <a:pt x="15988" y="17931"/>
                  </a:lnTo>
                  <a:lnTo>
                    <a:pt x="15920" y="18151"/>
                  </a:lnTo>
                  <a:lnTo>
                    <a:pt x="15819" y="18738"/>
                  </a:lnTo>
                  <a:lnTo>
                    <a:pt x="15615" y="20206"/>
                  </a:lnTo>
                  <a:lnTo>
                    <a:pt x="15564" y="20548"/>
                  </a:lnTo>
                  <a:lnTo>
                    <a:pt x="15496" y="20866"/>
                  </a:lnTo>
                  <a:lnTo>
                    <a:pt x="15429" y="21135"/>
                  </a:lnTo>
                  <a:lnTo>
                    <a:pt x="15344" y="21355"/>
                  </a:lnTo>
                  <a:lnTo>
                    <a:pt x="15293" y="21453"/>
                  </a:lnTo>
                  <a:lnTo>
                    <a:pt x="15191" y="21551"/>
                  </a:lnTo>
                  <a:lnTo>
                    <a:pt x="15140" y="21576"/>
                  </a:lnTo>
                  <a:lnTo>
                    <a:pt x="15073" y="21600"/>
                  </a:lnTo>
                  <a:lnTo>
                    <a:pt x="15005" y="21576"/>
                  </a:lnTo>
                  <a:lnTo>
                    <a:pt x="14937" y="21527"/>
                  </a:lnTo>
                  <a:lnTo>
                    <a:pt x="14852" y="21453"/>
                  </a:lnTo>
                  <a:lnTo>
                    <a:pt x="14835" y="21478"/>
                  </a:lnTo>
                  <a:lnTo>
                    <a:pt x="14801" y="21478"/>
                  </a:lnTo>
                  <a:lnTo>
                    <a:pt x="14784" y="21453"/>
                  </a:lnTo>
                  <a:lnTo>
                    <a:pt x="14750" y="21429"/>
                  </a:lnTo>
                  <a:lnTo>
                    <a:pt x="14716" y="21306"/>
                  </a:lnTo>
                  <a:lnTo>
                    <a:pt x="14666" y="21111"/>
                  </a:lnTo>
                  <a:lnTo>
                    <a:pt x="14598" y="20524"/>
                  </a:lnTo>
                  <a:lnTo>
                    <a:pt x="14530" y="19814"/>
                  </a:lnTo>
                  <a:lnTo>
                    <a:pt x="14479" y="19007"/>
                  </a:lnTo>
                  <a:lnTo>
                    <a:pt x="14428" y="18175"/>
                  </a:lnTo>
                  <a:lnTo>
                    <a:pt x="14411" y="17393"/>
                  </a:lnTo>
                  <a:lnTo>
                    <a:pt x="14411" y="16732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144073" y="77838"/>
              <a:ext cx="91781" cy="44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96" y="15164"/>
                  </a:moveTo>
                  <a:lnTo>
                    <a:pt x="18058" y="15115"/>
                  </a:lnTo>
                  <a:lnTo>
                    <a:pt x="17804" y="15016"/>
                  </a:lnTo>
                  <a:lnTo>
                    <a:pt x="17328" y="14819"/>
                  </a:lnTo>
                  <a:lnTo>
                    <a:pt x="16851" y="14548"/>
                  </a:lnTo>
                  <a:lnTo>
                    <a:pt x="16375" y="14301"/>
                  </a:lnTo>
                  <a:lnTo>
                    <a:pt x="16136" y="14153"/>
                  </a:lnTo>
                  <a:lnTo>
                    <a:pt x="15882" y="14055"/>
                  </a:lnTo>
                  <a:lnTo>
                    <a:pt x="15644" y="13956"/>
                  </a:lnTo>
                  <a:lnTo>
                    <a:pt x="15168" y="13858"/>
                  </a:lnTo>
                  <a:lnTo>
                    <a:pt x="14929" y="13858"/>
                  </a:lnTo>
                  <a:lnTo>
                    <a:pt x="14691" y="13907"/>
                  </a:lnTo>
                  <a:lnTo>
                    <a:pt x="14453" y="13981"/>
                  </a:lnTo>
                  <a:lnTo>
                    <a:pt x="13834" y="14277"/>
                  </a:lnTo>
                  <a:lnTo>
                    <a:pt x="13230" y="14499"/>
                  </a:lnTo>
                  <a:lnTo>
                    <a:pt x="12611" y="14696"/>
                  </a:lnTo>
                  <a:lnTo>
                    <a:pt x="11991" y="14918"/>
                  </a:lnTo>
                  <a:lnTo>
                    <a:pt x="11388" y="15140"/>
                  </a:lnTo>
                  <a:lnTo>
                    <a:pt x="10800" y="15436"/>
                  </a:lnTo>
                  <a:lnTo>
                    <a:pt x="10514" y="15584"/>
                  </a:lnTo>
                  <a:lnTo>
                    <a:pt x="10228" y="15781"/>
                  </a:lnTo>
                  <a:lnTo>
                    <a:pt x="9942" y="16003"/>
                  </a:lnTo>
                  <a:lnTo>
                    <a:pt x="9672" y="16249"/>
                  </a:lnTo>
                  <a:lnTo>
                    <a:pt x="9212" y="16619"/>
                  </a:lnTo>
                  <a:lnTo>
                    <a:pt x="8735" y="16964"/>
                  </a:lnTo>
                  <a:lnTo>
                    <a:pt x="8291" y="17310"/>
                  </a:lnTo>
                  <a:lnTo>
                    <a:pt x="7814" y="17655"/>
                  </a:lnTo>
                  <a:lnTo>
                    <a:pt x="6909" y="18247"/>
                  </a:lnTo>
                  <a:lnTo>
                    <a:pt x="5988" y="18789"/>
                  </a:lnTo>
                  <a:lnTo>
                    <a:pt x="5098" y="19381"/>
                  </a:lnTo>
                  <a:lnTo>
                    <a:pt x="4177" y="19948"/>
                  </a:lnTo>
                  <a:lnTo>
                    <a:pt x="3716" y="20244"/>
                  </a:lnTo>
                  <a:lnTo>
                    <a:pt x="3256" y="20589"/>
                  </a:lnTo>
                  <a:lnTo>
                    <a:pt x="2795" y="20910"/>
                  </a:lnTo>
                  <a:lnTo>
                    <a:pt x="2335" y="21279"/>
                  </a:lnTo>
                  <a:lnTo>
                    <a:pt x="2160" y="21403"/>
                  </a:lnTo>
                  <a:lnTo>
                    <a:pt x="1954" y="21501"/>
                  </a:lnTo>
                  <a:lnTo>
                    <a:pt x="1604" y="21600"/>
                  </a:lnTo>
                  <a:lnTo>
                    <a:pt x="1414" y="21600"/>
                  </a:lnTo>
                  <a:lnTo>
                    <a:pt x="1239" y="21575"/>
                  </a:lnTo>
                  <a:lnTo>
                    <a:pt x="1048" y="21501"/>
                  </a:lnTo>
                  <a:lnTo>
                    <a:pt x="889" y="21427"/>
                  </a:lnTo>
                  <a:lnTo>
                    <a:pt x="731" y="21304"/>
                  </a:lnTo>
                  <a:lnTo>
                    <a:pt x="588" y="21156"/>
                  </a:lnTo>
                  <a:lnTo>
                    <a:pt x="445" y="20984"/>
                  </a:lnTo>
                  <a:lnTo>
                    <a:pt x="334" y="20786"/>
                  </a:lnTo>
                  <a:lnTo>
                    <a:pt x="222" y="20540"/>
                  </a:lnTo>
                  <a:lnTo>
                    <a:pt x="64" y="19997"/>
                  </a:lnTo>
                  <a:lnTo>
                    <a:pt x="16" y="19677"/>
                  </a:lnTo>
                  <a:lnTo>
                    <a:pt x="0" y="19504"/>
                  </a:lnTo>
                  <a:lnTo>
                    <a:pt x="16" y="19332"/>
                  </a:lnTo>
                  <a:lnTo>
                    <a:pt x="16" y="19159"/>
                  </a:lnTo>
                  <a:lnTo>
                    <a:pt x="127" y="18641"/>
                  </a:lnTo>
                  <a:lnTo>
                    <a:pt x="206" y="18296"/>
                  </a:lnTo>
                  <a:lnTo>
                    <a:pt x="318" y="17975"/>
                  </a:lnTo>
                  <a:lnTo>
                    <a:pt x="699" y="17014"/>
                  </a:lnTo>
                  <a:lnTo>
                    <a:pt x="762" y="16890"/>
                  </a:lnTo>
                  <a:lnTo>
                    <a:pt x="810" y="16742"/>
                  </a:lnTo>
                  <a:lnTo>
                    <a:pt x="953" y="16521"/>
                  </a:lnTo>
                  <a:lnTo>
                    <a:pt x="1271" y="16175"/>
                  </a:lnTo>
                  <a:lnTo>
                    <a:pt x="1604" y="15929"/>
                  </a:lnTo>
                  <a:lnTo>
                    <a:pt x="1890" y="15707"/>
                  </a:lnTo>
                  <a:lnTo>
                    <a:pt x="2636" y="15090"/>
                  </a:lnTo>
                  <a:lnTo>
                    <a:pt x="3383" y="14499"/>
                  </a:lnTo>
                  <a:lnTo>
                    <a:pt x="4145" y="13907"/>
                  </a:lnTo>
                  <a:lnTo>
                    <a:pt x="4876" y="13364"/>
                  </a:lnTo>
                  <a:lnTo>
                    <a:pt x="5638" y="12847"/>
                  </a:lnTo>
                  <a:lnTo>
                    <a:pt x="6385" y="12304"/>
                  </a:lnTo>
                  <a:lnTo>
                    <a:pt x="7131" y="11811"/>
                  </a:lnTo>
                  <a:lnTo>
                    <a:pt x="8624" y="10726"/>
                  </a:lnTo>
                  <a:lnTo>
                    <a:pt x="10085" y="9592"/>
                  </a:lnTo>
                  <a:lnTo>
                    <a:pt x="11515" y="8310"/>
                  </a:lnTo>
                  <a:lnTo>
                    <a:pt x="12229" y="7595"/>
                  </a:lnTo>
                  <a:lnTo>
                    <a:pt x="12579" y="7225"/>
                  </a:lnTo>
                  <a:lnTo>
                    <a:pt x="12912" y="6855"/>
                  </a:lnTo>
                  <a:lnTo>
                    <a:pt x="13262" y="6460"/>
                  </a:lnTo>
                  <a:lnTo>
                    <a:pt x="13595" y="6016"/>
                  </a:lnTo>
                  <a:lnTo>
                    <a:pt x="13754" y="5770"/>
                  </a:lnTo>
                  <a:lnTo>
                    <a:pt x="14072" y="5227"/>
                  </a:lnTo>
                  <a:lnTo>
                    <a:pt x="14199" y="4932"/>
                  </a:lnTo>
                  <a:lnTo>
                    <a:pt x="14326" y="4586"/>
                  </a:lnTo>
                  <a:lnTo>
                    <a:pt x="14453" y="4266"/>
                  </a:lnTo>
                  <a:lnTo>
                    <a:pt x="14548" y="3945"/>
                  </a:lnTo>
                  <a:lnTo>
                    <a:pt x="14659" y="3600"/>
                  </a:lnTo>
                  <a:lnTo>
                    <a:pt x="15072" y="2219"/>
                  </a:lnTo>
                  <a:lnTo>
                    <a:pt x="15263" y="1529"/>
                  </a:lnTo>
                  <a:lnTo>
                    <a:pt x="15469" y="863"/>
                  </a:lnTo>
                  <a:lnTo>
                    <a:pt x="15517" y="715"/>
                  </a:lnTo>
                  <a:lnTo>
                    <a:pt x="15565" y="592"/>
                  </a:lnTo>
                  <a:lnTo>
                    <a:pt x="15708" y="370"/>
                  </a:lnTo>
                  <a:lnTo>
                    <a:pt x="15787" y="296"/>
                  </a:lnTo>
                  <a:lnTo>
                    <a:pt x="15882" y="222"/>
                  </a:lnTo>
                  <a:lnTo>
                    <a:pt x="15978" y="123"/>
                  </a:lnTo>
                  <a:lnTo>
                    <a:pt x="16105" y="74"/>
                  </a:lnTo>
                  <a:lnTo>
                    <a:pt x="16200" y="49"/>
                  </a:lnTo>
                  <a:lnTo>
                    <a:pt x="16311" y="25"/>
                  </a:lnTo>
                  <a:lnTo>
                    <a:pt x="16406" y="0"/>
                  </a:lnTo>
                  <a:lnTo>
                    <a:pt x="16692" y="74"/>
                  </a:lnTo>
                  <a:lnTo>
                    <a:pt x="16772" y="123"/>
                  </a:lnTo>
                  <a:lnTo>
                    <a:pt x="16835" y="222"/>
                  </a:lnTo>
                  <a:lnTo>
                    <a:pt x="17074" y="493"/>
                  </a:lnTo>
                  <a:lnTo>
                    <a:pt x="17296" y="740"/>
                  </a:lnTo>
                  <a:lnTo>
                    <a:pt x="17534" y="986"/>
                  </a:lnTo>
                  <a:lnTo>
                    <a:pt x="17756" y="1184"/>
                  </a:lnTo>
                  <a:lnTo>
                    <a:pt x="17995" y="1381"/>
                  </a:lnTo>
                  <a:lnTo>
                    <a:pt x="18249" y="1553"/>
                  </a:lnTo>
                  <a:lnTo>
                    <a:pt x="18487" y="1751"/>
                  </a:lnTo>
                  <a:lnTo>
                    <a:pt x="18725" y="1899"/>
                  </a:lnTo>
                  <a:lnTo>
                    <a:pt x="19710" y="2392"/>
                  </a:lnTo>
                  <a:lnTo>
                    <a:pt x="20202" y="2614"/>
                  </a:lnTo>
                  <a:lnTo>
                    <a:pt x="20774" y="2910"/>
                  </a:lnTo>
                  <a:lnTo>
                    <a:pt x="20965" y="3058"/>
                  </a:lnTo>
                  <a:lnTo>
                    <a:pt x="21060" y="3156"/>
                  </a:lnTo>
                  <a:lnTo>
                    <a:pt x="21139" y="3255"/>
                  </a:lnTo>
                  <a:lnTo>
                    <a:pt x="21219" y="3403"/>
                  </a:lnTo>
                  <a:lnTo>
                    <a:pt x="21346" y="3649"/>
                  </a:lnTo>
                  <a:lnTo>
                    <a:pt x="21441" y="3945"/>
                  </a:lnTo>
                  <a:lnTo>
                    <a:pt x="21521" y="4266"/>
                  </a:lnTo>
                  <a:lnTo>
                    <a:pt x="21568" y="4611"/>
                  </a:lnTo>
                  <a:lnTo>
                    <a:pt x="21600" y="4956"/>
                  </a:lnTo>
                  <a:lnTo>
                    <a:pt x="21584" y="5326"/>
                  </a:lnTo>
                  <a:lnTo>
                    <a:pt x="21552" y="5671"/>
                  </a:lnTo>
                  <a:lnTo>
                    <a:pt x="21489" y="6016"/>
                  </a:lnTo>
                  <a:lnTo>
                    <a:pt x="21441" y="6164"/>
                  </a:lnTo>
                  <a:lnTo>
                    <a:pt x="21314" y="6510"/>
                  </a:lnTo>
                  <a:lnTo>
                    <a:pt x="21155" y="6805"/>
                  </a:lnTo>
                  <a:lnTo>
                    <a:pt x="21060" y="6929"/>
                  </a:lnTo>
                  <a:lnTo>
                    <a:pt x="20949" y="7052"/>
                  </a:lnTo>
                  <a:lnTo>
                    <a:pt x="20838" y="7151"/>
                  </a:lnTo>
                  <a:lnTo>
                    <a:pt x="20726" y="7274"/>
                  </a:lnTo>
                  <a:lnTo>
                    <a:pt x="20599" y="7348"/>
                  </a:lnTo>
                  <a:lnTo>
                    <a:pt x="20250" y="7496"/>
                  </a:lnTo>
                  <a:lnTo>
                    <a:pt x="19885" y="7619"/>
                  </a:lnTo>
                  <a:lnTo>
                    <a:pt x="19535" y="7668"/>
                  </a:lnTo>
                  <a:lnTo>
                    <a:pt x="19170" y="7718"/>
                  </a:lnTo>
                  <a:lnTo>
                    <a:pt x="18424" y="7767"/>
                  </a:lnTo>
                  <a:lnTo>
                    <a:pt x="17677" y="7841"/>
                  </a:lnTo>
                  <a:lnTo>
                    <a:pt x="17328" y="7915"/>
                  </a:lnTo>
                  <a:lnTo>
                    <a:pt x="16962" y="8014"/>
                  </a:lnTo>
                  <a:lnTo>
                    <a:pt x="16788" y="8088"/>
                  </a:lnTo>
                  <a:lnTo>
                    <a:pt x="16470" y="8236"/>
                  </a:lnTo>
                  <a:lnTo>
                    <a:pt x="16311" y="8334"/>
                  </a:lnTo>
                  <a:lnTo>
                    <a:pt x="15994" y="8581"/>
                  </a:lnTo>
                  <a:lnTo>
                    <a:pt x="15708" y="8877"/>
                  </a:lnTo>
                  <a:lnTo>
                    <a:pt x="15581" y="9049"/>
                  </a:lnTo>
                  <a:lnTo>
                    <a:pt x="15454" y="9271"/>
                  </a:lnTo>
                  <a:lnTo>
                    <a:pt x="15342" y="9493"/>
                  </a:lnTo>
                  <a:lnTo>
                    <a:pt x="15215" y="9764"/>
                  </a:lnTo>
                  <a:lnTo>
                    <a:pt x="15962" y="10036"/>
                  </a:lnTo>
                  <a:lnTo>
                    <a:pt x="16819" y="10356"/>
                  </a:lnTo>
                  <a:lnTo>
                    <a:pt x="17264" y="10529"/>
                  </a:lnTo>
                  <a:lnTo>
                    <a:pt x="17693" y="10726"/>
                  </a:lnTo>
                  <a:lnTo>
                    <a:pt x="18138" y="10973"/>
                  </a:lnTo>
                  <a:lnTo>
                    <a:pt x="18535" y="11268"/>
                  </a:lnTo>
                  <a:lnTo>
                    <a:pt x="18916" y="11564"/>
                  </a:lnTo>
                  <a:lnTo>
                    <a:pt x="19091" y="11737"/>
                  </a:lnTo>
                  <a:lnTo>
                    <a:pt x="19265" y="11934"/>
                  </a:lnTo>
                  <a:lnTo>
                    <a:pt x="19551" y="12329"/>
                  </a:lnTo>
                  <a:lnTo>
                    <a:pt x="19678" y="12551"/>
                  </a:lnTo>
                  <a:lnTo>
                    <a:pt x="19789" y="12822"/>
                  </a:lnTo>
                  <a:lnTo>
                    <a:pt x="19885" y="13093"/>
                  </a:lnTo>
                  <a:lnTo>
                    <a:pt x="19948" y="13364"/>
                  </a:lnTo>
                  <a:lnTo>
                    <a:pt x="20028" y="13660"/>
                  </a:lnTo>
                  <a:lnTo>
                    <a:pt x="20075" y="13956"/>
                  </a:lnTo>
                  <a:lnTo>
                    <a:pt x="20091" y="14326"/>
                  </a:lnTo>
                  <a:lnTo>
                    <a:pt x="20075" y="14671"/>
                  </a:lnTo>
                  <a:lnTo>
                    <a:pt x="20059" y="15041"/>
                  </a:lnTo>
                  <a:lnTo>
                    <a:pt x="19996" y="15436"/>
                  </a:lnTo>
                  <a:lnTo>
                    <a:pt x="19837" y="15386"/>
                  </a:lnTo>
                  <a:lnTo>
                    <a:pt x="19774" y="15411"/>
                  </a:lnTo>
                  <a:lnTo>
                    <a:pt x="19694" y="15436"/>
                  </a:lnTo>
                  <a:lnTo>
                    <a:pt x="19567" y="15559"/>
                  </a:lnTo>
                  <a:lnTo>
                    <a:pt x="19313" y="15855"/>
                  </a:lnTo>
                  <a:lnTo>
                    <a:pt x="19186" y="15978"/>
                  </a:lnTo>
                  <a:lnTo>
                    <a:pt x="19122" y="16003"/>
                  </a:lnTo>
                  <a:lnTo>
                    <a:pt x="19043" y="16027"/>
                  </a:lnTo>
                  <a:lnTo>
                    <a:pt x="18964" y="16027"/>
                  </a:lnTo>
                  <a:lnTo>
                    <a:pt x="18884" y="15978"/>
                  </a:lnTo>
                  <a:lnTo>
                    <a:pt x="18582" y="15732"/>
                  </a:lnTo>
                  <a:lnTo>
                    <a:pt x="18296" y="15510"/>
                  </a:lnTo>
                  <a:lnTo>
                    <a:pt x="18154" y="15411"/>
                  </a:lnTo>
                  <a:lnTo>
                    <a:pt x="17995" y="15312"/>
                  </a:lnTo>
                  <a:lnTo>
                    <a:pt x="17836" y="15238"/>
                  </a:lnTo>
                  <a:lnTo>
                    <a:pt x="17693" y="15164"/>
                  </a:lnTo>
                  <a:lnTo>
                    <a:pt x="18296" y="15164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149409" y="32900"/>
              <a:ext cx="212375" cy="109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05" y="17004"/>
                  </a:moveTo>
                  <a:lnTo>
                    <a:pt x="8509" y="16627"/>
                  </a:lnTo>
                  <a:lnTo>
                    <a:pt x="8462" y="16428"/>
                  </a:lnTo>
                  <a:lnTo>
                    <a:pt x="8400" y="16240"/>
                  </a:lnTo>
                  <a:lnTo>
                    <a:pt x="8278" y="15882"/>
                  </a:lnTo>
                  <a:lnTo>
                    <a:pt x="8210" y="15694"/>
                  </a:lnTo>
                  <a:lnTo>
                    <a:pt x="8135" y="15535"/>
                  </a:lnTo>
                  <a:lnTo>
                    <a:pt x="8060" y="15366"/>
                  </a:lnTo>
                  <a:lnTo>
                    <a:pt x="7972" y="15217"/>
                  </a:lnTo>
                  <a:lnTo>
                    <a:pt x="7890" y="15058"/>
                  </a:lnTo>
                  <a:lnTo>
                    <a:pt x="7795" y="14929"/>
                  </a:lnTo>
                  <a:lnTo>
                    <a:pt x="7706" y="14800"/>
                  </a:lnTo>
                  <a:lnTo>
                    <a:pt x="7604" y="14691"/>
                  </a:lnTo>
                  <a:lnTo>
                    <a:pt x="7502" y="14592"/>
                  </a:lnTo>
                  <a:lnTo>
                    <a:pt x="7393" y="14493"/>
                  </a:lnTo>
                  <a:lnTo>
                    <a:pt x="7161" y="14334"/>
                  </a:lnTo>
                  <a:lnTo>
                    <a:pt x="6923" y="14205"/>
                  </a:lnTo>
                  <a:lnTo>
                    <a:pt x="6685" y="14106"/>
                  </a:lnTo>
                  <a:lnTo>
                    <a:pt x="6453" y="14016"/>
                  </a:lnTo>
                  <a:lnTo>
                    <a:pt x="6215" y="13957"/>
                  </a:lnTo>
                  <a:lnTo>
                    <a:pt x="5984" y="13897"/>
                  </a:lnTo>
                  <a:lnTo>
                    <a:pt x="5745" y="13877"/>
                  </a:lnTo>
                  <a:lnTo>
                    <a:pt x="5507" y="13877"/>
                  </a:lnTo>
                  <a:lnTo>
                    <a:pt x="5269" y="13887"/>
                  </a:lnTo>
                  <a:lnTo>
                    <a:pt x="5038" y="13927"/>
                  </a:lnTo>
                  <a:lnTo>
                    <a:pt x="4799" y="13976"/>
                  </a:lnTo>
                  <a:lnTo>
                    <a:pt x="4554" y="14036"/>
                  </a:lnTo>
                  <a:lnTo>
                    <a:pt x="4323" y="14106"/>
                  </a:lnTo>
                  <a:lnTo>
                    <a:pt x="4084" y="14195"/>
                  </a:lnTo>
                  <a:lnTo>
                    <a:pt x="3853" y="14294"/>
                  </a:lnTo>
                  <a:lnTo>
                    <a:pt x="3615" y="14403"/>
                  </a:lnTo>
                  <a:lnTo>
                    <a:pt x="3383" y="14532"/>
                  </a:lnTo>
                  <a:lnTo>
                    <a:pt x="3145" y="14671"/>
                  </a:lnTo>
                  <a:lnTo>
                    <a:pt x="2920" y="14810"/>
                  </a:lnTo>
                  <a:lnTo>
                    <a:pt x="2682" y="14959"/>
                  </a:lnTo>
                  <a:lnTo>
                    <a:pt x="2219" y="15277"/>
                  </a:lnTo>
                  <a:lnTo>
                    <a:pt x="1763" y="15614"/>
                  </a:lnTo>
                  <a:lnTo>
                    <a:pt x="1314" y="15972"/>
                  </a:lnTo>
                  <a:lnTo>
                    <a:pt x="871" y="16309"/>
                  </a:lnTo>
                  <a:lnTo>
                    <a:pt x="436" y="16667"/>
                  </a:lnTo>
                  <a:lnTo>
                    <a:pt x="7" y="17004"/>
                  </a:lnTo>
                  <a:lnTo>
                    <a:pt x="0" y="16905"/>
                  </a:lnTo>
                  <a:lnTo>
                    <a:pt x="0" y="16815"/>
                  </a:lnTo>
                  <a:lnTo>
                    <a:pt x="7" y="16726"/>
                  </a:lnTo>
                  <a:lnTo>
                    <a:pt x="14" y="16647"/>
                  </a:lnTo>
                  <a:lnTo>
                    <a:pt x="41" y="16488"/>
                  </a:lnTo>
                  <a:lnTo>
                    <a:pt x="61" y="16408"/>
                  </a:lnTo>
                  <a:lnTo>
                    <a:pt x="82" y="16339"/>
                  </a:lnTo>
                  <a:lnTo>
                    <a:pt x="163" y="16160"/>
                  </a:lnTo>
                  <a:lnTo>
                    <a:pt x="197" y="16101"/>
                  </a:lnTo>
                  <a:lnTo>
                    <a:pt x="265" y="16011"/>
                  </a:lnTo>
                  <a:lnTo>
                    <a:pt x="354" y="15922"/>
                  </a:lnTo>
                  <a:lnTo>
                    <a:pt x="436" y="15843"/>
                  </a:lnTo>
                  <a:lnTo>
                    <a:pt x="524" y="15773"/>
                  </a:lnTo>
                  <a:lnTo>
                    <a:pt x="613" y="15714"/>
                  </a:lnTo>
                  <a:lnTo>
                    <a:pt x="701" y="15664"/>
                  </a:lnTo>
                  <a:lnTo>
                    <a:pt x="878" y="15575"/>
                  </a:lnTo>
                  <a:lnTo>
                    <a:pt x="1028" y="15515"/>
                  </a:lnTo>
                  <a:lnTo>
                    <a:pt x="1389" y="15317"/>
                  </a:lnTo>
                  <a:lnTo>
                    <a:pt x="1750" y="15108"/>
                  </a:lnTo>
                  <a:lnTo>
                    <a:pt x="2103" y="14900"/>
                  </a:lnTo>
                  <a:lnTo>
                    <a:pt x="2451" y="14691"/>
                  </a:lnTo>
                  <a:lnTo>
                    <a:pt x="3131" y="14235"/>
                  </a:lnTo>
                  <a:lnTo>
                    <a:pt x="3465" y="13996"/>
                  </a:lnTo>
                  <a:lnTo>
                    <a:pt x="3799" y="13738"/>
                  </a:lnTo>
                  <a:lnTo>
                    <a:pt x="3955" y="13599"/>
                  </a:lnTo>
                  <a:lnTo>
                    <a:pt x="4112" y="13470"/>
                  </a:lnTo>
                  <a:lnTo>
                    <a:pt x="4275" y="13321"/>
                  </a:lnTo>
                  <a:lnTo>
                    <a:pt x="4432" y="13172"/>
                  </a:lnTo>
                  <a:lnTo>
                    <a:pt x="4588" y="13014"/>
                  </a:lnTo>
                  <a:lnTo>
                    <a:pt x="4738" y="12865"/>
                  </a:lnTo>
                  <a:lnTo>
                    <a:pt x="5038" y="12527"/>
                  </a:lnTo>
                  <a:lnTo>
                    <a:pt x="5323" y="12170"/>
                  </a:lnTo>
                  <a:lnTo>
                    <a:pt x="5473" y="11971"/>
                  </a:lnTo>
                  <a:lnTo>
                    <a:pt x="5609" y="11783"/>
                  </a:lnTo>
                  <a:lnTo>
                    <a:pt x="5745" y="11584"/>
                  </a:lnTo>
                  <a:lnTo>
                    <a:pt x="5888" y="11366"/>
                  </a:lnTo>
                  <a:lnTo>
                    <a:pt x="6147" y="10929"/>
                  </a:lnTo>
                  <a:lnTo>
                    <a:pt x="6168" y="10889"/>
                  </a:lnTo>
                  <a:lnTo>
                    <a:pt x="6181" y="10840"/>
                  </a:lnTo>
                  <a:lnTo>
                    <a:pt x="6188" y="10770"/>
                  </a:lnTo>
                  <a:lnTo>
                    <a:pt x="6195" y="10681"/>
                  </a:lnTo>
                  <a:lnTo>
                    <a:pt x="6202" y="10502"/>
                  </a:lnTo>
                  <a:lnTo>
                    <a:pt x="6208" y="10314"/>
                  </a:lnTo>
                  <a:lnTo>
                    <a:pt x="6215" y="10105"/>
                  </a:lnTo>
                  <a:lnTo>
                    <a:pt x="6222" y="9936"/>
                  </a:lnTo>
                  <a:lnTo>
                    <a:pt x="6236" y="9857"/>
                  </a:lnTo>
                  <a:lnTo>
                    <a:pt x="6249" y="9787"/>
                  </a:lnTo>
                  <a:lnTo>
                    <a:pt x="6270" y="9738"/>
                  </a:lnTo>
                  <a:lnTo>
                    <a:pt x="6297" y="9698"/>
                  </a:lnTo>
                  <a:lnTo>
                    <a:pt x="6351" y="9649"/>
                  </a:lnTo>
                  <a:lnTo>
                    <a:pt x="6392" y="9619"/>
                  </a:lnTo>
                  <a:lnTo>
                    <a:pt x="6426" y="9619"/>
                  </a:lnTo>
                  <a:lnTo>
                    <a:pt x="6447" y="9629"/>
                  </a:lnTo>
                  <a:lnTo>
                    <a:pt x="6460" y="9639"/>
                  </a:lnTo>
                  <a:lnTo>
                    <a:pt x="6487" y="9678"/>
                  </a:lnTo>
                  <a:lnTo>
                    <a:pt x="6508" y="9738"/>
                  </a:lnTo>
                  <a:lnTo>
                    <a:pt x="6549" y="9877"/>
                  </a:lnTo>
                  <a:lnTo>
                    <a:pt x="6596" y="10036"/>
                  </a:lnTo>
                  <a:lnTo>
                    <a:pt x="6644" y="10185"/>
                  </a:lnTo>
                  <a:lnTo>
                    <a:pt x="6671" y="10254"/>
                  </a:lnTo>
                  <a:lnTo>
                    <a:pt x="6719" y="10294"/>
                  </a:lnTo>
                  <a:lnTo>
                    <a:pt x="6739" y="10314"/>
                  </a:lnTo>
                  <a:lnTo>
                    <a:pt x="6760" y="10324"/>
                  </a:lnTo>
                  <a:lnTo>
                    <a:pt x="6787" y="10333"/>
                  </a:lnTo>
                  <a:lnTo>
                    <a:pt x="6807" y="10343"/>
                  </a:lnTo>
                  <a:lnTo>
                    <a:pt x="7093" y="10373"/>
                  </a:lnTo>
                  <a:lnTo>
                    <a:pt x="7400" y="10413"/>
                  </a:lnTo>
                  <a:lnTo>
                    <a:pt x="8040" y="10492"/>
                  </a:lnTo>
                  <a:lnTo>
                    <a:pt x="8189" y="10502"/>
                  </a:lnTo>
                  <a:lnTo>
                    <a:pt x="8339" y="10502"/>
                  </a:lnTo>
                  <a:lnTo>
                    <a:pt x="8496" y="10492"/>
                  </a:lnTo>
                  <a:lnTo>
                    <a:pt x="8639" y="10482"/>
                  </a:lnTo>
                  <a:lnTo>
                    <a:pt x="8775" y="10453"/>
                  </a:lnTo>
                  <a:lnTo>
                    <a:pt x="8911" y="10413"/>
                  </a:lnTo>
                  <a:lnTo>
                    <a:pt x="9033" y="10353"/>
                  </a:lnTo>
                  <a:lnTo>
                    <a:pt x="9149" y="10284"/>
                  </a:lnTo>
                  <a:lnTo>
                    <a:pt x="9510" y="10026"/>
                  </a:lnTo>
                  <a:lnTo>
                    <a:pt x="9844" y="9768"/>
                  </a:lnTo>
                  <a:lnTo>
                    <a:pt x="10150" y="9510"/>
                  </a:lnTo>
                  <a:lnTo>
                    <a:pt x="10429" y="9251"/>
                  </a:lnTo>
                  <a:lnTo>
                    <a:pt x="10688" y="9003"/>
                  </a:lnTo>
                  <a:lnTo>
                    <a:pt x="10919" y="8745"/>
                  </a:lnTo>
                  <a:lnTo>
                    <a:pt x="11130" y="8497"/>
                  </a:lnTo>
                  <a:lnTo>
                    <a:pt x="11321" y="8259"/>
                  </a:lnTo>
                  <a:lnTo>
                    <a:pt x="11498" y="8011"/>
                  </a:lnTo>
                  <a:lnTo>
                    <a:pt x="11648" y="7782"/>
                  </a:lnTo>
                  <a:lnTo>
                    <a:pt x="11784" y="7554"/>
                  </a:lnTo>
                  <a:lnTo>
                    <a:pt x="11906" y="7336"/>
                  </a:lnTo>
                  <a:lnTo>
                    <a:pt x="12008" y="7117"/>
                  </a:lnTo>
                  <a:lnTo>
                    <a:pt x="12097" y="6909"/>
                  </a:lnTo>
                  <a:lnTo>
                    <a:pt x="12172" y="6710"/>
                  </a:lnTo>
                  <a:lnTo>
                    <a:pt x="12240" y="6522"/>
                  </a:lnTo>
                  <a:lnTo>
                    <a:pt x="12301" y="6343"/>
                  </a:lnTo>
                  <a:lnTo>
                    <a:pt x="12342" y="6174"/>
                  </a:lnTo>
                  <a:lnTo>
                    <a:pt x="12376" y="6015"/>
                  </a:lnTo>
                  <a:lnTo>
                    <a:pt x="12410" y="5867"/>
                  </a:lnTo>
                  <a:lnTo>
                    <a:pt x="12451" y="5599"/>
                  </a:lnTo>
                  <a:lnTo>
                    <a:pt x="12471" y="5390"/>
                  </a:lnTo>
                  <a:lnTo>
                    <a:pt x="12492" y="5241"/>
                  </a:lnTo>
                  <a:lnTo>
                    <a:pt x="12512" y="5152"/>
                  </a:lnTo>
                  <a:lnTo>
                    <a:pt x="12519" y="5132"/>
                  </a:lnTo>
                  <a:lnTo>
                    <a:pt x="12539" y="5122"/>
                  </a:lnTo>
                  <a:lnTo>
                    <a:pt x="12560" y="5142"/>
                  </a:lnTo>
                  <a:lnTo>
                    <a:pt x="12587" y="5172"/>
                  </a:lnTo>
                  <a:lnTo>
                    <a:pt x="12621" y="5192"/>
                  </a:lnTo>
                  <a:lnTo>
                    <a:pt x="12648" y="5221"/>
                  </a:lnTo>
                  <a:lnTo>
                    <a:pt x="12669" y="5261"/>
                  </a:lnTo>
                  <a:lnTo>
                    <a:pt x="12696" y="5301"/>
                  </a:lnTo>
                  <a:lnTo>
                    <a:pt x="12730" y="5380"/>
                  </a:lnTo>
                  <a:lnTo>
                    <a:pt x="12757" y="5469"/>
                  </a:lnTo>
                  <a:lnTo>
                    <a:pt x="12771" y="5569"/>
                  </a:lnTo>
                  <a:lnTo>
                    <a:pt x="12778" y="5668"/>
                  </a:lnTo>
                  <a:lnTo>
                    <a:pt x="12778" y="6184"/>
                  </a:lnTo>
                  <a:lnTo>
                    <a:pt x="12784" y="6214"/>
                  </a:lnTo>
                  <a:lnTo>
                    <a:pt x="12791" y="6234"/>
                  </a:lnTo>
                  <a:lnTo>
                    <a:pt x="12798" y="6244"/>
                  </a:lnTo>
                  <a:lnTo>
                    <a:pt x="12812" y="6254"/>
                  </a:lnTo>
                  <a:lnTo>
                    <a:pt x="12839" y="6254"/>
                  </a:lnTo>
                  <a:lnTo>
                    <a:pt x="12859" y="6244"/>
                  </a:lnTo>
                  <a:lnTo>
                    <a:pt x="12880" y="6224"/>
                  </a:lnTo>
                  <a:lnTo>
                    <a:pt x="13057" y="6095"/>
                  </a:lnTo>
                  <a:lnTo>
                    <a:pt x="13240" y="5986"/>
                  </a:lnTo>
                  <a:lnTo>
                    <a:pt x="13404" y="5886"/>
                  </a:lnTo>
                  <a:lnTo>
                    <a:pt x="13567" y="5807"/>
                  </a:lnTo>
                  <a:lnTo>
                    <a:pt x="13867" y="5668"/>
                  </a:lnTo>
                  <a:lnTo>
                    <a:pt x="14017" y="5628"/>
                  </a:lnTo>
                  <a:lnTo>
                    <a:pt x="14153" y="5589"/>
                  </a:lnTo>
                  <a:lnTo>
                    <a:pt x="14411" y="5549"/>
                  </a:lnTo>
                  <a:lnTo>
                    <a:pt x="14534" y="5539"/>
                  </a:lnTo>
                  <a:lnTo>
                    <a:pt x="14656" y="5539"/>
                  </a:lnTo>
                  <a:lnTo>
                    <a:pt x="14888" y="5549"/>
                  </a:lnTo>
                  <a:lnTo>
                    <a:pt x="15099" y="5569"/>
                  </a:lnTo>
                  <a:lnTo>
                    <a:pt x="15310" y="5599"/>
                  </a:lnTo>
                  <a:lnTo>
                    <a:pt x="15501" y="5618"/>
                  </a:lnTo>
                  <a:lnTo>
                    <a:pt x="15705" y="5638"/>
                  </a:lnTo>
                  <a:lnTo>
                    <a:pt x="15889" y="5638"/>
                  </a:lnTo>
                  <a:lnTo>
                    <a:pt x="15984" y="5618"/>
                  </a:lnTo>
                  <a:lnTo>
                    <a:pt x="16079" y="5608"/>
                  </a:lnTo>
                  <a:lnTo>
                    <a:pt x="16181" y="5579"/>
                  </a:lnTo>
                  <a:lnTo>
                    <a:pt x="16277" y="5539"/>
                  </a:lnTo>
                  <a:lnTo>
                    <a:pt x="16379" y="5489"/>
                  </a:lnTo>
                  <a:lnTo>
                    <a:pt x="16474" y="5430"/>
                  </a:lnTo>
                  <a:lnTo>
                    <a:pt x="16583" y="5360"/>
                  </a:lnTo>
                  <a:lnTo>
                    <a:pt x="16685" y="5271"/>
                  </a:lnTo>
                  <a:lnTo>
                    <a:pt x="16821" y="5162"/>
                  </a:lnTo>
                  <a:lnTo>
                    <a:pt x="16957" y="5023"/>
                  </a:lnTo>
                  <a:lnTo>
                    <a:pt x="17073" y="4894"/>
                  </a:lnTo>
                  <a:lnTo>
                    <a:pt x="17175" y="4755"/>
                  </a:lnTo>
                  <a:lnTo>
                    <a:pt x="17277" y="4596"/>
                  </a:lnTo>
                  <a:lnTo>
                    <a:pt x="17379" y="4427"/>
                  </a:lnTo>
                  <a:lnTo>
                    <a:pt x="17461" y="4258"/>
                  </a:lnTo>
                  <a:lnTo>
                    <a:pt x="17550" y="4080"/>
                  </a:lnTo>
                  <a:lnTo>
                    <a:pt x="17624" y="3891"/>
                  </a:lnTo>
                  <a:lnTo>
                    <a:pt x="17706" y="3683"/>
                  </a:lnTo>
                  <a:lnTo>
                    <a:pt x="17781" y="3474"/>
                  </a:lnTo>
                  <a:lnTo>
                    <a:pt x="17863" y="3256"/>
                  </a:lnTo>
                  <a:lnTo>
                    <a:pt x="18019" y="2789"/>
                  </a:lnTo>
                  <a:lnTo>
                    <a:pt x="18183" y="2283"/>
                  </a:lnTo>
                  <a:lnTo>
                    <a:pt x="18224" y="2144"/>
                  </a:lnTo>
                  <a:lnTo>
                    <a:pt x="18237" y="2055"/>
                  </a:lnTo>
                  <a:lnTo>
                    <a:pt x="18251" y="1975"/>
                  </a:lnTo>
                  <a:lnTo>
                    <a:pt x="18251" y="1578"/>
                  </a:lnTo>
                  <a:lnTo>
                    <a:pt x="18210" y="1142"/>
                  </a:lnTo>
                  <a:lnTo>
                    <a:pt x="18169" y="735"/>
                  </a:lnTo>
                  <a:lnTo>
                    <a:pt x="18155" y="536"/>
                  </a:lnTo>
                  <a:lnTo>
                    <a:pt x="18142" y="367"/>
                  </a:lnTo>
                  <a:lnTo>
                    <a:pt x="18142" y="228"/>
                  </a:lnTo>
                  <a:lnTo>
                    <a:pt x="18149" y="169"/>
                  </a:lnTo>
                  <a:lnTo>
                    <a:pt x="18155" y="119"/>
                  </a:lnTo>
                  <a:lnTo>
                    <a:pt x="18169" y="79"/>
                  </a:lnTo>
                  <a:lnTo>
                    <a:pt x="18189" y="40"/>
                  </a:lnTo>
                  <a:lnTo>
                    <a:pt x="18210" y="10"/>
                  </a:lnTo>
                  <a:lnTo>
                    <a:pt x="18244" y="0"/>
                  </a:lnTo>
                  <a:lnTo>
                    <a:pt x="18271" y="10"/>
                  </a:lnTo>
                  <a:lnTo>
                    <a:pt x="18312" y="20"/>
                  </a:lnTo>
                  <a:lnTo>
                    <a:pt x="18353" y="60"/>
                  </a:lnTo>
                  <a:lnTo>
                    <a:pt x="18407" y="99"/>
                  </a:lnTo>
                  <a:lnTo>
                    <a:pt x="18441" y="367"/>
                  </a:lnTo>
                  <a:lnTo>
                    <a:pt x="18503" y="606"/>
                  </a:lnTo>
                  <a:lnTo>
                    <a:pt x="18571" y="844"/>
                  </a:lnTo>
                  <a:lnTo>
                    <a:pt x="18659" y="1032"/>
                  </a:lnTo>
                  <a:lnTo>
                    <a:pt x="18754" y="1211"/>
                  </a:lnTo>
                  <a:lnTo>
                    <a:pt x="18863" y="1370"/>
                  </a:lnTo>
                  <a:lnTo>
                    <a:pt x="18979" y="1509"/>
                  </a:lnTo>
                  <a:lnTo>
                    <a:pt x="19108" y="1628"/>
                  </a:lnTo>
                  <a:lnTo>
                    <a:pt x="19245" y="1727"/>
                  </a:lnTo>
                  <a:lnTo>
                    <a:pt x="19381" y="1817"/>
                  </a:lnTo>
                  <a:lnTo>
                    <a:pt x="19680" y="1956"/>
                  </a:lnTo>
                  <a:lnTo>
                    <a:pt x="19830" y="2005"/>
                  </a:lnTo>
                  <a:lnTo>
                    <a:pt x="19987" y="2045"/>
                  </a:lnTo>
                  <a:lnTo>
                    <a:pt x="20143" y="2075"/>
                  </a:lnTo>
                  <a:lnTo>
                    <a:pt x="20293" y="2094"/>
                  </a:lnTo>
                  <a:lnTo>
                    <a:pt x="20872" y="2144"/>
                  </a:lnTo>
                  <a:lnTo>
                    <a:pt x="21321" y="2164"/>
                  </a:lnTo>
                  <a:lnTo>
                    <a:pt x="21409" y="2184"/>
                  </a:lnTo>
                  <a:lnTo>
                    <a:pt x="21477" y="2204"/>
                  </a:lnTo>
                  <a:lnTo>
                    <a:pt x="21532" y="2224"/>
                  </a:lnTo>
                  <a:lnTo>
                    <a:pt x="21573" y="2253"/>
                  </a:lnTo>
                  <a:lnTo>
                    <a:pt x="21600" y="2303"/>
                  </a:lnTo>
                  <a:lnTo>
                    <a:pt x="21600" y="2353"/>
                  </a:lnTo>
                  <a:lnTo>
                    <a:pt x="21586" y="2412"/>
                  </a:lnTo>
                  <a:lnTo>
                    <a:pt x="21552" y="2492"/>
                  </a:lnTo>
                  <a:lnTo>
                    <a:pt x="21369" y="2472"/>
                  </a:lnTo>
                  <a:lnTo>
                    <a:pt x="21178" y="2462"/>
                  </a:lnTo>
                  <a:lnTo>
                    <a:pt x="20640" y="2462"/>
                  </a:lnTo>
                  <a:lnTo>
                    <a:pt x="20463" y="2482"/>
                  </a:lnTo>
                  <a:lnTo>
                    <a:pt x="20279" y="2501"/>
                  </a:lnTo>
                  <a:lnTo>
                    <a:pt x="20109" y="2531"/>
                  </a:lnTo>
                  <a:lnTo>
                    <a:pt x="19939" y="2581"/>
                  </a:lnTo>
                  <a:lnTo>
                    <a:pt x="19762" y="2631"/>
                  </a:lnTo>
                  <a:lnTo>
                    <a:pt x="19422" y="2750"/>
                  </a:lnTo>
                  <a:lnTo>
                    <a:pt x="19258" y="2829"/>
                  </a:lnTo>
                  <a:lnTo>
                    <a:pt x="19095" y="2918"/>
                  </a:lnTo>
                  <a:lnTo>
                    <a:pt x="18931" y="3018"/>
                  </a:lnTo>
                  <a:lnTo>
                    <a:pt x="18775" y="3137"/>
                  </a:lnTo>
                  <a:lnTo>
                    <a:pt x="18693" y="3186"/>
                  </a:lnTo>
                  <a:lnTo>
                    <a:pt x="18612" y="3266"/>
                  </a:lnTo>
                  <a:lnTo>
                    <a:pt x="18537" y="3345"/>
                  </a:lnTo>
                  <a:lnTo>
                    <a:pt x="18469" y="3425"/>
                  </a:lnTo>
                  <a:lnTo>
                    <a:pt x="18401" y="3514"/>
                  </a:lnTo>
                  <a:lnTo>
                    <a:pt x="18339" y="3603"/>
                  </a:lnTo>
                  <a:lnTo>
                    <a:pt x="18278" y="3703"/>
                  </a:lnTo>
                  <a:lnTo>
                    <a:pt x="18217" y="3812"/>
                  </a:lnTo>
                  <a:lnTo>
                    <a:pt x="18101" y="4040"/>
                  </a:lnTo>
                  <a:lnTo>
                    <a:pt x="17999" y="4268"/>
                  </a:lnTo>
                  <a:lnTo>
                    <a:pt x="17897" y="4517"/>
                  </a:lnTo>
                  <a:lnTo>
                    <a:pt x="17788" y="4755"/>
                  </a:lnTo>
                  <a:lnTo>
                    <a:pt x="17693" y="4983"/>
                  </a:lnTo>
                  <a:lnTo>
                    <a:pt x="17590" y="5221"/>
                  </a:lnTo>
                  <a:lnTo>
                    <a:pt x="17488" y="5430"/>
                  </a:lnTo>
                  <a:lnTo>
                    <a:pt x="17386" y="5618"/>
                  </a:lnTo>
                  <a:lnTo>
                    <a:pt x="17325" y="5708"/>
                  </a:lnTo>
                  <a:lnTo>
                    <a:pt x="17264" y="5807"/>
                  </a:lnTo>
                  <a:lnTo>
                    <a:pt x="17209" y="5876"/>
                  </a:lnTo>
                  <a:lnTo>
                    <a:pt x="17148" y="5946"/>
                  </a:lnTo>
                  <a:lnTo>
                    <a:pt x="17080" y="6006"/>
                  </a:lnTo>
                  <a:lnTo>
                    <a:pt x="17019" y="6055"/>
                  </a:lnTo>
                  <a:lnTo>
                    <a:pt x="16937" y="6095"/>
                  </a:lnTo>
                  <a:lnTo>
                    <a:pt x="16869" y="6125"/>
                  </a:lnTo>
                  <a:lnTo>
                    <a:pt x="16665" y="6164"/>
                  </a:lnTo>
                  <a:lnTo>
                    <a:pt x="16447" y="6194"/>
                  </a:lnTo>
                  <a:lnTo>
                    <a:pt x="16236" y="6214"/>
                  </a:lnTo>
                  <a:lnTo>
                    <a:pt x="14922" y="6214"/>
                  </a:lnTo>
                  <a:lnTo>
                    <a:pt x="14704" y="6224"/>
                  </a:lnTo>
                  <a:lnTo>
                    <a:pt x="14493" y="6244"/>
                  </a:lnTo>
                  <a:lnTo>
                    <a:pt x="14275" y="6274"/>
                  </a:lnTo>
                  <a:lnTo>
                    <a:pt x="14071" y="6313"/>
                  </a:lnTo>
                  <a:lnTo>
                    <a:pt x="13860" y="6383"/>
                  </a:lnTo>
                  <a:lnTo>
                    <a:pt x="13758" y="6412"/>
                  </a:lnTo>
                  <a:lnTo>
                    <a:pt x="13663" y="6452"/>
                  </a:lnTo>
                  <a:lnTo>
                    <a:pt x="13567" y="6502"/>
                  </a:lnTo>
                  <a:lnTo>
                    <a:pt x="13465" y="6551"/>
                  </a:lnTo>
                  <a:lnTo>
                    <a:pt x="13315" y="6641"/>
                  </a:lnTo>
                  <a:lnTo>
                    <a:pt x="13172" y="6730"/>
                  </a:lnTo>
                  <a:lnTo>
                    <a:pt x="13029" y="6829"/>
                  </a:lnTo>
                  <a:lnTo>
                    <a:pt x="12893" y="6949"/>
                  </a:lnTo>
                  <a:lnTo>
                    <a:pt x="12764" y="7078"/>
                  </a:lnTo>
                  <a:lnTo>
                    <a:pt x="12628" y="7207"/>
                  </a:lnTo>
                  <a:lnTo>
                    <a:pt x="12498" y="7336"/>
                  </a:lnTo>
                  <a:lnTo>
                    <a:pt x="12376" y="7475"/>
                  </a:lnTo>
                  <a:lnTo>
                    <a:pt x="12124" y="7782"/>
                  </a:lnTo>
                  <a:lnTo>
                    <a:pt x="11886" y="8090"/>
                  </a:lnTo>
                  <a:lnTo>
                    <a:pt x="11641" y="8428"/>
                  </a:lnTo>
                  <a:lnTo>
                    <a:pt x="11409" y="8745"/>
                  </a:lnTo>
                  <a:lnTo>
                    <a:pt x="11164" y="9083"/>
                  </a:lnTo>
                  <a:lnTo>
                    <a:pt x="10797" y="9559"/>
                  </a:lnTo>
                  <a:lnTo>
                    <a:pt x="10552" y="9857"/>
                  </a:lnTo>
                  <a:lnTo>
                    <a:pt x="10415" y="9996"/>
                  </a:lnTo>
                  <a:lnTo>
                    <a:pt x="10286" y="10145"/>
                  </a:lnTo>
                  <a:lnTo>
                    <a:pt x="10150" y="10274"/>
                  </a:lnTo>
                  <a:lnTo>
                    <a:pt x="10007" y="10393"/>
                  </a:lnTo>
                  <a:lnTo>
                    <a:pt x="9871" y="10502"/>
                  </a:lnTo>
                  <a:lnTo>
                    <a:pt x="9728" y="10611"/>
                  </a:lnTo>
                  <a:lnTo>
                    <a:pt x="9571" y="10701"/>
                  </a:lnTo>
                  <a:lnTo>
                    <a:pt x="9421" y="10800"/>
                  </a:lnTo>
                  <a:lnTo>
                    <a:pt x="9258" y="10869"/>
                  </a:lnTo>
                  <a:lnTo>
                    <a:pt x="9115" y="10929"/>
                  </a:lnTo>
                  <a:lnTo>
                    <a:pt x="8965" y="10959"/>
                  </a:lnTo>
                  <a:lnTo>
                    <a:pt x="8809" y="10979"/>
                  </a:lnTo>
                  <a:lnTo>
                    <a:pt x="8659" y="10999"/>
                  </a:lnTo>
                  <a:lnTo>
                    <a:pt x="8346" y="10999"/>
                  </a:lnTo>
                  <a:lnTo>
                    <a:pt x="8040" y="10979"/>
                  </a:lnTo>
                  <a:lnTo>
                    <a:pt x="7720" y="10959"/>
                  </a:lnTo>
                  <a:lnTo>
                    <a:pt x="7406" y="10959"/>
                  </a:lnTo>
                  <a:lnTo>
                    <a:pt x="7257" y="10979"/>
                  </a:lnTo>
                  <a:lnTo>
                    <a:pt x="7100" y="10999"/>
                  </a:lnTo>
                  <a:lnTo>
                    <a:pt x="6950" y="11028"/>
                  </a:lnTo>
                  <a:lnTo>
                    <a:pt x="6807" y="11088"/>
                  </a:lnTo>
                  <a:lnTo>
                    <a:pt x="6678" y="11157"/>
                  </a:lnTo>
                  <a:lnTo>
                    <a:pt x="6556" y="11247"/>
                  </a:lnTo>
                  <a:lnTo>
                    <a:pt x="6433" y="11356"/>
                  </a:lnTo>
                  <a:lnTo>
                    <a:pt x="6317" y="11485"/>
                  </a:lnTo>
                  <a:lnTo>
                    <a:pt x="6202" y="11604"/>
                  </a:lnTo>
                  <a:lnTo>
                    <a:pt x="6086" y="11733"/>
                  </a:lnTo>
                  <a:lnTo>
                    <a:pt x="5977" y="11872"/>
                  </a:lnTo>
                  <a:lnTo>
                    <a:pt x="5868" y="12031"/>
                  </a:lnTo>
                  <a:lnTo>
                    <a:pt x="5650" y="12319"/>
                  </a:lnTo>
                  <a:lnTo>
                    <a:pt x="5432" y="12617"/>
                  </a:lnTo>
                  <a:lnTo>
                    <a:pt x="5317" y="12765"/>
                  </a:lnTo>
                  <a:lnTo>
                    <a:pt x="5208" y="12904"/>
                  </a:lnTo>
                  <a:lnTo>
                    <a:pt x="5099" y="13033"/>
                  </a:lnTo>
                  <a:lnTo>
                    <a:pt x="4976" y="13163"/>
                  </a:lnTo>
                  <a:lnTo>
                    <a:pt x="5140" y="13262"/>
                  </a:lnTo>
                  <a:lnTo>
                    <a:pt x="5296" y="13351"/>
                  </a:lnTo>
                  <a:lnTo>
                    <a:pt x="5460" y="13411"/>
                  </a:lnTo>
                  <a:lnTo>
                    <a:pt x="5623" y="13460"/>
                  </a:lnTo>
                  <a:lnTo>
                    <a:pt x="5950" y="13530"/>
                  </a:lnTo>
                  <a:lnTo>
                    <a:pt x="6283" y="13589"/>
                  </a:lnTo>
                  <a:lnTo>
                    <a:pt x="6447" y="13609"/>
                  </a:lnTo>
                  <a:lnTo>
                    <a:pt x="6787" y="13689"/>
                  </a:lnTo>
                  <a:lnTo>
                    <a:pt x="6950" y="13738"/>
                  </a:lnTo>
                  <a:lnTo>
                    <a:pt x="7114" y="13808"/>
                  </a:lnTo>
                  <a:lnTo>
                    <a:pt x="7284" y="13887"/>
                  </a:lnTo>
                  <a:lnTo>
                    <a:pt x="7366" y="13947"/>
                  </a:lnTo>
                  <a:lnTo>
                    <a:pt x="7447" y="13996"/>
                  </a:lnTo>
                  <a:lnTo>
                    <a:pt x="7529" y="14056"/>
                  </a:lnTo>
                  <a:lnTo>
                    <a:pt x="7618" y="14125"/>
                  </a:lnTo>
                  <a:lnTo>
                    <a:pt x="7754" y="14254"/>
                  </a:lnTo>
                  <a:lnTo>
                    <a:pt x="7876" y="14383"/>
                  </a:lnTo>
                  <a:lnTo>
                    <a:pt x="8006" y="14522"/>
                  </a:lnTo>
                  <a:lnTo>
                    <a:pt x="8210" y="14800"/>
                  </a:lnTo>
                  <a:lnTo>
                    <a:pt x="8387" y="15078"/>
                  </a:lnTo>
                  <a:lnTo>
                    <a:pt x="8468" y="15227"/>
                  </a:lnTo>
                  <a:lnTo>
                    <a:pt x="8537" y="15376"/>
                  </a:lnTo>
                  <a:lnTo>
                    <a:pt x="8605" y="15515"/>
                  </a:lnTo>
                  <a:lnTo>
                    <a:pt x="8659" y="15664"/>
                  </a:lnTo>
                  <a:lnTo>
                    <a:pt x="8761" y="15962"/>
                  </a:lnTo>
                  <a:lnTo>
                    <a:pt x="8856" y="16260"/>
                  </a:lnTo>
                  <a:lnTo>
                    <a:pt x="8897" y="16408"/>
                  </a:lnTo>
                  <a:lnTo>
                    <a:pt x="9027" y="17024"/>
                  </a:lnTo>
                  <a:lnTo>
                    <a:pt x="9156" y="17649"/>
                  </a:lnTo>
                  <a:lnTo>
                    <a:pt x="9224" y="17957"/>
                  </a:lnTo>
                  <a:lnTo>
                    <a:pt x="9313" y="18265"/>
                  </a:lnTo>
                  <a:lnTo>
                    <a:pt x="9353" y="18424"/>
                  </a:lnTo>
                  <a:lnTo>
                    <a:pt x="9401" y="18572"/>
                  </a:lnTo>
                  <a:lnTo>
                    <a:pt x="9456" y="18721"/>
                  </a:lnTo>
                  <a:lnTo>
                    <a:pt x="9517" y="18870"/>
                  </a:lnTo>
                  <a:lnTo>
                    <a:pt x="9551" y="18950"/>
                  </a:lnTo>
                  <a:lnTo>
                    <a:pt x="9598" y="19039"/>
                  </a:lnTo>
                  <a:lnTo>
                    <a:pt x="9660" y="19118"/>
                  </a:lnTo>
                  <a:lnTo>
                    <a:pt x="9810" y="19277"/>
                  </a:lnTo>
                  <a:lnTo>
                    <a:pt x="9987" y="19436"/>
                  </a:lnTo>
                  <a:lnTo>
                    <a:pt x="10082" y="19515"/>
                  </a:lnTo>
                  <a:lnTo>
                    <a:pt x="10300" y="19684"/>
                  </a:lnTo>
                  <a:lnTo>
                    <a:pt x="10511" y="19833"/>
                  </a:lnTo>
                  <a:lnTo>
                    <a:pt x="10735" y="19972"/>
                  </a:lnTo>
                  <a:lnTo>
                    <a:pt x="10940" y="20111"/>
                  </a:lnTo>
                  <a:lnTo>
                    <a:pt x="11137" y="20240"/>
                  </a:lnTo>
                  <a:lnTo>
                    <a:pt x="11300" y="20349"/>
                  </a:lnTo>
                  <a:lnTo>
                    <a:pt x="11436" y="20449"/>
                  </a:lnTo>
                  <a:lnTo>
                    <a:pt x="11525" y="20518"/>
                  </a:lnTo>
                  <a:lnTo>
                    <a:pt x="11545" y="20558"/>
                  </a:lnTo>
                  <a:lnTo>
                    <a:pt x="11559" y="20578"/>
                  </a:lnTo>
                  <a:lnTo>
                    <a:pt x="11559" y="20607"/>
                  </a:lnTo>
                  <a:lnTo>
                    <a:pt x="11539" y="20617"/>
                  </a:lnTo>
                  <a:lnTo>
                    <a:pt x="11498" y="20627"/>
                  </a:lnTo>
                  <a:lnTo>
                    <a:pt x="11443" y="20637"/>
                  </a:lnTo>
                  <a:lnTo>
                    <a:pt x="11362" y="20637"/>
                  </a:lnTo>
                  <a:lnTo>
                    <a:pt x="11273" y="20627"/>
                  </a:lnTo>
                  <a:lnTo>
                    <a:pt x="11035" y="20558"/>
                  </a:lnTo>
                  <a:lnTo>
                    <a:pt x="10769" y="20458"/>
                  </a:lnTo>
                  <a:lnTo>
                    <a:pt x="10633" y="20409"/>
                  </a:lnTo>
                  <a:lnTo>
                    <a:pt x="10490" y="20369"/>
                  </a:lnTo>
                  <a:lnTo>
                    <a:pt x="10354" y="20329"/>
                  </a:lnTo>
                  <a:lnTo>
                    <a:pt x="10225" y="20300"/>
                  </a:lnTo>
                  <a:lnTo>
                    <a:pt x="10082" y="20270"/>
                  </a:lnTo>
                  <a:lnTo>
                    <a:pt x="9844" y="20270"/>
                  </a:lnTo>
                  <a:lnTo>
                    <a:pt x="9741" y="20300"/>
                  </a:lnTo>
                  <a:lnTo>
                    <a:pt x="9694" y="20319"/>
                  </a:lnTo>
                  <a:lnTo>
                    <a:pt x="9639" y="20339"/>
                  </a:lnTo>
                  <a:lnTo>
                    <a:pt x="9598" y="20379"/>
                  </a:lnTo>
                  <a:lnTo>
                    <a:pt x="9558" y="20409"/>
                  </a:lnTo>
                  <a:lnTo>
                    <a:pt x="9490" y="20508"/>
                  </a:lnTo>
                  <a:lnTo>
                    <a:pt x="9462" y="20568"/>
                  </a:lnTo>
                  <a:lnTo>
                    <a:pt x="9442" y="20627"/>
                  </a:lnTo>
                  <a:lnTo>
                    <a:pt x="9456" y="20756"/>
                  </a:lnTo>
                  <a:lnTo>
                    <a:pt x="9476" y="20965"/>
                  </a:lnTo>
                  <a:lnTo>
                    <a:pt x="9503" y="21163"/>
                  </a:lnTo>
                  <a:lnTo>
                    <a:pt x="9517" y="21322"/>
                  </a:lnTo>
                  <a:lnTo>
                    <a:pt x="9503" y="21431"/>
                  </a:lnTo>
                  <a:lnTo>
                    <a:pt x="9483" y="21521"/>
                  </a:lnTo>
                  <a:lnTo>
                    <a:pt x="9469" y="21570"/>
                  </a:lnTo>
                  <a:lnTo>
                    <a:pt x="9449" y="21590"/>
                  </a:lnTo>
                  <a:lnTo>
                    <a:pt x="9435" y="21600"/>
                  </a:lnTo>
                  <a:lnTo>
                    <a:pt x="9415" y="21580"/>
                  </a:lnTo>
                  <a:lnTo>
                    <a:pt x="9394" y="21550"/>
                  </a:lnTo>
                  <a:lnTo>
                    <a:pt x="9381" y="21501"/>
                  </a:lnTo>
                  <a:lnTo>
                    <a:pt x="9347" y="21382"/>
                  </a:lnTo>
                  <a:lnTo>
                    <a:pt x="9319" y="21263"/>
                  </a:lnTo>
                  <a:lnTo>
                    <a:pt x="9299" y="21114"/>
                  </a:lnTo>
                  <a:lnTo>
                    <a:pt x="9231" y="20578"/>
                  </a:lnTo>
                  <a:lnTo>
                    <a:pt x="9163" y="20051"/>
                  </a:lnTo>
                  <a:lnTo>
                    <a:pt x="9088" y="19545"/>
                  </a:lnTo>
                  <a:lnTo>
                    <a:pt x="9006" y="19039"/>
                  </a:lnTo>
                  <a:lnTo>
                    <a:pt x="8911" y="18533"/>
                  </a:lnTo>
                  <a:lnTo>
                    <a:pt x="8707" y="17520"/>
                  </a:lnTo>
                  <a:lnTo>
                    <a:pt x="8605" y="170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149409" y="32900"/>
              <a:ext cx="212375" cy="109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05" y="17004"/>
                  </a:moveTo>
                  <a:lnTo>
                    <a:pt x="8509" y="16627"/>
                  </a:lnTo>
                  <a:lnTo>
                    <a:pt x="8462" y="16428"/>
                  </a:lnTo>
                  <a:lnTo>
                    <a:pt x="8400" y="16240"/>
                  </a:lnTo>
                  <a:lnTo>
                    <a:pt x="8278" y="15882"/>
                  </a:lnTo>
                  <a:lnTo>
                    <a:pt x="8210" y="15694"/>
                  </a:lnTo>
                  <a:lnTo>
                    <a:pt x="8135" y="15535"/>
                  </a:lnTo>
                  <a:lnTo>
                    <a:pt x="8060" y="15366"/>
                  </a:lnTo>
                  <a:lnTo>
                    <a:pt x="7972" y="15217"/>
                  </a:lnTo>
                  <a:lnTo>
                    <a:pt x="7890" y="15058"/>
                  </a:lnTo>
                  <a:lnTo>
                    <a:pt x="7795" y="14929"/>
                  </a:lnTo>
                  <a:lnTo>
                    <a:pt x="7706" y="14800"/>
                  </a:lnTo>
                  <a:lnTo>
                    <a:pt x="7604" y="14691"/>
                  </a:lnTo>
                  <a:lnTo>
                    <a:pt x="7502" y="14592"/>
                  </a:lnTo>
                  <a:lnTo>
                    <a:pt x="7393" y="14493"/>
                  </a:lnTo>
                  <a:lnTo>
                    <a:pt x="7161" y="14334"/>
                  </a:lnTo>
                  <a:lnTo>
                    <a:pt x="6923" y="14205"/>
                  </a:lnTo>
                  <a:lnTo>
                    <a:pt x="6685" y="14106"/>
                  </a:lnTo>
                  <a:lnTo>
                    <a:pt x="6453" y="14016"/>
                  </a:lnTo>
                  <a:lnTo>
                    <a:pt x="6215" y="13957"/>
                  </a:lnTo>
                  <a:lnTo>
                    <a:pt x="5984" y="13897"/>
                  </a:lnTo>
                  <a:lnTo>
                    <a:pt x="5745" y="13877"/>
                  </a:lnTo>
                  <a:lnTo>
                    <a:pt x="5507" y="13877"/>
                  </a:lnTo>
                  <a:lnTo>
                    <a:pt x="5269" y="13887"/>
                  </a:lnTo>
                  <a:lnTo>
                    <a:pt x="5038" y="13927"/>
                  </a:lnTo>
                  <a:lnTo>
                    <a:pt x="4799" y="13976"/>
                  </a:lnTo>
                  <a:lnTo>
                    <a:pt x="4554" y="14036"/>
                  </a:lnTo>
                  <a:lnTo>
                    <a:pt x="4323" y="14106"/>
                  </a:lnTo>
                  <a:lnTo>
                    <a:pt x="4084" y="14195"/>
                  </a:lnTo>
                  <a:lnTo>
                    <a:pt x="3853" y="14294"/>
                  </a:lnTo>
                  <a:lnTo>
                    <a:pt x="3615" y="14403"/>
                  </a:lnTo>
                  <a:lnTo>
                    <a:pt x="3383" y="14532"/>
                  </a:lnTo>
                  <a:lnTo>
                    <a:pt x="3145" y="14671"/>
                  </a:lnTo>
                  <a:lnTo>
                    <a:pt x="2920" y="14810"/>
                  </a:lnTo>
                  <a:lnTo>
                    <a:pt x="2682" y="14959"/>
                  </a:lnTo>
                  <a:lnTo>
                    <a:pt x="2219" y="15277"/>
                  </a:lnTo>
                  <a:lnTo>
                    <a:pt x="1763" y="15614"/>
                  </a:lnTo>
                  <a:lnTo>
                    <a:pt x="1314" y="15972"/>
                  </a:lnTo>
                  <a:lnTo>
                    <a:pt x="871" y="16309"/>
                  </a:lnTo>
                  <a:lnTo>
                    <a:pt x="436" y="16667"/>
                  </a:lnTo>
                  <a:lnTo>
                    <a:pt x="7" y="17004"/>
                  </a:lnTo>
                  <a:lnTo>
                    <a:pt x="0" y="16905"/>
                  </a:lnTo>
                  <a:lnTo>
                    <a:pt x="0" y="16815"/>
                  </a:lnTo>
                  <a:lnTo>
                    <a:pt x="7" y="16726"/>
                  </a:lnTo>
                  <a:lnTo>
                    <a:pt x="14" y="16647"/>
                  </a:lnTo>
                  <a:lnTo>
                    <a:pt x="41" y="16488"/>
                  </a:lnTo>
                  <a:lnTo>
                    <a:pt x="61" y="16408"/>
                  </a:lnTo>
                  <a:lnTo>
                    <a:pt x="82" y="16339"/>
                  </a:lnTo>
                  <a:lnTo>
                    <a:pt x="163" y="16160"/>
                  </a:lnTo>
                  <a:lnTo>
                    <a:pt x="197" y="16101"/>
                  </a:lnTo>
                  <a:lnTo>
                    <a:pt x="265" y="16011"/>
                  </a:lnTo>
                  <a:lnTo>
                    <a:pt x="354" y="15922"/>
                  </a:lnTo>
                  <a:lnTo>
                    <a:pt x="436" y="15843"/>
                  </a:lnTo>
                  <a:lnTo>
                    <a:pt x="524" y="15773"/>
                  </a:lnTo>
                  <a:lnTo>
                    <a:pt x="613" y="15714"/>
                  </a:lnTo>
                  <a:lnTo>
                    <a:pt x="701" y="15664"/>
                  </a:lnTo>
                  <a:lnTo>
                    <a:pt x="878" y="15575"/>
                  </a:lnTo>
                  <a:lnTo>
                    <a:pt x="1028" y="15515"/>
                  </a:lnTo>
                  <a:lnTo>
                    <a:pt x="1389" y="15317"/>
                  </a:lnTo>
                  <a:lnTo>
                    <a:pt x="1750" y="15108"/>
                  </a:lnTo>
                  <a:lnTo>
                    <a:pt x="2103" y="14900"/>
                  </a:lnTo>
                  <a:lnTo>
                    <a:pt x="2451" y="14691"/>
                  </a:lnTo>
                  <a:lnTo>
                    <a:pt x="3131" y="14235"/>
                  </a:lnTo>
                  <a:lnTo>
                    <a:pt x="3465" y="13996"/>
                  </a:lnTo>
                  <a:lnTo>
                    <a:pt x="3799" y="13738"/>
                  </a:lnTo>
                  <a:lnTo>
                    <a:pt x="3955" y="13599"/>
                  </a:lnTo>
                  <a:lnTo>
                    <a:pt x="4112" y="13470"/>
                  </a:lnTo>
                  <a:lnTo>
                    <a:pt x="4275" y="13321"/>
                  </a:lnTo>
                  <a:lnTo>
                    <a:pt x="4432" y="13172"/>
                  </a:lnTo>
                  <a:lnTo>
                    <a:pt x="4588" y="13014"/>
                  </a:lnTo>
                  <a:lnTo>
                    <a:pt x="4738" y="12865"/>
                  </a:lnTo>
                  <a:lnTo>
                    <a:pt x="5038" y="12527"/>
                  </a:lnTo>
                  <a:lnTo>
                    <a:pt x="5323" y="12170"/>
                  </a:lnTo>
                  <a:lnTo>
                    <a:pt x="5473" y="11971"/>
                  </a:lnTo>
                  <a:lnTo>
                    <a:pt x="5609" y="11783"/>
                  </a:lnTo>
                  <a:lnTo>
                    <a:pt x="5745" y="11584"/>
                  </a:lnTo>
                  <a:lnTo>
                    <a:pt x="5888" y="11366"/>
                  </a:lnTo>
                  <a:lnTo>
                    <a:pt x="6147" y="10929"/>
                  </a:lnTo>
                  <a:lnTo>
                    <a:pt x="6168" y="10889"/>
                  </a:lnTo>
                  <a:lnTo>
                    <a:pt x="6181" y="10840"/>
                  </a:lnTo>
                  <a:lnTo>
                    <a:pt x="6188" y="10770"/>
                  </a:lnTo>
                  <a:lnTo>
                    <a:pt x="6195" y="10681"/>
                  </a:lnTo>
                  <a:lnTo>
                    <a:pt x="6202" y="10502"/>
                  </a:lnTo>
                  <a:lnTo>
                    <a:pt x="6208" y="10314"/>
                  </a:lnTo>
                  <a:lnTo>
                    <a:pt x="6215" y="10105"/>
                  </a:lnTo>
                  <a:lnTo>
                    <a:pt x="6222" y="9936"/>
                  </a:lnTo>
                  <a:lnTo>
                    <a:pt x="6236" y="9857"/>
                  </a:lnTo>
                  <a:lnTo>
                    <a:pt x="6249" y="9787"/>
                  </a:lnTo>
                  <a:lnTo>
                    <a:pt x="6270" y="9738"/>
                  </a:lnTo>
                  <a:lnTo>
                    <a:pt x="6297" y="9698"/>
                  </a:lnTo>
                  <a:lnTo>
                    <a:pt x="6351" y="9649"/>
                  </a:lnTo>
                  <a:lnTo>
                    <a:pt x="6392" y="9619"/>
                  </a:lnTo>
                  <a:lnTo>
                    <a:pt x="6426" y="9619"/>
                  </a:lnTo>
                  <a:lnTo>
                    <a:pt x="6447" y="9629"/>
                  </a:lnTo>
                  <a:lnTo>
                    <a:pt x="6460" y="9639"/>
                  </a:lnTo>
                  <a:lnTo>
                    <a:pt x="6487" y="9678"/>
                  </a:lnTo>
                  <a:lnTo>
                    <a:pt x="6508" y="9738"/>
                  </a:lnTo>
                  <a:lnTo>
                    <a:pt x="6549" y="9877"/>
                  </a:lnTo>
                  <a:lnTo>
                    <a:pt x="6596" y="10036"/>
                  </a:lnTo>
                  <a:lnTo>
                    <a:pt x="6644" y="10185"/>
                  </a:lnTo>
                  <a:lnTo>
                    <a:pt x="6671" y="10254"/>
                  </a:lnTo>
                  <a:lnTo>
                    <a:pt x="6719" y="10294"/>
                  </a:lnTo>
                  <a:lnTo>
                    <a:pt x="6739" y="10314"/>
                  </a:lnTo>
                  <a:lnTo>
                    <a:pt x="6760" y="10324"/>
                  </a:lnTo>
                  <a:lnTo>
                    <a:pt x="6787" y="10333"/>
                  </a:lnTo>
                  <a:lnTo>
                    <a:pt x="6807" y="10343"/>
                  </a:lnTo>
                  <a:lnTo>
                    <a:pt x="7093" y="10373"/>
                  </a:lnTo>
                  <a:lnTo>
                    <a:pt x="7400" y="10413"/>
                  </a:lnTo>
                  <a:lnTo>
                    <a:pt x="8040" y="10492"/>
                  </a:lnTo>
                  <a:lnTo>
                    <a:pt x="8189" y="10502"/>
                  </a:lnTo>
                  <a:lnTo>
                    <a:pt x="8339" y="10502"/>
                  </a:lnTo>
                  <a:lnTo>
                    <a:pt x="8496" y="10492"/>
                  </a:lnTo>
                  <a:lnTo>
                    <a:pt x="8639" y="10482"/>
                  </a:lnTo>
                  <a:lnTo>
                    <a:pt x="8775" y="10453"/>
                  </a:lnTo>
                  <a:lnTo>
                    <a:pt x="8911" y="10413"/>
                  </a:lnTo>
                  <a:lnTo>
                    <a:pt x="9033" y="10353"/>
                  </a:lnTo>
                  <a:lnTo>
                    <a:pt x="9149" y="10284"/>
                  </a:lnTo>
                  <a:lnTo>
                    <a:pt x="9510" y="10026"/>
                  </a:lnTo>
                  <a:lnTo>
                    <a:pt x="9844" y="9768"/>
                  </a:lnTo>
                  <a:lnTo>
                    <a:pt x="10150" y="9510"/>
                  </a:lnTo>
                  <a:lnTo>
                    <a:pt x="10429" y="9251"/>
                  </a:lnTo>
                  <a:lnTo>
                    <a:pt x="10688" y="9003"/>
                  </a:lnTo>
                  <a:lnTo>
                    <a:pt x="10919" y="8745"/>
                  </a:lnTo>
                  <a:lnTo>
                    <a:pt x="11130" y="8497"/>
                  </a:lnTo>
                  <a:lnTo>
                    <a:pt x="11321" y="8259"/>
                  </a:lnTo>
                  <a:lnTo>
                    <a:pt x="11498" y="8011"/>
                  </a:lnTo>
                  <a:lnTo>
                    <a:pt x="11648" y="7782"/>
                  </a:lnTo>
                  <a:lnTo>
                    <a:pt x="11784" y="7554"/>
                  </a:lnTo>
                  <a:lnTo>
                    <a:pt x="11906" y="7336"/>
                  </a:lnTo>
                  <a:lnTo>
                    <a:pt x="12008" y="7117"/>
                  </a:lnTo>
                  <a:lnTo>
                    <a:pt x="12097" y="6909"/>
                  </a:lnTo>
                  <a:lnTo>
                    <a:pt x="12172" y="6710"/>
                  </a:lnTo>
                  <a:lnTo>
                    <a:pt x="12240" y="6522"/>
                  </a:lnTo>
                  <a:lnTo>
                    <a:pt x="12301" y="6343"/>
                  </a:lnTo>
                  <a:lnTo>
                    <a:pt x="12342" y="6174"/>
                  </a:lnTo>
                  <a:lnTo>
                    <a:pt x="12376" y="6015"/>
                  </a:lnTo>
                  <a:lnTo>
                    <a:pt x="12410" y="5867"/>
                  </a:lnTo>
                  <a:lnTo>
                    <a:pt x="12451" y="5599"/>
                  </a:lnTo>
                  <a:lnTo>
                    <a:pt x="12471" y="5390"/>
                  </a:lnTo>
                  <a:lnTo>
                    <a:pt x="12492" y="5241"/>
                  </a:lnTo>
                  <a:lnTo>
                    <a:pt x="12512" y="5152"/>
                  </a:lnTo>
                  <a:lnTo>
                    <a:pt x="12519" y="5132"/>
                  </a:lnTo>
                  <a:lnTo>
                    <a:pt x="12539" y="5122"/>
                  </a:lnTo>
                  <a:lnTo>
                    <a:pt x="12560" y="5142"/>
                  </a:lnTo>
                  <a:lnTo>
                    <a:pt x="12587" y="5172"/>
                  </a:lnTo>
                  <a:lnTo>
                    <a:pt x="12621" y="5192"/>
                  </a:lnTo>
                  <a:lnTo>
                    <a:pt x="12648" y="5221"/>
                  </a:lnTo>
                  <a:lnTo>
                    <a:pt x="12669" y="5261"/>
                  </a:lnTo>
                  <a:lnTo>
                    <a:pt x="12696" y="5301"/>
                  </a:lnTo>
                  <a:lnTo>
                    <a:pt x="12730" y="5380"/>
                  </a:lnTo>
                  <a:lnTo>
                    <a:pt x="12757" y="5469"/>
                  </a:lnTo>
                  <a:lnTo>
                    <a:pt x="12771" y="5569"/>
                  </a:lnTo>
                  <a:lnTo>
                    <a:pt x="12778" y="5668"/>
                  </a:lnTo>
                  <a:lnTo>
                    <a:pt x="12778" y="6184"/>
                  </a:lnTo>
                  <a:lnTo>
                    <a:pt x="12784" y="6214"/>
                  </a:lnTo>
                  <a:lnTo>
                    <a:pt x="12791" y="6234"/>
                  </a:lnTo>
                  <a:lnTo>
                    <a:pt x="12798" y="6244"/>
                  </a:lnTo>
                  <a:lnTo>
                    <a:pt x="12812" y="6254"/>
                  </a:lnTo>
                  <a:lnTo>
                    <a:pt x="12839" y="6254"/>
                  </a:lnTo>
                  <a:lnTo>
                    <a:pt x="12859" y="6244"/>
                  </a:lnTo>
                  <a:lnTo>
                    <a:pt x="12880" y="6224"/>
                  </a:lnTo>
                  <a:lnTo>
                    <a:pt x="13057" y="6095"/>
                  </a:lnTo>
                  <a:lnTo>
                    <a:pt x="13240" y="5986"/>
                  </a:lnTo>
                  <a:lnTo>
                    <a:pt x="13404" y="5886"/>
                  </a:lnTo>
                  <a:lnTo>
                    <a:pt x="13567" y="5807"/>
                  </a:lnTo>
                  <a:lnTo>
                    <a:pt x="13867" y="5668"/>
                  </a:lnTo>
                  <a:lnTo>
                    <a:pt x="14017" y="5628"/>
                  </a:lnTo>
                  <a:lnTo>
                    <a:pt x="14153" y="5589"/>
                  </a:lnTo>
                  <a:lnTo>
                    <a:pt x="14411" y="5549"/>
                  </a:lnTo>
                  <a:lnTo>
                    <a:pt x="14534" y="5539"/>
                  </a:lnTo>
                  <a:lnTo>
                    <a:pt x="14656" y="5539"/>
                  </a:lnTo>
                  <a:lnTo>
                    <a:pt x="14888" y="5549"/>
                  </a:lnTo>
                  <a:lnTo>
                    <a:pt x="15099" y="5569"/>
                  </a:lnTo>
                  <a:lnTo>
                    <a:pt x="15310" y="5599"/>
                  </a:lnTo>
                  <a:lnTo>
                    <a:pt x="15501" y="5618"/>
                  </a:lnTo>
                  <a:lnTo>
                    <a:pt x="15705" y="5638"/>
                  </a:lnTo>
                  <a:lnTo>
                    <a:pt x="15889" y="5638"/>
                  </a:lnTo>
                  <a:lnTo>
                    <a:pt x="15984" y="5618"/>
                  </a:lnTo>
                  <a:lnTo>
                    <a:pt x="16079" y="5608"/>
                  </a:lnTo>
                  <a:lnTo>
                    <a:pt x="16181" y="5579"/>
                  </a:lnTo>
                  <a:lnTo>
                    <a:pt x="16277" y="5539"/>
                  </a:lnTo>
                  <a:lnTo>
                    <a:pt x="16379" y="5489"/>
                  </a:lnTo>
                  <a:lnTo>
                    <a:pt x="16474" y="5430"/>
                  </a:lnTo>
                  <a:lnTo>
                    <a:pt x="16583" y="5360"/>
                  </a:lnTo>
                  <a:lnTo>
                    <a:pt x="16685" y="5271"/>
                  </a:lnTo>
                  <a:lnTo>
                    <a:pt x="16821" y="5162"/>
                  </a:lnTo>
                  <a:lnTo>
                    <a:pt x="16957" y="5023"/>
                  </a:lnTo>
                  <a:lnTo>
                    <a:pt x="17073" y="4894"/>
                  </a:lnTo>
                  <a:lnTo>
                    <a:pt x="17175" y="4755"/>
                  </a:lnTo>
                  <a:lnTo>
                    <a:pt x="17277" y="4596"/>
                  </a:lnTo>
                  <a:lnTo>
                    <a:pt x="17379" y="4427"/>
                  </a:lnTo>
                  <a:lnTo>
                    <a:pt x="17461" y="4258"/>
                  </a:lnTo>
                  <a:lnTo>
                    <a:pt x="17550" y="4080"/>
                  </a:lnTo>
                  <a:lnTo>
                    <a:pt x="17624" y="3891"/>
                  </a:lnTo>
                  <a:lnTo>
                    <a:pt x="17706" y="3683"/>
                  </a:lnTo>
                  <a:lnTo>
                    <a:pt x="17781" y="3474"/>
                  </a:lnTo>
                  <a:lnTo>
                    <a:pt x="17863" y="3256"/>
                  </a:lnTo>
                  <a:lnTo>
                    <a:pt x="18019" y="2789"/>
                  </a:lnTo>
                  <a:lnTo>
                    <a:pt x="18183" y="2283"/>
                  </a:lnTo>
                  <a:lnTo>
                    <a:pt x="18224" y="2144"/>
                  </a:lnTo>
                  <a:lnTo>
                    <a:pt x="18237" y="2055"/>
                  </a:lnTo>
                  <a:lnTo>
                    <a:pt x="18251" y="1975"/>
                  </a:lnTo>
                  <a:lnTo>
                    <a:pt x="18251" y="1578"/>
                  </a:lnTo>
                  <a:lnTo>
                    <a:pt x="18210" y="1142"/>
                  </a:lnTo>
                  <a:lnTo>
                    <a:pt x="18169" y="735"/>
                  </a:lnTo>
                  <a:lnTo>
                    <a:pt x="18155" y="536"/>
                  </a:lnTo>
                  <a:lnTo>
                    <a:pt x="18142" y="367"/>
                  </a:lnTo>
                  <a:lnTo>
                    <a:pt x="18142" y="228"/>
                  </a:lnTo>
                  <a:lnTo>
                    <a:pt x="18149" y="169"/>
                  </a:lnTo>
                  <a:lnTo>
                    <a:pt x="18155" y="119"/>
                  </a:lnTo>
                  <a:lnTo>
                    <a:pt x="18169" y="79"/>
                  </a:lnTo>
                  <a:lnTo>
                    <a:pt x="18189" y="40"/>
                  </a:lnTo>
                  <a:lnTo>
                    <a:pt x="18210" y="10"/>
                  </a:lnTo>
                  <a:lnTo>
                    <a:pt x="18244" y="0"/>
                  </a:lnTo>
                  <a:lnTo>
                    <a:pt x="18271" y="10"/>
                  </a:lnTo>
                  <a:lnTo>
                    <a:pt x="18312" y="20"/>
                  </a:lnTo>
                  <a:lnTo>
                    <a:pt x="18353" y="60"/>
                  </a:lnTo>
                  <a:lnTo>
                    <a:pt x="18407" y="99"/>
                  </a:lnTo>
                  <a:lnTo>
                    <a:pt x="18441" y="367"/>
                  </a:lnTo>
                  <a:lnTo>
                    <a:pt x="18503" y="606"/>
                  </a:lnTo>
                  <a:lnTo>
                    <a:pt x="18571" y="844"/>
                  </a:lnTo>
                  <a:lnTo>
                    <a:pt x="18659" y="1032"/>
                  </a:lnTo>
                  <a:lnTo>
                    <a:pt x="18754" y="1211"/>
                  </a:lnTo>
                  <a:lnTo>
                    <a:pt x="18863" y="1370"/>
                  </a:lnTo>
                  <a:lnTo>
                    <a:pt x="18979" y="1509"/>
                  </a:lnTo>
                  <a:lnTo>
                    <a:pt x="19108" y="1628"/>
                  </a:lnTo>
                  <a:lnTo>
                    <a:pt x="19245" y="1727"/>
                  </a:lnTo>
                  <a:lnTo>
                    <a:pt x="19381" y="1817"/>
                  </a:lnTo>
                  <a:lnTo>
                    <a:pt x="19680" y="1956"/>
                  </a:lnTo>
                  <a:lnTo>
                    <a:pt x="19830" y="2005"/>
                  </a:lnTo>
                  <a:lnTo>
                    <a:pt x="19987" y="2045"/>
                  </a:lnTo>
                  <a:lnTo>
                    <a:pt x="20143" y="2075"/>
                  </a:lnTo>
                  <a:lnTo>
                    <a:pt x="20293" y="2094"/>
                  </a:lnTo>
                  <a:lnTo>
                    <a:pt x="20872" y="2144"/>
                  </a:lnTo>
                  <a:lnTo>
                    <a:pt x="21321" y="2164"/>
                  </a:lnTo>
                  <a:lnTo>
                    <a:pt x="21409" y="2184"/>
                  </a:lnTo>
                  <a:lnTo>
                    <a:pt x="21477" y="2204"/>
                  </a:lnTo>
                  <a:lnTo>
                    <a:pt x="21532" y="2224"/>
                  </a:lnTo>
                  <a:lnTo>
                    <a:pt x="21573" y="2253"/>
                  </a:lnTo>
                  <a:lnTo>
                    <a:pt x="21600" y="2303"/>
                  </a:lnTo>
                  <a:lnTo>
                    <a:pt x="21600" y="2353"/>
                  </a:lnTo>
                  <a:lnTo>
                    <a:pt x="21586" y="2412"/>
                  </a:lnTo>
                  <a:lnTo>
                    <a:pt x="21552" y="2492"/>
                  </a:lnTo>
                  <a:lnTo>
                    <a:pt x="21369" y="2472"/>
                  </a:lnTo>
                  <a:lnTo>
                    <a:pt x="21178" y="2462"/>
                  </a:lnTo>
                  <a:lnTo>
                    <a:pt x="20640" y="2462"/>
                  </a:lnTo>
                  <a:lnTo>
                    <a:pt x="20463" y="2482"/>
                  </a:lnTo>
                  <a:lnTo>
                    <a:pt x="20279" y="2501"/>
                  </a:lnTo>
                  <a:lnTo>
                    <a:pt x="20109" y="2531"/>
                  </a:lnTo>
                  <a:lnTo>
                    <a:pt x="19939" y="2581"/>
                  </a:lnTo>
                  <a:lnTo>
                    <a:pt x="19762" y="2631"/>
                  </a:lnTo>
                  <a:lnTo>
                    <a:pt x="19422" y="2750"/>
                  </a:lnTo>
                  <a:lnTo>
                    <a:pt x="19258" y="2829"/>
                  </a:lnTo>
                  <a:lnTo>
                    <a:pt x="19095" y="2918"/>
                  </a:lnTo>
                  <a:lnTo>
                    <a:pt x="18931" y="3018"/>
                  </a:lnTo>
                  <a:lnTo>
                    <a:pt x="18775" y="3137"/>
                  </a:lnTo>
                  <a:lnTo>
                    <a:pt x="18693" y="3186"/>
                  </a:lnTo>
                  <a:lnTo>
                    <a:pt x="18612" y="3266"/>
                  </a:lnTo>
                  <a:lnTo>
                    <a:pt x="18537" y="3345"/>
                  </a:lnTo>
                  <a:lnTo>
                    <a:pt x="18469" y="3425"/>
                  </a:lnTo>
                  <a:lnTo>
                    <a:pt x="18401" y="3514"/>
                  </a:lnTo>
                  <a:lnTo>
                    <a:pt x="18339" y="3603"/>
                  </a:lnTo>
                  <a:lnTo>
                    <a:pt x="18278" y="3703"/>
                  </a:lnTo>
                  <a:lnTo>
                    <a:pt x="18217" y="3812"/>
                  </a:lnTo>
                  <a:lnTo>
                    <a:pt x="18101" y="4040"/>
                  </a:lnTo>
                  <a:lnTo>
                    <a:pt x="17999" y="4268"/>
                  </a:lnTo>
                  <a:lnTo>
                    <a:pt x="17897" y="4517"/>
                  </a:lnTo>
                  <a:lnTo>
                    <a:pt x="17788" y="4755"/>
                  </a:lnTo>
                  <a:lnTo>
                    <a:pt x="17693" y="4983"/>
                  </a:lnTo>
                  <a:lnTo>
                    <a:pt x="17590" y="5221"/>
                  </a:lnTo>
                  <a:lnTo>
                    <a:pt x="17488" y="5430"/>
                  </a:lnTo>
                  <a:lnTo>
                    <a:pt x="17386" y="5618"/>
                  </a:lnTo>
                  <a:lnTo>
                    <a:pt x="17325" y="5708"/>
                  </a:lnTo>
                  <a:lnTo>
                    <a:pt x="17264" y="5807"/>
                  </a:lnTo>
                  <a:lnTo>
                    <a:pt x="17209" y="5876"/>
                  </a:lnTo>
                  <a:lnTo>
                    <a:pt x="17148" y="5946"/>
                  </a:lnTo>
                  <a:lnTo>
                    <a:pt x="17080" y="6006"/>
                  </a:lnTo>
                  <a:lnTo>
                    <a:pt x="17019" y="6055"/>
                  </a:lnTo>
                  <a:lnTo>
                    <a:pt x="16937" y="6095"/>
                  </a:lnTo>
                  <a:lnTo>
                    <a:pt x="16869" y="6125"/>
                  </a:lnTo>
                  <a:lnTo>
                    <a:pt x="16665" y="6164"/>
                  </a:lnTo>
                  <a:lnTo>
                    <a:pt x="16447" y="6194"/>
                  </a:lnTo>
                  <a:lnTo>
                    <a:pt x="16236" y="6214"/>
                  </a:lnTo>
                  <a:lnTo>
                    <a:pt x="14922" y="6214"/>
                  </a:lnTo>
                  <a:lnTo>
                    <a:pt x="14704" y="6224"/>
                  </a:lnTo>
                  <a:lnTo>
                    <a:pt x="14493" y="6244"/>
                  </a:lnTo>
                  <a:lnTo>
                    <a:pt x="14275" y="6274"/>
                  </a:lnTo>
                  <a:lnTo>
                    <a:pt x="14071" y="6313"/>
                  </a:lnTo>
                  <a:lnTo>
                    <a:pt x="13860" y="6383"/>
                  </a:lnTo>
                  <a:lnTo>
                    <a:pt x="13758" y="6412"/>
                  </a:lnTo>
                  <a:lnTo>
                    <a:pt x="13663" y="6452"/>
                  </a:lnTo>
                  <a:lnTo>
                    <a:pt x="13567" y="6502"/>
                  </a:lnTo>
                  <a:lnTo>
                    <a:pt x="13465" y="6551"/>
                  </a:lnTo>
                  <a:lnTo>
                    <a:pt x="13315" y="6641"/>
                  </a:lnTo>
                  <a:lnTo>
                    <a:pt x="13172" y="6730"/>
                  </a:lnTo>
                  <a:lnTo>
                    <a:pt x="13029" y="6829"/>
                  </a:lnTo>
                  <a:lnTo>
                    <a:pt x="12893" y="6949"/>
                  </a:lnTo>
                  <a:lnTo>
                    <a:pt x="12764" y="7078"/>
                  </a:lnTo>
                  <a:lnTo>
                    <a:pt x="12628" y="7207"/>
                  </a:lnTo>
                  <a:lnTo>
                    <a:pt x="12498" y="7336"/>
                  </a:lnTo>
                  <a:lnTo>
                    <a:pt x="12376" y="7475"/>
                  </a:lnTo>
                  <a:lnTo>
                    <a:pt x="12124" y="7782"/>
                  </a:lnTo>
                  <a:lnTo>
                    <a:pt x="11886" y="8090"/>
                  </a:lnTo>
                  <a:lnTo>
                    <a:pt x="11641" y="8428"/>
                  </a:lnTo>
                  <a:lnTo>
                    <a:pt x="11409" y="8745"/>
                  </a:lnTo>
                  <a:lnTo>
                    <a:pt x="11164" y="9083"/>
                  </a:lnTo>
                  <a:lnTo>
                    <a:pt x="10797" y="9559"/>
                  </a:lnTo>
                  <a:lnTo>
                    <a:pt x="10552" y="9857"/>
                  </a:lnTo>
                  <a:lnTo>
                    <a:pt x="10415" y="9996"/>
                  </a:lnTo>
                  <a:lnTo>
                    <a:pt x="10286" y="10145"/>
                  </a:lnTo>
                  <a:lnTo>
                    <a:pt x="10150" y="10274"/>
                  </a:lnTo>
                  <a:lnTo>
                    <a:pt x="10007" y="10393"/>
                  </a:lnTo>
                  <a:lnTo>
                    <a:pt x="9871" y="10502"/>
                  </a:lnTo>
                  <a:lnTo>
                    <a:pt x="9728" y="10611"/>
                  </a:lnTo>
                  <a:lnTo>
                    <a:pt x="9571" y="10701"/>
                  </a:lnTo>
                  <a:lnTo>
                    <a:pt x="9421" y="10800"/>
                  </a:lnTo>
                  <a:lnTo>
                    <a:pt x="9258" y="10869"/>
                  </a:lnTo>
                  <a:lnTo>
                    <a:pt x="9115" y="10929"/>
                  </a:lnTo>
                  <a:lnTo>
                    <a:pt x="8965" y="10959"/>
                  </a:lnTo>
                  <a:lnTo>
                    <a:pt x="8809" y="10979"/>
                  </a:lnTo>
                  <a:lnTo>
                    <a:pt x="8659" y="10999"/>
                  </a:lnTo>
                  <a:lnTo>
                    <a:pt x="8346" y="10999"/>
                  </a:lnTo>
                  <a:lnTo>
                    <a:pt x="8040" y="10979"/>
                  </a:lnTo>
                  <a:lnTo>
                    <a:pt x="7720" y="10959"/>
                  </a:lnTo>
                  <a:lnTo>
                    <a:pt x="7406" y="10959"/>
                  </a:lnTo>
                  <a:lnTo>
                    <a:pt x="7257" y="10979"/>
                  </a:lnTo>
                  <a:lnTo>
                    <a:pt x="7100" y="10999"/>
                  </a:lnTo>
                  <a:lnTo>
                    <a:pt x="6950" y="11028"/>
                  </a:lnTo>
                  <a:lnTo>
                    <a:pt x="6807" y="11088"/>
                  </a:lnTo>
                  <a:lnTo>
                    <a:pt x="6678" y="11157"/>
                  </a:lnTo>
                  <a:lnTo>
                    <a:pt x="6556" y="11247"/>
                  </a:lnTo>
                  <a:lnTo>
                    <a:pt x="6433" y="11356"/>
                  </a:lnTo>
                  <a:lnTo>
                    <a:pt x="6317" y="11485"/>
                  </a:lnTo>
                  <a:lnTo>
                    <a:pt x="6202" y="11604"/>
                  </a:lnTo>
                  <a:lnTo>
                    <a:pt x="6086" y="11733"/>
                  </a:lnTo>
                  <a:lnTo>
                    <a:pt x="5977" y="11872"/>
                  </a:lnTo>
                  <a:lnTo>
                    <a:pt x="5868" y="12031"/>
                  </a:lnTo>
                  <a:lnTo>
                    <a:pt x="5650" y="12319"/>
                  </a:lnTo>
                  <a:lnTo>
                    <a:pt x="5432" y="12617"/>
                  </a:lnTo>
                  <a:lnTo>
                    <a:pt x="5317" y="12765"/>
                  </a:lnTo>
                  <a:lnTo>
                    <a:pt x="5208" y="12904"/>
                  </a:lnTo>
                  <a:lnTo>
                    <a:pt x="5099" y="13033"/>
                  </a:lnTo>
                  <a:lnTo>
                    <a:pt x="4976" y="13163"/>
                  </a:lnTo>
                  <a:lnTo>
                    <a:pt x="5140" y="13262"/>
                  </a:lnTo>
                  <a:lnTo>
                    <a:pt x="5296" y="13351"/>
                  </a:lnTo>
                  <a:lnTo>
                    <a:pt x="5460" y="13411"/>
                  </a:lnTo>
                  <a:lnTo>
                    <a:pt x="5623" y="13460"/>
                  </a:lnTo>
                  <a:lnTo>
                    <a:pt x="5950" y="13530"/>
                  </a:lnTo>
                  <a:lnTo>
                    <a:pt x="6283" y="13589"/>
                  </a:lnTo>
                  <a:lnTo>
                    <a:pt x="6447" y="13609"/>
                  </a:lnTo>
                  <a:lnTo>
                    <a:pt x="6787" y="13689"/>
                  </a:lnTo>
                  <a:lnTo>
                    <a:pt x="6950" y="13738"/>
                  </a:lnTo>
                  <a:lnTo>
                    <a:pt x="7114" y="13808"/>
                  </a:lnTo>
                  <a:lnTo>
                    <a:pt x="7284" y="13887"/>
                  </a:lnTo>
                  <a:lnTo>
                    <a:pt x="7366" y="13947"/>
                  </a:lnTo>
                  <a:lnTo>
                    <a:pt x="7447" y="13996"/>
                  </a:lnTo>
                  <a:lnTo>
                    <a:pt x="7529" y="14056"/>
                  </a:lnTo>
                  <a:lnTo>
                    <a:pt x="7618" y="14125"/>
                  </a:lnTo>
                  <a:lnTo>
                    <a:pt x="7754" y="14254"/>
                  </a:lnTo>
                  <a:lnTo>
                    <a:pt x="7876" y="14383"/>
                  </a:lnTo>
                  <a:lnTo>
                    <a:pt x="8006" y="14522"/>
                  </a:lnTo>
                  <a:lnTo>
                    <a:pt x="8210" y="14800"/>
                  </a:lnTo>
                  <a:lnTo>
                    <a:pt x="8387" y="15078"/>
                  </a:lnTo>
                  <a:lnTo>
                    <a:pt x="8468" y="15227"/>
                  </a:lnTo>
                  <a:lnTo>
                    <a:pt x="8537" y="15376"/>
                  </a:lnTo>
                  <a:lnTo>
                    <a:pt x="8605" y="15515"/>
                  </a:lnTo>
                  <a:lnTo>
                    <a:pt x="8659" y="15664"/>
                  </a:lnTo>
                  <a:lnTo>
                    <a:pt x="8761" y="15962"/>
                  </a:lnTo>
                  <a:lnTo>
                    <a:pt x="8856" y="16260"/>
                  </a:lnTo>
                  <a:lnTo>
                    <a:pt x="8897" y="16408"/>
                  </a:lnTo>
                  <a:lnTo>
                    <a:pt x="9027" y="17024"/>
                  </a:lnTo>
                  <a:lnTo>
                    <a:pt x="9156" y="17649"/>
                  </a:lnTo>
                  <a:lnTo>
                    <a:pt x="9224" y="17957"/>
                  </a:lnTo>
                  <a:lnTo>
                    <a:pt x="9313" y="18265"/>
                  </a:lnTo>
                  <a:lnTo>
                    <a:pt x="9353" y="18424"/>
                  </a:lnTo>
                  <a:lnTo>
                    <a:pt x="9401" y="18572"/>
                  </a:lnTo>
                  <a:lnTo>
                    <a:pt x="9456" y="18721"/>
                  </a:lnTo>
                  <a:lnTo>
                    <a:pt x="9517" y="18870"/>
                  </a:lnTo>
                  <a:lnTo>
                    <a:pt x="9551" y="18950"/>
                  </a:lnTo>
                  <a:lnTo>
                    <a:pt x="9598" y="19039"/>
                  </a:lnTo>
                  <a:lnTo>
                    <a:pt x="9660" y="19118"/>
                  </a:lnTo>
                  <a:lnTo>
                    <a:pt x="9810" y="19277"/>
                  </a:lnTo>
                  <a:lnTo>
                    <a:pt x="9987" y="19436"/>
                  </a:lnTo>
                  <a:lnTo>
                    <a:pt x="10082" y="19515"/>
                  </a:lnTo>
                  <a:lnTo>
                    <a:pt x="10300" y="19684"/>
                  </a:lnTo>
                  <a:lnTo>
                    <a:pt x="10511" y="19833"/>
                  </a:lnTo>
                  <a:lnTo>
                    <a:pt x="10735" y="19972"/>
                  </a:lnTo>
                  <a:lnTo>
                    <a:pt x="10940" y="20111"/>
                  </a:lnTo>
                  <a:lnTo>
                    <a:pt x="11137" y="20240"/>
                  </a:lnTo>
                  <a:lnTo>
                    <a:pt x="11300" y="20349"/>
                  </a:lnTo>
                  <a:lnTo>
                    <a:pt x="11436" y="20449"/>
                  </a:lnTo>
                  <a:lnTo>
                    <a:pt x="11525" y="20518"/>
                  </a:lnTo>
                  <a:lnTo>
                    <a:pt x="11545" y="20558"/>
                  </a:lnTo>
                  <a:lnTo>
                    <a:pt x="11559" y="20578"/>
                  </a:lnTo>
                  <a:lnTo>
                    <a:pt x="11559" y="20607"/>
                  </a:lnTo>
                  <a:lnTo>
                    <a:pt x="11539" y="20617"/>
                  </a:lnTo>
                  <a:lnTo>
                    <a:pt x="11498" y="20627"/>
                  </a:lnTo>
                  <a:lnTo>
                    <a:pt x="11443" y="20637"/>
                  </a:lnTo>
                  <a:lnTo>
                    <a:pt x="11362" y="20637"/>
                  </a:lnTo>
                  <a:lnTo>
                    <a:pt x="11273" y="20627"/>
                  </a:lnTo>
                  <a:lnTo>
                    <a:pt x="11035" y="20558"/>
                  </a:lnTo>
                  <a:lnTo>
                    <a:pt x="10769" y="20458"/>
                  </a:lnTo>
                  <a:lnTo>
                    <a:pt x="10633" y="20409"/>
                  </a:lnTo>
                  <a:lnTo>
                    <a:pt x="10490" y="20369"/>
                  </a:lnTo>
                  <a:lnTo>
                    <a:pt x="10354" y="20329"/>
                  </a:lnTo>
                  <a:lnTo>
                    <a:pt x="10225" y="20300"/>
                  </a:lnTo>
                  <a:lnTo>
                    <a:pt x="10082" y="20270"/>
                  </a:lnTo>
                  <a:lnTo>
                    <a:pt x="9844" y="20270"/>
                  </a:lnTo>
                  <a:lnTo>
                    <a:pt x="9741" y="20300"/>
                  </a:lnTo>
                  <a:lnTo>
                    <a:pt x="9694" y="20319"/>
                  </a:lnTo>
                  <a:lnTo>
                    <a:pt x="9639" y="20339"/>
                  </a:lnTo>
                  <a:lnTo>
                    <a:pt x="9598" y="20379"/>
                  </a:lnTo>
                  <a:lnTo>
                    <a:pt x="9558" y="20409"/>
                  </a:lnTo>
                  <a:lnTo>
                    <a:pt x="9490" y="20508"/>
                  </a:lnTo>
                  <a:lnTo>
                    <a:pt x="9462" y="20568"/>
                  </a:lnTo>
                  <a:lnTo>
                    <a:pt x="9442" y="20627"/>
                  </a:lnTo>
                  <a:lnTo>
                    <a:pt x="9456" y="20756"/>
                  </a:lnTo>
                  <a:lnTo>
                    <a:pt x="9476" y="20965"/>
                  </a:lnTo>
                  <a:lnTo>
                    <a:pt x="9503" y="21163"/>
                  </a:lnTo>
                  <a:lnTo>
                    <a:pt x="9517" y="21322"/>
                  </a:lnTo>
                  <a:lnTo>
                    <a:pt x="9503" y="21431"/>
                  </a:lnTo>
                  <a:lnTo>
                    <a:pt x="9483" y="21521"/>
                  </a:lnTo>
                  <a:lnTo>
                    <a:pt x="9469" y="21570"/>
                  </a:lnTo>
                  <a:lnTo>
                    <a:pt x="9449" y="21590"/>
                  </a:lnTo>
                  <a:lnTo>
                    <a:pt x="9435" y="21600"/>
                  </a:lnTo>
                  <a:lnTo>
                    <a:pt x="9415" y="21580"/>
                  </a:lnTo>
                  <a:lnTo>
                    <a:pt x="9394" y="21550"/>
                  </a:lnTo>
                  <a:lnTo>
                    <a:pt x="9381" y="21501"/>
                  </a:lnTo>
                  <a:lnTo>
                    <a:pt x="9347" y="21382"/>
                  </a:lnTo>
                  <a:lnTo>
                    <a:pt x="9319" y="21263"/>
                  </a:lnTo>
                  <a:lnTo>
                    <a:pt x="9299" y="21114"/>
                  </a:lnTo>
                  <a:lnTo>
                    <a:pt x="9231" y="20578"/>
                  </a:lnTo>
                  <a:lnTo>
                    <a:pt x="9163" y="20051"/>
                  </a:lnTo>
                  <a:lnTo>
                    <a:pt x="9088" y="19545"/>
                  </a:lnTo>
                  <a:lnTo>
                    <a:pt x="9006" y="19039"/>
                  </a:lnTo>
                  <a:lnTo>
                    <a:pt x="8911" y="18533"/>
                  </a:lnTo>
                  <a:lnTo>
                    <a:pt x="8707" y="17520"/>
                  </a:lnTo>
                  <a:lnTo>
                    <a:pt x="8605" y="1700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117392" y="82653"/>
              <a:ext cx="8539" cy="1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7" y="4800"/>
                  </a:moveTo>
                  <a:lnTo>
                    <a:pt x="1071" y="7378"/>
                  </a:lnTo>
                  <a:lnTo>
                    <a:pt x="1607" y="10578"/>
                  </a:lnTo>
                  <a:lnTo>
                    <a:pt x="1964" y="12267"/>
                  </a:lnTo>
                  <a:lnTo>
                    <a:pt x="2499" y="14044"/>
                  </a:lnTo>
                  <a:lnTo>
                    <a:pt x="3035" y="15644"/>
                  </a:lnTo>
                  <a:lnTo>
                    <a:pt x="3749" y="17156"/>
                  </a:lnTo>
                  <a:lnTo>
                    <a:pt x="4641" y="18578"/>
                  </a:lnTo>
                  <a:lnTo>
                    <a:pt x="5534" y="19822"/>
                  </a:lnTo>
                  <a:lnTo>
                    <a:pt x="6069" y="20267"/>
                  </a:lnTo>
                  <a:lnTo>
                    <a:pt x="6783" y="20711"/>
                  </a:lnTo>
                  <a:lnTo>
                    <a:pt x="7498" y="21067"/>
                  </a:lnTo>
                  <a:lnTo>
                    <a:pt x="8390" y="21333"/>
                  </a:lnTo>
                  <a:lnTo>
                    <a:pt x="9104" y="21511"/>
                  </a:lnTo>
                  <a:lnTo>
                    <a:pt x="9997" y="21600"/>
                  </a:lnTo>
                  <a:lnTo>
                    <a:pt x="10889" y="21511"/>
                  </a:lnTo>
                  <a:lnTo>
                    <a:pt x="11960" y="21422"/>
                  </a:lnTo>
                  <a:lnTo>
                    <a:pt x="12853" y="21156"/>
                  </a:lnTo>
                  <a:lnTo>
                    <a:pt x="14102" y="20800"/>
                  </a:lnTo>
                  <a:lnTo>
                    <a:pt x="15352" y="20267"/>
                  </a:lnTo>
                  <a:lnTo>
                    <a:pt x="16602" y="19644"/>
                  </a:lnTo>
                  <a:lnTo>
                    <a:pt x="17316" y="19111"/>
                  </a:lnTo>
                  <a:lnTo>
                    <a:pt x="18208" y="18578"/>
                  </a:lnTo>
                  <a:lnTo>
                    <a:pt x="18744" y="18133"/>
                  </a:lnTo>
                  <a:lnTo>
                    <a:pt x="19636" y="17600"/>
                  </a:lnTo>
                  <a:lnTo>
                    <a:pt x="20529" y="16533"/>
                  </a:lnTo>
                  <a:lnTo>
                    <a:pt x="21064" y="15378"/>
                  </a:lnTo>
                  <a:lnTo>
                    <a:pt x="21421" y="14222"/>
                  </a:lnTo>
                  <a:lnTo>
                    <a:pt x="21600" y="12889"/>
                  </a:lnTo>
                  <a:lnTo>
                    <a:pt x="21600" y="11644"/>
                  </a:lnTo>
                  <a:lnTo>
                    <a:pt x="21421" y="10311"/>
                  </a:lnTo>
                  <a:lnTo>
                    <a:pt x="20529" y="7644"/>
                  </a:lnTo>
                  <a:lnTo>
                    <a:pt x="19279" y="4978"/>
                  </a:lnTo>
                  <a:lnTo>
                    <a:pt x="17851" y="2400"/>
                  </a:lnTo>
                  <a:lnTo>
                    <a:pt x="16602" y="0"/>
                  </a:lnTo>
                  <a:lnTo>
                    <a:pt x="15352" y="267"/>
                  </a:lnTo>
                  <a:lnTo>
                    <a:pt x="14102" y="356"/>
                  </a:lnTo>
                  <a:lnTo>
                    <a:pt x="12674" y="533"/>
                  </a:lnTo>
                  <a:lnTo>
                    <a:pt x="11246" y="622"/>
                  </a:lnTo>
                  <a:lnTo>
                    <a:pt x="8212" y="711"/>
                  </a:lnTo>
                  <a:lnTo>
                    <a:pt x="5177" y="978"/>
                  </a:lnTo>
                  <a:lnTo>
                    <a:pt x="3927" y="1067"/>
                  </a:lnTo>
                  <a:lnTo>
                    <a:pt x="2678" y="1333"/>
                  </a:lnTo>
                  <a:lnTo>
                    <a:pt x="1607" y="1600"/>
                  </a:lnTo>
                  <a:lnTo>
                    <a:pt x="893" y="1956"/>
                  </a:lnTo>
                  <a:lnTo>
                    <a:pt x="357" y="2578"/>
                  </a:lnTo>
                  <a:lnTo>
                    <a:pt x="0" y="3200"/>
                  </a:lnTo>
                  <a:lnTo>
                    <a:pt x="0" y="3911"/>
                  </a:lnTo>
                  <a:lnTo>
                    <a:pt x="357" y="480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302020" y="7222"/>
              <a:ext cx="8538" cy="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7" y="21600"/>
                  </a:moveTo>
                  <a:lnTo>
                    <a:pt x="11917" y="4375"/>
                  </a:lnTo>
                  <a:lnTo>
                    <a:pt x="11731" y="3554"/>
                  </a:lnTo>
                  <a:lnTo>
                    <a:pt x="9869" y="0"/>
                  </a:lnTo>
                  <a:lnTo>
                    <a:pt x="0" y="14491"/>
                  </a:lnTo>
                  <a:lnTo>
                    <a:pt x="0" y="15038"/>
                  </a:lnTo>
                  <a:lnTo>
                    <a:pt x="1862" y="18866"/>
                  </a:lnTo>
                  <a:lnTo>
                    <a:pt x="5772" y="1367"/>
                  </a:lnTo>
                  <a:lnTo>
                    <a:pt x="8007" y="21600"/>
                  </a:lnTo>
                  <a:lnTo>
                    <a:pt x="21600" y="18592"/>
                  </a:lnTo>
                  <a:lnTo>
                    <a:pt x="11917" y="4375"/>
                  </a:lnTo>
                  <a:lnTo>
                    <a:pt x="8007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45458" y="7222"/>
              <a:ext cx="58697" cy="2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2" y="21600"/>
                  </a:moveTo>
                  <a:lnTo>
                    <a:pt x="760" y="21550"/>
                  </a:lnTo>
                  <a:lnTo>
                    <a:pt x="2059" y="20288"/>
                  </a:lnTo>
                  <a:lnTo>
                    <a:pt x="3383" y="18976"/>
                  </a:lnTo>
                  <a:lnTo>
                    <a:pt x="4683" y="17664"/>
                  </a:lnTo>
                  <a:lnTo>
                    <a:pt x="5982" y="16250"/>
                  </a:lnTo>
                  <a:lnTo>
                    <a:pt x="8532" y="13626"/>
                  </a:lnTo>
                  <a:lnTo>
                    <a:pt x="9832" y="12314"/>
                  </a:lnTo>
                  <a:lnTo>
                    <a:pt x="11106" y="11052"/>
                  </a:lnTo>
                  <a:lnTo>
                    <a:pt x="12406" y="9791"/>
                  </a:lnTo>
                  <a:lnTo>
                    <a:pt x="13681" y="8680"/>
                  </a:lnTo>
                  <a:lnTo>
                    <a:pt x="14956" y="7621"/>
                  </a:lnTo>
                  <a:lnTo>
                    <a:pt x="16280" y="6561"/>
                  </a:lnTo>
                  <a:lnTo>
                    <a:pt x="16942" y="6157"/>
                  </a:lnTo>
                  <a:lnTo>
                    <a:pt x="17579" y="5703"/>
                  </a:lnTo>
                  <a:lnTo>
                    <a:pt x="18241" y="5299"/>
                  </a:lnTo>
                  <a:lnTo>
                    <a:pt x="19565" y="4593"/>
                  </a:lnTo>
                  <a:lnTo>
                    <a:pt x="20252" y="4290"/>
                  </a:lnTo>
                  <a:lnTo>
                    <a:pt x="20914" y="4037"/>
                  </a:lnTo>
                  <a:lnTo>
                    <a:pt x="21600" y="3735"/>
                  </a:lnTo>
                  <a:lnTo>
                    <a:pt x="21306" y="0"/>
                  </a:lnTo>
                  <a:lnTo>
                    <a:pt x="20595" y="252"/>
                  </a:lnTo>
                  <a:lnTo>
                    <a:pt x="19884" y="555"/>
                  </a:lnTo>
                  <a:lnTo>
                    <a:pt x="19148" y="908"/>
                  </a:lnTo>
                  <a:lnTo>
                    <a:pt x="18462" y="1312"/>
                  </a:lnTo>
                  <a:lnTo>
                    <a:pt x="17751" y="1665"/>
                  </a:lnTo>
                  <a:lnTo>
                    <a:pt x="17064" y="2120"/>
                  </a:lnTo>
                  <a:lnTo>
                    <a:pt x="16353" y="2523"/>
                  </a:lnTo>
                  <a:lnTo>
                    <a:pt x="15667" y="3028"/>
                  </a:lnTo>
                  <a:lnTo>
                    <a:pt x="14318" y="4088"/>
                  </a:lnTo>
                  <a:lnTo>
                    <a:pt x="12970" y="5198"/>
                  </a:lnTo>
                  <a:lnTo>
                    <a:pt x="11646" y="6359"/>
                  </a:lnTo>
                  <a:lnTo>
                    <a:pt x="8998" y="8882"/>
                  </a:lnTo>
                  <a:lnTo>
                    <a:pt x="7723" y="10194"/>
                  </a:lnTo>
                  <a:lnTo>
                    <a:pt x="6424" y="11557"/>
                  </a:lnTo>
                  <a:lnTo>
                    <a:pt x="5149" y="12920"/>
                  </a:lnTo>
                  <a:lnTo>
                    <a:pt x="3849" y="14282"/>
                  </a:lnTo>
                  <a:lnTo>
                    <a:pt x="2574" y="15544"/>
                  </a:lnTo>
                  <a:lnTo>
                    <a:pt x="1275" y="16856"/>
                  </a:lnTo>
                  <a:lnTo>
                    <a:pt x="0" y="18067"/>
                  </a:lnTo>
                  <a:lnTo>
                    <a:pt x="98" y="18017"/>
                  </a:lnTo>
                  <a:lnTo>
                    <a:pt x="662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33718" y="24876"/>
              <a:ext cx="12808" cy="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84" y="21482"/>
                  </a:moveTo>
                  <a:lnTo>
                    <a:pt x="6278" y="21600"/>
                  </a:lnTo>
                  <a:lnTo>
                    <a:pt x="7980" y="19239"/>
                  </a:lnTo>
                  <a:lnTo>
                    <a:pt x="9683" y="17233"/>
                  </a:lnTo>
                  <a:lnTo>
                    <a:pt x="13513" y="13456"/>
                  </a:lnTo>
                  <a:lnTo>
                    <a:pt x="14365" y="12748"/>
                  </a:lnTo>
                  <a:lnTo>
                    <a:pt x="15322" y="11803"/>
                  </a:lnTo>
                  <a:lnTo>
                    <a:pt x="16280" y="11095"/>
                  </a:lnTo>
                  <a:lnTo>
                    <a:pt x="17344" y="10505"/>
                  </a:lnTo>
                  <a:lnTo>
                    <a:pt x="18408" y="9797"/>
                  </a:lnTo>
                  <a:lnTo>
                    <a:pt x="21600" y="8380"/>
                  </a:lnTo>
                  <a:lnTo>
                    <a:pt x="19153" y="0"/>
                  </a:lnTo>
                  <a:lnTo>
                    <a:pt x="17557" y="590"/>
                  </a:lnTo>
                  <a:lnTo>
                    <a:pt x="16173" y="1180"/>
                  </a:lnTo>
                  <a:lnTo>
                    <a:pt x="14790" y="1889"/>
                  </a:lnTo>
                  <a:lnTo>
                    <a:pt x="13407" y="2715"/>
                  </a:lnTo>
                  <a:lnTo>
                    <a:pt x="12130" y="3541"/>
                  </a:lnTo>
                  <a:lnTo>
                    <a:pt x="10853" y="4603"/>
                  </a:lnTo>
                  <a:lnTo>
                    <a:pt x="9576" y="5548"/>
                  </a:lnTo>
                  <a:lnTo>
                    <a:pt x="8300" y="6610"/>
                  </a:lnTo>
                  <a:lnTo>
                    <a:pt x="6171" y="8734"/>
                  </a:lnTo>
                  <a:lnTo>
                    <a:pt x="3937" y="10977"/>
                  </a:lnTo>
                  <a:lnTo>
                    <a:pt x="1915" y="13574"/>
                  </a:lnTo>
                  <a:lnTo>
                    <a:pt x="106" y="16052"/>
                  </a:lnTo>
                  <a:lnTo>
                    <a:pt x="0" y="16052"/>
                  </a:lnTo>
                  <a:lnTo>
                    <a:pt x="6384" y="2148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31584" y="32098"/>
              <a:ext cx="5337" cy="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76" y="21600"/>
                  </a:moveTo>
                  <a:lnTo>
                    <a:pt x="7731" y="21446"/>
                  </a:lnTo>
                  <a:lnTo>
                    <a:pt x="10686" y="20520"/>
                  </a:lnTo>
                  <a:lnTo>
                    <a:pt x="12505" y="19286"/>
                  </a:lnTo>
                  <a:lnTo>
                    <a:pt x="13869" y="18206"/>
                  </a:lnTo>
                  <a:lnTo>
                    <a:pt x="15006" y="16971"/>
                  </a:lnTo>
                  <a:lnTo>
                    <a:pt x="16371" y="14966"/>
                  </a:lnTo>
                  <a:lnTo>
                    <a:pt x="17962" y="12806"/>
                  </a:lnTo>
                  <a:lnTo>
                    <a:pt x="19099" y="10800"/>
                  </a:lnTo>
                  <a:lnTo>
                    <a:pt x="20008" y="9103"/>
                  </a:lnTo>
                  <a:lnTo>
                    <a:pt x="20918" y="7714"/>
                  </a:lnTo>
                  <a:lnTo>
                    <a:pt x="21600" y="7097"/>
                  </a:lnTo>
                  <a:lnTo>
                    <a:pt x="7958" y="0"/>
                  </a:lnTo>
                  <a:lnTo>
                    <a:pt x="5912" y="2160"/>
                  </a:lnTo>
                  <a:lnTo>
                    <a:pt x="4547" y="4320"/>
                  </a:lnTo>
                  <a:lnTo>
                    <a:pt x="2956" y="6634"/>
                  </a:lnTo>
                  <a:lnTo>
                    <a:pt x="1819" y="8486"/>
                  </a:lnTo>
                  <a:lnTo>
                    <a:pt x="909" y="10183"/>
                  </a:lnTo>
                  <a:lnTo>
                    <a:pt x="0" y="11417"/>
                  </a:lnTo>
                  <a:lnTo>
                    <a:pt x="682" y="10954"/>
                  </a:lnTo>
                  <a:lnTo>
                    <a:pt x="2274" y="10491"/>
                  </a:lnTo>
                  <a:lnTo>
                    <a:pt x="2728" y="10337"/>
                  </a:lnTo>
                  <a:lnTo>
                    <a:pt x="7276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10240" y="35308"/>
              <a:ext cx="23479" cy="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1" y="21098"/>
                  </a:moveTo>
                  <a:lnTo>
                    <a:pt x="557" y="21098"/>
                  </a:lnTo>
                  <a:lnTo>
                    <a:pt x="3033" y="20595"/>
                  </a:lnTo>
                  <a:lnTo>
                    <a:pt x="5632" y="20595"/>
                  </a:lnTo>
                  <a:lnTo>
                    <a:pt x="8170" y="20847"/>
                  </a:lnTo>
                  <a:lnTo>
                    <a:pt x="10831" y="21349"/>
                  </a:lnTo>
                  <a:lnTo>
                    <a:pt x="13554" y="21600"/>
                  </a:lnTo>
                  <a:lnTo>
                    <a:pt x="16154" y="21349"/>
                  </a:lnTo>
                  <a:lnTo>
                    <a:pt x="17577" y="21098"/>
                  </a:lnTo>
                  <a:lnTo>
                    <a:pt x="20177" y="19591"/>
                  </a:lnTo>
                  <a:lnTo>
                    <a:pt x="21600" y="18335"/>
                  </a:lnTo>
                  <a:lnTo>
                    <a:pt x="20362" y="0"/>
                  </a:lnTo>
                  <a:lnTo>
                    <a:pt x="19310" y="1005"/>
                  </a:lnTo>
                  <a:lnTo>
                    <a:pt x="18258" y="1758"/>
                  </a:lnTo>
                  <a:lnTo>
                    <a:pt x="17144" y="2260"/>
                  </a:lnTo>
                  <a:lnTo>
                    <a:pt x="15968" y="2512"/>
                  </a:lnTo>
                  <a:lnTo>
                    <a:pt x="13554" y="2763"/>
                  </a:lnTo>
                  <a:lnTo>
                    <a:pt x="11017" y="2512"/>
                  </a:lnTo>
                  <a:lnTo>
                    <a:pt x="8355" y="2260"/>
                  </a:lnTo>
                  <a:lnTo>
                    <a:pt x="5694" y="1758"/>
                  </a:lnTo>
                  <a:lnTo>
                    <a:pt x="2909" y="1758"/>
                  </a:lnTo>
                  <a:lnTo>
                    <a:pt x="1547" y="2009"/>
                  </a:lnTo>
                  <a:lnTo>
                    <a:pt x="124" y="2512"/>
                  </a:lnTo>
                  <a:lnTo>
                    <a:pt x="0" y="2512"/>
                  </a:lnTo>
                  <a:lnTo>
                    <a:pt x="681" y="210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189963" y="36110"/>
              <a:ext cx="18143" cy="8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0" y="21600"/>
                  </a:moveTo>
                  <a:lnTo>
                    <a:pt x="2044" y="21600"/>
                  </a:lnTo>
                  <a:lnTo>
                    <a:pt x="4429" y="19823"/>
                  </a:lnTo>
                  <a:lnTo>
                    <a:pt x="6882" y="17909"/>
                  </a:lnTo>
                  <a:lnTo>
                    <a:pt x="9267" y="16268"/>
                  </a:lnTo>
                  <a:lnTo>
                    <a:pt x="11788" y="14765"/>
                  </a:lnTo>
                  <a:lnTo>
                    <a:pt x="14241" y="13397"/>
                  </a:lnTo>
                  <a:lnTo>
                    <a:pt x="16626" y="12167"/>
                  </a:lnTo>
                  <a:lnTo>
                    <a:pt x="19147" y="11073"/>
                  </a:lnTo>
                  <a:lnTo>
                    <a:pt x="21600" y="10116"/>
                  </a:lnTo>
                  <a:lnTo>
                    <a:pt x="20850" y="0"/>
                  </a:lnTo>
                  <a:lnTo>
                    <a:pt x="18193" y="957"/>
                  </a:lnTo>
                  <a:lnTo>
                    <a:pt x="15536" y="2187"/>
                  </a:lnTo>
                  <a:lnTo>
                    <a:pt x="12878" y="3554"/>
                  </a:lnTo>
                  <a:lnTo>
                    <a:pt x="10289" y="4922"/>
                  </a:lnTo>
                  <a:lnTo>
                    <a:pt x="7768" y="6562"/>
                  </a:lnTo>
                  <a:lnTo>
                    <a:pt x="5247" y="8339"/>
                  </a:lnTo>
                  <a:lnTo>
                    <a:pt x="2657" y="10116"/>
                  </a:lnTo>
                  <a:lnTo>
                    <a:pt x="136" y="12167"/>
                  </a:lnTo>
                  <a:lnTo>
                    <a:pt x="0" y="12167"/>
                  </a:lnTo>
                  <a:lnTo>
                    <a:pt x="218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64350" y="40123"/>
              <a:ext cx="26681" cy="1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1" y="21600"/>
                  </a:moveTo>
                  <a:lnTo>
                    <a:pt x="1694" y="21524"/>
                  </a:lnTo>
                  <a:lnTo>
                    <a:pt x="4447" y="19546"/>
                  </a:lnTo>
                  <a:lnTo>
                    <a:pt x="9529" y="15287"/>
                  </a:lnTo>
                  <a:lnTo>
                    <a:pt x="11965" y="13006"/>
                  </a:lnTo>
                  <a:lnTo>
                    <a:pt x="14400" y="10876"/>
                  </a:lnTo>
                  <a:lnTo>
                    <a:pt x="16729" y="8823"/>
                  </a:lnTo>
                  <a:lnTo>
                    <a:pt x="18000" y="7834"/>
                  </a:lnTo>
                  <a:lnTo>
                    <a:pt x="20329" y="6008"/>
                  </a:lnTo>
                  <a:lnTo>
                    <a:pt x="21600" y="5248"/>
                  </a:lnTo>
                  <a:lnTo>
                    <a:pt x="19906" y="0"/>
                  </a:lnTo>
                  <a:lnTo>
                    <a:pt x="18635" y="913"/>
                  </a:lnTo>
                  <a:lnTo>
                    <a:pt x="17312" y="1901"/>
                  </a:lnTo>
                  <a:lnTo>
                    <a:pt x="16041" y="2814"/>
                  </a:lnTo>
                  <a:lnTo>
                    <a:pt x="14771" y="3879"/>
                  </a:lnTo>
                  <a:lnTo>
                    <a:pt x="12282" y="6008"/>
                  </a:lnTo>
                  <a:lnTo>
                    <a:pt x="9847" y="8138"/>
                  </a:lnTo>
                  <a:lnTo>
                    <a:pt x="7465" y="10420"/>
                  </a:lnTo>
                  <a:lnTo>
                    <a:pt x="4976" y="12473"/>
                  </a:lnTo>
                  <a:lnTo>
                    <a:pt x="3759" y="13462"/>
                  </a:lnTo>
                  <a:lnTo>
                    <a:pt x="2541" y="14527"/>
                  </a:lnTo>
                  <a:lnTo>
                    <a:pt x="1271" y="15515"/>
                  </a:lnTo>
                  <a:lnTo>
                    <a:pt x="0" y="16352"/>
                  </a:lnTo>
                  <a:lnTo>
                    <a:pt x="53" y="16276"/>
                  </a:lnTo>
                  <a:lnTo>
                    <a:pt x="1641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153678" y="50555"/>
              <a:ext cx="12807" cy="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90" y="21383"/>
                  </a:moveTo>
                  <a:lnTo>
                    <a:pt x="8290" y="21600"/>
                  </a:lnTo>
                  <a:lnTo>
                    <a:pt x="8757" y="20297"/>
                  </a:lnTo>
                  <a:lnTo>
                    <a:pt x="9341" y="19104"/>
                  </a:lnTo>
                  <a:lnTo>
                    <a:pt x="9924" y="18018"/>
                  </a:lnTo>
                  <a:lnTo>
                    <a:pt x="10625" y="16824"/>
                  </a:lnTo>
                  <a:lnTo>
                    <a:pt x="11325" y="15739"/>
                  </a:lnTo>
                  <a:lnTo>
                    <a:pt x="12960" y="13785"/>
                  </a:lnTo>
                  <a:lnTo>
                    <a:pt x="13661" y="12917"/>
                  </a:lnTo>
                  <a:lnTo>
                    <a:pt x="14478" y="12048"/>
                  </a:lnTo>
                  <a:lnTo>
                    <a:pt x="15412" y="11288"/>
                  </a:lnTo>
                  <a:lnTo>
                    <a:pt x="16229" y="10529"/>
                  </a:lnTo>
                  <a:lnTo>
                    <a:pt x="17280" y="9769"/>
                  </a:lnTo>
                  <a:lnTo>
                    <a:pt x="18214" y="9118"/>
                  </a:lnTo>
                  <a:lnTo>
                    <a:pt x="19382" y="8575"/>
                  </a:lnTo>
                  <a:lnTo>
                    <a:pt x="20432" y="8032"/>
                  </a:lnTo>
                  <a:lnTo>
                    <a:pt x="21600" y="7598"/>
                  </a:lnTo>
                  <a:lnTo>
                    <a:pt x="18097" y="0"/>
                  </a:lnTo>
                  <a:lnTo>
                    <a:pt x="16579" y="760"/>
                  </a:lnTo>
                  <a:lnTo>
                    <a:pt x="15062" y="1411"/>
                  </a:lnTo>
                  <a:lnTo>
                    <a:pt x="13544" y="2279"/>
                  </a:lnTo>
                  <a:lnTo>
                    <a:pt x="12143" y="3148"/>
                  </a:lnTo>
                  <a:lnTo>
                    <a:pt x="10625" y="4233"/>
                  </a:lnTo>
                  <a:lnTo>
                    <a:pt x="9341" y="5319"/>
                  </a:lnTo>
                  <a:lnTo>
                    <a:pt x="8173" y="6404"/>
                  </a:lnTo>
                  <a:lnTo>
                    <a:pt x="7122" y="7598"/>
                  </a:lnTo>
                  <a:lnTo>
                    <a:pt x="5955" y="8792"/>
                  </a:lnTo>
                  <a:lnTo>
                    <a:pt x="5021" y="9986"/>
                  </a:lnTo>
                  <a:lnTo>
                    <a:pt x="3970" y="11397"/>
                  </a:lnTo>
                  <a:lnTo>
                    <a:pt x="3036" y="12808"/>
                  </a:lnTo>
                  <a:lnTo>
                    <a:pt x="1401" y="15630"/>
                  </a:lnTo>
                  <a:lnTo>
                    <a:pt x="701" y="17258"/>
                  </a:lnTo>
                  <a:lnTo>
                    <a:pt x="117" y="18778"/>
                  </a:lnTo>
                  <a:lnTo>
                    <a:pt x="0" y="18886"/>
                  </a:lnTo>
                  <a:lnTo>
                    <a:pt x="8290" y="2138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153678" y="58579"/>
              <a:ext cx="8538" cy="8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34" y="20480"/>
                  </a:moveTo>
                  <a:lnTo>
                    <a:pt x="16934" y="9120"/>
                  </a:lnTo>
                  <a:lnTo>
                    <a:pt x="15898" y="9440"/>
                  </a:lnTo>
                  <a:lnTo>
                    <a:pt x="15206" y="9600"/>
                  </a:lnTo>
                  <a:lnTo>
                    <a:pt x="14688" y="9600"/>
                  </a:lnTo>
                  <a:lnTo>
                    <a:pt x="14342" y="9440"/>
                  </a:lnTo>
                  <a:lnTo>
                    <a:pt x="13997" y="9440"/>
                  </a:lnTo>
                  <a:lnTo>
                    <a:pt x="13824" y="9280"/>
                  </a:lnTo>
                  <a:lnTo>
                    <a:pt x="13651" y="8960"/>
                  </a:lnTo>
                  <a:lnTo>
                    <a:pt x="13478" y="8800"/>
                  </a:lnTo>
                  <a:lnTo>
                    <a:pt x="13133" y="8320"/>
                  </a:lnTo>
                  <a:lnTo>
                    <a:pt x="13133" y="7840"/>
                  </a:lnTo>
                  <a:lnTo>
                    <a:pt x="12960" y="7040"/>
                  </a:lnTo>
                  <a:lnTo>
                    <a:pt x="12960" y="5440"/>
                  </a:lnTo>
                  <a:lnTo>
                    <a:pt x="13133" y="4640"/>
                  </a:lnTo>
                  <a:lnTo>
                    <a:pt x="13306" y="3680"/>
                  </a:lnTo>
                  <a:lnTo>
                    <a:pt x="1037" y="0"/>
                  </a:lnTo>
                  <a:lnTo>
                    <a:pt x="518" y="2080"/>
                  </a:lnTo>
                  <a:lnTo>
                    <a:pt x="0" y="4000"/>
                  </a:lnTo>
                  <a:lnTo>
                    <a:pt x="0" y="8320"/>
                  </a:lnTo>
                  <a:lnTo>
                    <a:pt x="346" y="10240"/>
                  </a:lnTo>
                  <a:lnTo>
                    <a:pt x="1037" y="12320"/>
                  </a:lnTo>
                  <a:lnTo>
                    <a:pt x="1901" y="14240"/>
                  </a:lnTo>
                  <a:lnTo>
                    <a:pt x="3110" y="16000"/>
                  </a:lnTo>
                  <a:lnTo>
                    <a:pt x="4666" y="17760"/>
                  </a:lnTo>
                  <a:lnTo>
                    <a:pt x="6394" y="19200"/>
                  </a:lnTo>
                  <a:lnTo>
                    <a:pt x="8813" y="20320"/>
                  </a:lnTo>
                  <a:lnTo>
                    <a:pt x="11059" y="21120"/>
                  </a:lnTo>
                  <a:lnTo>
                    <a:pt x="13651" y="21600"/>
                  </a:lnTo>
                  <a:lnTo>
                    <a:pt x="16243" y="21600"/>
                  </a:lnTo>
                  <a:lnTo>
                    <a:pt x="19008" y="21120"/>
                  </a:lnTo>
                  <a:lnTo>
                    <a:pt x="21600" y="20480"/>
                  </a:lnTo>
                  <a:lnTo>
                    <a:pt x="21600" y="9120"/>
                  </a:lnTo>
                  <a:lnTo>
                    <a:pt x="16934" y="204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50476" y="61789"/>
              <a:ext cx="11740" cy="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76" y="21600"/>
                  </a:moveTo>
                  <a:lnTo>
                    <a:pt x="3724" y="21355"/>
                  </a:lnTo>
                  <a:lnTo>
                    <a:pt x="4717" y="20618"/>
                  </a:lnTo>
                  <a:lnTo>
                    <a:pt x="6455" y="19636"/>
                  </a:lnTo>
                  <a:lnTo>
                    <a:pt x="7200" y="19145"/>
                  </a:lnTo>
                  <a:lnTo>
                    <a:pt x="9186" y="18655"/>
                  </a:lnTo>
                  <a:lnTo>
                    <a:pt x="11048" y="18655"/>
                  </a:lnTo>
                  <a:lnTo>
                    <a:pt x="13034" y="18900"/>
                  </a:lnTo>
                  <a:lnTo>
                    <a:pt x="14772" y="19391"/>
                  </a:lnTo>
                  <a:lnTo>
                    <a:pt x="16510" y="20373"/>
                  </a:lnTo>
                  <a:lnTo>
                    <a:pt x="18248" y="21600"/>
                  </a:lnTo>
                  <a:lnTo>
                    <a:pt x="21600" y="4173"/>
                  </a:lnTo>
                  <a:lnTo>
                    <a:pt x="16634" y="1227"/>
                  </a:lnTo>
                  <a:lnTo>
                    <a:pt x="14028" y="491"/>
                  </a:lnTo>
                  <a:lnTo>
                    <a:pt x="11172" y="0"/>
                  </a:lnTo>
                  <a:lnTo>
                    <a:pt x="8441" y="245"/>
                  </a:lnTo>
                  <a:lnTo>
                    <a:pt x="5834" y="736"/>
                  </a:lnTo>
                  <a:lnTo>
                    <a:pt x="4345" y="1718"/>
                  </a:lnTo>
                  <a:lnTo>
                    <a:pt x="2855" y="2455"/>
                  </a:lnTo>
                  <a:lnTo>
                    <a:pt x="1366" y="3436"/>
                  </a:lnTo>
                  <a:lnTo>
                    <a:pt x="0" y="4418"/>
                  </a:lnTo>
                  <a:lnTo>
                    <a:pt x="248" y="4173"/>
                  </a:lnTo>
                  <a:lnTo>
                    <a:pt x="3476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29132" y="62591"/>
              <a:ext cx="22412" cy="12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90" y="21600"/>
                  </a:moveTo>
                  <a:lnTo>
                    <a:pt x="2373" y="21436"/>
                  </a:lnTo>
                  <a:lnTo>
                    <a:pt x="4989" y="19136"/>
                  </a:lnTo>
                  <a:lnTo>
                    <a:pt x="7484" y="16919"/>
                  </a:lnTo>
                  <a:lnTo>
                    <a:pt x="9857" y="14701"/>
                  </a:lnTo>
                  <a:lnTo>
                    <a:pt x="12291" y="12566"/>
                  </a:lnTo>
                  <a:lnTo>
                    <a:pt x="14603" y="10595"/>
                  </a:lnTo>
                  <a:lnTo>
                    <a:pt x="16915" y="8706"/>
                  </a:lnTo>
                  <a:lnTo>
                    <a:pt x="18132" y="7884"/>
                  </a:lnTo>
                  <a:lnTo>
                    <a:pt x="20444" y="6406"/>
                  </a:lnTo>
                  <a:lnTo>
                    <a:pt x="21600" y="5831"/>
                  </a:lnTo>
                  <a:lnTo>
                    <a:pt x="20018" y="0"/>
                  </a:lnTo>
                  <a:lnTo>
                    <a:pt x="18679" y="739"/>
                  </a:lnTo>
                  <a:lnTo>
                    <a:pt x="17280" y="1560"/>
                  </a:lnTo>
                  <a:lnTo>
                    <a:pt x="14725" y="3367"/>
                  </a:lnTo>
                  <a:lnTo>
                    <a:pt x="12230" y="5338"/>
                  </a:lnTo>
                  <a:lnTo>
                    <a:pt x="9735" y="7392"/>
                  </a:lnTo>
                  <a:lnTo>
                    <a:pt x="7362" y="9609"/>
                  </a:lnTo>
                  <a:lnTo>
                    <a:pt x="4928" y="11827"/>
                  </a:lnTo>
                  <a:lnTo>
                    <a:pt x="2495" y="13962"/>
                  </a:lnTo>
                  <a:lnTo>
                    <a:pt x="0" y="16179"/>
                  </a:lnTo>
                  <a:lnTo>
                    <a:pt x="183" y="16015"/>
                  </a:lnTo>
                  <a:lnTo>
                    <a:pt x="219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118460" y="72221"/>
              <a:ext cx="12807" cy="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39" y="21476"/>
                  </a:moveTo>
                  <a:lnTo>
                    <a:pt x="7939" y="21600"/>
                  </a:lnTo>
                  <a:lnTo>
                    <a:pt x="9691" y="18621"/>
                  </a:lnTo>
                  <a:lnTo>
                    <a:pt x="10275" y="17752"/>
                  </a:lnTo>
                  <a:lnTo>
                    <a:pt x="11909" y="15890"/>
                  </a:lnTo>
                  <a:lnTo>
                    <a:pt x="13544" y="14152"/>
                  </a:lnTo>
                  <a:lnTo>
                    <a:pt x="15529" y="12414"/>
                  </a:lnTo>
                  <a:lnTo>
                    <a:pt x="17514" y="10924"/>
                  </a:lnTo>
                  <a:lnTo>
                    <a:pt x="19615" y="9559"/>
                  </a:lnTo>
                  <a:lnTo>
                    <a:pt x="21600" y="8441"/>
                  </a:lnTo>
                  <a:lnTo>
                    <a:pt x="17747" y="0"/>
                  </a:lnTo>
                  <a:lnTo>
                    <a:pt x="15178" y="1490"/>
                  </a:lnTo>
                  <a:lnTo>
                    <a:pt x="12610" y="3103"/>
                  </a:lnTo>
                  <a:lnTo>
                    <a:pt x="10158" y="4966"/>
                  </a:lnTo>
                  <a:lnTo>
                    <a:pt x="7706" y="7200"/>
                  </a:lnTo>
                  <a:lnTo>
                    <a:pt x="5604" y="9434"/>
                  </a:lnTo>
                  <a:lnTo>
                    <a:pt x="3619" y="11793"/>
                  </a:lnTo>
                  <a:lnTo>
                    <a:pt x="2569" y="13159"/>
                  </a:lnTo>
                  <a:lnTo>
                    <a:pt x="1751" y="14648"/>
                  </a:lnTo>
                  <a:lnTo>
                    <a:pt x="934" y="16014"/>
                  </a:lnTo>
                  <a:lnTo>
                    <a:pt x="117" y="17503"/>
                  </a:lnTo>
                  <a:lnTo>
                    <a:pt x="0" y="17503"/>
                  </a:lnTo>
                  <a:lnTo>
                    <a:pt x="7939" y="214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117392" y="80246"/>
              <a:ext cx="8539" cy="1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98" y="21600"/>
                  </a:moveTo>
                  <a:lnTo>
                    <a:pt x="21115" y="20885"/>
                  </a:lnTo>
                  <a:lnTo>
                    <a:pt x="20872" y="18185"/>
                  </a:lnTo>
                  <a:lnTo>
                    <a:pt x="20144" y="15565"/>
                  </a:lnTo>
                  <a:lnTo>
                    <a:pt x="19173" y="13103"/>
                  </a:lnTo>
                  <a:lnTo>
                    <a:pt x="18445" y="10641"/>
                  </a:lnTo>
                  <a:lnTo>
                    <a:pt x="18202" y="9609"/>
                  </a:lnTo>
                  <a:lnTo>
                    <a:pt x="18202" y="7385"/>
                  </a:lnTo>
                  <a:lnTo>
                    <a:pt x="18445" y="6432"/>
                  </a:lnTo>
                  <a:lnTo>
                    <a:pt x="18930" y="5479"/>
                  </a:lnTo>
                  <a:lnTo>
                    <a:pt x="19416" y="4447"/>
                  </a:lnTo>
                  <a:lnTo>
                    <a:pt x="20387" y="3574"/>
                  </a:lnTo>
                  <a:lnTo>
                    <a:pt x="21600" y="2541"/>
                  </a:lnTo>
                  <a:lnTo>
                    <a:pt x="5097" y="0"/>
                  </a:lnTo>
                  <a:lnTo>
                    <a:pt x="3398" y="1429"/>
                  </a:lnTo>
                  <a:lnTo>
                    <a:pt x="1942" y="2938"/>
                  </a:lnTo>
                  <a:lnTo>
                    <a:pt x="971" y="4368"/>
                  </a:lnTo>
                  <a:lnTo>
                    <a:pt x="243" y="5718"/>
                  </a:lnTo>
                  <a:lnTo>
                    <a:pt x="0" y="7147"/>
                  </a:lnTo>
                  <a:lnTo>
                    <a:pt x="0" y="9847"/>
                  </a:lnTo>
                  <a:lnTo>
                    <a:pt x="243" y="11197"/>
                  </a:lnTo>
                  <a:lnTo>
                    <a:pt x="1213" y="13738"/>
                  </a:lnTo>
                  <a:lnTo>
                    <a:pt x="1942" y="16200"/>
                  </a:lnTo>
                  <a:lnTo>
                    <a:pt x="2670" y="18582"/>
                  </a:lnTo>
                  <a:lnTo>
                    <a:pt x="2912" y="20885"/>
                  </a:lnTo>
                  <a:lnTo>
                    <a:pt x="20872" y="20171"/>
                  </a:lnTo>
                  <a:lnTo>
                    <a:pt x="3398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09922" y="81851"/>
              <a:ext cx="12808" cy="11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71" y="8582"/>
                  </a:moveTo>
                  <a:lnTo>
                    <a:pt x="4765" y="8679"/>
                  </a:lnTo>
                  <a:lnTo>
                    <a:pt x="5612" y="8196"/>
                  </a:lnTo>
                  <a:lnTo>
                    <a:pt x="6353" y="7714"/>
                  </a:lnTo>
                  <a:lnTo>
                    <a:pt x="7094" y="7521"/>
                  </a:lnTo>
                  <a:lnTo>
                    <a:pt x="7624" y="7329"/>
                  </a:lnTo>
                  <a:lnTo>
                    <a:pt x="8259" y="7136"/>
                  </a:lnTo>
                  <a:lnTo>
                    <a:pt x="8471" y="7136"/>
                  </a:lnTo>
                  <a:lnTo>
                    <a:pt x="8576" y="7232"/>
                  </a:lnTo>
                  <a:lnTo>
                    <a:pt x="8894" y="7232"/>
                  </a:lnTo>
                  <a:lnTo>
                    <a:pt x="9741" y="8004"/>
                  </a:lnTo>
                  <a:lnTo>
                    <a:pt x="10165" y="8775"/>
                  </a:lnTo>
                  <a:lnTo>
                    <a:pt x="10800" y="10029"/>
                  </a:lnTo>
                  <a:lnTo>
                    <a:pt x="11329" y="11475"/>
                  </a:lnTo>
                  <a:lnTo>
                    <a:pt x="11859" y="13018"/>
                  </a:lnTo>
                  <a:lnTo>
                    <a:pt x="12282" y="14657"/>
                  </a:lnTo>
                  <a:lnTo>
                    <a:pt x="13129" y="18225"/>
                  </a:lnTo>
                  <a:lnTo>
                    <a:pt x="13976" y="21600"/>
                  </a:lnTo>
                  <a:lnTo>
                    <a:pt x="21600" y="19864"/>
                  </a:lnTo>
                  <a:lnTo>
                    <a:pt x="20859" y="16586"/>
                  </a:lnTo>
                  <a:lnTo>
                    <a:pt x="20012" y="13018"/>
                  </a:lnTo>
                  <a:lnTo>
                    <a:pt x="19482" y="11186"/>
                  </a:lnTo>
                  <a:lnTo>
                    <a:pt x="18847" y="9257"/>
                  </a:lnTo>
                  <a:lnTo>
                    <a:pt x="18212" y="7425"/>
                  </a:lnTo>
                  <a:lnTo>
                    <a:pt x="17365" y="5689"/>
                  </a:lnTo>
                  <a:lnTo>
                    <a:pt x="16835" y="4725"/>
                  </a:lnTo>
                  <a:lnTo>
                    <a:pt x="16200" y="3857"/>
                  </a:lnTo>
                  <a:lnTo>
                    <a:pt x="15565" y="3086"/>
                  </a:lnTo>
                  <a:lnTo>
                    <a:pt x="14718" y="2314"/>
                  </a:lnTo>
                  <a:lnTo>
                    <a:pt x="13871" y="1639"/>
                  </a:lnTo>
                  <a:lnTo>
                    <a:pt x="12812" y="964"/>
                  </a:lnTo>
                  <a:lnTo>
                    <a:pt x="11753" y="482"/>
                  </a:lnTo>
                  <a:lnTo>
                    <a:pt x="10482" y="193"/>
                  </a:lnTo>
                  <a:lnTo>
                    <a:pt x="9212" y="0"/>
                  </a:lnTo>
                  <a:lnTo>
                    <a:pt x="7835" y="0"/>
                  </a:lnTo>
                  <a:lnTo>
                    <a:pt x="6565" y="96"/>
                  </a:lnTo>
                  <a:lnTo>
                    <a:pt x="5294" y="386"/>
                  </a:lnTo>
                  <a:lnTo>
                    <a:pt x="4024" y="771"/>
                  </a:lnTo>
                  <a:lnTo>
                    <a:pt x="2753" y="1350"/>
                  </a:lnTo>
                  <a:lnTo>
                    <a:pt x="1376" y="2025"/>
                  </a:lnTo>
                  <a:lnTo>
                    <a:pt x="106" y="2796"/>
                  </a:lnTo>
                  <a:lnTo>
                    <a:pt x="0" y="2893"/>
                  </a:lnTo>
                  <a:lnTo>
                    <a:pt x="4871" y="858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71503" y="84258"/>
              <a:ext cx="40554" cy="28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4" y="21525"/>
                  </a:moveTo>
                  <a:lnTo>
                    <a:pt x="2014" y="21600"/>
                  </a:lnTo>
                  <a:lnTo>
                    <a:pt x="3125" y="20210"/>
                  </a:lnTo>
                  <a:lnTo>
                    <a:pt x="4306" y="18858"/>
                  </a:lnTo>
                  <a:lnTo>
                    <a:pt x="5417" y="17543"/>
                  </a:lnTo>
                  <a:lnTo>
                    <a:pt x="7814" y="14951"/>
                  </a:lnTo>
                  <a:lnTo>
                    <a:pt x="8959" y="13749"/>
                  </a:lnTo>
                  <a:lnTo>
                    <a:pt x="10175" y="12509"/>
                  </a:lnTo>
                  <a:lnTo>
                    <a:pt x="11356" y="11345"/>
                  </a:lnTo>
                  <a:lnTo>
                    <a:pt x="12606" y="10143"/>
                  </a:lnTo>
                  <a:lnTo>
                    <a:pt x="13821" y="9016"/>
                  </a:lnTo>
                  <a:lnTo>
                    <a:pt x="15071" y="7851"/>
                  </a:lnTo>
                  <a:lnTo>
                    <a:pt x="18926" y="4470"/>
                  </a:lnTo>
                  <a:lnTo>
                    <a:pt x="21600" y="2216"/>
                  </a:lnTo>
                  <a:lnTo>
                    <a:pt x="20003" y="0"/>
                  </a:lnTo>
                  <a:lnTo>
                    <a:pt x="17329" y="2254"/>
                  </a:lnTo>
                  <a:lnTo>
                    <a:pt x="14689" y="4545"/>
                  </a:lnTo>
                  <a:lnTo>
                    <a:pt x="13405" y="5710"/>
                  </a:lnTo>
                  <a:lnTo>
                    <a:pt x="12154" y="6874"/>
                  </a:lnTo>
                  <a:lnTo>
                    <a:pt x="10869" y="8077"/>
                  </a:lnTo>
                  <a:lnTo>
                    <a:pt x="9619" y="9241"/>
                  </a:lnTo>
                  <a:lnTo>
                    <a:pt x="8404" y="10481"/>
                  </a:lnTo>
                  <a:lnTo>
                    <a:pt x="7154" y="11683"/>
                  </a:lnTo>
                  <a:lnTo>
                    <a:pt x="5973" y="12998"/>
                  </a:lnTo>
                  <a:lnTo>
                    <a:pt x="4758" y="14237"/>
                  </a:lnTo>
                  <a:lnTo>
                    <a:pt x="2396" y="16942"/>
                  </a:lnTo>
                  <a:lnTo>
                    <a:pt x="1215" y="18332"/>
                  </a:lnTo>
                  <a:lnTo>
                    <a:pt x="35" y="19759"/>
                  </a:lnTo>
                  <a:lnTo>
                    <a:pt x="0" y="19872"/>
                  </a:lnTo>
                  <a:lnTo>
                    <a:pt x="2084" y="2152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234" y="109937"/>
              <a:ext cx="7471" cy="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73" y="21600"/>
                  </a:moveTo>
                  <a:lnTo>
                    <a:pt x="13872" y="21140"/>
                  </a:lnTo>
                  <a:lnTo>
                    <a:pt x="15655" y="17157"/>
                  </a:lnTo>
                  <a:lnTo>
                    <a:pt x="17835" y="12868"/>
                  </a:lnTo>
                  <a:lnTo>
                    <a:pt x="19024" y="10877"/>
                  </a:lnTo>
                  <a:lnTo>
                    <a:pt x="20015" y="9038"/>
                  </a:lnTo>
                  <a:lnTo>
                    <a:pt x="20807" y="7660"/>
                  </a:lnTo>
                  <a:lnTo>
                    <a:pt x="21600" y="6740"/>
                  </a:lnTo>
                  <a:lnTo>
                    <a:pt x="9710" y="0"/>
                  </a:lnTo>
                  <a:lnTo>
                    <a:pt x="7927" y="1991"/>
                  </a:lnTo>
                  <a:lnTo>
                    <a:pt x="6539" y="4136"/>
                  </a:lnTo>
                  <a:lnTo>
                    <a:pt x="5152" y="6434"/>
                  </a:lnTo>
                  <a:lnTo>
                    <a:pt x="3963" y="8732"/>
                  </a:lnTo>
                  <a:lnTo>
                    <a:pt x="1783" y="13328"/>
                  </a:lnTo>
                  <a:lnTo>
                    <a:pt x="0" y="16851"/>
                  </a:lnTo>
                  <a:lnTo>
                    <a:pt x="396" y="16391"/>
                  </a:lnTo>
                  <a:lnTo>
                    <a:pt x="13673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234" y="115554"/>
              <a:ext cx="5337" cy="3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58" y="20674"/>
                  </a:moveTo>
                  <a:lnTo>
                    <a:pt x="15311" y="21600"/>
                  </a:lnTo>
                  <a:lnTo>
                    <a:pt x="16952" y="19749"/>
                  </a:lnTo>
                  <a:lnTo>
                    <a:pt x="18319" y="17280"/>
                  </a:lnTo>
                  <a:lnTo>
                    <a:pt x="19686" y="14503"/>
                  </a:lnTo>
                  <a:lnTo>
                    <a:pt x="21600" y="10491"/>
                  </a:lnTo>
                  <a:lnTo>
                    <a:pt x="3281" y="0"/>
                  </a:lnTo>
                  <a:lnTo>
                    <a:pt x="1641" y="3703"/>
                  </a:lnTo>
                  <a:lnTo>
                    <a:pt x="820" y="5246"/>
                  </a:lnTo>
                  <a:lnTo>
                    <a:pt x="820" y="4937"/>
                  </a:lnTo>
                  <a:lnTo>
                    <a:pt x="820" y="5246"/>
                  </a:lnTo>
                  <a:lnTo>
                    <a:pt x="0" y="6171"/>
                  </a:lnTo>
                  <a:lnTo>
                    <a:pt x="15858" y="2067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58696" y="117159"/>
              <a:ext cx="12808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03" y="21407"/>
                  </a:moveTo>
                  <a:lnTo>
                    <a:pt x="6455" y="21600"/>
                  </a:lnTo>
                  <a:lnTo>
                    <a:pt x="7697" y="20636"/>
                  </a:lnTo>
                  <a:lnTo>
                    <a:pt x="8938" y="19575"/>
                  </a:lnTo>
                  <a:lnTo>
                    <a:pt x="10179" y="18611"/>
                  </a:lnTo>
                  <a:lnTo>
                    <a:pt x="11297" y="17357"/>
                  </a:lnTo>
                  <a:lnTo>
                    <a:pt x="13034" y="15236"/>
                  </a:lnTo>
                  <a:lnTo>
                    <a:pt x="14772" y="13018"/>
                  </a:lnTo>
                  <a:lnTo>
                    <a:pt x="16386" y="10800"/>
                  </a:lnTo>
                  <a:lnTo>
                    <a:pt x="18124" y="8582"/>
                  </a:lnTo>
                  <a:lnTo>
                    <a:pt x="19738" y="6557"/>
                  </a:lnTo>
                  <a:lnTo>
                    <a:pt x="21600" y="4532"/>
                  </a:lnTo>
                  <a:lnTo>
                    <a:pt x="14400" y="0"/>
                  </a:lnTo>
                  <a:lnTo>
                    <a:pt x="12166" y="2411"/>
                  </a:lnTo>
                  <a:lnTo>
                    <a:pt x="10179" y="4725"/>
                  </a:lnTo>
                  <a:lnTo>
                    <a:pt x="8317" y="7136"/>
                  </a:lnTo>
                  <a:lnTo>
                    <a:pt x="6703" y="9354"/>
                  </a:lnTo>
                  <a:lnTo>
                    <a:pt x="5090" y="11379"/>
                  </a:lnTo>
                  <a:lnTo>
                    <a:pt x="3600" y="13307"/>
                  </a:lnTo>
                  <a:lnTo>
                    <a:pt x="2855" y="14079"/>
                  </a:lnTo>
                  <a:lnTo>
                    <a:pt x="1862" y="14850"/>
                  </a:lnTo>
                  <a:lnTo>
                    <a:pt x="1117" y="15525"/>
                  </a:lnTo>
                  <a:lnTo>
                    <a:pt x="248" y="16200"/>
                  </a:lnTo>
                  <a:lnTo>
                    <a:pt x="0" y="16296"/>
                  </a:lnTo>
                  <a:lnTo>
                    <a:pt x="6703" y="2140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6957" y="125183"/>
              <a:ext cx="17076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21600"/>
                  </a:moveTo>
                  <a:lnTo>
                    <a:pt x="4635" y="21511"/>
                  </a:lnTo>
                  <a:lnTo>
                    <a:pt x="6734" y="19458"/>
                  </a:lnTo>
                  <a:lnTo>
                    <a:pt x="9095" y="17137"/>
                  </a:lnTo>
                  <a:lnTo>
                    <a:pt x="11456" y="14727"/>
                  </a:lnTo>
                  <a:lnTo>
                    <a:pt x="13992" y="12228"/>
                  </a:lnTo>
                  <a:lnTo>
                    <a:pt x="16266" y="9997"/>
                  </a:lnTo>
                  <a:lnTo>
                    <a:pt x="18364" y="7944"/>
                  </a:lnTo>
                  <a:lnTo>
                    <a:pt x="20201" y="6069"/>
                  </a:lnTo>
                  <a:lnTo>
                    <a:pt x="21600" y="4731"/>
                  </a:lnTo>
                  <a:lnTo>
                    <a:pt x="16878" y="0"/>
                  </a:lnTo>
                  <a:lnTo>
                    <a:pt x="15653" y="1250"/>
                  </a:lnTo>
                  <a:lnTo>
                    <a:pt x="13904" y="3124"/>
                  </a:lnTo>
                  <a:lnTo>
                    <a:pt x="11718" y="5177"/>
                  </a:lnTo>
                  <a:lnTo>
                    <a:pt x="9445" y="7408"/>
                  </a:lnTo>
                  <a:lnTo>
                    <a:pt x="6909" y="9907"/>
                  </a:lnTo>
                  <a:lnTo>
                    <a:pt x="4460" y="12317"/>
                  </a:lnTo>
                  <a:lnTo>
                    <a:pt x="2186" y="14727"/>
                  </a:lnTo>
                  <a:lnTo>
                    <a:pt x="0" y="16780"/>
                  </a:lnTo>
                  <a:lnTo>
                    <a:pt x="87" y="16691"/>
                  </a:lnTo>
                  <a:lnTo>
                    <a:pt x="4547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38419" y="134011"/>
              <a:ext cx="12808" cy="2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66" y="18756"/>
                  </a:moveTo>
                  <a:lnTo>
                    <a:pt x="10488" y="20116"/>
                  </a:lnTo>
                  <a:lnTo>
                    <a:pt x="9739" y="17395"/>
                  </a:lnTo>
                  <a:lnTo>
                    <a:pt x="9364" y="14798"/>
                  </a:lnTo>
                  <a:lnTo>
                    <a:pt x="9364" y="12366"/>
                  </a:lnTo>
                  <a:lnTo>
                    <a:pt x="9489" y="11171"/>
                  </a:lnTo>
                  <a:lnTo>
                    <a:pt x="9864" y="10017"/>
                  </a:lnTo>
                  <a:lnTo>
                    <a:pt x="10238" y="9481"/>
                  </a:lnTo>
                  <a:lnTo>
                    <a:pt x="10488" y="8945"/>
                  </a:lnTo>
                  <a:lnTo>
                    <a:pt x="11237" y="7873"/>
                  </a:lnTo>
                  <a:lnTo>
                    <a:pt x="12735" y="6389"/>
                  </a:lnTo>
                  <a:lnTo>
                    <a:pt x="13484" y="5895"/>
                  </a:lnTo>
                  <a:lnTo>
                    <a:pt x="14109" y="5441"/>
                  </a:lnTo>
                  <a:lnTo>
                    <a:pt x="14858" y="4947"/>
                  </a:lnTo>
                  <a:lnTo>
                    <a:pt x="15857" y="4493"/>
                  </a:lnTo>
                  <a:lnTo>
                    <a:pt x="16731" y="4081"/>
                  </a:lnTo>
                  <a:lnTo>
                    <a:pt x="17729" y="3627"/>
                  </a:lnTo>
                  <a:lnTo>
                    <a:pt x="19103" y="3133"/>
                  </a:lnTo>
                  <a:lnTo>
                    <a:pt x="20227" y="2721"/>
                  </a:lnTo>
                  <a:lnTo>
                    <a:pt x="21600" y="2267"/>
                  </a:lnTo>
                  <a:lnTo>
                    <a:pt x="15232" y="0"/>
                  </a:lnTo>
                  <a:lnTo>
                    <a:pt x="13609" y="536"/>
                  </a:lnTo>
                  <a:lnTo>
                    <a:pt x="12111" y="1113"/>
                  </a:lnTo>
                  <a:lnTo>
                    <a:pt x="10613" y="1649"/>
                  </a:lnTo>
                  <a:lnTo>
                    <a:pt x="9239" y="2226"/>
                  </a:lnTo>
                  <a:lnTo>
                    <a:pt x="7991" y="2803"/>
                  </a:lnTo>
                  <a:lnTo>
                    <a:pt x="6867" y="3380"/>
                  </a:lnTo>
                  <a:lnTo>
                    <a:pt x="5868" y="3998"/>
                  </a:lnTo>
                  <a:lnTo>
                    <a:pt x="4994" y="4576"/>
                  </a:lnTo>
                  <a:lnTo>
                    <a:pt x="4120" y="5194"/>
                  </a:lnTo>
                  <a:lnTo>
                    <a:pt x="3371" y="5812"/>
                  </a:lnTo>
                  <a:lnTo>
                    <a:pt x="2747" y="6472"/>
                  </a:lnTo>
                  <a:lnTo>
                    <a:pt x="2123" y="7090"/>
                  </a:lnTo>
                  <a:lnTo>
                    <a:pt x="1623" y="7708"/>
                  </a:lnTo>
                  <a:lnTo>
                    <a:pt x="1249" y="8327"/>
                  </a:lnTo>
                  <a:lnTo>
                    <a:pt x="874" y="9027"/>
                  </a:lnTo>
                  <a:lnTo>
                    <a:pt x="624" y="9687"/>
                  </a:lnTo>
                  <a:lnTo>
                    <a:pt x="250" y="10924"/>
                  </a:lnTo>
                  <a:lnTo>
                    <a:pt x="0" y="12284"/>
                  </a:lnTo>
                  <a:lnTo>
                    <a:pt x="0" y="14922"/>
                  </a:lnTo>
                  <a:lnTo>
                    <a:pt x="499" y="17560"/>
                  </a:lnTo>
                  <a:lnTo>
                    <a:pt x="999" y="20281"/>
                  </a:lnTo>
                  <a:lnTo>
                    <a:pt x="3995" y="21600"/>
                  </a:lnTo>
                  <a:lnTo>
                    <a:pt x="999" y="20281"/>
                  </a:lnTo>
                  <a:lnTo>
                    <a:pt x="1124" y="21270"/>
                  </a:lnTo>
                  <a:lnTo>
                    <a:pt x="3995" y="21600"/>
                  </a:lnTo>
                  <a:lnTo>
                    <a:pt x="7366" y="1875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40553" y="156479"/>
              <a:ext cx="8539" cy="8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21600"/>
                  </a:moveTo>
                  <a:lnTo>
                    <a:pt x="21600" y="10120"/>
                  </a:lnTo>
                  <a:lnTo>
                    <a:pt x="20880" y="9969"/>
                  </a:lnTo>
                  <a:lnTo>
                    <a:pt x="19980" y="9818"/>
                  </a:lnTo>
                  <a:lnTo>
                    <a:pt x="19260" y="9516"/>
                  </a:lnTo>
                  <a:lnTo>
                    <a:pt x="18540" y="9365"/>
                  </a:lnTo>
                  <a:lnTo>
                    <a:pt x="16560" y="8157"/>
                  </a:lnTo>
                  <a:lnTo>
                    <a:pt x="14760" y="6797"/>
                  </a:lnTo>
                  <a:lnTo>
                    <a:pt x="10800" y="3474"/>
                  </a:lnTo>
                  <a:lnTo>
                    <a:pt x="9540" y="2568"/>
                  </a:lnTo>
                  <a:lnTo>
                    <a:pt x="8100" y="1510"/>
                  </a:lnTo>
                  <a:lnTo>
                    <a:pt x="6660" y="755"/>
                  </a:lnTo>
                  <a:lnTo>
                    <a:pt x="4860" y="0"/>
                  </a:lnTo>
                  <a:lnTo>
                    <a:pt x="0" y="10422"/>
                  </a:lnTo>
                  <a:lnTo>
                    <a:pt x="0" y="10573"/>
                  </a:lnTo>
                  <a:lnTo>
                    <a:pt x="360" y="10724"/>
                  </a:lnTo>
                  <a:lnTo>
                    <a:pt x="900" y="11027"/>
                  </a:lnTo>
                  <a:lnTo>
                    <a:pt x="5580" y="14954"/>
                  </a:lnTo>
                  <a:lnTo>
                    <a:pt x="8100" y="16917"/>
                  </a:lnTo>
                  <a:lnTo>
                    <a:pt x="11340" y="18730"/>
                  </a:lnTo>
                  <a:lnTo>
                    <a:pt x="13320" y="19787"/>
                  </a:lnTo>
                  <a:lnTo>
                    <a:pt x="15300" y="20543"/>
                  </a:lnTo>
                  <a:lnTo>
                    <a:pt x="17640" y="20996"/>
                  </a:lnTo>
                  <a:lnTo>
                    <a:pt x="19980" y="21600"/>
                  </a:lnTo>
                  <a:lnTo>
                    <a:pt x="20880" y="10120"/>
                  </a:lnTo>
                  <a:lnTo>
                    <a:pt x="2088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43755" y="160492"/>
              <a:ext cx="4270" cy="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768"/>
                  </a:moveTo>
                  <a:lnTo>
                    <a:pt x="9216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9216" y="0"/>
                  </a:lnTo>
                  <a:lnTo>
                    <a:pt x="17856" y="4832"/>
                  </a:lnTo>
                  <a:lnTo>
                    <a:pt x="0" y="16768"/>
                  </a:lnTo>
                  <a:lnTo>
                    <a:pt x="3456" y="21600"/>
                  </a:lnTo>
                  <a:lnTo>
                    <a:pt x="9216" y="21600"/>
                  </a:lnTo>
                  <a:lnTo>
                    <a:pt x="0" y="167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9881" y="154874"/>
              <a:ext cx="18144" cy="8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27" y="12533"/>
                  </a:moveTo>
                  <a:lnTo>
                    <a:pt x="5155" y="11867"/>
                  </a:lnTo>
                  <a:lnTo>
                    <a:pt x="5482" y="11333"/>
                  </a:lnTo>
                  <a:lnTo>
                    <a:pt x="5809" y="10933"/>
                  </a:lnTo>
                  <a:lnTo>
                    <a:pt x="6300" y="10400"/>
                  </a:lnTo>
                  <a:lnTo>
                    <a:pt x="6627" y="10267"/>
                  </a:lnTo>
                  <a:lnTo>
                    <a:pt x="6873" y="10133"/>
                  </a:lnTo>
                  <a:lnTo>
                    <a:pt x="7200" y="10000"/>
                  </a:lnTo>
                  <a:lnTo>
                    <a:pt x="8018" y="10000"/>
                  </a:lnTo>
                  <a:lnTo>
                    <a:pt x="8264" y="10133"/>
                  </a:lnTo>
                  <a:lnTo>
                    <a:pt x="9082" y="10533"/>
                  </a:lnTo>
                  <a:lnTo>
                    <a:pt x="9900" y="11067"/>
                  </a:lnTo>
                  <a:lnTo>
                    <a:pt x="10718" y="11867"/>
                  </a:lnTo>
                  <a:lnTo>
                    <a:pt x="11618" y="12800"/>
                  </a:lnTo>
                  <a:lnTo>
                    <a:pt x="12600" y="14000"/>
                  </a:lnTo>
                  <a:lnTo>
                    <a:pt x="13418" y="15467"/>
                  </a:lnTo>
                  <a:lnTo>
                    <a:pt x="14318" y="16933"/>
                  </a:lnTo>
                  <a:lnTo>
                    <a:pt x="15136" y="18533"/>
                  </a:lnTo>
                  <a:lnTo>
                    <a:pt x="15873" y="20000"/>
                  </a:lnTo>
                  <a:lnTo>
                    <a:pt x="16527" y="21600"/>
                  </a:lnTo>
                  <a:lnTo>
                    <a:pt x="21600" y="16000"/>
                  </a:lnTo>
                  <a:lnTo>
                    <a:pt x="20782" y="13867"/>
                  </a:lnTo>
                  <a:lnTo>
                    <a:pt x="18818" y="10133"/>
                  </a:lnTo>
                  <a:lnTo>
                    <a:pt x="17755" y="8400"/>
                  </a:lnTo>
                  <a:lnTo>
                    <a:pt x="16527" y="6667"/>
                  </a:lnTo>
                  <a:lnTo>
                    <a:pt x="15300" y="4800"/>
                  </a:lnTo>
                  <a:lnTo>
                    <a:pt x="14073" y="3467"/>
                  </a:lnTo>
                  <a:lnTo>
                    <a:pt x="12682" y="2133"/>
                  </a:lnTo>
                  <a:lnTo>
                    <a:pt x="11127" y="1067"/>
                  </a:lnTo>
                  <a:lnTo>
                    <a:pt x="9736" y="400"/>
                  </a:lnTo>
                  <a:lnTo>
                    <a:pt x="8836" y="133"/>
                  </a:lnTo>
                  <a:lnTo>
                    <a:pt x="8018" y="0"/>
                  </a:lnTo>
                  <a:lnTo>
                    <a:pt x="7118" y="0"/>
                  </a:lnTo>
                  <a:lnTo>
                    <a:pt x="6218" y="133"/>
                  </a:lnTo>
                  <a:lnTo>
                    <a:pt x="5400" y="400"/>
                  </a:lnTo>
                  <a:lnTo>
                    <a:pt x="4500" y="800"/>
                  </a:lnTo>
                  <a:lnTo>
                    <a:pt x="2864" y="2133"/>
                  </a:lnTo>
                  <a:lnTo>
                    <a:pt x="2127" y="2933"/>
                  </a:lnTo>
                  <a:lnTo>
                    <a:pt x="1309" y="4000"/>
                  </a:lnTo>
                  <a:lnTo>
                    <a:pt x="655" y="5067"/>
                  </a:lnTo>
                  <a:lnTo>
                    <a:pt x="0" y="6267"/>
                  </a:lnTo>
                  <a:lnTo>
                    <a:pt x="4827" y="125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344" y="156479"/>
              <a:ext cx="12807" cy="1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80" y="21600"/>
                  </a:moveTo>
                  <a:lnTo>
                    <a:pt x="6792" y="21600"/>
                  </a:lnTo>
                  <a:lnTo>
                    <a:pt x="7905" y="20420"/>
                  </a:lnTo>
                  <a:lnTo>
                    <a:pt x="8907" y="19315"/>
                  </a:lnTo>
                  <a:lnTo>
                    <a:pt x="9798" y="18135"/>
                  </a:lnTo>
                  <a:lnTo>
                    <a:pt x="10689" y="17029"/>
                  </a:lnTo>
                  <a:lnTo>
                    <a:pt x="12025" y="14965"/>
                  </a:lnTo>
                  <a:lnTo>
                    <a:pt x="13361" y="12827"/>
                  </a:lnTo>
                  <a:lnTo>
                    <a:pt x="14697" y="10763"/>
                  </a:lnTo>
                  <a:lnTo>
                    <a:pt x="15476" y="9657"/>
                  </a:lnTo>
                  <a:lnTo>
                    <a:pt x="16367" y="8478"/>
                  </a:lnTo>
                  <a:lnTo>
                    <a:pt x="17369" y="7372"/>
                  </a:lnTo>
                  <a:lnTo>
                    <a:pt x="18705" y="6192"/>
                  </a:lnTo>
                  <a:lnTo>
                    <a:pt x="20041" y="4792"/>
                  </a:lnTo>
                  <a:lnTo>
                    <a:pt x="21600" y="3465"/>
                  </a:lnTo>
                  <a:lnTo>
                    <a:pt x="15031" y="0"/>
                  </a:lnTo>
                  <a:lnTo>
                    <a:pt x="13249" y="1622"/>
                  </a:lnTo>
                  <a:lnTo>
                    <a:pt x="11691" y="3023"/>
                  </a:lnTo>
                  <a:lnTo>
                    <a:pt x="10243" y="4423"/>
                  </a:lnTo>
                  <a:lnTo>
                    <a:pt x="9130" y="5824"/>
                  </a:lnTo>
                  <a:lnTo>
                    <a:pt x="8016" y="7151"/>
                  </a:lnTo>
                  <a:lnTo>
                    <a:pt x="7126" y="8330"/>
                  </a:lnTo>
                  <a:lnTo>
                    <a:pt x="6346" y="9584"/>
                  </a:lnTo>
                  <a:lnTo>
                    <a:pt x="5678" y="10763"/>
                  </a:lnTo>
                  <a:lnTo>
                    <a:pt x="4342" y="12827"/>
                  </a:lnTo>
                  <a:lnTo>
                    <a:pt x="3006" y="14818"/>
                  </a:lnTo>
                  <a:lnTo>
                    <a:pt x="1670" y="16587"/>
                  </a:lnTo>
                  <a:lnTo>
                    <a:pt x="891" y="17472"/>
                  </a:lnTo>
                  <a:lnTo>
                    <a:pt x="0" y="18356"/>
                  </a:lnTo>
                  <a:lnTo>
                    <a:pt x="0" y="18283"/>
                  </a:lnTo>
                  <a:lnTo>
                    <a:pt x="668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0" y="170121"/>
              <a:ext cx="23479" cy="7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34" y="21104"/>
                  </a:moveTo>
                  <a:lnTo>
                    <a:pt x="9208" y="21177"/>
                  </a:lnTo>
                  <a:lnTo>
                    <a:pt x="8339" y="20564"/>
                  </a:lnTo>
                  <a:lnTo>
                    <a:pt x="7586" y="19936"/>
                  </a:lnTo>
                  <a:lnTo>
                    <a:pt x="6949" y="19294"/>
                  </a:lnTo>
                  <a:lnTo>
                    <a:pt x="6370" y="18666"/>
                  </a:lnTo>
                  <a:lnTo>
                    <a:pt x="5849" y="18010"/>
                  </a:lnTo>
                  <a:lnTo>
                    <a:pt x="5386" y="17353"/>
                  </a:lnTo>
                  <a:lnTo>
                    <a:pt x="5038" y="16696"/>
                  </a:lnTo>
                  <a:lnTo>
                    <a:pt x="4749" y="16054"/>
                  </a:lnTo>
                  <a:lnTo>
                    <a:pt x="4517" y="15383"/>
                  </a:lnTo>
                  <a:lnTo>
                    <a:pt x="4401" y="14711"/>
                  </a:lnTo>
                  <a:lnTo>
                    <a:pt x="4343" y="14069"/>
                  </a:lnTo>
                  <a:lnTo>
                    <a:pt x="4343" y="13383"/>
                  </a:lnTo>
                  <a:lnTo>
                    <a:pt x="4459" y="12712"/>
                  </a:lnTo>
                  <a:lnTo>
                    <a:pt x="4633" y="12041"/>
                  </a:lnTo>
                  <a:lnTo>
                    <a:pt x="4922" y="11384"/>
                  </a:lnTo>
                  <a:lnTo>
                    <a:pt x="5212" y="10712"/>
                  </a:lnTo>
                  <a:lnTo>
                    <a:pt x="5675" y="10056"/>
                  </a:lnTo>
                  <a:lnTo>
                    <a:pt x="6196" y="9399"/>
                  </a:lnTo>
                  <a:lnTo>
                    <a:pt x="6775" y="8728"/>
                  </a:lnTo>
                  <a:lnTo>
                    <a:pt x="7412" y="8071"/>
                  </a:lnTo>
                  <a:lnTo>
                    <a:pt x="8107" y="7414"/>
                  </a:lnTo>
                  <a:lnTo>
                    <a:pt x="8918" y="6772"/>
                  </a:lnTo>
                  <a:lnTo>
                    <a:pt x="9845" y="6130"/>
                  </a:lnTo>
                  <a:lnTo>
                    <a:pt x="10829" y="5488"/>
                  </a:lnTo>
                  <a:lnTo>
                    <a:pt x="11871" y="4860"/>
                  </a:lnTo>
                  <a:lnTo>
                    <a:pt x="13029" y="4232"/>
                  </a:lnTo>
                  <a:lnTo>
                    <a:pt x="14246" y="3619"/>
                  </a:lnTo>
                  <a:lnTo>
                    <a:pt x="15520" y="3021"/>
                  </a:lnTo>
                  <a:lnTo>
                    <a:pt x="16967" y="2408"/>
                  </a:lnTo>
                  <a:lnTo>
                    <a:pt x="18415" y="1810"/>
                  </a:lnTo>
                  <a:lnTo>
                    <a:pt x="19921" y="1241"/>
                  </a:lnTo>
                  <a:lnTo>
                    <a:pt x="21600" y="657"/>
                  </a:lnTo>
                  <a:lnTo>
                    <a:pt x="18125" y="0"/>
                  </a:lnTo>
                  <a:lnTo>
                    <a:pt x="14767" y="1226"/>
                  </a:lnTo>
                  <a:lnTo>
                    <a:pt x="13261" y="1839"/>
                  </a:lnTo>
                  <a:lnTo>
                    <a:pt x="11755" y="2481"/>
                  </a:lnTo>
                  <a:lnTo>
                    <a:pt x="10424" y="3123"/>
                  </a:lnTo>
                  <a:lnTo>
                    <a:pt x="9150" y="3751"/>
                  </a:lnTo>
                  <a:lnTo>
                    <a:pt x="7876" y="4422"/>
                  </a:lnTo>
                  <a:lnTo>
                    <a:pt x="6833" y="5079"/>
                  </a:lnTo>
                  <a:lnTo>
                    <a:pt x="5791" y="5765"/>
                  </a:lnTo>
                  <a:lnTo>
                    <a:pt x="4806" y="6422"/>
                  </a:lnTo>
                  <a:lnTo>
                    <a:pt x="3938" y="7108"/>
                  </a:lnTo>
                  <a:lnTo>
                    <a:pt x="3185" y="7794"/>
                  </a:lnTo>
                  <a:lnTo>
                    <a:pt x="2548" y="8494"/>
                  </a:lnTo>
                  <a:lnTo>
                    <a:pt x="1911" y="9165"/>
                  </a:lnTo>
                  <a:lnTo>
                    <a:pt x="1390" y="9866"/>
                  </a:lnTo>
                  <a:lnTo>
                    <a:pt x="927" y="10566"/>
                  </a:lnTo>
                  <a:lnTo>
                    <a:pt x="579" y="11267"/>
                  </a:lnTo>
                  <a:lnTo>
                    <a:pt x="290" y="11953"/>
                  </a:lnTo>
                  <a:lnTo>
                    <a:pt x="116" y="12668"/>
                  </a:lnTo>
                  <a:lnTo>
                    <a:pt x="0" y="14069"/>
                  </a:lnTo>
                  <a:lnTo>
                    <a:pt x="58" y="14755"/>
                  </a:lnTo>
                  <a:lnTo>
                    <a:pt x="174" y="15456"/>
                  </a:lnTo>
                  <a:lnTo>
                    <a:pt x="405" y="16156"/>
                  </a:lnTo>
                  <a:lnTo>
                    <a:pt x="695" y="16842"/>
                  </a:lnTo>
                  <a:lnTo>
                    <a:pt x="1100" y="17528"/>
                  </a:lnTo>
                  <a:lnTo>
                    <a:pt x="1506" y="18199"/>
                  </a:lnTo>
                  <a:lnTo>
                    <a:pt x="2143" y="18885"/>
                  </a:lnTo>
                  <a:lnTo>
                    <a:pt x="2722" y="19557"/>
                  </a:lnTo>
                  <a:lnTo>
                    <a:pt x="3417" y="20214"/>
                  </a:lnTo>
                  <a:lnTo>
                    <a:pt x="4169" y="20885"/>
                  </a:lnTo>
                  <a:lnTo>
                    <a:pt x="5038" y="21542"/>
                  </a:lnTo>
                  <a:lnTo>
                    <a:pt x="5154" y="21600"/>
                  </a:lnTo>
                  <a:lnTo>
                    <a:pt x="9034" y="211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470" y="237528"/>
              <a:ext cx="12807" cy="8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53" y="9771"/>
                  </a:moveTo>
                  <a:lnTo>
                    <a:pt x="18307" y="643"/>
                  </a:lnTo>
                  <a:lnTo>
                    <a:pt x="15595" y="2700"/>
                  </a:lnTo>
                  <a:lnTo>
                    <a:pt x="12979" y="5014"/>
                  </a:lnTo>
                  <a:lnTo>
                    <a:pt x="10267" y="7329"/>
                  </a:lnTo>
                  <a:lnTo>
                    <a:pt x="7846" y="9514"/>
                  </a:lnTo>
                  <a:lnTo>
                    <a:pt x="6780" y="10414"/>
                  </a:lnTo>
                  <a:lnTo>
                    <a:pt x="5812" y="11186"/>
                  </a:lnTo>
                  <a:lnTo>
                    <a:pt x="5037" y="11700"/>
                  </a:lnTo>
                  <a:lnTo>
                    <a:pt x="4456" y="11957"/>
                  </a:lnTo>
                  <a:lnTo>
                    <a:pt x="4359" y="12086"/>
                  </a:lnTo>
                  <a:lnTo>
                    <a:pt x="4456" y="12086"/>
                  </a:lnTo>
                  <a:lnTo>
                    <a:pt x="5230" y="12214"/>
                  </a:lnTo>
                  <a:lnTo>
                    <a:pt x="5715" y="12600"/>
                  </a:lnTo>
                  <a:lnTo>
                    <a:pt x="6199" y="13243"/>
                  </a:lnTo>
                  <a:lnTo>
                    <a:pt x="6490" y="13757"/>
                  </a:lnTo>
                  <a:lnTo>
                    <a:pt x="0" y="18129"/>
                  </a:lnTo>
                  <a:lnTo>
                    <a:pt x="678" y="19414"/>
                  </a:lnTo>
                  <a:lnTo>
                    <a:pt x="1550" y="20443"/>
                  </a:lnTo>
                  <a:lnTo>
                    <a:pt x="2615" y="21214"/>
                  </a:lnTo>
                  <a:lnTo>
                    <a:pt x="3874" y="21600"/>
                  </a:lnTo>
                  <a:lnTo>
                    <a:pt x="5327" y="21600"/>
                  </a:lnTo>
                  <a:lnTo>
                    <a:pt x="6877" y="21086"/>
                  </a:lnTo>
                  <a:lnTo>
                    <a:pt x="8136" y="20443"/>
                  </a:lnTo>
                  <a:lnTo>
                    <a:pt x="9299" y="19671"/>
                  </a:lnTo>
                  <a:lnTo>
                    <a:pt x="11817" y="17614"/>
                  </a:lnTo>
                  <a:lnTo>
                    <a:pt x="14432" y="15300"/>
                  </a:lnTo>
                  <a:lnTo>
                    <a:pt x="16951" y="12986"/>
                  </a:lnTo>
                  <a:lnTo>
                    <a:pt x="19372" y="10929"/>
                  </a:lnTo>
                  <a:lnTo>
                    <a:pt x="21600" y="9257"/>
                  </a:lnTo>
                  <a:lnTo>
                    <a:pt x="19953" y="0"/>
                  </a:lnTo>
                  <a:lnTo>
                    <a:pt x="19953" y="97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1067" y="237528"/>
              <a:ext cx="18143" cy="1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5" y="20906"/>
                  </a:moveTo>
                  <a:lnTo>
                    <a:pt x="5720" y="20829"/>
                  </a:lnTo>
                  <a:lnTo>
                    <a:pt x="5720" y="20134"/>
                  </a:lnTo>
                  <a:lnTo>
                    <a:pt x="5645" y="19363"/>
                  </a:lnTo>
                  <a:lnTo>
                    <a:pt x="5645" y="18669"/>
                  </a:lnTo>
                  <a:lnTo>
                    <a:pt x="5795" y="17280"/>
                  </a:lnTo>
                  <a:lnTo>
                    <a:pt x="5946" y="16663"/>
                  </a:lnTo>
                  <a:lnTo>
                    <a:pt x="6096" y="15969"/>
                  </a:lnTo>
                  <a:lnTo>
                    <a:pt x="6322" y="15351"/>
                  </a:lnTo>
                  <a:lnTo>
                    <a:pt x="6698" y="14657"/>
                  </a:lnTo>
                  <a:lnTo>
                    <a:pt x="6924" y="14040"/>
                  </a:lnTo>
                  <a:lnTo>
                    <a:pt x="7225" y="13423"/>
                  </a:lnTo>
                  <a:lnTo>
                    <a:pt x="7978" y="12189"/>
                  </a:lnTo>
                  <a:lnTo>
                    <a:pt x="8881" y="11109"/>
                  </a:lnTo>
                  <a:lnTo>
                    <a:pt x="9408" y="10569"/>
                  </a:lnTo>
                  <a:lnTo>
                    <a:pt x="9934" y="10106"/>
                  </a:lnTo>
                  <a:lnTo>
                    <a:pt x="10461" y="9489"/>
                  </a:lnTo>
                  <a:lnTo>
                    <a:pt x="11063" y="9103"/>
                  </a:lnTo>
                  <a:lnTo>
                    <a:pt x="12418" y="8177"/>
                  </a:lnTo>
                  <a:lnTo>
                    <a:pt x="13095" y="7791"/>
                  </a:lnTo>
                  <a:lnTo>
                    <a:pt x="15353" y="6866"/>
                  </a:lnTo>
                  <a:lnTo>
                    <a:pt x="17009" y="6403"/>
                  </a:lnTo>
                  <a:lnTo>
                    <a:pt x="17912" y="6171"/>
                  </a:lnTo>
                  <a:lnTo>
                    <a:pt x="18740" y="6094"/>
                  </a:lnTo>
                  <a:lnTo>
                    <a:pt x="19643" y="5940"/>
                  </a:lnTo>
                  <a:lnTo>
                    <a:pt x="20546" y="5863"/>
                  </a:lnTo>
                  <a:lnTo>
                    <a:pt x="21600" y="5863"/>
                  </a:lnTo>
                  <a:lnTo>
                    <a:pt x="21600" y="0"/>
                  </a:lnTo>
                  <a:lnTo>
                    <a:pt x="20321" y="77"/>
                  </a:lnTo>
                  <a:lnTo>
                    <a:pt x="19192" y="154"/>
                  </a:lnTo>
                  <a:lnTo>
                    <a:pt x="17987" y="309"/>
                  </a:lnTo>
                  <a:lnTo>
                    <a:pt x="16859" y="540"/>
                  </a:lnTo>
                  <a:lnTo>
                    <a:pt x="15654" y="771"/>
                  </a:lnTo>
                  <a:lnTo>
                    <a:pt x="13547" y="1389"/>
                  </a:lnTo>
                  <a:lnTo>
                    <a:pt x="12569" y="1774"/>
                  </a:lnTo>
                  <a:lnTo>
                    <a:pt x="11515" y="2237"/>
                  </a:lnTo>
                  <a:lnTo>
                    <a:pt x="9558" y="3163"/>
                  </a:lnTo>
                  <a:lnTo>
                    <a:pt x="8730" y="3780"/>
                  </a:lnTo>
                  <a:lnTo>
                    <a:pt x="7827" y="4320"/>
                  </a:lnTo>
                  <a:lnTo>
                    <a:pt x="6171" y="5709"/>
                  </a:lnTo>
                  <a:lnTo>
                    <a:pt x="4741" y="7174"/>
                  </a:lnTo>
                  <a:lnTo>
                    <a:pt x="4064" y="7946"/>
                  </a:lnTo>
                  <a:lnTo>
                    <a:pt x="2860" y="9643"/>
                  </a:lnTo>
                  <a:lnTo>
                    <a:pt x="2408" y="10569"/>
                  </a:lnTo>
                  <a:lnTo>
                    <a:pt x="1882" y="11417"/>
                  </a:lnTo>
                  <a:lnTo>
                    <a:pt x="1430" y="12343"/>
                  </a:lnTo>
                  <a:lnTo>
                    <a:pt x="1054" y="13269"/>
                  </a:lnTo>
                  <a:lnTo>
                    <a:pt x="753" y="14271"/>
                  </a:lnTo>
                  <a:lnTo>
                    <a:pt x="452" y="15351"/>
                  </a:lnTo>
                  <a:lnTo>
                    <a:pt x="226" y="16354"/>
                  </a:lnTo>
                  <a:lnTo>
                    <a:pt x="0" y="19363"/>
                  </a:lnTo>
                  <a:lnTo>
                    <a:pt x="75" y="20520"/>
                  </a:lnTo>
                  <a:lnTo>
                    <a:pt x="151" y="21600"/>
                  </a:lnTo>
                  <a:lnTo>
                    <a:pt x="151" y="21446"/>
                  </a:lnTo>
                  <a:lnTo>
                    <a:pt x="5795" y="2090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1067" y="250367"/>
              <a:ext cx="25614" cy="56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98"/>
                  </a:moveTo>
                  <a:lnTo>
                    <a:pt x="21545" y="20379"/>
                  </a:lnTo>
                  <a:lnTo>
                    <a:pt x="20673" y="20169"/>
                  </a:lnTo>
                  <a:lnTo>
                    <a:pt x="19855" y="19978"/>
                  </a:lnTo>
                  <a:lnTo>
                    <a:pt x="18327" y="19558"/>
                  </a:lnTo>
                  <a:lnTo>
                    <a:pt x="17509" y="19348"/>
                  </a:lnTo>
                  <a:lnTo>
                    <a:pt x="16800" y="19139"/>
                  </a:lnTo>
                  <a:lnTo>
                    <a:pt x="16145" y="18890"/>
                  </a:lnTo>
                  <a:lnTo>
                    <a:pt x="15491" y="18661"/>
                  </a:lnTo>
                  <a:lnTo>
                    <a:pt x="14891" y="18413"/>
                  </a:lnTo>
                  <a:lnTo>
                    <a:pt x="14236" y="18165"/>
                  </a:lnTo>
                  <a:lnTo>
                    <a:pt x="13691" y="17936"/>
                  </a:lnTo>
                  <a:lnTo>
                    <a:pt x="13145" y="17650"/>
                  </a:lnTo>
                  <a:lnTo>
                    <a:pt x="12600" y="17402"/>
                  </a:lnTo>
                  <a:lnTo>
                    <a:pt x="12109" y="17135"/>
                  </a:lnTo>
                  <a:lnTo>
                    <a:pt x="11673" y="16868"/>
                  </a:lnTo>
                  <a:lnTo>
                    <a:pt x="11182" y="16582"/>
                  </a:lnTo>
                  <a:lnTo>
                    <a:pt x="10309" y="16009"/>
                  </a:lnTo>
                  <a:lnTo>
                    <a:pt x="9545" y="15399"/>
                  </a:lnTo>
                  <a:lnTo>
                    <a:pt x="8891" y="14807"/>
                  </a:lnTo>
                  <a:lnTo>
                    <a:pt x="7691" y="13548"/>
                  </a:lnTo>
                  <a:lnTo>
                    <a:pt x="6818" y="12212"/>
                  </a:lnTo>
                  <a:lnTo>
                    <a:pt x="6164" y="10838"/>
                  </a:lnTo>
                  <a:lnTo>
                    <a:pt x="5945" y="10132"/>
                  </a:lnTo>
                  <a:lnTo>
                    <a:pt x="5673" y="9407"/>
                  </a:lnTo>
                  <a:lnTo>
                    <a:pt x="5509" y="8701"/>
                  </a:lnTo>
                  <a:lnTo>
                    <a:pt x="5236" y="7251"/>
                  </a:lnTo>
                  <a:lnTo>
                    <a:pt x="5018" y="5763"/>
                  </a:lnTo>
                  <a:lnTo>
                    <a:pt x="4855" y="4293"/>
                  </a:lnTo>
                  <a:lnTo>
                    <a:pt x="4691" y="2843"/>
                  </a:lnTo>
                  <a:lnTo>
                    <a:pt x="4364" y="1412"/>
                  </a:lnTo>
                  <a:lnTo>
                    <a:pt x="4091" y="0"/>
                  </a:lnTo>
                  <a:lnTo>
                    <a:pt x="0" y="134"/>
                  </a:lnTo>
                  <a:lnTo>
                    <a:pt x="327" y="1507"/>
                  </a:lnTo>
                  <a:lnTo>
                    <a:pt x="545" y="2919"/>
                  </a:lnTo>
                  <a:lnTo>
                    <a:pt x="709" y="4351"/>
                  </a:lnTo>
                  <a:lnTo>
                    <a:pt x="873" y="5839"/>
                  </a:lnTo>
                  <a:lnTo>
                    <a:pt x="1091" y="7327"/>
                  </a:lnTo>
                  <a:lnTo>
                    <a:pt x="1418" y="8796"/>
                  </a:lnTo>
                  <a:lnTo>
                    <a:pt x="1636" y="9560"/>
                  </a:lnTo>
                  <a:lnTo>
                    <a:pt x="1855" y="10285"/>
                  </a:lnTo>
                  <a:lnTo>
                    <a:pt x="2127" y="11029"/>
                  </a:lnTo>
                  <a:lnTo>
                    <a:pt x="2455" y="11754"/>
                  </a:lnTo>
                  <a:lnTo>
                    <a:pt x="2836" y="12479"/>
                  </a:lnTo>
                  <a:lnTo>
                    <a:pt x="3273" y="13204"/>
                  </a:lnTo>
                  <a:lnTo>
                    <a:pt x="3764" y="13910"/>
                  </a:lnTo>
                  <a:lnTo>
                    <a:pt x="4364" y="14616"/>
                  </a:lnTo>
                  <a:lnTo>
                    <a:pt x="5073" y="15284"/>
                  </a:lnTo>
                  <a:lnTo>
                    <a:pt x="5782" y="15971"/>
                  </a:lnTo>
                  <a:lnTo>
                    <a:pt x="6655" y="16620"/>
                  </a:lnTo>
                  <a:lnTo>
                    <a:pt x="7582" y="17269"/>
                  </a:lnTo>
                  <a:lnTo>
                    <a:pt x="8673" y="17879"/>
                  </a:lnTo>
                  <a:lnTo>
                    <a:pt x="9218" y="18204"/>
                  </a:lnTo>
                  <a:lnTo>
                    <a:pt x="9818" y="18490"/>
                  </a:lnTo>
                  <a:lnTo>
                    <a:pt x="10418" y="18795"/>
                  </a:lnTo>
                  <a:lnTo>
                    <a:pt x="11073" y="19081"/>
                  </a:lnTo>
                  <a:lnTo>
                    <a:pt x="11836" y="19367"/>
                  </a:lnTo>
                  <a:lnTo>
                    <a:pt x="12491" y="19635"/>
                  </a:lnTo>
                  <a:lnTo>
                    <a:pt x="14018" y="20169"/>
                  </a:lnTo>
                  <a:lnTo>
                    <a:pt x="14891" y="20436"/>
                  </a:lnTo>
                  <a:lnTo>
                    <a:pt x="15709" y="20684"/>
                  </a:lnTo>
                  <a:lnTo>
                    <a:pt x="16582" y="20913"/>
                  </a:lnTo>
                  <a:lnTo>
                    <a:pt x="17509" y="21142"/>
                  </a:lnTo>
                  <a:lnTo>
                    <a:pt x="19473" y="21600"/>
                  </a:lnTo>
                  <a:lnTo>
                    <a:pt x="19418" y="21600"/>
                  </a:lnTo>
                  <a:lnTo>
                    <a:pt x="21600" y="203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3478" y="293700"/>
              <a:ext cx="30950" cy="1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10" y="0"/>
                  </a:moveTo>
                  <a:lnTo>
                    <a:pt x="18182" y="850"/>
                  </a:lnTo>
                  <a:lnTo>
                    <a:pt x="17909" y="1841"/>
                  </a:lnTo>
                  <a:lnTo>
                    <a:pt x="17590" y="2762"/>
                  </a:lnTo>
                  <a:lnTo>
                    <a:pt x="17271" y="3612"/>
                  </a:lnTo>
                  <a:lnTo>
                    <a:pt x="16861" y="4532"/>
                  </a:lnTo>
                  <a:lnTo>
                    <a:pt x="16496" y="5453"/>
                  </a:lnTo>
                  <a:lnTo>
                    <a:pt x="15995" y="6374"/>
                  </a:lnTo>
                  <a:lnTo>
                    <a:pt x="15539" y="7224"/>
                  </a:lnTo>
                  <a:lnTo>
                    <a:pt x="14537" y="8923"/>
                  </a:lnTo>
                  <a:lnTo>
                    <a:pt x="13489" y="10552"/>
                  </a:lnTo>
                  <a:lnTo>
                    <a:pt x="12896" y="11331"/>
                  </a:lnTo>
                  <a:lnTo>
                    <a:pt x="12304" y="12039"/>
                  </a:lnTo>
                  <a:lnTo>
                    <a:pt x="11119" y="13314"/>
                  </a:lnTo>
                  <a:lnTo>
                    <a:pt x="10527" y="13881"/>
                  </a:lnTo>
                  <a:lnTo>
                    <a:pt x="9251" y="14872"/>
                  </a:lnTo>
                  <a:lnTo>
                    <a:pt x="8658" y="15297"/>
                  </a:lnTo>
                  <a:lnTo>
                    <a:pt x="8066" y="15651"/>
                  </a:lnTo>
                  <a:lnTo>
                    <a:pt x="7382" y="15864"/>
                  </a:lnTo>
                  <a:lnTo>
                    <a:pt x="6790" y="16076"/>
                  </a:lnTo>
                  <a:lnTo>
                    <a:pt x="6197" y="16218"/>
                  </a:lnTo>
                  <a:lnTo>
                    <a:pt x="5651" y="16289"/>
                  </a:lnTo>
                  <a:lnTo>
                    <a:pt x="5058" y="16289"/>
                  </a:lnTo>
                  <a:lnTo>
                    <a:pt x="4466" y="16218"/>
                  </a:lnTo>
                  <a:lnTo>
                    <a:pt x="3919" y="16076"/>
                  </a:lnTo>
                  <a:lnTo>
                    <a:pt x="3418" y="15934"/>
                  </a:lnTo>
                  <a:lnTo>
                    <a:pt x="2871" y="15580"/>
                  </a:lnTo>
                  <a:lnTo>
                    <a:pt x="2370" y="15226"/>
                  </a:lnTo>
                  <a:lnTo>
                    <a:pt x="1823" y="14801"/>
                  </a:lnTo>
                  <a:lnTo>
                    <a:pt x="0" y="19263"/>
                  </a:lnTo>
                  <a:lnTo>
                    <a:pt x="775" y="19971"/>
                  </a:lnTo>
                  <a:lnTo>
                    <a:pt x="1549" y="20538"/>
                  </a:lnTo>
                  <a:lnTo>
                    <a:pt x="2415" y="20963"/>
                  </a:lnTo>
                  <a:lnTo>
                    <a:pt x="3235" y="21317"/>
                  </a:lnTo>
                  <a:lnTo>
                    <a:pt x="4056" y="21529"/>
                  </a:lnTo>
                  <a:lnTo>
                    <a:pt x="4967" y="21600"/>
                  </a:lnTo>
                  <a:lnTo>
                    <a:pt x="5787" y="21600"/>
                  </a:lnTo>
                  <a:lnTo>
                    <a:pt x="6608" y="21529"/>
                  </a:lnTo>
                  <a:lnTo>
                    <a:pt x="7428" y="21317"/>
                  </a:lnTo>
                  <a:lnTo>
                    <a:pt x="8294" y="21033"/>
                  </a:lnTo>
                  <a:lnTo>
                    <a:pt x="9068" y="20679"/>
                  </a:lnTo>
                  <a:lnTo>
                    <a:pt x="9843" y="20254"/>
                  </a:lnTo>
                  <a:lnTo>
                    <a:pt x="10663" y="19759"/>
                  </a:lnTo>
                  <a:lnTo>
                    <a:pt x="11438" y="19192"/>
                  </a:lnTo>
                  <a:lnTo>
                    <a:pt x="12213" y="18484"/>
                  </a:lnTo>
                  <a:lnTo>
                    <a:pt x="13671" y="17068"/>
                  </a:lnTo>
                  <a:lnTo>
                    <a:pt x="14400" y="16289"/>
                  </a:lnTo>
                  <a:lnTo>
                    <a:pt x="15038" y="15439"/>
                  </a:lnTo>
                  <a:lnTo>
                    <a:pt x="15722" y="14589"/>
                  </a:lnTo>
                  <a:lnTo>
                    <a:pt x="16405" y="13597"/>
                  </a:lnTo>
                  <a:lnTo>
                    <a:pt x="16997" y="12677"/>
                  </a:lnTo>
                  <a:lnTo>
                    <a:pt x="17590" y="11685"/>
                  </a:lnTo>
                  <a:lnTo>
                    <a:pt x="18137" y="10694"/>
                  </a:lnTo>
                  <a:lnTo>
                    <a:pt x="19230" y="8569"/>
                  </a:lnTo>
                  <a:lnTo>
                    <a:pt x="19732" y="7507"/>
                  </a:lnTo>
                  <a:lnTo>
                    <a:pt x="20142" y="6445"/>
                  </a:lnTo>
                  <a:lnTo>
                    <a:pt x="20597" y="5311"/>
                  </a:lnTo>
                  <a:lnTo>
                    <a:pt x="20962" y="4178"/>
                  </a:lnTo>
                  <a:lnTo>
                    <a:pt x="21281" y="3116"/>
                  </a:lnTo>
                  <a:lnTo>
                    <a:pt x="21600" y="1983"/>
                  </a:lnTo>
                  <a:lnTo>
                    <a:pt x="1841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357515" y="8024"/>
              <a:ext cx="9605" cy="16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17"/>
                  </a:moveTo>
                  <a:lnTo>
                    <a:pt x="1080" y="2457"/>
                  </a:lnTo>
                  <a:lnTo>
                    <a:pt x="1980" y="3298"/>
                  </a:lnTo>
                  <a:lnTo>
                    <a:pt x="2700" y="4268"/>
                  </a:lnTo>
                  <a:lnTo>
                    <a:pt x="3420" y="5109"/>
                  </a:lnTo>
                  <a:lnTo>
                    <a:pt x="3780" y="6014"/>
                  </a:lnTo>
                  <a:lnTo>
                    <a:pt x="4140" y="7825"/>
                  </a:lnTo>
                  <a:lnTo>
                    <a:pt x="3960" y="8795"/>
                  </a:lnTo>
                  <a:lnTo>
                    <a:pt x="3600" y="10671"/>
                  </a:lnTo>
                  <a:lnTo>
                    <a:pt x="2880" y="12546"/>
                  </a:lnTo>
                  <a:lnTo>
                    <a:pt x="1980" y="14357"/>
                  </a:lnTo>
                  <a:lnTo>
                    <a:pt x="900" y="16232"/>
                  </a:lnTo>
                  <a:lnTo>
                    <a:pt x="720" y="16685"/>
                  </a:lnTo>
                  <a:lnTo>
                    <a:pt x="540" y="17267"/>
                  </a:lnTo>
                  <a:lnTo>
                    <a:pt x="720" y="17914"/>
                  </a:lnTo>
                  <a:lnTo>
                    <a:pt x="1080" y="18625"/>
                  </a:lnTo>
                  <a:lnTo>
                    <a:pt x="1620" y="19337"/>
                  </a:lnTo>
                  <a:lnTo>
                    <a:pt x="2340" y="19983"/>
                  </a:lnTo>
                  <a:lnTo>
                    <a:pt x="2880" y="20371"/>
                  </a:lnTo>
                  <a:lnTo>
                    <a:pt x="3420" y="20630"/>
                  </a:lnTo>
                  <a:lnTo>
                    <a:pt x="5400" y="21341"/>
                  </a:lnTo>
                  <a:lnTo>
                    <a:pt x="7200" y="21600"/>
                  </a:lnTo>
                  <a:lnTo>
                    <a:pt x="9000" y="21600"/>
                  </a:lnTo>
                  <a:lnTo>
                    <a:pt x="9900" y="21535"/>
                  </a:lnTo>
                  <a:lnTo>
                    <a:pt x="11700" y="21277"/>
                  </a:lnTo>
                  <a:lnTo>
                    <a:pt x="13320" y="20889"/>
                  </a:lnTo>
                  <a:lnTo>
                    <a:pt x="14760" y="20436"/>
                  </a:lnTo>
                  <a:lnTo>
                    <a:pt x="15300" y="20113"/>
                  </a:lnTo>
                  <a:lnTo>
                    <a:pt x="16380" y="19337"/>
                  </a:lnTo>
                  <a:lnTo>
                    <a:pt x="18000" y="18237"/>
                  </a:lnTo>
                  <a:lnTo>
                    <a:pt x="19260" y="17073"/>
                  </a:lnTo>
                  <a:lnTo>
                    <a:pt x="20340" y="15844"/>
                  </a:lnTo>
                  <a:lnTo>
                    <a:pt x="21060" y="14616"/>
                  </a:lnTo>
                  <a:lnTo>
                    <a:pt x="21420" y="13451"/>
                  </a:lnTo>
                  <a:lnTo>
                    <a:pt x="21600" y="12223"/>
                  </a:lnTo>
                  <a:lnTo>
                    <a:pt x="21420" y="10929"/>
                  </a:lnTo>
                  <a:lnTo>
                    <a:pt x="20880" y="9636"/>
                  </a:lnTo>
                  <a:lnTo>
                    <a:pt x="20160" y="8407"/>
                  </a:lnTo>
                  <a:lnTo>
                    <a:pt x="19080" y="7178"/>
                  </a:lnTo>
                  <a:lnTo>
                    <a:pt x="16560" y="4721"/>
                  </a:lnTo>
                  <a:lnTo>
                    <a:pt x="12960" y="2393"/>
                  </a:lnTo>
                  <a:lnTo>
                    <a:pt x="10980" y="1293"/>
                  </a:lnTo>
                  <a:lnTo>
                    <a:pt x="8640" y="259"/>
                  </a:lnTo>
                  <a:lnTo>
                    <a:pt x="7740" y="129"/>
                  </a:lnTo>
                  <a:lnTo>
                    <a:pt x="6840" y="65"/>
                  </a:lnTo>
                  <a:lnTo>
                    <a:pt x="5760" y="0"/>
                  </a:lnTo>
                  <a:lnTo>
                    <a:pt x="3420" y="0"/>
                  </a:lnTo>
                  <a:lnTo>
                    <a:pt x="2340" y="65"/>
                  </a:lnTo>
                  <a:lnTo>
                    <a:pt x="1080" y="129"/>
                  </a:lnTo>
                  <a:lnTo>
                    <a:pt x="0" y="259"/>
                  </a:lnTo>
                  <a:lnTo>
                    <a:pt x="0" y="1617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302020" y="1604"/>
              <a:ext cx="48025" cy="8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73" y="0"/>
                  </a:moveTo>
                  <a:lnTo>
                    <a:pt x="19861" y="843"/>
                  </a:lnTo>
                  <a:lnTo>
                    <a:pt x="18519" y="1475"/>
                  </a:lnTo>
                  <a:lnTo>
                    <a:pt x="17176" y="2002"/>
                  </a:lnTo>
                  <a:lnTo>
                    <a:pt x="15864" y="2529"/>
                  </a:lnTo>
                  <a:lnTo>
                    <a:pt x="13180" y="3372"/>
                  </a:lnTo>
                  <a:lnTo>
                    <a:pt x="10525" y="4320"/>
                  </a:lnTo>
                  <a:lnTo>
                    <a:pt x="9183" y="4952"/>
                  </a:lnTo>
                  <a:lnTo>
                    <a:pt x="7841" y="5690"/>
                  </a:lnTo>
                  <a:lnTo>
                    <a:pt x="6529" y="6533"/>
                  </a:lnTo>
                  <a:lnTo>
                    <a:pt x="5217" y="7692"/>
                  </a:lnTo>
                  <a:lnTo>
                    <a:pt x="4546" y="8324"/>
                  </a:lnTo>
                  <a:lnTo>
                    <a:pt x="3875" y="9061"/>
                  </a:lnTo>
                  <a:lnTo>
                    <a:pt x="2593" y="10537"/>
                  </a:lnTo>
                  <a:lnTo>
                    <a:pt x="1922" y="11485"/>
                  </a:lnTo>
                  <a:lnTo>
                    <a:pt x="1281" y="12433"/>
                  </a:lnTo>
                  <a:lnTo>
                    <a:pt x="0" y="14646"/>
                  </a:lnTo>
                  <a:lnTo>
                    <a:pt x="1098" y="21600"/>
                  </a:lnTo>
                  <a:lnTo>
                    <a:pt x="1647" y="20652"/>
                  </a:lnTo>
                  <a:lnTo>
                    <a:pt x="2227" y="19598"/>
                  </a:lnTo>
                  <a:lnTo>
                    <a:pt x="3386" y="17912"/>
                  </a:lnTo>
                  <a:lnTo>
                    <a:pt x="3966" y="17175"/>
                  </a:lnTo>
                  <a:lnTo>
                    <a:pt x="5186" y="15910"/>
                  </a:lnTo>
                  <a:lnTo>
                    <a:pt x="5766" y="15383"/>
                  </a:lnTo>
                  <a:lnTo>
                    <a:pt x="8268" y="13487"/>
                  </a:lnTo>
                  <a:lnTo>
                    <a:pt x="9488" y="12749"/>
                  </a:lnTo>
                  <a:lnTo>
                    <a:pt x="10800" y="12222"/>
                  </a:lnTo>
                  <a:lnTo>
                    <a:pt x="13393" y="11169"/>
                  </a:lnTo>
                  <a:lnTo>
                    <a:pt x="16108" y="10326"/>
                  </a:lnTo>
                  <a:lnTo>
                    <a:pt x="17420" y="9904"/>
                  </a:lnTo>
                  <a:lnTo>
                    <a:pt x="18824" y="9272"/>
                  </a:lnTo>
                  <a:lnTo>
                    <a:pt x="20197" y="8640"/>
                  </a:lnTo>
                  <a:lnTo>
                    <a:pt x="21600" y="7902"/>
                  </a:lnTo>
                  <a:lnTo>
                    <a:pt x="21569" y="7902"/>
                  </a:lnTo>
                  <a:lnTo>
                    <a:pt x="21173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348977" y="1604"/>
              <a:ext cx="16009" cy="8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14" y="18847"/>
                  </a:moveTo>
                  <a:lnTo>
                    <a:pt x="21600" y="19165"/>
                  </a:lnTo>
                  <a:lnTo>
                    <a:pt x="21000" y="16941"/>
                  </a:lnTo>
                  <a:lnTo>
                    <a:pt x="20314" y="14718"/>
                  </a:lnTo>
                  <a:lnTo>
                    <a:pt x="19457" y="12600"/>
                  </a:lnTo>
                  <a:lnTo>
                    <a:pt x="18514" y="10694"/>
                  </a:lnTo>
                  <a:lnTo>
                    <a:pt x="17400" y="8894"/>
                  </a:lnTo>
                  <a:lnTo>
                    <a:pt x="16200" y="7200"/>
                  </a:lnTo>
                  <a:lnTo>
                    <a:pt x="14914" y="5612"/>
                  </a:lnTo>
                  <a:lnTo>
                    <a:pt x="13457" y="4341"/>
                  </a:lnTo>
                  <a:lnTo>
                    <a:pt x="12000" y="3176"/>
                  </a:lnTo>
                  <a:lnTo>
                    <a:pt x="10371" y="2118"/>
                  </a:lnTo>
                  <a:lnTo>
                    <a:pt x="8829" y="1376"/>
                  </a:lnTo>
                  <a:lnTo>
                    <a:pt x="7114" y="635"/>
                  </a:lnTo>
                  <a:lnTo>
                    <a:pt x="5314" y="212"/>
                  </a:lnTo>
                  <a:lnTo>
                    <a:pt x="3600" y="0"/>
                  </a:lnTo>
                  <a:lnTo>
                    <a:pt x="1800" y="106"/>
                  </a:lnTo>
                  <a:lnTo>
                    <a:pt x="0" y="318"/>
                  </a:lnTo>
                  <a:lnTo>
                    <a:pt x="1114" y="8259"/>
                  </a:lnTo>
                  <a:lnTo>
                    <a:pt x="2229" y="8047"/>
                  </a:lnTo>
                  <a:lnTo>
                    <a:pt x="3343" y="8047"/>
                  </a:lnTo>
                  <a:lnTo>
                    <a:pt x="4457" y="8153"/>
                  </a:lnTo>
                  <a:lnTo>
                    <a:pt x="6686" y="8788"/>
                  </a:lnTo>
                  <a:lnTo>
                    <a:pt x="7714" y="9318"/>
                  </a:lnTo>
                  <a:lnTo>
                    <a:pt x="9771" y="10800"/>
                  </a:lnTo>
                  <a:lnTo>
                    <a:pt x="10629" y="11753"/>
                  </a:lnTo>
                  <a:lnTo>
                    <a:pt x="11657" y="12706"/>
                  </a:lnTo>
                  <a:lnTo>
                    <a:pt x="12429" y="13871"/>
                  </a:lnTo>
                  <a:lnTo>
                    <a:pt x="13200" y="15247"/>
                  </a:lnTo>
                  <a:lnTo>
                    <a:pt x="13886" y="16518"/>
                  </a:lnTo>
                  <a:lnTo>
                    <a:pt x="14486" y="18000"/>
                  </a:lnTo>
                  <a:lnTo>
                    <a:pt x="15000" y="19588"/>
                  </a:lnTo>
                  <a:lnTo>
                    <a:pt x="15429" y="21282"/>
                  </a:lnTo>
                  <a:lnTo>
                    <a:pt x="15429" y="21600"/>
                  </a:lnTo>
                  <a:lnTo>
                    <a:pt x="21514" y="1884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359649" y="9629"/>
              <a:ext cx="8539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40"/>
                  </a:moveTo>
                  <a:lnTo>
                    <a:pt x="15671" y="21600"/>
                  </a:lnTo>
                  <a:lnTo>
                    <a:pt x="16729" y="19345"/>
                  </a:lnTo>
                  <a:lnTo>
                    <a:pt x="17788" y="16829"/>
                  </a:lnTo>
                  <a:lnTo>
                    <a:pt x="19059" y="14313"/>
                  </a:lnTo>
                  <a:lnTo>
                    <a:pt x="20329" y="11624"/>
                  </a:lnTo>
                  <a:lnTo>
                    <a:pt x="20965" y="10236"/>
                  </a:lnTo>
                  <a:lnTo>
                    <a:pt x="21388" y="8848"/>
                  </a:lnTo>
                  <a:lnTo>
                    <a:pt x="21388" y="7460"/>
                  </a:lnTo>
                  <a:lnTo>
                    <a:pt x="21600" y="5986"/>
                  </a:lnTo>
                  <a:lnTo>
                    <a:pt x="20753" y="3036"/>
                  </a:lnTo>
                  <a:lnTo>
                    <a:pt x="19694" y="1475"/>
                  </a:lnTo>
                  <a:lnTo>
                    <a:pt x="18635" y="0"/>
                  </a:lnTo>
                  <a:lnTo>
                    <a:pt x="3600" y="2255"/>
                  </a:lnTo>
                  <a:lnTo>
                    <a:pt x="4447" y="3210"/>
                  </a:lnTo>
                  <a:lnTo>
                    <a:pt x="5294" y="5118"/>
                  </a:lnTo>
                  <a:lnTo>
                    <a:pt x="5294" y="8414"/>
                  </a:lnTo>
                  <a:lnTo>
                    <a:pt x="5082" y="9542"/>
                  </a:lnTo>
                  <a:lnTo>
                    <a:pt x="4659" y="10583"/>
                  </a:lnTo>
                  <a:lnTo>
                    <a:pt x="3600" y="13099"/>
                  </a:lnTo>
                  <a:lnTo>
                    <a:pt x="2329" y="15528"/>
                  </a:lnTo>
                  <a:lnTo>
                    <a:pt x="1059" y="18043"/>
                  </a:lnTo>
                  <a:lnTo>
                    <a:pt x="0" y="20733"/>
                  </a:lnTo>
                  <a:lnTo>
                    <a:pt x="15671" y="20993"/>
                  </a:lnTo>
                  <a:lnTo>
                    <a:pt x="0" y="213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359649" y="8024"/>
              <a:ext cx="9606" cy="13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84" y="300"/>
                  </a:moveTo>
                  <a:lnTo>
                    <a:pt x="12816" y="0"/>
                  </a:lnTo>
                  <a:lnTo>
                    <a:pt x="11088" y="1200"/>
                  </a:lnTo>
                  <a:lnTo>
                    <a:pt x="9504" y="2400"/>
                  </a:lnTo>
                  <a:lnTo>
                    <a:pt x="8064" y="3600"/>
                  </a:lnTo>
                  <a:lnTo>
                    <a:pt x="6768" y="4950"/>
                  </a:lnTo>
                  <a:lnTo>
                    <a:pt x="5616" y="6225"/>
                  </a:lnTo>
                  <a:lnTo>
                    <a:pt x="4320" y="7575"/>
                  </a:lnTo>
                  <a:lnTo>
                    <a:pt x="3456" y="8925"/>
                  </a:lnTo>
                  <a:lnTo>
                    <a:pt x="2592" y="10350"/>
                  </a:lnTo>
                  <a:lnTo>
                    <a:pt x="1872" y="11700"/>
                  </a:lnTo>
                  <a:lnTo>
                    <a:pt x="720" y="14550"/>
                  </a:lnTo>
                  <a:lnTo>
                    <a:pt x="432" y="15975"/>
                  </a:lnTo>
                  <a:lnTo>
                    <a:pt x="144" y="17325"/>
                  </a:lnTo>
                  <a:lnTo>
                    <a:pt x="0" y="18750"/>
                  </a:lnTo>
                  <a:lnTo>
                    <a:pt x="0" y="20250"/>
                  </a:lnTo>
                  <a:lnTo>
                    <a:pt x="144" y="21600"/>
                  </a:lnTo>
                  <a:lnTo>
                    <a:pt x="10800" y="21300"/>
                  </a:lnTo>
                  <a:lnTo>
                    <a:pt x="10800" y="18900"/>
                  </a:lnTo>
                  <a:lnTo>
                    <a:pt x="10944" y="17775"/>
                  </a:lnTo>
                  <a:lnTo>
                    <a:pt x="11088" y="16575"/>
                  </a:lnTo>
                  <a:lnTo>
                    <a:pt x="11376" y="15450"/>
                  </a:lnTo>
                  <a:lnTo>
                    <a:pt x="11808" y="14250"/>
                  </a:lnTo>
                  <a:lnTo>
                    <a:pt x="12384" y="13050"/>
                  </a:lnTo>
                  <a:lnTo>
                    <a:pt x="12960" y="11925"/>
                  </a:lnTo>
                  <a:lnTo>
                    <a:pt x="13680" y="10800"/>
                  </a:lnTo>
                  <a:lnTo>
                    <a:pt x="15408" y="8550"/>
                  </a:lnTo>
                  <a:lnTo>
                    <a:pt x="16416" y="7500"/>
                  </a:lnTo>
                  <a:lnTo>
                    <a:pt x="19872" y="4350"/>
                  </a:lnTo>
                  <a:lnTo>
                    <a:pt x="21312" y="3450"/>
                  </a:lnTo>
                  <a:lnTo>
                    <a:pt x="21600" y="3150"/>
                  </a:lnTo>
                  <a:lnTo>
                    <a:pt x="12384" y="3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364985" y="4814"/>
              <a:ext cx="8539" cy="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53" y="196"/>
                  </a:moveTo>
                  <a:lnTo>
                    <a:pt x="18317" y="0"/>
                  </a:lnTo>
                  <a:lnTo>
                    <a:pt x="15898" y="785"/>
                  </a:lnTo>
                  <a:lnTo>
                    <a:pt x="10714" y="3142"/>
                  </a:lnTo>
                  <a:lnTo>
                    <a:pt x="8467" y="4713"/>
                  </a:lnTo>
                  <a:lnTo>
                    <a:pt x="6048" y="6676"/>
                  </a:lnTo>
                  <a:lnTo>
                    <a:pt x="3974" y="8640"/>
                  </a:lnTo>
                  <a:lnTo>
                    <a:pt x="1728" y="11193"/>
                  </a:lnTo>
                  <a:lnTo>
                    <a:pt x="0" y="14138"/>
                  </a:lnTo>
                  <a:lnTo>
                    <a:pt x="11059" y="21600"/>
                  </a:lnTo>
                  <a:lnTo>
                    <a:pt x="11750" y="20618"/>
                  </a:lnTo>
                  <a:lnTo>
                    <a:pt x="12787" y="19440"/>
                  </a:lnTo>
                  <a:lnTo>
                    <a:pt x="13997" y="18262"/>
                  </a:lnTo>
                  <a:lnTo>
                    <a:pt x="15379" y="17280"/>
                  </a:lnTo>
                  <a:lnTo>
                    <a:pt x="16934" y="16298"/>
                  </a:lnTo>
                  <a:lnTo>
                    <a:pt x="18317" y="15513"/>
                  </a:lnTo>
                  <a:lnTo>
                    <a:pt x="19699" y="14924"/>
                  </a:lnTo>
                  <a:lnTo>
                    <a:pt x="20736" y="14531"/>
                  </a:lnTo>
                  <a:lnTo>
                    <a:pt x="21600" y="14335"/>
                  </a:lnTo>
                  <a:lnTo>
                    <a:pt x="17453" y="1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2455" y="0"/>
              <a:ext cx="75773" cy="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62" y="0"/>
                  </a:moveTo>
                  <a:lnTo>
                    <a:pt x="21543" y="0"/>
                  </a:lnTo>
                  <a:lnTo>
                    <a:pt x="20213" y="262"/>
                  </a:lnTo>
                  <a:lnTo>
                    <a:pt x="18883" y="393"/>
                  </a:lnTo>
                  <a:lnTo>
                    <a:pt x="16224" y="393"/>
                  </a:lnTo>
                  <a:lnTo>
                    <a:pt x="14875" y="262"/>
                  </a:lnTo>
                  <a:lnTo>
                    <a:pt x="12196" y="262"/>
                  </a:lnTo>
                  <a:lnTo>
                    <a:pt x="10847" y="393"/>
                  </a:lnTo>
                  <a:lnTo>
                    <a:pt x="9499" y="785"/>
                  </a:lnTo>
                  <a:lnTo>
                    <a:pt x="8150" y="1309"/>
                  </a:lnTo>
                  <a:lnTo>
                    <a:pt x="7466" y="1702"/>
                  </a:lnTo>
                  <a:lnTo>
                    <a:pt x="6801" y="2095"/>
                  </a:lnTo>
                  <a:lnTo>
                    <a:pt x="6117" y="2618"/>
                  </a:lnTo>
                  <a:lnTo>
                    <a:pt x="5414" y="3273"/>
                  </a:lnTo>
                  <a:lnTo>
                    <a:pt x="4749" y="3927"/>
                  </a:lnTo>
                  <a:lnTo>
                    <a:pt x="4065" y="4975"/>
                  </a:lnTo>
                  <a:lnTo>
                    <a:pt x="3401" y="5891"/>
                  </a:lnTo>
                  <a:lnTo>
                    <a:pt x="2717" y="6807"/>
                  </a:lnTo>
                  <a:lnTo>
                    <a:pt x="2052" y="7985"/>
                  </a:lnTo>
                  <a:lnTo>
                    <a:pt x="1349" y="9295"/>
                  </a:lnTo>
                  <a:lnTo>
                    <a:pt x="665" y="10604"/>
                  </a:lnTo>
                  <a:lnTo>
                    <a:pt x="0" y="12175"/>
                  </a:lnTo>
                  <a:lnTo>
                    <a:pt x="456" y="21600"/>
                  </a:lnTo>
                  <a:lnTo>
                    <a:pt x="1102" y="20029"/>
                  </a:lnTo>
                  <a:lnTo>
                    <a:pt x="1748" y="18720"/>
                  </a:lnTo>
                  <a:lnTo>
                    <a:pt x="3040" y="16364"/>
                  </a:lnTo>
                  <a:lnTo>
                    <a:pt x="3685" y="15447"/>
                  </a:lnTo>
                  <a:lnTo>
                    <a:pt x="4350" y="14531"/>
                  </a:lnTo>
                  <a:lnTo>
                    <a:pt x="4977" y="13745"/>
                  </a:lnTo>
                  <a:lnTo>
                    <a:pt x="5642" y="13091"/>
                  </a:lnTo>
                  <a:lnTo>
                    <a:pt x="6288" y="12567"/>
                  </a:lnTo>
                  <a:lnTo>
                    <a:pt x="6934" y="11913"/>
                  </a:lnTo>
                  <a:lnTo>
                    <a:pt x="7580" y="11389"/>
                  </a:lnTo>
                  <a:lnTo>
                    <a:pt x="8245" y="11127"/>
                  </a:lnTo>
                  <a:lnTo>
                    <a:pt x="9556" y="10604"/>
                  </a:lnTo>
                  <a:lnTo>
                    <a:pt x="10885" y="10211"/>
                  </a:lnTo>
                  <a:lnTo>
                    <a:pt x="12196" y="10080"/>
                  </a:lnTo>
                  <a:lnTo>
                    <a:pt x="14856" y="10080"/>
                  </a:lnTo>
                  <a:lnTo>
                    <a:pt x="16224" y="10211"/>
                  </a:lnTo>
                  <a:lnTo>
                    <a:pt x="18902" y="10211"/>
                  </a:lnTo>
                  <a:lnTo>
                    <a:pt x="20251" y="10080"/>
                  </a:lnTo>
                  <a:lnTo>
                    <a:pt x="21600" y="9818"/>
                  </a:lnTo>
                  <a:lnTo>
                    <a:pt x="21562" y="9818"/>
                  </a:lnTo>
                  <a:lnTo>
                    <a:pt x="21562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447160" y="0"/>
              <a:ext cx="40555" cy="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92" y="11361"/>
                  </a:moveTo>
                  <a:lnTo>
                    <a:pt x="21600" y="11501"/>
                  </a:lnTo>
                  <a:lnTo>
                    <a:pt x="18932" y="8416"/>
                  </a:lnTo>
                  <a:lnTo>
                    <a:pt x="16263" y="5891"/>
                  </a:lnTo>
                  <a:lnTo>
                    <a:pt x="14929" y="4909"/>
                  </a:lnTo>
                  <a:lnTo>
                    <a:pt x="13595" y="3787"/>
                  </a:lnTo>
                  <a:lnTo>
                    <a:pt x="12224" y="2945"/>
                  </a:lnTo>
                  <a:lnTo>
                    <a:pt x="10890" y="2244"/>
                  </a:lnTo>
                  <a:lnTo>
                    <a:pt x="9520" y="1683"/>
                  </a:lnTo>
                  <a:lnTo>
                    <a:pt x="8186" y="1262"/>
                  </a:lnTo>
                  <a:lnTo>
                    <a:pt x="6815" y="842"/>
                  </a:lnTo>
                  <a:lnTo>
                    <a:pt x="5445" y="561"/>
                  </a:lnTo>
                  <a:lnTo>
                    <a:pt x="2741" y="140"/>
                  </a:lnTo>
                  <a:lnTo>
                    <a:pt x="0" y="0"/>
                  </a:lnTo>
                  <a:lnTo>
                    <a:pt x="0" y="10519"/>
                  </a:lnTo>
                  <a:lnTo>
                    <a:pt x="2668" y="10660"/>
                  </a:lnTo>
                  <a:lnTo>
                    <a:pt x="5301" y="10940"/>
                  </a:lnTo>
                  <a:lnTo>
                    <a:pt x="6635" y="11361"/>
                  </a:lnTo>
                  <a:lnTo>
                    <a:pt x="7969" y="11642"/>
                  </a:lnTo>
                  <a:lnTo>
                    <a:pt x="10566" y="12764"/>
                  </a:lnTo>
                  <a:lnTo>
                    <a:pt x="11828" y="13465"/>
                  </a:lnTo>
                  <a:lnTo>
                    <a:pt x="13162" y="14306"/>
                  </a:lnTo>
                  <a:lnTo>
                    <a:pt x="14424" y="15148"/>
                  </a:lnTo>
                  <a:lnTo>
                    <a:pt x="15686" y="16130"/>
                  </a:lnTo>
                  <a:lnTo>
                    <a:pt x="16984" y="17252"/>
                  </a:lnTo>
                  <a:lnTo>
                    <a:pt x="18210" y="18514"/>
                  </a:lnTo>
                  <a:lnTo>
                    <a:pt x="19472" y="19917"/>
                  </a:lnTo>
                  <a:lnTo>
                    <a:pt x="20698" y="21460"/>
                  </a:lnTo>
                  <a:lnTo>
                    <a:pt x="20807" y="21600"/>
                  </a:lnTo>
                  <a:lnTo>
                    <a:pt x="21492" y="1136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485580" y="4012"/>
              <a:ext cx="4269" cy="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2" y="831"/>
                  </a:moveTo>
                  <a:lnTo>
                    <a:pt x="21600" y="1385"/>
                  </a:lnTo>
                  <a:lnTo>
                    <a:pt x="17079" y="0"/>
                  </a:lnTo>
                  <a:lnTo>
                    <a:pt x="14065" y="0"/>
                  </a:lnTo>
                  <a:lnTo>
                    <a:pt x="11805" y="277"/>
                  </a:lnTo>
                  <a:lnTo>
                    <a:pt x="9795" y="554"/>
                  </a:lnTo>
                  <a:lnTo>
                    <a:pt x="7786" y="554"/>
                  </a:lnTo>
                  <a:lnTo>
                    <a:pt x="6530" y="831"/>
                  </a:lnTo>
                  <a:lnTo>
                    <a:pt x="5274" y="831"/>
                  </a:lnTo>
                  <a:lnTo>
                    <a:pt x="4772" y="554"/>
                  </a:lnTo>
                  <a:lnTo>
                    <a:pt x="0" y="20769"/>
                  </a:lnTo>
                  <a:lnTo>
                    <a:pt x="3516" y="21600"/>
                  </a:lnTo>
                  <a:lnTo>
                    <a:pt x="6781" y="21600"/>
                  </a:lnTo>
                  <a:lnTo>
                    <a:pt x="9544" y="21323"/>
                  </a:lnTo>
                  <a:lnTo>
                    <a:pt x="11805" y="21046"/>
                  </a:lnTo>
                  <a:lnTo>
                    <a:pt x="13563" y="20769"/>
                  </a:lnTo>
                  <a:lnTo>
                    <a:pt x="14567" y="20769"/>
                  </a:lnTo>
                  <a:lnTo>
                    <a:pt x="13060" y="19938"/>
                  </a:lnTo>
                  <a:lnTo>
                    <a:pt x="14316" y="20769"/>
                  </a:lnTo>
                  <a:lnTo>
                    <a:pt x="19842" y="8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489848" y="4012"/>
              <a:ext cx="26682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99" y="16637"/>
                  </a:moveTo>
                  <a:lnTo>
                    <a:pt x="21600" y="16912"/>
                  </a:lnTo>
                  <a:lnTo>
                    <a:pt x="21094" y="15809"/>
                  </a:lnTo>
                  <a:lnTo>
                    <a:pt x="20538" y="14890"/>
                  </a:lnTo>
                  <a:lnTo>
                    <a:pt x="19931" y="13879"/>
                  </a:lnTo>
                  <a:lnTo>
                    <a:pt x="19374" y="12960"/>
                  </a:lnTo>
                  <a:lnTo>
                    <a:pt x="18211" y="11306"/>
                  </a:lnTo>
                  <a:lnTo>
                    <a:pt x="16997" y="9927"/>
                  </a:lnTo>
                  <a:lnTo>
                    <a:pt x="15732" y="8640"/>
                  </a:lnTo>
                  <a:lnTo>
                    <a:pt x="14467" y="7537"/>
                  </a:lnTo>
                  <a:lnTo>
                    <a:pt x="13102" y="6434"/>
                  </a:lnTo>
                  <a:lnTo>
                    <a:pt x="11786" y="5515"/>
                  </a:lnTo>
                  <a:lnTo>
                    <a:pt x="10421" y="4780"/>
                  </a:lnTo>
                  <a:lnTo>
                    <a:pt x="7790" y="3309"/>
                  </a:lnTo>
                  <a:lnTo>
                    <a:pt x="3743" y="1471"/>
                  </a:lnTo>
                  <a:lnTo>
                    <a:pt x="1113" y="0"/>
                  </a:lnTo>
                  <a:lnTo>
                    <a:pt x="0" y="6618"/>
                  </a:lnTo>
                  <a:lnTo>
                    <a:pt x="2732" y="8089"/>
                  </a:lnTo>
                  <a:lnTo>
                    <a:pt x="5463" y="9375"/>
                  </a:lnTo>
                  <a:lnTo>
                    <a:pt x="6728" y="10019"/>
                  </a:lnTo>
                  <a:lnTo>
                    <a:pt x="8094" y="10662"/>
                  </a:lnTo>
                  <a:lnTo>
                    <a:pt x="9308" y="11306"/>
                  </a:lnTo>
                  <a:lnTo>
                    <a:pt x="10522" y="12041"/>
                  </a:lnTo>
                  <a:lnTo>
                    <a:pt x="11736" y="12960"/>
                  </a:lnTo>
                  <a:lnTo>
                    <a:pt x="12899" y="13787"/>
                  </a:lnTo>
                  <a:lnTo>
                    <a:pt x="14012" y="14798"/>
                  </a:lnTo>
                  <a:lnTo>
                    <a:pt x="15024" y="15809"/>
                  </a:lnTo>
                  <a:lnTo>
                    <a:pt x="16036" y="16912"/>
                  </a:lnTo>
                  <a:lnTo>
                    <a:pt x="16997" y="18291"/>
                  </a:lnTo>
                  <a:lnTo>
                    <a:pt x="17452" y="19026"/>
                  </a:lnTo>
                  <a:lnTo>
                    <a:pt x="18312" y="20589"/>
                  </a:lnTo>
                  <a:lnTo>
                    <a:pt x="18717" y="21416"/>
                  </a:lnTo>
                  <a:lnTo>
                    <a:pt x="18818" y="21600"/>
                  </a:lnTo>
                  <a:lnTo>
                    <a:pt x="21499" y="1663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14394" y="12839"/>
              <a:ext cx="8539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80" y="17318"/>
                  </a:moveTo>
                  <a:lnTo>
                    <a:pt x="20546" y="20363"/>
                  </a:lnTo>
                  <a:lnTo>
                    <a:pt x="21073" y="18936"/>
                  </a:lnTo>
                  <a:lnTo>
                    <a:pt x="21424" y="17508"/>
                  </a:lnTo>
                  <a:lnTo>
                    <a:pt x="21600" y="16176"/>
                  </a:lnTo>
                  <a:lnTo>
                    <a:pt x="21600" y="14844"/>
                  </a:lnTo>
                  <a:lnTo>
                    <a:pt x="21424" y="13417"/>
                  </a:lnTo>
                  <a:lnTo>
                    <a:pt x="21073" y="11989"/>
                  </a:lnTo>
                  <a:lnTo>
                    <a:pt x="20546" y="10752"/>
                  </a:lnTo>
                  <a:lnTo>
                    <a:pt x="19141" y="8088"/>
                  </a:lnTo>
                  <a:lnTo>
                    <a:pt x="17034" y="5614"/>
                  </a:lnTo>
                  <a:lnTo>
                    <a:pt x="14224" y="3330"/>
                  </a:lnTo>
                  <a:lnTo>
                    <a:pt x="12644" y="2093"/>
                  </a:lnTo>
                  <a:lnTo>
                    <a:pt x="11063" y="1047"/>
                  </a:lnTo>
                  <a:lnTo>
                    <a:pt x="9307" y="0"/>
                  </a:lnTo>
                  <a:lnTo>
                    <a:pt x="0" y="5138"/>
                  </a:lnTo>
                  <a:lnTo>
                    <a:pt x="1229" y="5804"/>
                  </a:lnTo>
                  <a:lnTo>
                    <a:pt x="4390" y="8088"/>
                  </a:lnTo>
                  <a:lnTo>
                    <a:pt x="5444" y="9040"/>
                  </a:lnTo>
                  <a:lnTo>
                    <a:pt x="6146" y="9896"/>
                  </a:lnTo>
                  <a:lnTo>
                    <a:pt x="6849" y="10657"/>
                  </a:lnTo>
                  <a:lnTo>
                    <a:pt x="7376" y="11514"/>
                  </a:lnTo>
                  <a:lnTo>
                    <a:pt x="8078" y="13226"/>
                  </a:lnTo>
                  <a:lnTo>
                    <a:pt x="8254" y="14083"/>
                  </a:lnTo>
                  <a:lnTo>
                    <a:pt x="8429" y="15034"/>
                  </a:lnTo>
                  <a:lnTo>
                    <a:pt x="8429" y="15891"/>
                  </a:lnTo>
                  <a:lnTo>
                    <a:pt x="8254" y="16747"/>
                  </a:lnTo>
                  <a:lnTo>
                    <a:pt x="8078" y="17699"/>
                  </a:lnTo>
                  <a:lnTo>
                    <a:pt x="7727" y="18555"/>
                  </a:lnTo>
                  <a:lnTo>
                    <a:pt x="19317" y="21600"/>
                  </a:lnTo>
                  <a:lnTo>
                    <a:pt x="8780" y="1731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17596" y="16049"/>
              <a:ext cx="12807" cy="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55" y="651"/>
                  </a:moveTo>
                  <a:lnTo>
                    <a:pt x="21600" y="651"/>
                  </a:lnTo>
                  <a:lnTo>
                    <a:pt x="19268" y="130"/>
                  </a:lnTo>
                  <a:lnTo>
                    <a:pt x="17059" y="0"/>
                  </a:lnTo>
                  <a:lnTo>
                    <a:pt x="14850" y="260"/>
                  </a:lnTo>
                  <a:lnTo>
                    <a:pt x="12886" y="911"/>
                  </a:lnTo>
                  <a:lnTo>
                    <a:pt x="11045" y="1822"/>
                  </a:lnTo>
                  <a:lnTo>
                    <a:pt x="9450" y="2863"/>
                  </a:lnTo>
                  <a:lnTo>
                    <a:pt x="6750" y="5725"/>
                  </a:lnTo>
                  <a:lnTo>
                    <a:pt x="4664" y="8328"/>
                  </a:lnTo>
                  <a:lnTo>
                    <a:pt x="2823" y="11060"/>
                  </a:lnTo>
                  <a:lnTo>
                    <a:pt x="1350" y="13663"/>
                  </a:lnTo>
                  <a:lnTo>
                    <a:pt x="0" y="15745"/>
                  </a:lnTo>
                  <a:lnTo>
                    <a:pt x="7364" y="21600"/>
                  </a:lnTo>
                  <a:lnTo>
                    <a:pt x="8959" y="18998"/>
                  </a:lnTo>
                  <a:lnTo>
                    <a:pt x="10555" y="16525"/>
                  </a:lnTo>
                  <a:lnTo>
                    <a:pt x="12027" y="14183"/>
                  </a:lnTo>
                  <a:lnTo>
                    <a:pt x="13745" y="12101"/>
                  </a:lnTo>
                  <a:lnTo>
                    <a:pt x="14359" y="11320"/>
                  </a:lnTo>
                  <a:lnTo>
                    <a:pt x="15586" y="10280"/>
                  </a:lnTo>
                  <a:lnTo>
                    <a:pt x="16200" y="10019"/>
                  </a:lnTo>
                  <a:lnTo>
                    <a:pt x="16691" y="9889"/>
                  </a:lnTo>
                  <a:lnTo>
                    <a:pt x="17305" y="9759"/>
                  </a:lnTo>
                  <a:lnTo>
                    <a:pt x="17918" y="9759"/>
                  </a:lnTo>
                  <a:lnTo>
                    <a:pt x="18777" y="10019"/>
                  </a:lnTo>
                  <a:lnTo>
                    <a:pt x="18900" y="10019"/>
                  </a:lnTo>
                  <a:lnTo>
                    <a:pt x="21355" y="65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28268" y="16851"/>
              <a:ext cx="21345" cy="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498"/>
                  </a:moveTo>
                  <a:lnTo>
                    <a:pt x="21466" y="8321"/>
                  </a:lnTo>
                  <a:lnTo>
                    <a:pt x="18850" y="7790"/>
                  </a:lnTo>
                  <a:lnTo>
                    <a:pt x="16234" y="6905"/>
                  </a:lnTo>
                  <a:lnTo>
                    <a:pt x="13752" y="6197"/>
                  </a:lnTo>
                  <a:lnTo>
                    <a:pt x="11202" y="5311"/>
                  </a:lnTo>
                  <a:lnTo>
                    <a:pt x="8720" y="4249"/>
                  </a:lnTo>
                  <a:lnTo>
                    <a:pt x="6306" y="2833"/>
                  </a:lnTo>
                  <a:lnTo>
                    <a:pt x="3824" y="1593"/>
                  </a:lnTo>
                  <a:lnTo>
                    <a:pt x="1342" y="0"/>
                  </a:lnTo>
                  <a:lnTo>
                    <a:pt x="0" y="12748"/>
                  </a:lnTo>
                  <a:lnTo>
                    <a:pt x="2683" y="14518"/>
                  </a:lnTo>
                  <a:lnTo>
                    <a:pt x="5299" y="16111"/>
                  </a:lnTo>
                  <a:lnTo>
                    <a:pt x="7848" y="17351"/>
                  </a:lnTo>
                  <a:lnTo>
                    <a:pt x="10465" y="18413"/>
                  </a:lnTo>
                  <a:lnTo>
                    <a:pt x="13014" y="19298"/>
                  </a:lnTo>
                  <a:lnTo>
                    <a:pt x="15697" y="20184"/>
                  </a:lnTo>
                  <a:lnTo>
                    <a:pt x="18313" y="20892"/>
                  </a:lnTo>
                  <a:lnTo>
                    <a:pt x="20996" y="21600"/>
                  </a:lnTo>
                  <a:lnTo>
                    <a:pt x="20862" y="21600"/>
                  </a:lnTo>
                  <a:lnTo>
                    <a:pt x="21600" y="84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49612" y="19259"/>
              <a:ext cx="21345" cy="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5" y="12107"/>
                  </a:moveTo>
                  <a:lnTo>
                    <a:pt x="21600" y="12107"/>
                  </a:lnTo>
                  <a:lnTo>
                    <a:pt x="19070" y="9906"/>
                  </a:lnTo>
                  <a:lnTo>
                    <a:pt x="16541" y="7980"/>
                  </a:lnTo>
                  <a:lnTo>
                    <a:pt x="14011" y="6191"/>
                  </a:lnTo>
                  <a:lnTo>
                    <a:pt x="11351" y="4540"/>
                  </a:lnTo>
                  <a:lnTo>
                    <a:pt x="8692" y="3164"/>
                  </a:lnTo>
                  <a:lnTo>
                    <a:pt x="6097" y="1926"/>
                  </a:lnTo>
                  <a:lnTo>
                    <a:pt x="3373" y="825"/>
                  </a:lnTo>
                  <a:lnTo>
                    <a:pt x="714" y="0"/>
                  </a:lnTo>
                  <a:lnTo>
                    <a:pt x="0" y="10181"/>
                  </a:lnTo>
                  <a:lnTo>
                    <a:pt x="2595" y="11006"/>
                  </a:lnTo>
                  <a:lnTo>
                    <a:pt x="5124" y="11969"/>
                  </a:lnTo>
                  <a:lnTo>
                    <a:pt x="7589" y="13208"/>
                  </a:lnTo>
                  <a:lnTo>
                    <a:pt x="10119" y="14583"/>
                  </a:lnTo>
                  <a:lnTo>
                    <a:pt x="12519" y="16097"/>
                  </a:lnTo>
                  <a:lnTo>
                    <a:pt x="14984" y="17748"/>
                  </a:lnTo>
                  <a:lnTo>
                    <a:pt x="17319" y="19536"/>
                  </a:lnTo>
                  <a:lnTo>
                    <a:pt x="19589" y="21600"/>
                  </a:lnTo>
                  <a:lnTo>
                    <a:pt x="19654" y="21600"/>
                  </a:lnTo>
                  <a:lnTo>
                    <a:pt x="21535" y="1210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68822" y="23271"/>
              <a:ext cx="16009" cy="8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1" y="12124"/>
                  </a:moveTo>
                  <a:lnTo>
                    <a:pt x="21600" y="12542"/>
                  </a:lnTo>
                  <a:lnTo>
                    <a:pt x="19108" y="10173"/>
                  </a:lnTo>
                  <a:lnTo>
                    <a:pt x="16615" y="8222"/>
                  </a:lnTo>
                  <a:lnTo>
                    <a:pt x="14215" y="6550"/>
                  </a:lnTo>
                  <a:lnTo>
                    <a:pt x="11723" y="5156"/>
                  </a:lnTo>
                  <a:lnTo>
                    <a:pt x="9415" y="3763"/>
                  </a:lnTo>
                  <a:lnTo>
                    <a:pt x="7015" y="2648"/>
                  </a:lnTo>
                  <a:lnTo>
                    <a:pt x="4800" y="1254"/>
                  </a:lnTo>
                  <a:lnTo>
                    <a:pt x="2677" y="0"/>
                  </a:lnTo>
                  <a:lnTo>
                    <a:pt x="0" y="9615"/>
                  </a:lnTo>
                  <a:lnTo>
                    <a:pt x="2400" y="11148"/>
                  </a:lnTo>
                  <a:lnTo>
                    <a:pt x="9323" y="14911"/>
                  </a:lnTo>
                  <a:lnTo>
                    <a:pt x="11446" y="16165"/>
                  </a:lnTo>
                  <a:lnTo>
                    <a:pt x="13569" y="17559"/>
                  </a:lnTo>
                  <a:lnTo>
                    <a:pt x="15785" y="19370"/>
                  </a:lnTo>
                  <a:lnTo>
                    <a:pt x="17723" y="21182"/>
                  </a:lnTo>
                  <a:lnTo>
                    <a:pt x="18092" y="21600"/>
                  </a:lnTo>
                  <a:lnTo>
                    <a:pt x="21231" y="121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83763" y="27283"/>
              <a:ext cx="4270" cy="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88" y="6539"/>
                  </a:moveTo>
                  <a:lnTo>
                    <a:pt x="21600" y="6936"/>
                  </a:lnTo>
                  <a:lnTo>
                    <a:pt x="21098" y="6738"/>
                  </a:lnTo>
                  <a:lnTo>
                    <a:pt x="20344" y="6341"/>
                  </a:lnTo>
                  <a:lnTo>
                    <a:pt x="18837" y="5747"/>
                  </a:lnTo>
                  <a:lnTo>
                    <a:pt x="17330" y="4954"/>
                  </a:lnTo>
                  <a:lnTo>
                    <a:pt x="13563" y="2576"/>
                  </a:lnTo>
                  <a:lnTo>
                    <a:pt x="8540" y="0"/>
                  </a:lnTo>
                  <a:lnTo>
                    <a:pt x="0" y="13475"/>
                  </a:lnTo>
                  <a:lnTo>
                    <a:pt x="2512" y="14664"/>
                  </a:lnTo>
                  <a:lnTo>
                    <a:pt x="6028" y="16646"/>
                  </a:lnTo>
                  <a:lnTo>
                    <a:pt x="8037" y="17835"/>
                  </a:lnTo>
                  <a:lnTo>
                    <a:pt x="10549" y="19222"/>
                  </a:lnTo>
                  <a:lnTo>
                    <a:pt x="13563" y="20411"/>
                  </a:lnTo>
                  <a:lnTo>
                    <a:pt x="16828" y="21204"/>
                  </a:lnTo>
                  <a:lnTo>
                    <a:pt x="19088" y="21600"/>
                  </a:lnTo>
                  <a:lnTo>
                    <a:pt x="19088" y="653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88032" y="29691"/>
              <a:ext cx="4270" cy="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171"/>
                  </a:moveTo>
                  <a:lnTo>
                    <a:pt x="16338" y="5069"/>
                  </a:lnTo>
                  <a:lnTo>
                    <a:pt x="17723" y="5069"/>
                  </a:lnTo>
                  <a:lnTo>
                    <a:pt x="16062" y="4408"/>
                  </a:lnTo>
                  <a:lnTo>
                    <a:pt x="13846" y="3306"/>
                  </a:lnTo>
                  <a:lnTo>
                    <a:pt x="11354" y="2204"/>
                  </a:lnTo>
                  <a:lnTo>
                    <a:pt x="8031" y="1322"/>
                  </a:lnTo>
                  <a:lnTo>
                    <a:pt x="4431" y="441"/>
                  </a:lnTo>
                  <a:lnTo>
                    <a:pt x="0" y="0"/>
                  </a:lnTo>
                  <a:lnTo>
                    <a:pt x="0" y="16751"/>
                  </a:lnTo>
                  <a:lnTo>
                    <a:pt x="277" y="16751"/>
                  </a:lnTo>
                  <a:lnTo>
                    <a:pt x="1385" y="16971"/>
                  </a:lnTo>
                  <a:lnTo>
                    <a:pt x="3046" y="17412"/>
                  </a:lnTo>
                  <a:lnTo>
                    <a:pt x="6923" y="19176"/>
                  </a:lnTo>
                  <a:lnTo>
                    <a:pt x="9138" y="20057"/>
                  </a:lnTo>
                  <a:lnTo>
                    <a:pt x="11908" y="20939"/>
                  </a:lnTo>
                  <a:lnTo>
                    <a:pt x="16338" y="21600"/>
                  </a:lnTo>
                  <a:lnTo>
                    <a:pt x="11354" y="20498"/>
                  </a:lnTo>
                  <a:lnTo>
                    <a:pt x="21600" y="61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90166" y="31295"/>
              <a:ext cx="18144" cy="2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6" y="16150"/>
                  </a:moveTo>
                  <a:lnTo>
                    <a:pt x="21308" y="18000"/>
                  </a:lnTo>
                  <a:lnTo>
                    <a:pt x="21454" y="17100"/>
                  </a:lnTo>
                  <a:lnTo>
                    <a:pt x="21600" y="16300"/>
                  </a:lnTo>
                  <a:lnTo>
                    <a:pt x="21600" y="15450"/>
                  </a:lnTo>
                  <a:lnTo>
                    <a:pt x="21527" y="14600"/>
                  </a:lnTo>
                  <a:lnTo>
                    <a:pt x="21381" y="13850"/>
                  </a:lnTo>
                  <a:lnTo>
                    <a:pt x="21235" y="13050"/>
                  </a:lnTo>
                  <a:lnTo>
                    <a:pt x="20651" y="11550"/>
                  </a:lnTo>
                  <a:lnTo>
                    <a:pt x="20214" y="10850"/>
                  </a:lnTo>
                  <a:lnTo>
                    <a:pt x="19192" y="9550"/>
                  </a:lnTo>
                  <a:lnTo>
                    <a:pt x="18681" y="8850"/>
                  </a:lnTo>
                  <a:lnTo>
                    <a:pt x="18097" y="8250"/>
                  </a:lnTo>
                  <a:lnTo>
                    <a:pt x="17514" y="7700"/>
                  </a:lnTo>
                  <a:lnTo>
                    <a:pt x="16857" y="7100"/>
                  </a:lnTo>
                  <a:lnTo>
                    <a:pt x="16127" y="6550"/>
                  </a:lnTo>
                  <a:lnTo>
                    <a:pt x="14595" y="5500"/>
                  </a:lnTo>
                  <a:lnTo>
                    <a:pt x="13062" y="4600"/>
                  </a:lnTo>
                  <a:lnTo>
                    <a:pt x="11384" y="3700"/>
                  </a:lnTo>
                  <a:lnTo>
                    <a:pt x="9632" y="2900"/>
                  </a:lnTo>
                  <a:lnTo>
                    <a:pt x="7954" y="2050"/>
                  </a:lnTo>
                  <a:lnTo>
                    <a:pt x="6130" y="1350"/>
                  </a:lnTo>
                  <a:lnTo>
                    <a:pt x="4378" y="650"/>
                  </a:lnTo>
                  <a:lnTo>
                    <a:pt x="2700" y="0"/>
                  </a:lnTo>
                  <a:lnTo>
                    <a:pt x="0" y="3250"/>
                  </a:lnTo>
                  <a:lnTo>
                    <a:pt x="1605" y="3900"/>
                  </a:lnTo>
                  <a:lnTo>
                    <a:pt x="3357" y="4550"/>
                  </a:lnTo>
                  <a:lnTo>
                    <a:pt x="4962" y="5250"/>
                  </a:lnTo>
                  <a:lnTo>
                    <a:pt x="6641" y="6000"/>
                  </a:lnTo>
                  <a:lnTo>
                    <a:pt x="8100" y="6700"/>
                  </a:lnTo>
                  <a:lnTo>
                    <a:pt x="9559" y="7450"/>
                  </a:lnTo>
                  <a:lnTo>
                    <a:pt x="10800" y="8250"/>
                  </a:lnTo>
                  <a:lnTo>
                    <a:pt x="12114" y="9150"/>
                  </a:lnTo>
                  <a:lnTo>
                    <a:pt x="12624" y="9550"/>
                  </a:lnTo>
                  <a:lnTo>
                    <a:pt x="13135" y="10000"/>
                  </a:lnTo>
                  <a:lnTo>
                    <a:pt x="13646" y="10400"/>
                  </a:lnTo>
                  <a:lnTo>
                    <a:pt x="14084" y="10850"/>
                  </a:lnTo>
                  <a:lnTo>
                    <a:pt x="14449" y="11300"/>
                  </a:lnTo>
                  <a:lnTo>
                    <a:pt x="14814" y="11800"/>
                  </a:lnTo>
                  <a:lnTo>
                    <a:pt x="15689" y="13300"/>
                  </a:lnTo>
                  <a:lnTo>
                    <a:pt x="15835" y="13800"/>
                  </a:lnTo>
                  <a:lnTo>
                    <a:pt x="15981" y="14350"/>
                  </a:lnTo>
                  <a:lnTo>
                    <a:pt x="16054" y="14900"/>
                  </a:lnTo>
                  <a:lnTo>
                    <a:pt x="16127" y="15550"/>
                  </a:lnTo>
                  <a:lnTo>
                    <a:pt x="16127" y="16150"/>
                  </a:lnTo>
                  <a:lnTo>
                    <a:pt x="16054" y="16750"/>
                  </a:lnTo>
                  <a:lnTo>
                    <a:pt x="15908" y="17400"/>
                  </a:lnTo>
                  <a:lnTo>
                    <a:pt x="20068" y="19300"/>
                  </a:lnTo>
                  <a:lnTo>
                    <a:pt x="15908" y="17400"/>
                  </a:lnTo>
                  <a:lnTo>
                    <a:pt x="14959" y="21600"/>
                  </a:lnTo>
                  <a:lnTo>
                    <a:pt x="20068" y="19300"/>
                  </a:lnTo>
                  <a:lnTo>
                    <a:pt x="17076" y="16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604040" y="43332"/>
              <a:ext cx="4270" cy="8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8" y="1340"/>
                  </a:moveTo>
                  <a:lnTo>
                    <a:pt x="1456" y="0"/>
                  </a:lnTo>
                  <a:lnTo>
                    <a:pt x="243" y="2177"/>
                  </a:lnTo>
                  <a:lnTo>
                    <a:pt x="0" y="4353"/>
                  </a:lnTo>
                  <a:lnTo>
                    <a:pt x="243" y="6195"/>
                  </a:lnTo>
                  <a:lnTo>
                    <a:pt x="728" y="7702"/>
                  </a:lnTo>
                  <a:lnTo>
                    <a:pt x="1942" y="9879"/>
                  </a:lnTo>
                  <a:lnTo>
                    <a:pt x="2912" y="11721"/>
                  </a:lnTo>
                  <a:lnTo>
                    <a:pt x="3398" y="12726"/>
                  </a:lnTo>
                  <a:lnTo>
                    <a:pt x="3398" y="12056"/>
                  </a:lnTo>
                  <a:lnTo>
                    <a:pt x="3883" y="11553"/>
                  </a:lnTo>
                  <a:lnTo>
                    <a:pt x="4369" y="11219"/>
                  </a:lnTo>
                  <a:lnTo>
                    <a:pt x="4369" y="11051"/>
                  </a:lnTo>
                  <a:lnTo>
                    <a:pt x="14319" y="21600"/>
                  </a:lnTo>
                  <a:lnTo>
                    <a:pt x="17231" y="20093"/>
                  </a:lnTo>
                  <a:lnTo>
                    <a:pt x="19416" y="18084"/>
                  </a:lnTo>
                  <a:lnTo>
                    <a:pt x="20872" y="15907"/>
                  </a:lnTo>
                  <a:lnTo>
                    <a:pt x="21357" y="13730"/>
                  </a:lnTo>
                  <a:lnTo>
                    <a:pt x="21600" y="11888"/>
                  </a:lnTo>
                  <a:lnTo>
                    <a:pt x="21115" y="10214"/>
                  </a:lnTo>
                  <a:lnTo>
                    <a:pt x="20629" y="8707"/>
                  </a:lnTo>
                  <a:lnTo>
                    <a:pt x="19901" y="7200"/>
                  </a:lnTo>
                  <a:lnTo>
                    <a:pt x="18930" y="5526"/>
                  </a:lnTo>
                  <a:lnTo>
                    <a:pt x="18202" y="4019"/>
                  </a:lnTo>
                  <a:lnTo>
                    <a:pt x="18202" y="4688"/>
                  </a:lnTo>
                  <a:lnTo>
                    <a:pt x="17717" y="5526"/>
                  </a:lnTo>
                  <a:lnTo>
                    <a:pt x="18445" y="4353"/>
                  </a:lnTo>
                  <a:lnTo>
                    <a:pt x="728" y="13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604040" y="40123"/>
              <a:ext cx="7471" cy="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81" y="0"/>
                  </a:moveTo>
                  <a:lnTo>
                    <a:pt x="17419" y="227"/>
                  </a:lnTo>
                  <a:lnTo>
                    <a:pt x="14400" y="1364"/>
                  </a:lnTo>
                  <a:lnTo>
                    <a:pt x="11381" y="2728"/>
                  </a:lnTo>
                  <a:lnTo>
                    <a:pt x="8826" y="4547"/>
                  </a:lnTo>
                  <a:lnTo>
                    <a:pt x="6503" y="6594"/>
                  </a:lnTo>
                  <a:lnTo>
                    <a:pt x="4413" y="8867"/>
                  </a:lnTo>
                  <a:lnTo>
                    <a:pt x="2555" y="11368"/>
                  </a:lnTo>
                  <a:lnTo>
                    <a:pt x="929" y="14324"/>
                  </a:lnTo>
                  <a:lnTo>
                    <a:pt x="0" y="17507"/>
                  </a:lnTo>
                  <a:lnTo>
                    <a:pt x="16955" y="21600"/>
                  </a:lnTo>
                  <a:lnTo>
                    <a:pt x="16955" y="20918"/>
                  </a:lnTo>
                  <a:lnTo>
                    <a:pt x="17884" y="19554"/>
                  </a:lnTo>
                  <a:lnTo>
                    <a:pt x="19510" y="17962"/>
                  </a:lnTo>
                  <a:lnTo>
                    <a:pt x="20439" y="17280"/>
                  </a:lnTo>
                  <a:lnTo>
                    <a:pt x="21135" y="17053"/>
                  </a:lnTo>
                  <a:lnTo>
                    <a:pt x="21600" y="16825"/>
                  </a:lnTo>
                  <a:lnTo>
                    <a:pt x="20671" y="17053"/>
                  </a:lnTo>
                  <a:lnTo>
                    <a:pt x="1858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610443" y="40123"/>
              <a:ext cx="32017" cy="1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5" y="16691"/>
                  </a:moveTo>
                  <a:lnTo>
                    <a:pt x="21600" y="16773"/>
                  </a:lnTo>
                  <a:lnTo>
                    <a:pt x="20442" y="15055"/>
                  </a:lnTo>
                  <a:lnTo>
                    <a:pt x="19284" y="13418"/>
                  </a:lnTo>
                  <a:lnTo>
                    <a:pt x="18082" y="11782"/>
                  </a:lnTo>
                  <a:lnTo>
                    <a:pt x="16879" y="10227"/>
                  </a:lnTo>
                  <a:lnTo>
                    <a:pt x="15588" y="8591"/>
                  </a:lnTo>
                  <a:lnTo>
                    <a:pt x="13094" y="5809"/>
                  </a:lnTo>
                  <a:lnTo>
                    <a:pt x="11713" y="4500"/>
                  </a:lnTo>
                  <a:lnTo>
                    <a:pt x="10377" y="3355"/>
                  </a:lnTo>
                  <a:lnTo>
                    <a:pt x="8996" y="2373"/>
                  </a:lnTo>
                  <a:lnTo>
                    <a:pt x="8284" y="1882"/>
                  </a:lnTo>
                  <a:lnTo>
                    <a:pt x="7571" y="1473"/>
                  </a:lnTo>
                  <a:lnTo>
                    <a:pt x="6814" y="1145"/>
                  </a:lnTo>
                  <a:lnTo>
                    <a:pt x="6101" y="818"/>
                  </a:lnTo>
                  <a:lnTo>
                    <a:pt x="5389" y="573"/>
                  </a:lnTo>
                  <a:lnTo>
                    <a:pt x="4632" y="327"/>
                  </a:lnTo>
                  <a:lnTo>
                    <a:pt x="3875" y="164"/>
                  </a:lnTo>
                  <a:lnTo>
                    <a:pt x="2360" y="0"/>
                  </a:lnTo>
                  <a:lnTo>
                    <a:pt x="757" y="164"/>
                  </a:lnTo>
                  <a:lnTo>
                    <a:pt x="0" y="245"/>
                  </a:lnTo>
                  <a:lnTo>
                    <a:pt x="401" y="6382"/>
                  </a:lnTo>
                  <a:lnTo>
                    <a:pt x="1024" y="6218"/>
                  </a:lnTo>
                  <a:lnTo>
                    <a:pt x="1648" y="6218"/>
                  </a:lnTo>
                  <a:lnTo>
                    <a:pt x="2316" y="6136"/>
                  </a:lnTo>
                  <a:lnTo>
                    <a:pt x="3563" y="6300"/>
                  </a:lnTo>
                  <a:lnTo>
                    <a:pt x="4142" y="6382"/>
                  </a:lnTo>
                  <a:lnTo>
                    <a:pt x="4810" y="6627"/>
                  </a:lnTo>
                  <a:lnTo>
                    <a:pt x="5433" y="6791"/>
                  </a:lnTo>
                  <a:lnTo>
                    <a:pt x="6012" y="7036"/>
                  </a:lnTo>
                  <a:lnTo>
                    <a:pt x="6636" y="7364"/>
                  </a:lnTo>
                  <a:lnTo>
                    <a:pt x="7215" y="7691"/>
                  </a:lnTo>
                  <a:lnTo>
                    <a:pt x="7838" y="8100"/>
                  </a:lnTo>
                  <a:lnTo>
                    <a:pt x="9041" y="9000"/>
                  </a:lnTo>
                  <a:lnTo>
                    <a:pt x="10288" y="9982"/>
                  </a:lnTo>
                  <a:lnTo>
                    <a:pt x="12604" y="12436"/>
                  </a:lnTo>
                  <a:lnTo>
                    <a:pt x="13806" y="13745"/>
                  </a:lnTo>
                  <a:lnTo>
                    <a:pt x="14964" y="15136"/>
                  </a:lnTo>
                  <a:lnTo>
                    <a:pt x="16122" y="16773"/>
                  </a:lnTo>
                  <a:lnTo>
                    <a:pt x="17235" y="18245"/>
                  </a:lnTo>
                  <a:lnTo>
                    <a:pt x="18349" y="19882"/>
                  </a:lnTo>
                  <a:lnTo>
                    <a:pt x="19507" y="21518"/>
                  </a:lnTo>
                  <a:lnTo>
                    <a:pt x="19507" y="21600"/>
                  </a:lnTo>
                  <a:lnTo>
                    <a:pt x="21555" y="1669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639258" y="50555"/>
              <a:ext cx="21345" cy="19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00" y="21600"/>
                  </a:moveTo>
                  <a:lnTo>
                    <a:pt x="21600" y="21433"/>
                  </a:lnTo>
                  <a:lnTo>
                    <a:pt x="21467" y="19429"/>
                  </a:lnTo>
                  <a:lnTo>
                    <a:pt x="21333" y="18482"/>
                  </a:lnTo>
                  <a:lnTo>
                    <a:pt x="20800" y="16590"/>
                  </a:lnTo>
                  <a:lnTo>
                    <a:pt x="20533" y="15755"/>
                  </a:lnTo>
                  <a:lnTo>
                    <a:pt x="19733" y="14085"/>
                  </a:lnTo>
                  <a:lnTo>
                    <a:pt x="19200" y="13305"/>
                  </a:lnTo>
                  <a:lnTo>
                    <a:pt x="18667" y="12470"/>
                  </a:lnTo>
                  <a:lnTo>
                    <a:pt x="18133" y="11746"/>
                  </a:lnTo>
                  <a:lnTo>
                    <a:pt x="17533" y="10967"/>
                  </a:lnTo>
                  <a:lnTo>
                    <a:pt x="16333" y="9575"/>
                  </a:lnTo>
                  <a:lnTo>
                    <a:pt x="14933" y="8295"/>
                  </a:lnTo>
                  <a:lnTo>
                    <a:pt x="12067" y="5901"/>
                  </a:lnTo>
                  <a:lnTo>
                    <a:pt x="9000" y="3786"/>
                  </a:lnTo>
                  <a:lnTo>
                    <a:pt x="5933" y="1781"/>
                  </a:lnTo>
                  <a:lnTo>
                    <a:pt x="3067" y="0"/>
                  </a:lnTo>
                  <a:lnTo>
                    <a:pt x="0" y="3340"/>
                  </a:lnTo>
                  <a:lnTo>
                    <a:pt x="2933" y="5122"/>
                  </a:lnTo>
                  <a:lnTo>
                    <a:pt x="5867" y="7070"/>
                  </a:lnTo>
                  <a:lnTo>
                    <a:pt x="7333" y="8016"/>
                  </a:lnTo>
                  <a:lnTo>
                    <a:pt x="8733" y="9019"/>
                  </a:lnTo>
                  <a:lnTo>
                    <a:pt x="10000" y="10076"/>
                  </a:lnTo>
                  <a:lnTo>
                    <a:pt x="11333" y="11134"/>
                  </a:lnTo>
                  <a:lnTo>
                    <a:pt x="12467" y="12247"/>
                  </a:lnTo>
                  <a:lnTo>
                    <a:pt x="13467" y="13472"/>
                  </a:lnTo>
                  <a:lnTo>
                    <a:pt x="13933" y="14029"/>
                  </a:lnTo>
                  <a:lnTo>
                    <a:pt x="14333" y="14586"/>
                  </a:lnTo>
                  <a:lnTo>
                    <a:pt x="15133" y="15810"/>
                  </a:lnTo>
                  <a:lnTo>
                    <a:pt x="15467" y="16423"/>
                  </a:lnTo>
                  <a:lnTo>
                    <a:pt x="15800" y="17146"/>
                  </a:lnTo>
                  <a:lnTo>
                    <a:pt x="16000" y="17759"/>
                  </a:lnTo>
                  <a:lnTo>
                    <a:pt x="16200" y="18482"/>
                  </a:lnTo>
                  <a:lnTo>
                    <a:pt x="16400" y="19151"/>
                  </a:lnTo>
                  <a:lnTo>
                    <a:pt x="16533" y="19874"/>
                  </a:lnTo>
                  <a:lnTo>
                    <a:pt x="16600" y="20654"/>
                  </a:lnTo>
                  <a:lnTo>
                    <a:pt x="16600" y="21433"/>
                  </a:lnTo>
                  <a:lnTo>
                    <a:pt x="21600" y="21210"/>
                  </a:lnTo>
                  <a:lnTo>
                    <a:pt x="16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656333" y="64999"/>
              <a:ext cx="9606" cy="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18" y="5625"/>
                  </a:moveTo>
                  <a:lnTo>
                    <a:pt x="21600" y="5850"/>
                  </a:lnTo>
                  <a:lnTo>
                    <a:pt x="20047" y="4050"/>
                  </a:lnTo>
                  <a:lnTo>
                    <a:pt x="16659" y="1350"/>
                  </a:lnTo>
                  <a:lnTo>
                    <a:pt x="14965" y="450"/>
                  </a:lnTo>
                  <a:lnTo>
                    <a:pt x="12988" y="225"/>
                  </a:lnTo>
                  <a:lnTo>
                    <a:pt x="11294" y="0"/>
                  </a:lnTo>
                  <a:lnTo>
                    <a:pt x="9459" y="450"/>
                  </a:lnTo>
                  <a:lnTo>
                    <a:pt x="7765" y="1125"/>
                  </a:lnTo>
                  <a:lnTo>
                    <a:pt x="4376" y="4275"/>
                  </a:lnTo>
                  <a:lnTo>
                    <a:pt x="2965" y="6300"/>
                  </a:lnTo>
                  <a:lnTo>
                    <a:pt x="1694" y="8775"/>
                  </a:lnTo>
                  <a:lnTo>
                    <a:pt x="847" y="11700"/>
                  </a:lnTo>
                  <a:lnTo>
                    <a:pt x="282" y="14850"/>
                  </a:lnTo>
                  <a:lnTo>
                    <a:pt x="0" y="18225"/>
                  </a:lnTo>
                  <a:lnTo>
                    <a:pt x="0" y="21600"/>
                  </a:lnTo>
                  <a:lnTo>
                    <a:pt x="10588" y="20025"/>
                  </a:lnTo>
                  <a:lnTo>
                    <a:pt x="10588" y="18225"/>
                  </a:lnTo>
                  <a:lnTo>
                    <a:pt x="10729" y="18000"/>
                  </a:lnTo>
                  <a:lnTo>
                    <a:pt x="10729" y="17775"/>
                  </a:lnTo>
                  <a:lnTo>
                    <a:pt x="10871" y="17550"/>
                  </a:lnTo>
                  <a:lnTo>
                    <a:pt x="11012" y="17550"/>
                  </a:lnTo>
                  <a:lnTo>
                    <a:pt x="11294" y="17325"/>
                  </a:lnTo>
                  <a:lnTo>
                    <a:pt x="11435" y="17325"/>
                  </a:lnTo>
                  <a:lnTo>
                    <a:pt x="11859" y="17100"/>
                  </a:lnTo>
                  <a:lnTo>
                    <a:pt x="12282" y="17100"/>
                  </a:lnTo>
                  <a:lnTo>
                    <a:pt x="12706" y="17325"/>
                  </a:lnTo>
                  <a:lnTo>
                    <a:pt x="13271" y="17550"/>
                  </a:lnTo>
                  <a:lnTo>
                    <a:pt x="13694" y="17775"/>
                  </a:lnTo>
                  <a:lnTo>
                    <a:pt x="14118" y="18225"/>
                  </a:lnTo>
                  <a:lnTo>
                    <a:pt x="14682" y="18900"/>
                  </a:lnTo>
                  <a:lnTo>
                    <a:pt x="15106" y="19125"/>
                  </a:lnTo>
                  <a:lnTo>
                    <a:pt x="21318" y="562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662736" y="65801"/>
              <a:ext cx="18144" cy="17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71" y="20731"/>
                  </a:moveTo>
                  <a:lnTo>
                    <a:pt x="21357" y="21290"/>
                  </a:lnTo>
                  <a:lnTo>
                    <a:pt x="21438" y="19055"/>
                  </a:lnTo>
                  <a:lnTo>
                    <a:pt x="21600" y="17069"/>
                  </a:lnTo>
                  <a:lnTo>
                    <a:pt x="21600" y="15393"/>
                  </a:lnTo>
                  <a:lnTo>
                    <a:pt x="21519" y="13903"/>
                  </a:lnTo>
                  <a:lnTo>
                    <a:pt x="21357" y="13097"/>
                  </a:lnTo>
                  <a:lnTo>
                    <a:pt x="21276" y="12476"/>
                  </a:lnTo>
                  <a:lnTo>
                    <a:pt x="21034" y="11793"/>
                  </a:lnTo>
                  <a:lnTo>
                    <a:pt x="20791" y="11172"/>
                  </a:lnTo>
                  <a:lnTo>
                    <a:pt x="20467" y="10490"/>
                  </a:lnTo>
                  <a:lnTo>
                    <a:pt x="19982" y="9869"/>
                  </a:lnTo>
                  <a:lnTo>
                    <a:pt x="19578" y="9310"/>
                  </a:lnTo>
                  <a:lnTo>
                    <a:pt x="18930" y="8752"/>
                  </a:lnTo>
                  <a:lnTo>
                    <a:pt x="17879" y="7821"/>
                  </a:lnTo>
                  <a:lnTo>
                    <a:pt x="16584" y="7014"/>
                  </a:lnTo>
                  <a:lnTo>
                    <a:pt x="14966" y="6083"/>
                  </a:lnTo>
                  <a:lnTo>
                    <a:pt x="13267" y="5214"/>
                  </a:lnTo>
                  <a:lnTo>
                    <a:pt x="9061" y="3041"/>
                  </a:lnTo>
                  <a:lnTo>
                    <a:pt x="3560" y="0"/>
                  </a:lnTo>
                  <a:lnTo>
                    <a:pt x="0" y="3724"/>
                  </a:lnTo>
                  <a:lnTo>
                    <a:pt x="5663" y="6766"/>
                  </a:lnTo>
                  <a:lnTo>
                    <a:pt x="9870" y="9062"/>
                  </a:lnTo>
                  <a:lnTo>
                    <a:pt x="11569" y="9869"/>
                  </a:lnTo>
                  <a:lnTo>
                    <a:pt x="12782" y="10552"/>
                  </a:lnTo>
                  <a:lnTo>
                    <a:pt x="14400" y="11793"/>
                  </a:lnTo>
                  <a:lnTo>
                    <a:pt x="14724" y="12166"/>
                  </a:lnTo>
                  <a:lnTo>
                    <a:pt x="14885" y="12414"/>
                  </a:lnTo>
                  <a:lnTo>
                    <a:pt x="14966" y="12662"/>
                  </a:lnTo>
                  <a:lnTo>
                    <a:pt x="15209" y="12972"/>
                  </a:lnTo>
                  <a:lnTo>
                    <a:pt x="15371" y="13717"/>
                  </a:lnTo>
                  <a:lnTo>
                    <a:pt x="15452" y="14152"/>
                  </a:lnTo>
                  <a:lnTo>
                    <a:pt x="15533" y="15455"/>
                  </a:lnTo>
                  <a:lnTo>
                    <a:pt x="15533" y="16945"/>
                  </a:lnTo>
                  <a:lnTo>
                    <a:pt x="15452" y="18869"/>
                  </a:lnTo>
                  <a:lnTo>
                    <a:pt x="15290" y="21041"/>
                  </a:lnTo>
                  <a:lnTo>
                    <a:pt x="21276" y="21600"/>
                  </a:lnTo>
                  <a:lnTo>
                    <a:pt x="15371" y="2073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674476" y="81065"/>
              <a:ext cx="4269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596"/>
                  </a:moveTo>
                  <a:lnTo>
                    <a:pt x="17499" y="21600"/>
                  </a:lnTo>
                  <a:lnTo>
                    <a:pt x="20780" y="13042"/>
                  </a:lnTo>
                  <a:lnTo>
                    <a:pt x="21600" y="5706"/>
                  </a:lnTo>
                  <a:lnTo>
                    <a:pt x="1367" y="1223"/>
                  </a:lnTo>
                  <a:lnTo>
                    <a:pt x="273" y="7743"/>
                  </a:lnTo>
                  <a:lnTo>
                    <a:pt x="20233" y="13449"/>
                  </a:lnTo>
                  <a:lnTo>
                    <a:pt x="20780" y="10596"/>
                  </a:lnTo>
                  <a:lnTo>
                    <a:pt x="1094" y="5706"/>
                  </a:lnTo>
                  <a:lnTo>
                    <a:pt x="1367" y="3668"/>
                  </a:lnTo>
                  <a:lnTo>
                    <a:pt x="3008" y="0"/>
                  </a:lnTo>
                  <a:lnTo>
                    <a:pt x="20506" y="10596"/>
                  </a:lnTo>
                  <a:lnTo>
                    <a:pt x="0" y="1059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674476" y="74628"/>
              <a:ext cx="9605" cy="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13" y="7878"/>
                  </a:moveTo>
                  <a:lnTo>
                    <a:pt x="21600" y="5464"/>
                  </a:lnTo>
                  <a:lnTo>
                    <a:pt x="21094" y="4320"/>
                  </a:lnTo>
                  <a:lnTo>
                    <a:pt x="20250" y="3304"/>
                  </a:lnTo>
                  <a:lnTo>
                    <a:pt x="19237" y="2033"/>
                  </a:lnTo>
                  <a:lnTo>
                    <a:pt x="17044" y="635"/>
                  </a:lnTo>
                  <a:lnTo>
                    <a:pt x="13669" y="0"/>
                  </a:lnTo>
                  <a:lnTo>
                    <a:pt x="10631" y="762"/>
                  </a:lnTo>
                  <a:lnTo>
                    <a:pt x="8775" y="1652"/>
                  </a:lnTo>
                  <a:lnTo>
                    <a:pt x="7425" y="2795"/>
                  </a:lnTo>
                  <a:lnTo>
                    <a:pt x="6413" y="4193"/>
                  </a:lnTo>
                  <a:lnTo>
                    <a:pt x="5400" y="5718"/>
                  </a:lnTo>
                  <a:lnTo>
                    <a:pt x="4556" y="7496"/>
                  </a:lnTo>
                  <a:lnTo>
                    <a:pt x="3713" y="9529"/>
                  </a:lnTo>
                  <a:lnTo>
                    <a:pt x="2363" y="13214"/>
                  </a:lnTo>
                  <a:lnTo>
                    <a:pt x="1181" y="16899"/>
                  </a:lnTo>
                  <a:lnTo>
                    <a:pt x="338" y="19567"/>
                  </a:lnTo>
                  <a:lnTo>
                    <a:pt x="0" y="21600"/>
                  </a:lnTo>
                  <a:lnTo>
                    <a:pt x="12656" y="21600"/>
                  </a:lnTo>
                  <a:lnTo>
                    <a:pt x="12825" y="21473"/>
                  </a:lnTo>
                  <a:lnTo>
                    <a:pt x="13500" y="18932"/>
                  </a:lnTo>
                  <a:lnTo>
                    <a:pt x="14512" y="15628"/>
                  </a:lnTo>
                  <a:lnTo>
                    <a:pt x="15862" y="12198"/>
                  </a:lnTo>
                  <a:lnTo>
                    <a:pt x="16369" y="10673"/>
                  </a:lnTo>
                  <a:lnTo>
                    <a:pt x="17044" y="9402"/>
                  </a:lnTo>
                  <a:lnTo>
                    <a:pt x="17550" y="8640"/>
                  </a:lnTo>
                  <a:lnTo>
                    <a:pt x="17887" y="8005"/>
                  </a:lnTo>
                  <a:lnTo>
                    <a:pt x="17381" y="8640"/>
                  </a:lnTo>
                  <a:lnTo>
                    <a:pt x="16369" y="9275"/>
                  </a:lnTo>
                  <a:lnTo>
                    <a:pt x="14006" y="9656"/>
                  </a:lnTo>
                  <a:lnTo>
                    <a:pt x="11306" y="9148"/>
                  </a:lnTo>
                  <a:lnTo>
                    <a:pt x="9619" y="8132"/>
                  </a:lnTo>
                  <a:lnTo>
                    <a:pt x="9113" y="7624"/>
                  </a:lnTo>
                  <a:lnTo>
                    <a:pt x="8944" y="7496"/>
                  </a:lnTo>
                  <a:lnTo>
                    <a:pt x="9113" y="7751"/>
                  </a:lnTo>
                  <a:lnTo>
                    <a:pt x="21431" y="5336"/>
                  </a:lnTo>
                  <a:lnTo>
                    <a:pt x="9113" y="787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678744" y="74628"/>
              <a:ext cx="12808" cy="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545"/>
                  </a:moveTo>
                  <a:lnTo>
                    <a:pt x="21481" y="10375"/>
                  </a:lnTo>
                  <a:lnTo>
                    <a:pt x="19226" y="8504"/>
                  </a:lnTo>
                  <a:lnTo>
                    <a:pt x="16734" y="6293"/>
                  </a:lnTo>
                  <a:lnTo>
                    <a:pt x="13767" y="4082"/>
                  </a:lnTo>
                  <a:lnTo>
                    <a:pt x="11156" y="2211"/>
                  </a:lnTo>
                  <a:lnTo>
                    <a:pt x="9613" y="1020"/>
                  </a:lnTo>
                  <a:lnTo>
                    <a:pt x="8070" y="510"/>
                  </a:lnTo>
                  <a:lnTo>
                    <a:pt x="6290" y="0"/>
                  </a:lnTo>
                  <a:lnTo>
                    <a:pt x="4629" y="170"/>
                  </a:lnTo>
                  <a:lnTo>
                    <a:pt x="2967" y="1020"/>
                  </a:lnTo>
                  <a:lnTo>
                    <a:pt x="1780" y="2551"/>
                  </a:lnTo>
                  <a:lnTo>
                    <a:pt x="712" y="4252"/>
                  </a:lnTo>
                  <a:lnTo>
                    <a:pt x="237" y="6123"/>
                  </a:lnTo>
                  <a:lnTo>
                    <a:pt x="0" y="7824"/>
                  </a:lnTo>
                  <a:lnTo>
                    <a:pt x="0" y="9354"/>
                  </a:lnTo>
                  <a:lnTo>
                    <a:pt x="119" y="10885"/>
                  </a:lnTo>
                  <a:lnTo>
                    <a:pt x="356" y="12246"/>
                  </a:lnTo>
                  <a:lnTo>
                    <a:pt x="9020" y="8844"/>
                  </a:lnTo>
                  <a:lnTo>
                    <a:pt x="9020" y="8674"/>
                  </a:lnTo>
                  <a:lnTo>
                    <a:pt x="8901" y="9354"/>
                  </a:lnTo>
                  <a:lnTo>
                    <a:pt x="8664" y="10375"/>
                  </a:lnTo>
                  <a:lnTo>
                    <a:pt x="7952" y="11395"/>
                  </a:lnTo>
                  <a:lnTo>
                    <a:pt x="7240" y="12246"/>
                  </a:lnTo>
                  <a:lnTo>
                    <a:pt x="6053" y="12756"/>
                  </a:lnTo>
                  <a:lnTo>
                    <a:pt x="5934" y="12756"/>
                  </a:lnTo>
                  <a:lnTo>
                    <a:pt x="6409" y="13266"/>
                  </a:lnTo>
                  <a:lnTo>
                    <a:pt x="7240" y="13606"/>
                  </a:lnTo>
                  <a:lnTo>
                    <a:pt x="9613" y="15307"/>
                  </a:lnTo>
                  <a:lnTo>
                    <a:pt x="12224" y="17348"/>
                  </a:lnTo>
                  <a:lnTo>
                    <a:pt x="14716" y="19559"/>
                  </a:lnTo>
                  <a:lnTo>
                    <a:pt x="17209" y="21600"/>
                  </a:lnTo>
                  <a:lnTo>
                    <a:pt x="17090" y="21430"/>
                  </a:lnTo>
                  <a:lnTo>
                    <a:pt x="21600" y="10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689417" y="77036"/>
              <a:ext cx="43756" cy="28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124"/>
                  </a:moveTo>
                  <a:lnTo>
                    <a:pt x="20982" y="18881"/>
                  </a:lnTo>
                  <a:lnTo>
                    <a:pt x="20364" y="17676"/>
                  </a:lnTo>
                  <a:lnTo>
                    <a:pt x="19746" y="16627"/>
                  </a:lnTo>
                  <a:lnTo>
                    <a:pt x="19160" y="15578"/>
                  </a:lnTo>
                  <a:lnTo>
                    <a:pt x="18575" y="14568"/>
                  </a:lnTo>
                  <a:lnTo>
                    <a:pt x="17957" y="13675"/>
                  </a:lnTo>
                  <a:lnTo>
                    <a:pt x="17371" y="12820"/>
                  </a:lnTo>
                  <a:lnTo>
                    <a:pt x="16818" y="12004"/>
                  </a:lnTo>
                  <a:lnTo>
                    <a:pt x="16233" y="11266"/>
                  </a:lnTo>
                  <a:lnTo>
                    <a:pt x="15614" y="10606"/>
                  </a:lnTo>
                  <a:lnTo>
                    <a:pt x="15061" y="9906"/>
                  </a:lnTo>
                  <a:lnTo>
                    <a:pt x="14476" y="9324"/>
                  </a:lnTo>
                  <a:lnTo>
                    <a:pt x="13858" y="8741"/>
                  </a:lnTo>
                  <a:lnTo>
                    <a:pt x="13305" y="8197"/>
                  </a:lnTo>
                  <a:lnTo>
                    <a:pt x="12719" y="7653"/>
                  </a:lnTo>
                  <a:lnTo>
                    <a:pt x="12134" y="7187"/>
                  </a:lnTo>
                  <a:lnTo>
                    <a:pt x="10930" y="6294"/>
                  </a:lnTo>
                  <a:lnTo>
                    <a:pt x="9661" y="5439"/>
                  </a:lnTo>
                  <a:lnTo>
                    <a:pt x="8425" y="4662"/>
                  </a:lnTo>
                  <a:lnTo>
                    <a:pt x="7124" y="3846"/>
                  </a:lnTo>
                  <a:lnTo>
                    <a:pt x="5758" y="3030"/>
                  </a:lnTo>
                  <a:lnTo>
                    <a:pt x="4359" y="2098"/>
                  </a:lnTo>
                  <a:lnTo>
                    <a:pt x="2863" y="1127"/>
                  </a:lnTo>
                  <a:lnTo>
                    <a:pt x="1236" y="0"/>
                  </a:lnTo>
                  <a:lnTo>
                    <a:pt x="0" y="2486"/>
                  </a:lnTo>
                  <a:lnTo>
                    <a:pt x="1627" y="3691"/>
                  </a:lnTo>
                  <a:lnTo>
                    <a:pt x="3188" y="4701"/>
                  </a:lnTo>
                  <a:lnTo>
                    <a:pt x="4652" y="5633"/>
                  </a:lnTo>
                  <a:lnTo>
                    <a:pt x="6018" y="6449"/>
                  </a:lnTo>
                  <a:lnTo>
                    <a:pt x="7287" y="7226"/>
                  </a:lnTo>
                  <a:lnTo>
                    <a:pt x="8523" y="8042"/>
                  </a:lnTo>
                  <a:lnTo>
                    <a:pt x="9661" y="8819"/>
                  </a:lnTo>
                  <a:lnTo>
                    <a:pt x="10800" y="9635"/>
                  </a:lnTo>
                  <a:lnTo>
                    <a:pt x="11288" y="10062"/>
                  </a:lnTo>
                  <a:lnTo>
                    <a:pt x="11841" y="10528"/>
                  </a:lnTo>
                  <a:lnTo>
                    <a:pt x="12394" y="11033"/>
                  </a:lnTo>
                  <a:lnTo>
                    <a:pt x="12882" y="11538"/>
                  </a:lnTo>
                  <a:lnTo>
                    <a:pt x="13402" y="12082"/>
                  </a:lnTo>
                  <a:lnTo>
                    <a:pt x="13923" y="12665"/>
                  </a:lnTo>
                  <a:lnTo>
                    <a:pt x="14476" y="13325"/>
                  </a:lnTo>
                  <a:lnTo>
                    <a:pt x="14996" y="13986"/>
                  </a:lnTo>
                  <a:lnTo>
                    <a:pt x="15517" y="14685"/>
                  </a:lnTo>
                  <a:lnTo>
                    <a:pt x="16070" y="15501"/>
                  </a:lnTo>
                  <a:lnTo>
                    <a:pt x="16623" y="16355"/>
                  </a:lnTo>
                  <a:lnTo>
                    <a:pt x="17176" y="17249"/>
                  </a:lnTo>
                  <a:lnTo>
                    <a:pt x="17729" y="18259"/>
                  </a:lnTo>
                  <a:lnTo>
                    <a:pt x="18314" y="19269"/>
                  </a:lnTo>
                  <a:lnTo>
                    <a:pt x="19486" y="21600"/>
                  </a:lnTo>
                  <a:lnTo>
                    <a:pt x="21600" y="201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728903" y="103517"/>
              <a:ext cx="8539" cy="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75" y="21600"/>
                  </a:moveTo>
                  <a:lnTo>
                    <a:pt x="9798" y="21600"/>
                  </a:lnTo>
                  <a:lnTo>
                    <a:pt x="11802" y="21228"/>
                  </a:lnTo>
                  <a:lnTo>
                    <a:pt x="13806" y="20669"/>
                  </a:lnTo>
                  <a:lnTo>
                    <a:pt x="16033" y="19924"/>
                  </a:lnTo>
                  <a:lnTo>
                    <a:pt x="18482" y="18434"/>
                  </a:lnTo>
                  <a:lnTo>
                    <a:pt x="20487" y="16200"/>
                  </a:lnTo>
                  <a:lnTo>
                    <a:pt x="21600" y="13407"/>
                  </a:lnTo>
                  <a:lnTo>
                    <a:pt x="21377" y="10800"/>
                  </a:lnTo>
                  <a:lnTo>
                    <a:pt x="20487" y="8193"/>
                  </a:lnTo>
                  <a:lnTo>
                    <a:pt x="17814" y="4655"/>
                  </a:lnTo>
                  <a:lnTo>
                    <a:pt x="14474" y="0"/>
                  </a:lnTo>
                  <a:lnTo>
                    <a:pt x="0" y="7076"/>
                  </a:lnTo>
                  <a:lnTo>
                    <a:pt x="3563" y="11731"/>
                  </a:lnTo>
                  <a:lnTo>
                    <a:pt x="5567" y="14710"/>
                  </a:lnTo>
                  <a:lnTo>
                    <a:pt x="4899" y="13221"/>
                  </a:lnTo>
                  <a:lnTo>
                    <a:pt x="4899" y="11731"/>
                  </a:lnTo>
                  <a:lnTo>
                    <a:pt x="5567" y="9869"/>
                  </a:lnTo>
                  <a:lnTo>
                    <a:pt x="6903" y="8379"/>
                  </a:lnTo>
                  <a:lnTo>
                    <a:pt x="8016" y="7821"/>
                  </a:lnTo>
                  <a:lnTo>
                    <a:pt x="8239" y="7634"/>
                  </a:lnTo>
                  <a:lnTo>
                    <a:pt x="7794" y="7634"/>
                  </a:lnTo>
                  <a:lnTo>
                    <a:pt x="9575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709694" y="105122"/>
              <a:ext cx="21345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37" y="21600"/>
                  </a:moveTo>
                  <a:lnTo>
                    <a:pt x="5280" y="20623"/>
                  </a:lnTo>
                  <a:lnTo>
                    <a:pt x="5486" y="20232"/>
                  </a:lnTo>
                  <a:lnTo>
                    <a:pt x="6240" y="19059"/>
                  </a:lnTo>
                  <a:lnTo>
                    <a:pt x="7269" y="17886"/>
                  </a:lnTo>
                  <a:lnTo>
                    <a:pt x="8366" y="16615"/>
                  </a:lnTo>
                  <a:lnTo>
                    <a:pt x="9600" y="15443"/>
                  </a:lnTo>
                  <a:lnTo>
                    <a:pt x="10971" y="14074"/>
                  </a:lnTo>
                  <a:lnTo>
                    <a:pt x="12480" y="12901"/>
                  </a:lnTo>
                  <a:lnTo>
                    <a:pt x="13920" y="11729"/>
                  </a:lnTo>
                  <a:lnTo>
                    <a:pt x="16800" y="9774"/>
                  </a:lnTo>
                  <a:lnTo>
                    <a:pt x="18103" y="8992"/>
                  </a:lnTo>
                  <a:lnTo>
                    <a:pt x="19337" y="8210"/>
                  </a:lnTo>
                  <a:lnTo>
                    <a:pt x="20366" y="7721"/>
                  </a:lnTo>
                  <a:lnTo>
                    <a:pt x="21189" y="7428"/>
                  </a:lnTo>
                  <a:lnTo>
                    <a:pt x="21600" y="7330"/>
                  </a:lnTo>
                  <a:lnTo>
                    <a:pt x="21051" y="0"/>
                  </a:lnTo>
                  <a:lnTo>
                    <a:pt x="19954" y="293"/>
                  </a:lnTo>
                  <a:lnTo>
                    <a:pt x="18789" y="782"/>
                  </a:lnTo>
                  <a:lnTo>
                    <a:pt x="17554" y="1368"/>
                  </a:lnTo>
                  <a:lnTo>
                    <a:pt x="16183" y="2150"/>
                  </a:lnTo>
                  <a:lnTo>
                    <a:pt x="13166" y="4105"/>
                  </a:lnTo>
                  <a:lnTo>
                    <a:pt x="11589" y="5278"/>
                  </a:lnTo>
                  <a:lnTo>
                    <a:pt x="9943" y="6548"/>
                  </a:lnTo>
                  <a:lnTo>
                    <a:pt x="8366" y="7819"/>
                  </a:lnTo>
                  <a:lnTo>
                    <a:pt x="6789" y="9285"/>
                  </a:lnTo>
                  <a:lnTo>
                    <a:pt x="5280" y="10751"/>
                  </a:lnTo>
                  <a:lnTo>
                    <a:pt x="3977" y="12217"/>
                  </a:lnTo>
                  <a:lnTo>
                    <a:pt x="2674" y="13781"/>
                  </a:lnTo>
                  <a:lnTo>
                    <a:pt x="1646" y="15443"/>
                  </a:lnTo>
                  <a:lnTo>
                    <a:pt x="1097" y="16420"/>
                  </a:lnTo>
                  <a:lnTo>
                    <a:pt x="686" y="17300"/>
                  </a:lnTo>
                  <a:lnTo>
                    <a:pt x="343" y="18277"/>
                  </a:lnTo>
                  <a:lnTo>
                    <a:pt x="69" y="19352"/>
                  </a:lnTo>
                  <a:lnTo>
                    <a:pt x="0" y="19450"/>
                  </a:lnTo>
                  <a:lnTo>
                    <a:pt x="4937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5425" y="115554"/>
              <a:ext cx="8538" cy="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5" y="20765"/>
                  </a:moveTo>
                  <a:lnTo>
                    <a:pt x="11301" y="15514"/>
                  </a:lnTo>
                  <a:lnTo>
                    <a:pt x="11015" y="15275"/>
                  </a:lnTo>
                  <a:lnTo>
                    <a:pt x="10872" y="15036"/>
                  </a:lnTo>
                  <a:lnTo>
                    <a:pt x="10728" y="14917"/>
                  </a:lnTo>
                  <a:lnTo>
                    <a:pt x="10728" y="15156"/>
                  </a:lnTo>
                  <a:lnTo>
                    <a:pt x="10872" y="14798"/>
                  </a:lnTo>
                  <a:lnTo>
                    <a:pt x="11158" y="14320"/>
                  </a:lnTo>
                  <a:lnTo>
                    <a:pt x="11730" y="13604"/>
                  </a:lnTo>
                  <a:lnTo>
                    <a:pt x="12445" y="12888"/>
                  </a:lnTo>
                  <a:lnTo>
                    <a:pt x="14591" y="10979"/>
                  </a:lnTo>
                  <a:lnTo>
                    <a:pt x="17166" y="8712"/>
                  </a:lnTo>
                  <a:lnTo>
                    <a:pt x="18453" y="7399"/>
                  </a:lnTo>
                  <a:lnTo>
                    <a:pt x="19740" y="5967"/>
                  </a:lnTo>
                  <a:lnTo>
                    <a:pt x="20742" y="4415"/>
                  </a:lnTo>
                  <a:lnTo>
                    <a:pt x="21600" y="2625"/>
                  </a:lnTo>
                  <a:lnTo>
                    <a:pt x="11301" y="0"/>
                  </a:lnTo>
                  <a:lnTo>
                    <a:pt x="11158" y="477"/>
                  </a:lnTo>
                  <a:lnTo>
                    <a:pt x="10585" y="1074"/>
                  </a:lnTo>
                  <a:lnTo>
                    <a:pt x="10013" y="1909"/>
                  </a:lnTo>
                  <a:lnTo>
                    <a:pt x="9155" y="2745"/>
                  </a:lnTo>
                  <a:lnTo>
                    <a:pt x="6723" y="4773"/>
                  </a:lnTo>
                  <a:lnTo>
                    <a:pt x="4434" y="6922"/>
                  </a:lnTo>
                  <a:lnTo>
                    <a:pt x="3147" y="8234"/>
                  </a:lnTo>
                  <a:lnTo>
                    <a:pt x="2003" y="9547"/>
                  </a:lnTo>
                  <a:lnTo>
                    <a:pt x="1001" y="11337"/>
                  </a:lnTo>
                  <a:lnTo>
                    <a:pt x="286" y="12888"/>
                  </a:lnTo>
                  <a:lnTo>
                    <a:pt x="0" y="14201"/>
                  </a:lnTo>
                  <a:lnTo>
                    <a:pt x="0" y="15275"/>
                  </a:lnTo>
                  <a:lnTo>
                    <a:pt x="143" y="16469"/>
                  </a:lnTo>
                  <a:lnTo>
                    <a:pt x="429" y="17662"/>
                  </a:lnTo>
                  <a:lnTo>
                    <a:pt x="1001" y="18736"/>
                  </a:lnTo>
                  <a:lnTo>
                    <a:pt x="1574" y="19691"/>
                  </a:lnTo>
                  <a:lnTo>
                    <a:pt x="3290" y="21600"/>
                  </a:lnTo>
                  <a:lnTo>
                    <a:pt x="12016" y="16349"/>
                  </a:lnTo>
                  <a:lnTo>
                    <a:pt x="2575" y="207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705425" y="115554"/>
              <a:ext cx="7471" cy="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00" y="520"/>
                  </a:moveTo>
                  <a:lnTo>
                    <a:pt x="11400" y="0"/>
                  </a:lnTo>
                  <a:lnTo>
                    <a:pt x="8200" y="1952"/>
                  </a:lnTo>
                  <a:lnTo>
                    <a:pt x="5800" y="3773"/>
                  </a:lnTo>
                  <a:lnTo>
                    <a:pt x="4400" y="4945"/>
                  </a:lnTo>
                  <a:lnTo>
                    <a:pt x="3200" y="6116"/>
                  </a:lnTo>
                  <a:lnTo>
                    <a:pt x="2200" y="7417"/>
                  </a:lnTo>
                  <a:lnTo>
                    <a:pt x="1400" y="8718"/>
                  </a:lnTo>
                  <a:lnTo>
                    <a:pt x="600" y="10280"/>
                  </a:lnTo>
                  <a:lnTo>
                    <a:pt x="200" y="11841"/>
                  </a:lnTo>
                  <a:lnTo>
                    <a:pt x="0" y="13402"/>
                  </a:lnTo>
                  <a:lnTo>
                    <a:pt x="0" y="14964"/>
                  </a:lnTo>
                  <a:lnTo>
                    <a:pt x="200" y="16525"/>
                  </a:lnTo>
                  <a:lnTo>
                    <a:pt x="800" y="18347"/>
                  </a:lnTo>
                  <a:lnTo>
                    <a:pt x="1800" y="20039"/>
                  </a:lnTo>
                  <a:lnTo>
                    <a:pt x="3000" y="21600"/>
                  </a:lnTo>
                  <a:lnTo>
                    <a:pt x="16200" y="16786"/>
                  </a:lnTo>
                  <a:lnTo>
                    <a:pt x="15600" y="16135"/>
                  </a:lnTo>
                  <a:lnTo>
                    <a:pt x="15200" y="15484"/>
                  </a:lnTo>
                  <a:lnTo>
                    <a:pt x="15000" y="14834"/>
                  </a:lnTo>
                  <a:lnTo>
                    <a:pt x="15000" y="13272"/>
                  </a:lnTo>
                  <a:lnTo>
                    <a:pt x="15400" y="12231"/>
                  </a:lnTo>
                  <a:lnTo>
                    <a:pt x="15800" y="11581"/>
                  </a:lnTo>
                  <a:lnTo>
                    <a:pt x="16200" y="11060"/>
                  </a:lnTo>
                  <a:lnTo>
                    <a:pt x="16800" y="10410"/>
                  </a:lnTo>
                  <a:lnTo>
                    <a:pt x="17400" y="10019"/>
                  </a:lnTo>
                  <a:lnTo>
                    <a:pt x="19000" y="8588"/>
                  </a:lnTo>
                  <a:lnTo>
                    <a:pt x="20800" y="7547"/>
                  </a:lnTo>
                  <a:lnTo>
                    <a:pt x="21600" y="7027"/>
                  </a:lnTo>
                  <a:lnTo>
                    <a:pt x="10200" y="52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708626" y="107529"/>
              <a:ext cx="22413" cy="11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17" y="0"/>
                  </a:moveTo>
                  <a:lnTo>
                    <a:pt x="20882" y="0"/>
                  </a:lnTo>
                  <a:lnTo>
                    <a:pt x="19316" y="417"/>
                  </a:lnTo>
                  <a:lnTo>
                    <a:pt x="17815" y="835"/>
                  </a:lnTo>
                  <a:lnTo>
                    <a:pt x="16314" y="1357"/>
                  </a:lnTo>
                  <a:lnTo>
                    <a:pt x="14879" y="1983"/>
                  </a:lnTo>
                  <a:lnTo>
                    <a:pt x="12007" y="3443"/>
                  </a:lnTo>
                  <a:lnTo>
                    <a:pt x="10637" y="4487"/>
                  </a:lnTo>
                  <a:lnTo>
                    <a:pt x="9332" y="5426"/>
                  </a:lnTo>
                  <a:lnTo>
                    <a:pt x="7961" y="6470"/>
                  </a:lnTo>
                  <a:lnTo>
                    <a:pt x="6721" y="7617"/>
                  </a:lnTo>
                  <a:lnTo>
                    <a:pt x="5482" y="8870"/>
                  </a:lnTo>
                  <a:lnTo>
                    <a:pt x="4307" y="10122"/>
                  </a:lnTo>
                  <a:lnTo>
                    <a:pt x="3132" y="11687"/>
                  </a:lnTo>
                  <a:lnTo>
                    <a:pt x="2088" y="13148"/>
                  </a:lnTo>
                  <a:lnTo>
                    <a:pt x="1044" y="14713"/>
                  </a:lnTo>
                  <a:lnTo>
                    <a:pt x="0" y="16383"/>
                  </a:lnTo>
                  <a:lnTo>
                    <a:pt x="3720" y="21600"/>
                  </a:lnTo>
                  <a:lnTo>
                    <a:pt x="4568" y="20243"/>
                  </a:lnTo>
                  <a:lnTo>
                    <a:pt x="6265" y="17739"/>
                  </a:lnTo>
                  <a:lnTo>
                    <a:pt x="7178" y="16487"/>
                  </a:lnTo>
                  <a:lnTo>
                    <a:pt x="8157" y="15339"/>
                  </a:lnTo>
                  <a:lnTo>
                    <a:pt x="9266" y="14296"/>
                  </a:lnTo>
                  <a:lnTo>
                    <a:pt x="10311" y="13357"/>
                  </a:lnTo>
                  <a:lnTo>
                    <a:pt x="11420" y="12522"/>
                  </a:lnTo>
                  <a:lnTo>
                    <a:pt x="12595" y="11687"/>
                  </a:lnTo>
                  <a:lnTo>
                    <a:pt x="13769" y="10957"/>
                  </a:lnTo>
                  <a:lnTo>
                    <a:pt x="14944" y="10122"/>
                  </a:lnTo>
                  <a:lnTo>
                    <a:pt x="16184" y="9496"/>
                  </a:lnTo>
                  <a:lnTo>
                    <a:pt x="17554" y="8974"/>
                  </a:lnTo>
                  <a:lnTo>
                    <a:pt x="18794" y="8452"/>
                  </a:lnTo>
                  <a:lnTo>
                    <a:pt x="20099" y="8139"/>
                  </a:lnTo>
                  <a:lnTo>
                    <a:pt x="21535" y="7722"/>
                  </a:lnTo>
                  <a:lnTo>
                    <a:pt x="21600" y="7722"/>
                  </a:lnTo>
                  <a:lnTo>
                    <a:pt x="2081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9970" y="107529"/>
              <a:ext cx="5338" cy="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lnTo>
                    <a:pt x="21053" y="2430"/>
                  </a:lnTo>
                  <a:lnTo>
                    <a:pt x="17499" y="1350"/>
                  </a:lnTo>
                  <a:lnTo>
                    <a:pt x="13124" y="270"/>
                  </a:lnTo>
                  <a:lnTo>
                    <a:pt x="9843" y="0"/>
                  </a:lnTo>
                  <a:lnTo>
                    <a:pt x="6835" y="0"/>
                  </a:lnTo>
                  <a:lnTo>
                    <a:pt x="3554" y="270"/>
                  </a:lnTo>
                  <a:lnTo>
                    <a:pt x="0" y="540"/>
                  </a:lnTo>
                  <a:lnTo>
                    <a:pt x="3281" y="20520"/>
                  </a:lnTo>
                  <a:lnTo>
                    <a:pt x="5742" y="20250"/>
                  </a:lnTo>
                  <a:lnTo>
                    <a:pt x="9296" y="20250"/>
                  </a:lnTo>
                  <a:lnTo>
                    <a:pt x="11757" y="20790"/>
                  </a:lnTo>
                  <a:lnTo>
                    <a:pt x="14491" y="21600"/>
                  </a:lnTo>
                  <a:lnTo>
                    <a:pt x="13671" y="21330"/>
                  </a:lnTo>
                  <a:lnTo>
                    <a:pt x="21600" y="2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733172" y="107529"/>
              <a:ext cx="43757" cy="24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870"/>
                  </a:moveTo>
                  <a:lnTo>
                    <a:pt x="21600" y="19828"/>
                  </a:lnTo>
                  <a:lnTo>
                    <a:pt x="20618" y="18141"/>
                  </a:lnTo>
                  <a:lnTo>
                    <a:pt x="19566" y="16411"/>
                  </a:lnTo>
                  <a:lnTo>
                    <a:pt x="18514" y="14850"/>
                  </a:lnTo>
                  <a:lnTo>
                    <a:pt x="17392" y="13331"/>
                  </a:lnTo>
                  <a:lnTo>
                    <a:pt x="16270" y="11855"/>
                  </a:lnTo>
                  <a:lnTo>
                    <a:pt x="15078" y="10463"/>
                  </a:lnTo>
                  <a:lnTo>
                    <a:pt x="13851" y="9155"/>
                  </a:lnTo>
                  <a:lnTo>
                    <a:pt x="12588" y="7889"/>
                  </a:lnTo>
                  <a:lnTo>
                    <a:pt x="11291" y="6750"/>
                  </a:lnTo>
                  <a:lnTo>
                    <a:pt x="9958" y="5569"/>
                  </a:lnTo>
                  <a:lnTo>
                    <a:pt x="8556" y="4514"/>
                  </a:lnTo>
                  <a:lnTo>
                    <a:pt x="7153" y="3502"/>
                  </a:lnTo>
                  <a:lnTo>
                    <a:pt x="5681" y="2573"/>
                  </a:lnTo>
                  <a:lnTo>
                    <a:pt x="4138" y="1645"/>
                  </a:lnTo>
                  <a:lnTo>
                    <a:pt x="2630" y="802"/>
                  </a:lnTo>
                  <a:lnTo>
                    <a:pt x="1017" y="0"/>
                  </a:lnTo>
                  <a:lnTo>
                    <a:pt x="0" y="2911"/>
                  </a:lnTo>
                  <a:lnTo>
                    <a:pt x="1543" y="3670"/>
                  </a:lnTo>
                  <a:lnTo>
                    <a:pt x="3051" y="4514"/>
                  </a:lnTo>
                  <a:lnTo>
                    <a:pt x="4453" y="5358"/>
                  </a:lnTo>
                  <a:lnTo>
                    <a:pt x="5856" y="6244"/>
                  </a:lnTo>
                  <a:lnTo>
                    <a:pt x="7188" y="7214"/>
                  </a:lnTo>
                  <a:lnTo>
                    <a:pt x="8486" y="8227"/>
                  </a:lnTo>
                  <a:lnTo>
                    <a:pt x="9748" y="9281"/>
                  </a:lnTo>
                  <a:lnTo>
                    <a:pt x="10940" y="10378"/>
                  </a:lnTo>
                  <a:lnTo>
                    <a:pt x="12132" y="11517"/>
                  </a:lnTo>
                  <a:lnTo>
                    <a:pt x="14377" y="14048"/>
                  </a:lnTo>
                  <a:lnTo>
                    <a:pt x="15429" y="15441"/>
                  </a:lnTo>
                  <a:lnTo>
                    <a:pt x="16481" y="16875"/>
                  </a:lnTo>
                  <a:lnTo>
                    <a:pt x="17462" y="18394"/>
                  </a:lnTo>
                  <a:lnTo>
                    <a:pt x="18444" y="19955"/>
                  </a:lnTo>
                  <a:lnTo>
                    <a:pt x="19391" y="21600"/>
                  </a:lnTo>
                  <a:lnTo>
                    <a:pt x="19356" y="21558"/>
                  </a:lnTo>
                  <a:lnTo>
                    <a:pt x="21600" y="1987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770524" y="133208"/>
              <a:ext cx="21346" cy="2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582"/>
                  </a:moveTo>
                  <a:lnTo>
                    <a:pt x="21535" y="20545"/>
                  </a:lnTo>
                  <a:lnTo>
                    <a:pt x="19512" y="17745"/>
                  </a:lnTo>
                  <a:lnTo>
                    <a:pt x="17489" y="15018"/>
                  </a:lnTo>
                  <a:lnTo>
                    <a:pt x="15531" y="12400"/>
                  </a:lnTo>
                  <a:lnTo>
                    <a:pt x="13443" y="9855"/>
                  </a:lnTo>
                  <a:lnTo>
                    <a:pt x="12399" y="8545"/>
                  </a:lnTo>
                  <a:lnTo>
                    <a:pt x="11355" y="7345"/>
                  </a:lnTo>
                  <a:lnTo>
                    <a:pt x="10311" y="6073"/>
                  </a:lnTo>
                  <a:lnTo>
                    <a:pt x="9136" y="4873"/>
                  </a:lnTo>
                  <a:lnTo>
                    <a:pt x="7961" y="3636"/>
                  </a:lnTo>
                  <a:lnTo>
                    <a:pt x="6787" y="2436"/>
                  </a:lnTo>
                  <a:lnTo>
                    <a:pt x="5547" y="1236"/>
                  </a:lnTo>
                  <a:lnTo>
                    <a:pt x="4176" y="0"/>
                  </a:lnTo>
                  <a:lnTo>
                    <a:pt x="0" y="1455"/>
                  </a:lnTo>
                  <a:lnTo>
                    <a:pt x="1240" y="2618"/>
                  </a:lnTo>
                  <a:lnTo>
                    <a:pt x="2545" y="3782"/>
                  </a:lnTo>
                  <a:lnTo>
                    <a:pt x="4764" y="6109"/>
                  </a:lnTo>
                  <a:lnTo>
                    <a:pt x="5938" y="7309"/>
                  </a:lnTo>
                  <a:lnTo>
                    <a:pt x="6982" y="8509"/>
                  </a:lnTo>
                  <a:lnTo>
                    <a:pt x="7961" y="9745"/>
                  </a:lnTo>
                  <a:lnTo>
                    <a:pt x="9005" y="10945"/>
                  </a:lnTo>
                  <a:lnTo>
                    <a:pt x="11028" y="13455"/>
                  </a:lnTo>
                  <a:lnTo>
                    <a:pt x="12921" y="16073"/>
                  </a:lnTo>
                  <a:lnTo>
                    <a:pt x="15009" y="18800"/>
                  </a:lnTo>
                  <a:lnTo>
                    <a:pt x="17032" y="21600"/>
                  </a:lnTo>
                  <a:lnTo>
                    <a:pt x="16967" y="21527"/>
                  </a:lnTo>
                  <a:lnTo>
                    <a:pt x="21600" y="2058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86533" y="160492"/>
              <a:ext cx="8538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78" y="21509"/>
                  </a:moveTo>
                  <a:lnTo>
                    <a:pt x="16478" y="21600"/>
                  </a:lnTo>
                  <a:lnTo>
                    <a:pt x="17369" y="19150"/>
                  </a:lnTo>
                  <a:lnTo>
                    <a:pt x="18482" y="16518"/>
                  </a:lnTo>
                  <a:lnTo>
                    <a:pt x="20041" y="14067"/>
                  </a:lnTo>
                  <a:lnTo>
                    <a:pt x="20932" y="11435"/>
                  </a:lnTo>
                  <a:lnTo>
                    <a:pt x="21377" y="10074"/>
                  </a:lnTo>
                  <a:lnTo>
                    <a:pt x="21600" y="8803"/>
                  </a:lnTo>
                  <a:lnTo>
                    <a:pt x="21600" y="5899"/>
                  </a:lnTo>
                  <a:lnTo>
                    <a:pt x="21155" y="4538"/>
                  </a:lnTo>
                  <a:lnTo>
                    <a:pt x="20709" y="3086"/>
                  </a:lnTo>
                  <a:lnTo>
                    <a:pt x="19819" y="1634"/>
                  </a:lnTo>
                  <a:lnTo>
                    <a:pt x="18482" y="0"/>
                  </a:lnTo>
                  <a:lnTo>
                    <a:pt x="2672" y="2360"/>
                  </a:lnTo>
                  <a:lnTo>
                    <a:pt x="3563" y="3358"/>
                  </a:lnTo>
                  <a:lnTo>
                    <a:pt x="4454" y="5355"/>
                  </a:lnTo>
                  <a:lnTo>
                    <a:pt x="4676" y="6444"/>
                  </a:lnTo>
                  <a:lnTo>
                    <a:pt x="4676" y="8440"/>
                  </a:lnTo>
                  <a:lnTo>
                    <a:pt x="4454" y="9529"/>
                  </a:lnTo>
                  <a:lnTo>
                    <a:pt x="4231" y="10528"/>
                  </a:lnTo>
                  <a:lnTo>
                    <a:pt x="3340" y="12887"/>
                  </a:lnTo>
                  <a:lnTo>
                    <a:pt x="2227" y="15338"/>
                  </a:lnTo>
                  <a:lnTo>
                    <a:pt x="891" y="17970"/>
                  </a:lnTo>
                  <a:lnTo>
                    <a:pt x="0" y="20783"/>
                  </a:lnTo>
                  <a:lnTo>
                    <a:pt x="0" y="20874"/>
                  </a:lnTo>
                  <a:lnTo>
                    <a:pt x="16478" y="215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80129" y="171726"/>
              <a:ext cx="11741" cy="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09" y="21600"/>
                  </a:moveTo>
                  <a:lnTo>
                    <a:pt x="7609" y="21386"/>
                  </a:lnTo>
                  <a:lnTo>
                    <a:pt x="7609" y="21600"/>
                  </a:lnTo>
                  <a:lnTo>
                    <a:pt x="7732" y="21386"/>
                  </a:lnTo>
                  <a:lnTo>
                    <a:pt x="8714" y="20531"/>
                  </a:lnTo>
                  <a:lnTo>
                    <a:pt x="10555" y="19248"/>
                  </a:lnTo>
                  <a:lnTo>
                    <a:pt x="12641" y="17964"/>
                  </a:lnTo>
                  <a:lnTo>
                    <a:pt x="13868" y="17323"/>
                  </a:lnTo>
                  <a:lnTo>
                    <a:pt x="15218" y="16253"/>
                  </a:lnTo>
                  <a:lnTo>
                    <a:pt x="16691" y="14970"/>
                  </a:lnTo>
                  <a:lnTo>
                    <a:pt x="18041" y="13259"/>
                  </a:lnTo>
                  <a:lnTo>
                    <a:pt x="19268" y="11121"/>
                  </a:lnTo>
                  <a:lnTo>
                    <a:pt x="20373" y="8554"/>
                  </a:lnTo>
                  <a:lnTo>
                    <a:pt x="21232" y="4919"/>
                  </a:lnTo>
                  <a:lnTo>
                    <a:pt x="21600" y="1497"/>
                  </a:lnTo>
                  <a:lnTo>
                    <a:pt x="12518" y="0"/>
                  </a:lnTo>
                  <a:lnTo>
                    <a:pt x="12395" y="428"/>
                  </a:lnTo>
                  <a:lnTo>
                    <a:pt x="12395" y="642"/>
                  </a:lnTo>
                  <a:lnTo>
                    <a:pt x="12273" y="642"/>
                  </a:lnTo>
                  <a:lnTo>
                    <a:pt x="12150" y="855"/>
                  </a:lnTo>
                  <a:lnTo>
                    <a:pt x="11782" y="1283"/>
                  </a:lnTo>
                  <a:lnTo>
                    <a:pt x="10555" y="2352"/>
                  </a:lnTo>
                  <a:lnTo>
                    <a:pt x="9818" y="2780"/>
                  </a:lnTo>
                  <a:lnTo>
                    <a:pt x="7486" y="4063"/>
                  </a:lnTo>
                  <a:lnTo>
                    <a:pt x="5277" y="5560"/>
                  </a:lnTo>
                  <a:lnTo>
                    <a:pt x="2577" y="8127"/>
                  </a:lnTo>
                  <a:lnTo>
                    <a:pt x="1227" y="10051"/>
                  </a:lnTo>
                  <a:lnTo>
                    <a:pt x="0" y="12404"/>
                  </a:lnTo>
                  <a:lnTo>
                    <a:pt x="760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66256" y="174936"/>
              <a:ext cx="18143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9" y="14644"/>
                  </a:moveTo>
                  <a:lnTo>
                    <a:pt x="2690" y="21234"/>
                  </a:lnTo>
                  <a:lnTo>
                    <a:pt x="5222" y="19586"/>
                  </a:lnTo>
                  <a:lnTo>
                    <a:pt x="7833" y="18031"/>
                  </a:lnTo>
                  <a:lnTo>
                    <a:pt x="10365" y="16292"/>
                  </a:lnTo>
                  <a:lnTo>
                    <a:pt x="12818" y="14278"/>
                  </a:lnTo>
                  <a:lnTo>
                    <a:pt x="15191" y="12081"/>
                  </a:lnTo>
                  <a:lnTo>
                    <a:pt x="16299" y="10892"/>
                  </a:lnTo>
                  <a:lnTo>
                    <a:pt x="17486" y="9702"/>
                  </a:lnTo>
                  <a:lnTo>
                    <a:pt x="18593" y="8237"/>
                  </a:lnTo>
                  <a:lnTo>
                    <a:pt x="19622" y="6864"/>
                  </a:lnTo>
                  <a:lnTo>
                    <a:pt x="20651" y="5400"/>
                  </a:lnTo>
                  <a:lnTo>
                    <a:pt x="21600" y="3936"/>
                  </a:lnTo>
                  <a:lnTo>
                    <a:pt x="16695" y="0"/>
                  </a:lnTo>
                  <a:lnTo>
                    <a:pt x="15903" y="1281"/>
                  </a:lnTo>
                  <a:lnTo>
                    <a:pt x="15033" y="2471"/>
                  </a:lnTo>
                  <a:lnTo>
                    <a:pt x="14163" y="3753"/>
                  </a:lnTo>
                  <a:lnTo>
                    <a:pt x="13292" y="4851"/>
                  </a:lnTo>
                  <a:lnTo>
                    <a:pt x="12343" y="5858"/>
                  </a:lnTo>
                  <a:lnTo>
                    <a:pt x="11314" y="6864"/>
                  </a:lnTo>
                  <a:lnTo>
                    <a:pt x="10286" y="7780"/>
                  </a:lnTo>
                  <a:lnTo>
                    <a:pt x="9336" y="8695"/>
                  </a:lnTo>
                  <a:lnTo>
                    <a:pt x="7121" y="10525"/>
                  </a:lnTo>
                  <a:lnTo>
                    <a:pt x="4826" y="12081"/>
                  </a:lnTo>
                  <a:lnTo>
                    <a:pt x="2453" y="13546"/>
                  </a:lnTo>
                  <a:lnTo>
                    <a:pt x="0" y="15102"/>
                  </a:lnTo>
                  <a:lnTo>
                    <a:pt x="1662" y="21600"/>
                  </a:lnTo>
                  <a:lnTo>
                    <a:pt x="949" y="1464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766256" y="180553"/>
              <a:ext cx="9605" cy="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680"/>
                  </a:moveTo>
                  <a:lnTo>
                    <a:pt x="11188" y="0"/>
                  </a:lnTo>
                  <a:lnTo>
                    <a:pt x="10101" y="1440"/>
                  </a:lnTo>
                  <a:lnTo>
                    <a:pt x="8858" y="2880"/>
                  </a:lnTo>
                  <a:lnTo>
                    <a:pt x="7614" y="4140"/>
                  </a:lnTo>
                  <a:lnTo>
                    <a:pt x="6371" y="5220"/>
                  </a:lnTo>
                  <a:lnTo>
                    <a:pt x="4817" y="6300"/>
                  </a:lnTo>
                  <a:lnTo>
                    <a:pt x="3419" y="7020"/>
                  </a:lnTo>
                  <a:lnTo>
                    <a:pt x="1709" y="7560"/>
                  </a:lnTo>
                  <a:lnTo>
                    <a:pt x="0" y="7920"/>
                  </a:lnTo>
                  <a:lnTo>
                    <a:pt x="1399" y="21600"/>
                  </a:lnTo>
                  <a:lnTo>
                    <a:pt x="4662" y="20880"/>
                  </a:lnTo>
                  <a:lnTo>
                    <a:pt x="7614" y="19620"/>
                  </a:lnTo>
                  <a:lnTo>
                    <a:pt x="10256" y="18180"/>
                  </a:lnTo>
                  <a:lnTo>
                    <a:pt x="12742" y="16560"/>
                  </a:lnTo>
                  <a:lnTo>
                    <a:pt x="14918" y="14580"/>
                  </a:lnTo>
                  <a:lnTo>
                    <a:pt x="16938" y="12600"/>
                  </a:lnTo>
                  <a:lnTo>
                    <a:pt x="18647" y="10620"/>
                  </a:lnTo>
                  <a:lnTo>
                    <a:pt x="20201" y="8280"/>
                  </a:lnTo>
                  <a:lnTo>
                    <a:pt x="9945" y="3600"/>
                  </a:lnTo>
                  <a:lnTo>
                    <a:pt x="21600" y="468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770524" y="182158"/>
              <a:ext cx="5337" cy="2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65" y="21564"/>
                  </a:moveTo>
                  <a:lnTo>
                    <a:pt x="21365" y="21600"/>
                  </a:lnTo>
                  <a:lnTo>
                    <a:pt x="21600" y="20075"/>
                  </a:lnTo>
                  <a:lnTo>
                    <a:pt x="21600" y="18587"/>
                  </a:lnTo>
                  <a:lnTo>
                    <a:pt x="21365" y="17098"/>
                  </a:lnTo>
                  <a:lnTo>
                    <a:pt x="20896" y="15683"/>
                  </a:lnTo>
                  <a:lnTo>
                    <a:pt x="20191" y="12851"/>
                  </a:lnTo>
                  <a:lnTo>
                    <a:pt x="19252" y="10092"/>
                  </a:lnTo>
                  <a:lnTo>
                    <a:pt x="18078" y="7478"/>
                  </a:lnTo>
                  <a:lnTo>
                    <a:pt x="17609" y="4937"/>
                  </a:lnTo>
                  <a:lnTo>
                    <a:pt x="17609" y="3739"/>
                  </a:lnTo>
                  <a:lnTo>
                    <a:pt x="17843" y="2541"/>
                  </a:lnTo>
                  <a:lnTo>
                    <a:pt x="18078" y="1379"/>
                  </a:lnTo>
                  <a:lnTo>
                    <a:pt x="18783" y="218"/>
                  </a:lnTo>
                  <a:lnTo>
                    <a:pt x="1174" y="0"/>
                  </a:lnTo>
                  <a:lnTo>
                    <a:pt x="470" y="1234"/>
                  </a:lnTo>
                  <a:lnTo>
                    <a:pt x="235" y="2469"/>
                  </a:lnTo>
                  <a:lnTo>
                    <a:pt x="0" y="3739"/>
                  </a:lnTo>
                  <a:lnTo>
                    <a:pt x="0" y="4973"/>
                  </a:lnTo>
                  <a:lnTo>
                    <a:pt x="470" y="7587"/>
                  </a:lnTo>
                  <a:lnTo>
                    <a:pt x="1409" y="10274"/>
                  </a:lnTo>
                  <a:lnTo>
                    <a:pt x="2348" y="12996"/>
                  </a:lnTo>
                  <a:lnTo>
                    <a:pt x="3287" y="15792"/>
                  </a:lnTo>
                  <a:lnTo>
                    <a:pt x="3757" y="17207"/>
                  </a:lnTo>
                  <a:lnTo>
                    <a:pt x="3991" y="18623"/>
                  </a:lnTo>
                  <a:lnTo>
                    <a:pt x="3991" y="20075"/>
                  </a:lnTo>
                  <a:lnTo>
                    <a:pt x="3757" y="21527"/>
                  </a:lnTo>
                  <a:lnTo>
                    <a:pt x="3757" y="21564"/>
                  </a:lnTo>
                  <a:lnTo>
                    <a:pt x="21365" y="215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769457" y="211047"/>
              <a:ext cx="7472" cy="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" y="15386"/>
                  </a:moveTo>
                  <a:lnTo>
                    <a:pt x="15000" y="15090"/>
                  </a:lnTo>
                  <a:lnTo>
                    <a:pt x="15000" y="15682"/>
                  </a:lnTo>
                  <a:lnTo>
                    <a:pt x="14800" y="17162"/>
                  </a:lnTo>
                  <a:lnTo>
                    <a:pt x="14400" y="18937"/>
                  </a:lnTo>
                  <a:lnTo>
                    <a:pt x="13200" y="21304"/>
                  </a:lnTo>
                  <a:lnTo>
                    <a:pt x="13000" y="21600"/>
                  </a:lnTo>
                  <a:lnTo>
                    <a:pt x="13200" y="21304"/>
                  </a:lnTo>
                  <a:lnTo>
                    <a:pt x="14800" y="20416"/>
                  </a:lnTo>
                  <a:lnTo>
                    <a:pt x="16800" y="18937"/>
                  </a:lnTo>
                  <a:lnTo>
                    <a:pt x="18800" y="16570"/>
                  </a:lnTo>
                  <a:lnTo>
                    <a:pt x="20400" y="13611"/>
                  </a:lnTo>
                  <a:lnTo>
                    <a:pt x="21400" y="10060"/>
                  </a:lnTo>
                  <a:lnTo>
                    <a:pt x="21600" y="6214"/>
                  </a:lnTo>
                  <a:lnTo>
                    <a:pt x="6600" y="6214"/>
                  </a:lnTo>
                  <a:lnTo>
                    <a:pt x="6800" y="4734"/>
                  </a:lnTo>
                  <a:lnTo>
                    <a:pt x="7200" y="2663"/>
                  </a:lnTo>
                  <a:lnTo>
                    <a:pt x="9000" y="0"/>
                  </a:lnTo>
                  <a:lnTo>
                    <a:pt x="8600" y="296"/>
                  </a:lnTo>
                  <a:lnTo>
                    <a:pt x="7600" y="888"/>
                  </a:lnTo>
                  <a:lnTo>
                    <a:pt x="5200" y="2367"/>
                  </a:lnTo>
                  <a:lnTo>
                    <a:pt x="3000" y="5030"/>
                  </a:lnTo>
                  <a:lnTo>
                    <a:pt x="1000" y="9173"/>
                  </a:lnTo>
                  <a:lnTo>
                    <a:pt x="200" y="12723"/>
                  </a:lnTo>
                  <a:lnTo>
                    <a:pt x="0" y="16274"/>
                  </a:lnTo>
                  <a:lnTo>
                    <a:pt x="200" y="19529"/>
                  </a:lnTo>
                  <a:lnTo>
                    <a:pt x="15000" y="19233"/>
                  </a:lnTo>
                  <a:lnTo>
                    <a:pt x="200" y="1538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769457" y="180553"/>
              <a:ext cx="7472" cy="3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76" y="0"/>
                  </a:moveTo>
                  <a:lnTo>
                    <a:pt x="4536" y="943"/>
                  </a:lnTo>
                  <a:lnTo>
                    <a:pt x="4536" y="3383"/>
                  </a:lnTo>
                  <a:lnTo>
                    <a:pt x="4752" y="5888"/>
                  </a:lnTo>
                  <a:lnTo>
                    <a:pt x="5184" y="8393"/>
                  </a:lnTo>
                  <a:lnTo>
                    <a:pt x="5184" y="10898"/>
                  </a:lnTo>
                  <a:lnTo>
                    <a:pt x="4968" y="12199"/>
                  </a:lnTo>
                  <a:lnTo>
                    <a:pt x="4752" y="13435"/>
                  </a:lnTo>
                  <a:lnTo>
                    <a:pt x="4536" y="14736"/>
                  </a:lnTo>
                  <a:lnTo>
                    <a:pt x="3888" y="15972"/>
                  </a:lnTo>
                  <a:lnTo>
                    <a:pt x="3240" y="17306"/>
                  </a:lnTo>
                  <a:lnTo>
                    <a:pt x="2376" y="18607"/>
                  </a:lnTo>
                  <a:lnTo>
                    <a:pt x="1296" y="19876"/>
                  </a:lnTo>
                  <a:lnTo>
                    <a:pt x="0" y="21177"/>
                  </a:lnTo>
                  <a:lnTo>
                    <a:pt x="15984" y="21600"/>
                  </a:lnTo>
                  <a:lnTo>
                    <a:pt x="17280" y="20201"/>
                  </a:lnTo>
                  <a:lnTo>
                    <a:pt x="18576" y="18867"/>
                  </a:lnTo>
                  <a:lnTo>
                    <a:pt x="19440" y="17501"/>
                  </a:lnTo>
                  <a:lnTo>
                    <a:pt x="20088" y="16167"/>
                  </a:lnTo>
                  <a:lnTo>
                    <a:pt x="20952" y="14834"/>
                  </a:lnTo>
                  <a:lnTo>
                    <a:pt x="21168" y="13500"/>
                  </a:lnTo>
                  <a:lnTo>
                    <a:pt x="21384" y="12231"/>
                  </a:lnTo>
                  <a:lnTo>
                    <a:pt x="21600" y="10898"/>
                  </a:lnTo>
                  <a:lnTo>
                    <a:pt x="21600" y="8360"/>
                  </a:lnTo>
                  <a:lnTo>
                    <a:pt x="21168" y="5823"/>
                  </a:lnTo>
                  <a:lnTo>
                    <a:pt x="20952" y="3351"/>
                  </a:lnTo>
                  <a:lnTo>
                    <a:pt x="20952" y="943"/>
                  </a:lnTo>
                  <a:lnTo>
                    <a:pt x="17496" y="1919"/>
                  </a:lnTo>
                  <a:lnTo>
                    <a:pt x="7776" y="0"/>
                  </a:lnTo>
                  <a:lnTo>
                    <a:pt x="4536" y="358"/>
                  </a:lnTo>
                  <a:lnTo>
                    <a:pt x="4536" y="943"/>
                  </a:lnTo>
                  <a:lnTo>
                    <a:pt x="7776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772659" y="174134"/>
              <a:ext cx="17076" cy="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60" y="417"/>
                  </a:moveTo>
                  <a:lnTo>
                    <a:pt x="16499" y="0"/>
                  </a:lnTo>
                  <a:lnTo>
                    <a:pt x="15542" y="1670"/>
                  </a:lnTo>
                  <a:lnTo>
                    <a:pt x="14586" y="3130"/>
                  </a:lnTo>
                  <a:lnTo>
                    <a:pt x="13789" y="4278"/>
                  </a:lnTo>
                  <a:lnTo>
                    <a:pt x="12992" y="5113"/>
                  </a:lnTo>
                  <a:lnTo>
                    <a:pt x="12275" y="5948"/>
                  </a:lnTo>
                  <a:lnTo>
                    <a:pt x="11477" y="6678"/>
                  </a:lnTo>
                  <a:lnTo>
                    <a:pt x="9883" y="7930"/>
                  </a:lnTo>
                  <a:lnTo>
                    <a:pt x="7811" y="9183"/>
                  </a:lnTo>
                  <a:lnTo>
                    <a:pt x="5579" y="10643"/>
                  </a:lnTo>
                  <a:lnTo>
                    <a:pt x="4224" y="11583"/>
                  </a:lnTo>
                  <a:lnTo>
                    <a:pt x="2869" y="12626"/>
                  </a:lnTo>
                  <a:lnTo>
                    <a:pt x="1514" y="13878"/>
                  </a:lnTo>
                  <a:lnTo>
                    <a:pt x="0" y="15443"/>
                  </a:lnTo>
                  <a:lnTo>
                    <a:pt x="3587" y="21600"/>
                  </a:lnTo>
                  <a:lnTo>
                    <a:pt x="4942" y="20243"/>
                  </a:lnTo>
                  <a:lnTo>
                    <a:pt x="6137" y="19200"/>
                  </a:lnTo>
                  <a:lnTo>
                    <a:pt x="7253" y="18365"/>
                  </a:lnTo>
                  <a:lnTo>
                    <a:pt x="8289" y="17635"/>
                  </a:lnTo>
                  <a:lnTo>
                    <a:pt x="10521" y="16174"/>
                  </a:lnTo>
                  <a:lnTo>
                    <a:pt x="12514" y="14922"/>
                  </a:lnTo>
                  <a:lnTo>
                    <a:pt x="13550" y="14087"/>
                  </a:lnTo>
                  <a:lnTo>
                    <a:pt x="14745" y="13252"/>
                  </a:lnTo>
                  <a:lnTo>
                    <a:pt x="15861" y="12313"/>
                  </a:lnTo>
                  <a:lnTo>
                    <a:pt x="16897" y="11165"/>
                  </a:lnTo>
                  <a:lnTo>
                    <a:pt x="18013" y="9809"/>
                  </a:lnTo>
                  <a:lnTo>
                    <a:pt x="19129" y="8243"/>
                  </a:lnTo>
                  <a:lnTo>
                    <a:pt x="20325" y="6470"/>
                  </a:lnTo>
                  <a:lnTo>
                    <a:pt x="21441" y="4383"/>
                  </a:lnTo>
                  <a:lnTo>
                    <a:pt x="21600" y="3965"/>
                  </a:lnTo>
                  <a:lnTo>
                    <a:pt x="16260" y="4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784398" y="171726"/>
              <a:ext cx="8539" cy="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13" y="3304"/>
                  </a:moveTo>
                  <a:lnTo>
                    <a:pt x="10485" y="4828"/>
                  </a:lnTo>
                  <a:lnTo>
                    <a:pt x="12163" y="3558"/>
                  </a:lnTo>
                  <a:lnTo>
                    <a:pt x="14050" y="2795"/>
                  </a:lnTo>
                  <a:lnTo>
                    <a:pt x="15518" y="2795"/>
                  </a:lnTo>
                  <a:lnTo>
                    <a:pt x="16777" y="3049"/>
                  </a:lnTo>
                  <a:lnTo>
                    <a:pt x="16148" y="2795"/>
                  </a:lnTo>
                  <a:lnTo>
                    <a:pt x="14889" y="2033"/>
                  </a:lnTo>
                  <a:lnTo>
                    <a:pt x="12583" y="1016"/>
                  </a:lnTo>
                  <a:lnTo>
                    <a:pt x="9647" y="254"/>
                  </a:lnTo>
                  <a:lnTo>
                    <a:pt x="5872" y="1016"/>
                  </a:lnTo>
                  <a:lnTo>
                    <a:pt x="3355" y="2541"/>
                  </a:lnTo>
                  <a:lnTo>
                    <a:pt x="1258" y="4828"/>
                  </a:lnTo>
                  <a:lnTo>
                    <a:pt x="0" y="7369"/>
                  </a:lnTo>
                  <a:lnTo>
                    <a:pt x="14050" y="16009"/>
                  </a:lnTo>
                  <a:lnTo>
                    <a:pt x="13631" y="16772"/>
                  </a:lnTo>
                  <a:lnTo>
                    <a:pt x="12583" y="18042"/>
                  </a:lnTo>
                  <a:lnTo>
                    <a:pt x="11115" y="19059"/>
                  </a:lnTo>
                  <a:lnTo>
                    <a:pt x="8598" y="19313"/>
                  </a:lnTo>
                  <a:lnTo>
                    <a:pt x="7969" y="19059"/>
                  </a:lnTo>
                  <a:lnTo>
                    <a:pt x="8179" y="19313"/>
                  </a:lnTo>
                  <a:lnTo>
                    <a:pt x="9437" y="20075"/>
                  </a:lnTo>
                  <a:lnTo>
                    <a:pt x="11324" y="21092"/>
                  </a:lnTo>
                  <a:lnTo>
                    <a:pt x="13631" y="21600"/>
                  </a:lnTo>
                  <a:lnTo>
                    <a:pt x="15938" y="21600"/>
                  </a:lnTo>
                  <a:lnTo>
                    <a:pt x="19083" y="20584"/>
                  </a:lnTo>
                  <a:lnTo>
                    <a:pt x="21600" y="18551"/>
                  </a:lnTo>
                  <a:lnTo>
                    <a:pt x="12373" y="20075"/>
                  </a:lnTo>
                  <a:lnTo>
                    <a:pt x="19713" y="3304"/>
                  </a:lnTo>
                  <a:lnTo>
                    <a:pt x="14680" y="0"/>
                  </a:lnTo>
                  <a:lnTo>
                    <a:pt x="10485" y="4828"/>
                  </a:lnTo>
                  <a:lnTo>
                    <a:pt x="19713" y="33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788667" y="172529"/>
              <a:ext cx="17076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99"/>
                  </a:moveTo>
                  <a:lnTo>
                    <a:pt x="21600" y="18107"/>
                  </a:lnTo>
                  <a:lnTo>
                    <a:pt x="20425" y="16269"/>
                  </a:lnTo>
                  <a:lnTo>
                    <a:pt x="19341" y="14523"/>
                  </a:lnTo>
                  <a:lnTo>
                    <a:pt x="18346" y="12868"/>
                  </a:lnTo>
                  <a:lnTo>
                    <a:pt x="17352" y="11397"/>
                  </a:lnTo>
                  <a:lnTo>
                    <a:pt x="16358" y="10111"/>
                  </a:lnTo>
                  <a:lnTo>
                    <a:pt x="15364" y="8916"/>
                  </a:lnTo>
                  <a:lnTo>
                    <a:pt x="14279" y="7721"/>
                  </a:lnTo>
                  <a:lnTo>
                    <a:pt x="13285" y="6710"/>
                  </a:lnTo>
                  <a:lnTo>
                    <a:pt x="12201" y="5699"/>
                  </a:lnTo>
                  <a:lnTo>
                    <a:pt x="11116" y="4871"/>
                  </a:lnTo>
                  <a:lnTo>
                    <a:pt x="9941" y="4044"/>
                  </a:lnTo>
                  <a:lnTo>
                    <a:pt x="6146" y="1563"/>
                  </a:lnTo>
                  <a:lnTo>
                    <a:pt x="3163" y="0"/>
                  </a:lnTo>
                  <a:lnTo>
                    <a:pt x="0" y="6066"/>
                  </a:lnTo>
                  <a:lnTo>
                    <a:pt x="2711" y="7629"/>
                  </a:lnTo>
                  <a:lnTo>
                    <a:pt x="5151" y="9100"/>
                  </a:lnTo>
                  <a:lnTo>
                    <a:pt x="6146" y="9743"/>
                  </a:lnTo>
                  <a:lnTo>
                    <a:pt x="7049" y="10386"/>
                  </a:lnTo>
                  <a:lnTo>
                    <a:pt x="7863" y="11030"/>
                  </a:lnTo>
                  <a:lnTo>
                    <a:pt x="8676" y="11765"/>
                  </a:lnTo>
                  <a:lnTo>
                    <a:pt x="10303" y="13420"/>
                  </a:lnTo>
                  <a:lnTo>
                    <a:pt x="11116" y="14431"/>
                  </a:lnTo>
                  <a:lnTo>
                    <a:pt x="11930" y="15534"/>
                  </a:lnTo>
                  <a:lnTo>
                    <a:pt x="12743" y="16729"/>
                  </a:lnTo>
                  <a:lnTo>
                    <a:pt x="13647" y="18107"/>
                  </a:lnTo>
                  <a:lnTo>
                    <a:pt x="14551" y="19854"/>
                  </a:lnTo>
                  <a:lnTo>
                    <a:pt x="15635" y="21600"/>
                  </a:lnTo>
                  <a:lnTo>
                    <a:pt x="15635" y="21508"/>
                  </a:lnTo>
                  <a:lnTo>
                    <a:pt x="21600" y="1819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801473" y="182158"/>
              <a:ext cx="16010" cy="2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818"/>
                  </a:moveTo>
                  <a:lnTo>
                    <a:pt x="21332" y="19975"/>
                  </a:lnTo>
                  <a:lnTo>
                    <a:pt x="19636" y="17268"/>
                  </a:lnTo>
                  <a:lnTo>
                    <a:pt x="17940" y="14681"/>
                  </a:lnTo>
                  <a:lnTo>
                    <a:pt x="16066" y="12274"/>
                  </a:lnTo>
                  <a:lnTo>
                    <a:pt x="14192" y="9988"/>
                  </a:lnTo>
                  <a:lnTo>
                    <a:pt x="12317" y="7641"/>
                  </a:lnTo>
                  <a:lnTo>
                    <a:pt x="10175" y="5295"/>
                  </a:lnTo>
                  <a:lnTo>
                    <a:pt x="8122" y="2768"/>
                  </a:lnTo>
                  <a:lnTo>
                    <a:pt x="5891" y="0"/>
                  </a:lnTo>
                  <a:lnTo>
                    <a:pt x="0" y="2166"/>
                  </a:lnTo>
                  <a:lnTo>
                    <a:pt x="2231" y="4994"/>
                  </a:lnTo>
                  <a:lnTo>
                    <a:pt x="4374" y="7521"/>
                  </a:lnTo>
                  <a:lnTo>
                    <a:pt x="6516" y="9928"/>
                  </a:lnTo>
                  <a:lnTo>
                    <a:pt x="8390" y="12154"/>
                  </a:lnTo>
                  <a:lnTo>
                    <a:pt x="10175" y="14380"/>
                  </a:lnTo>
                  <a:lnTo>
                    <a:pt x="11960" y="16666"/>
                  </a:lnTo>
                  <a:lnTo>
                    <a:pt x="13567" y="19013"/>
                  </a:lnTo>
                  <a:lnTo>
                    <a:pt x="15084" y="21600"/>
                  </a:lnTo>
                  <a:lnTo>
                    <a:pt x="14906" y="20818"/>
                  </a:lnTo>
                  <a:lnTo>
                    <a:pt x="21600" y="2081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811078" y="199812"/>
              <a:ext cx="12808" cy="11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64" y="19578"/>
                  </a:moveTo>
                  <a:lnTo>
                    <a:pt x="12630" y="20497"/>
                  </a:lnTo>
                  <a:lnTo>
                    <a:pt x="20420" y="18199"/>
                  </a:lnTo>
                  <a:lnTo>
                    <a:pt x="19121" y="16177"/>
                  </a:lnTo>
                  <a:lnTo>
                    <a:pt x="16997" y="13144"/>
                  </a:lnTo>
                  <a:lnTo>
                    <a:pt x="14754" y="9375"/>
                  </a:lnTo>
                  <a:lnTo>
                    <a:pt x="12511" y="5699"/>
                  </a:lnTo>
                  <a:lnTo>
                    <a:pt x="10505" y="2298"/>
                  </a:lnTo>
                  <a:lnTo>
                    <a:pt x="8970" y="0"/>
                  </a:lnTo>
                  <a:lnTo>
                    <a:pt x="8852" y="276"/>
                  </a:lnTo>
                  <a:lnTo>
                    <a:pt x="0" y="276"/>
                  </a:lnTo>
                  <a:lnTo>
                    <a:pt x="826" y="2666"/>
                  </a:lnTo>
                  <a:lnTo>
                    <a:pt x="2479" y="5239"/>
                  </a:lnTo>
                  <a:lnTo>
                    <a:pt x="4485" y="8640"/>
                  </a:lnTo>
                  <a:lnTo>
                    <a:pt x="6728" y="12409"/>
                  </a:lnTo>
                  <a:lnTo>
                    <a:pt x="9089" y="16177"/>
                  </a:lnTo>
                  <a:lnTo>
                    <a:pt x="11213" y="19394"/>
                  </a:lnTo>
                  <a:lnTo>
                    <a:pt x="12748" y="21600"/>
                  </a:lnTo>
                  <a:lnTo>
                    <a:pt x="21600" y="20497"/>
                  </a:lnTo>
                  <a:lnTo>
                    <a:pt x="12866" y="21324"/>
                  </a:lnTo>
                  <a:lnTo>
                    <a:pt x="21364" y="1957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819616" y="211047"/>
              <a:ext cx="7472" cy="40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6" y="21307"/>
                  </a:moveTo>
                  <a:lnTo>
                    <a:pt x="18168" y="20588"/>
                  </a:lnTo>
                  <a:lnTo>
                    <a:pt x="17563" y="19895"/>
                  </a:lnTo>
                  <a:lnTo>
                    <a:pt x="16755" y="18564"/>
                  </a:lnTo>
                  <a:lnTo>
                    <a:pt x="16755" y="17951"/>
                  </a:lnTo>
                  <a:lnTo>
                    <a:pt x="16553" y="17285"/>
                  </a:lnTo>
                  <a:lnTo>
                    <a:pt x="16553" y="16673"/>
                  </a:lnTo>
                  <a:lnTo>
                    <a:pt x="16755" y="16060"/>
                  </a:lnTo>
                  <a:lnTo>
                    <a:pt x="17361" y="14808"/>
                  </a:lnTo>
                  <a:lnTo>
                    <a:pt x="17966" y="13610"/>
                  </a:lnTo>
                  <a:lnTo>
                    <a:pt x="18774" y="12385"/>
                  </a:lnTo>
                  <a:lnTo>
                    <a:pt x="20793" y="9934"/>
                  </a:lnTo>
                  <a:lnTo>
                    <a:pt x="21398" y="8656"/>
                  </a:lnTo>
                  <a:lnTo>
                    <a:pt x="21600" y="7324"/>
                  </a:lnTo>
                  <a:lnTo>
                    <a:pt x="21600" y="6019"/>
                  </a:lnTo>
                  <a:lnTo>
                    <a:pt x="21196" y="5300"/>
                  </a:lnTo>
                  <a:lnTo>
                    <a:pt x="20994" y="4608"/>
                  </a:lnTo>
                  <a:lnTo>
                    <a:pt x="20389" y="3862"/>
                  </a:lnTo>
                  <a:lnTo>
                    <a:pt x="19379" y="3143"/>
                  </a:lnTo>
                  <a:lnTo>
                    <a:pt x="18572" y="2370"/>
                  </a:lnTo>
                  <a:lnTo>
                    <a:pt x="17361" y="1598"/>
                  </a:lnTo>
                  <a:lnTo>
                    <a:pt x="16150" y="799"/>
                  </a:lnTo>
                  <a:lnTo>
                    <a:pt x="14535" y="0"/>
                  </a:lnTo>
                  <a:lnTo>
                    <a:pt x="0" y="506"/>
                  </a:lnTo>
                  <a:lnTo>
                    <a:pt x="1413" y="1278"/>
                  </a:lnTo>
                  <a:lnTo>
                    <a:pt x="2624" y="1998"/>
                  </a:lnTo>
                  <a:lnTo>
                    <a:pt x="3634" y="2743"/>
                  </a:lnTo>
                  <a:lnTo>
                    <a:pt x="4441" y="3409"/>
                  </a:lnTo>
                  <a:lnTo>
                    <a:pt x="5047" y="4102"/>
                  </a:lnTo>
                  <a:lnTo>
                    <a:pt x="5652" y="4767"/>
                  </a:lnTo>
                  <a:lnTo>
                    <a:pt x="6056" y="5407"/>
                  </a:lnTo>
                  <a:lnTo>
                    <a:pt x="6258" y="6073"/>
                  </a:lnTo>
                  <a:lnTo>
                    <a:pt x="6258" y="7324"/>
                  </a:lnTo>
                  <a:lnTo>
                    <a:pt x="6056" y="8549"/>
                  </a:lnTo>
                  <a:lnTo>
                    <a:pt x="5450" y="9775"/>
                  </a:lnTo>
                  <a:lnTo>
                    <a:pt x="4643" y="11000"/>
                  </a:lnTo>
                  <a:lnTo>
                    <a:pt x="3836" y="12198"/>
                  </a:lnTo>
                  <a:lnTo>
                    <a:pt x="2826" y="13423"/>
                  </a:lnTo>
                  <a:lnTo>
                    <a:pt x="2221" y="14702"/>
                  </a:lnTo>
                  <a:lnTo>
                    <a:pt x="1615" y="15954"/>
                  </a:lnTo>
                  <a:lnTo>
                    <a:pt x="1413" y="16619"/>
                  </a:lnTo>
                  <a:lnTo>
                    <a:pt x="1413" y="17285"/>
                  </a:lnTo>
                  <a:lnTo>
                    <a:pt x="2019" y="19363"/>
                  </a:lnTo>
                  <a:lnTo>
                    <a:pt x="3230" y="20854"/>
                  </a:lnTo>
                  <a:lnTo>
                    <a:pt x="4037" y="21600"/>
                  </a:lnTo>
                  <a:lnTo>
                    <a:pt x="18976" y="2130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399136" y="174134"/>
              <a:ext cx="131267" cy="6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8" y="19884"/>
                  </a:moveTo>
                  <a:lnTo>
                    <a:pt x="1041" y="19818"/>
                  </a:lnTo>
                  <a:lnTo>
                    <a:pt x="1162" y="19735"/>
                  </a:lnTo>
                  <a:lnTo>
                    <a:pt x="1406" y="19537"/>
                  </a:lnTo>
                  <a:lnTo>
                    <a:pt x="1506" y="19422"/>
                  </a:lnTo>
                  <a:lnTo>
                    <a:pt x="1616" y="19306"/>
                  </a:lnTo>
                  <a:lnTo>
                    <a:pt x="1794" y="19042"/>
                  </a:lnTo>
                  <a:lnTo>
                    <a:pt x="1882" y="18894"/>
                  </a:lnTo>
                  <a:lnTo>
                    <a:pt x="1960" y="18762"/>
                  </a:lnTo>
                  <a:lnTo>
                    <a:pt x="2115" y="18465"/>
                  </a:lnTo>
                  <a:lnTo>
                    <a:pt x="2236" y="18168"/>
                  </a:lnTo>
                  <a:lnTo>
                    <a:pt x="2336" y="17854"/>
                  </a:lnTo>
                  <a:lnTo>
                    <a:pt x="2436" y="17458"/>
                  </a:lnTo>
                  <a:lnTo>
                    <a:pt x="2546" y="17079"/>
                  </a:lnTo>
                  <a:lnTo>
                    <a:pt x="2679" y="16716"/>
                  </a:lnTo>
                  <a:lnTo>
                    <a:pt x="2834" y="16402"/>
                  </a:lnTo>
                  <a:lnTo>
                    <a:pt x="2978" y="16105"/>
                  </a:lnTo>
                  <a:lnTo>
                    <a:pt x="3144" y="15808"/>
                  </a:lnTo>
                  <a:lnTo>
                    <a:pt x="3321" y="15544"/>
                  </a:lnTo>
                  <a:lnTo>
                    <a:pt x="3510" y="15297"/>
                  </a:lnTo>
                  <a:lnTo>
                    <a:pt x="3709" y="15066"/>
                  </a:lnTo>
                  <a:lnTo>
                    <a:pt x="4107" y="14637"/>
                  </a:lnTo>
                  <a:lnTo>
                    <a:pt x="4340" y="14439"/>
                  </a:lnTo>
                  <a:lnTo>
                    <a:pt x="4550" y="14257"/>
                  </a:lnTo>
                  <a:lnTo>
                    <a:pt x="5015" y="13927"/>
                  </a:lnTo>
                  <a:lnTo>
                    <a:pt x="5248" y="13778"/>
                  </a:lnTo>
                  <a:lnTo>
                    <a:pt x="7174" y="12557"/>
                  </a:lnTo>
                  <a:lnTo>
                    <a:pt x="7639" y="12227"/>
                  </a:lnTo>
                  <a:lnTo>
                    <a:pt x="7861" y="12046"/>
                  </a:lnTo>
                  <a:lnTo>
                    <a:pt x="8071" y="11848"/>
                  </a:lnTo>
                  <a:lnTo>
                    <a:pt x="8492" y="11419"/>
                  </a:lnTo>
                  <a:lnTo>
                    <a:pt x="8691" y="11188"/>
                  </a:lnTo>
                  <a:lnTo>
                    <a:pt x="8879" y="10940"/>
                  </a:lnTo>
                  <a:lnTo>
                    <a:pt x="9134" y="10594"/>
                  </a:lnTo>
                  <a:lnTo>
                    <a:pt x="9621" y="9967"/>
                  </a:lnTo>
                  <a:lnTo>
                    <a:pt x="9887" y="9686"/>
                  </a:lnTo>
                  <a:lnTo>
                    <a:pt x="10019" y="9538"/>
                  </a:lnTo>
                  <a:lnTo>
                    <a:pt x="10285" y="9274"/>
                  </a:lnTo>
                  <a:lnTo>
                    <a:pt x="10429" y="9175"/>
                  </a:lnTo>
                  <a:lnTo>
                    <a:pt x="10573" y="9059"/>
                  </a:lnTo>
                  <a:lnTo>
                    <a:pt x="10861" y="8894"/>
                  </a:lnTo>
                  <a:lnTo>
                    <a:pt x="11016" y="8812"/>
                  </a:lnTo>
                  <a:lnTo>
                    <a:pt x="11304" y="8729"/>
                  </a:lnTo>
                  <a:lnTo>
                    <a:pt x="11581" y="8680"/>
                  </a:lnTo>
                  <a:lnTo>
                    <a:pt x="11879" y="8630"/>
                  </a:lnTo>
                  <a:lnTo>
                    <a:pt x="12178" y="8564"/>
                  </a:lnTo>
                  <a:lnTo>
                    <a:pt x="12322" y="8531"/>
                  </a:lnTo>
                  <a:lnTo>
                    <a:pt x="12610" y="8399"/>
                  </a:lnTo>
                  <a:lnTo>
                    <a:pt x="12754" y="8317"/>
                  </a:lnTo>
                  <a:lnTo>
                    <a:pt x="12887" y="8234"/>
                  </a:lnTo>
                  <a:lnTo>
                    <a:pt x="13020" y="8119"/>
                  </a:lnTo>
                  <a:lnTo>
                    <a:pt x="13153" y="7987"/>
                  </a:lnTo>
                  <a:lnTo>
                    <a:pt x="13285" y="7838"/>
                  </a:lnTo>
                  <a:lnTo>
                    <a:pt x="13861" y="7079"/>
                  </a:lnTo>
                  <a:lnTo>
                    <a:pt x="14437" y="6336"/>
                  </a:lnTo>
                  <a:lnTo>
                    <a:pt x="15002" y="5594"/>
                  </a:lnTo>
                  <a:lnTo>
                    <a:pt x="15555" y="4835"/>
                  </a:lnTo>
                  <a:lnTo>
                    <a:pt x="15810" y="4455"/>
                  </a:lnTo>
                  <a:lnTo>
                    <a:pt x="16064" y="4043"/>
                  </a:lnTo>
                  <a:lnTo>
                    <a:pt x="16308" y="3630"/>
                  </a:lnTo>
                  <a:lnTo>
                    <a:pt x="16529" y="3201"/>
                  </a:lnTo>
                  <a:lnTo>
                    <a:pt x="16762" y="2772"/>
                  </a:lnTo>
                  <a:lnTo>
                    <a:pt x="16961" y="2327"/>
                  </a:lnTo>
                  <a:lnTo>
                    <a:pt x="17149" y="1848"/>
                  </a:lnTo>
                  <a:lnTo>
                    <a:pt x="17326" y="1370"/>
                  </a:lnTo>
                  <a:lnTo>
                    <a:pt x="17326" y="1320"/>
                  </a:lnTo>
                  <a:lnTo>
                    <a:pt x="17304" y="1304"/>
                  </a:lnTo>
                  <a:lnTo>
                    <a:pt x="17282" y="1271"/>
                  </a:lnTo>
                  <a:lnTo>
                    <a:pt x="17227" y="1271"/>
                  </a:lnTo>
                  <a:lnTo>
                    <a:pt x="17105" y="1254"/>
                  </a:lnTo>
                  <a:lnTo>
                    <a:pt x="16762" y="1254"/>
                  </a:lnTo>
                  <a:lnTo>
                    <a:pt x="16552" y="1221"/>
                  </a:lnTo>
                  <a:lnTo>
                    <a:pt x="16463" y="1188"/>
                  </a:lnTo>
                  <a:lnTo>
                    <a:pt x="16363" y="1139"/>
                  </a:lnTo>
                  <a:lnTo>
                    <a:pt x="16275" y="1073"/>
                  </a:lnTo>
                  <a:lnTo>
                    <a:pt x="16197" y="1007"/>
                  </a:lnTo>
                  <a:lnTo>
                    <a:pt x="16308" y="858"/>
                  </a:lnTo>
                  <a:lnTo>
                    <a:pt x="16430" y="726"/>
                  </a:lnTo>
                  <a:lnTo>
                    <a:pt x="16540" y="594"/>
                  </a:lnTo>
                  <a:lnTo>
                    <a:pt x="16673" y="495"/>
                  </a:lnTo>
                  <a:lnTo>
                    <a:pt x="16795" y="396"/>
                  </a:lnTo>
                  <a:lnTo>
                    <a:pt x="16917" y="314"/>
                  </a:lnTo>
                  <a:lnTo>
                    <a:pt x="17160" y="182"/>
                  </a:lnTo>
                  <a:lnTo>
                    <a:pt x="17293" y="116"/>
                  </a:lnTo>
                  <a:lnTo>
                    <a:pt x="17426" y="66"/>
                  </a:lnTo>
                  <a:lnTo>
                    <a:pt x="17559" y="50"/>
                  </a:lnTo>
                  <a:lnTo>
                    <a:pt x="17692" y="17"/>
                  </a:lnTo>
                  <a:lnTo>
                    <a:pt x="17958" y="0"/>
                  </a:lnTo>
                  <a:lnTo>
                    <a:pt x="18234" y="17"/>
                  </a:lnTo>
                  <a:lnTo>
                    <a:pt x="18511" y="66"/>
                  </a:lnTo>
                  <a:lnTo>
                    <a:pt x="18788" y="149"/>
                  </a:lnTo>
                  <a:lnTo>
                    <a:pt x="19054" y="231"/>
                  </a:lnTo>
                  <a:lnTo>
                    <a:pt x="19319" y="330"/>
                  </a:lnTo>
                  <a:lnTo>
                    <a:pt x="19851" y="561"/>
                  </a:lnTo>
                  <a:lnTo>
                    <a:pt x="20360" y="825"/>
                  </a:lnTo>
                  <a:lnTo>
                    <a:pt x="20637" y="1040"/>
                  </a:lnTo>
                  <a:lnTo>
                    <a:pt x="20914" y="1304"/>
                  </a:lnTo>
                  <a:lnTo>
                    <a:pt x="21035" y="1436"/>
                  </a:lnTo>
                  <a:lnTo>
                    <a:pt x="21146" y="1584"/>
                  </a:lnTo>
                  <a:lnTo>
                    <a:pt x="21235" y="1733"/>
                  </a:lnTo>
                  <a:lnTo>
                    <a:pt x="21312" y="1898"/>
                  </a:lnTo>
                  <a:lnTo>
                    <a:pt x="21423" y="2195"/>
                  </a:lnTo>
                  <a:lnTo>
                    <a:pt x="21567" y="2591"/>
                  </a:lnTo>
                  <a:lnTo>
                    <a:pt x="21589" y="2690"/>
                  </a:lnTo>
                  <a:lnTo>
                    <a:pt x="21600" y="2789"/>
                  </a:lnTo>
                  <a:lnTo>
                    <a:pt x="21578" y="2987"/>
                  </a:lnTo>
                  <a:lnTo>
                    <a:pt x="21545" y="3086"/>
                  </a:lnTo>
                  <a:lnTo>
                    <a:pt x="21412" y="3317"/>
                  </a:lnTo>
                  <a:lnTo>
                    <a:pt x="21312" y="3416"/>
                  </a:lnTo>
                  <a:lnTo>
                    <a:pt x="21246" y="3465"/>
                  </a:lnTo>
                  <a:lnTo>
                    <a:pt x="21201" y="3465"/>
                  </a:lnTo>
                  <a:lnTo>
                    <a:pt x="21157" y="3482"/>
                  </a:lnTo>
                  <a:lnTo>
                    <a:pt x="21113" y="3465"/>
                  </a:lnTo>
                  <a:lnTo>
                    <a:pt x="21058" y="3465"/>
                  </a:lnTo>
                  <a:lnTo>
                    <a:pt x="21002" y="3432"/>
                  </a:lnTo>
                  <a:lnTo>
                    <a:pt x="20958" y="3416"/>
                  </a:lnTo>
                  <a:lnTo>
                    <a:pt x="20670" y="3053"/>
                  </a:lnTo>
                  <a:lnTo>
                    <a:pt x="20393" y="2673"/>
                  </a:lnTo>
                  <a:lnTo>
                    <a:pt x="20260" y="2492"/>
                  </a:lnTo>
                  <a:lnTo>
                    <a:pt x="20105" y="2327"/>
                  </a:lnTo>
                  <a:lnTo>
                    <a:pt x="19973" y="2145"/>
                  </a:lnTo>
                  <a:lnTo>
                    <a:pt x="19829" y="1997"/>
                  </a:lnTo>
                  <a:lnTo>
                    <a:pt x="19696" y="1865"/>
                  </a:lnTo>
                  <a:lnTo>
                    <a:pt x="19552" y="1749"/>
                  </a:lnTo>
                  <a:lnTo>
                    <a:pt x="19386" y="1650"/>
                  </a:lnTo>
                  <a:lnTo>
                    <a:pt x="19242" y="1601"/>
                  </a:lnTo>
                  <a:lnTo>
                    <a:pt x="19087" y="1568"/>
                  </a:lnTo>
                  <a:lnTo>
                    <a:pt x="19009" y="1568"/>
                  </a:lnTo>
                  <a:lnTo>
                    <a:pt x="18921" y="1584"/>
                  </a:lnTo>
                  <a:lnTo>
                    <a:pt x="18843" y="1601"/>
                  </a:lnTo>
                  <a:lnTo>
                    <a:pt x="18666" y="1667"/>
                  </a:lnTo>
                  <a:lnTo>
                    <a:pt x="18578" y="1716"/>
                  </a:lnTo>
                  <a:lnTo>
                    <a:pt x="18400" y="1865"/>
                  </a:lnTo>
                  <a:lnTo>
                    <a:pt x="18234" y="2030"/>
                  </a:lnTo>
                  <a:lnTo>
                    <a:pt x="18079" y="2211"/>
                  </a:lnTo>
                  <a:lnTo>
                    <a:pt x="17769" y="2607"/>
                  </a:lnTo>
                  <a:lnTo>
                    <a:pt x="17636" y="2822"/>
                  </a:lnTo>
                  <a:lnTo>
                    <a:pt x="17493" y="3036"/>
                  </a:lnTo>
                  <a:lnTo>
                    <a:pt x="17360" y="3251"/>
                  </a:lnTo>
                  <a:lnTo>
                    <a:pt x="17094" y="3729"/>
                  </a:lnTo>
                  <a:lnTo>
                    <a:pt x="16839" y="4224"/>
                  </a:lnTo>
                  <a:lnTo>
                    <a:pt x="16574" y="4736"/>
                  </a:lnTo>
                  <a:lnTo>
                    <a:pt x="16319" y="5264"/>
                  </a:lnTo>
                  <a:lnTo>
                    <a:pt x="16197" y="5495"/>
                  </a:lnTo>
                  <a:lnTo>
                    <a:pt x="15932" y="5924"/>
                  </a:lnTo>
                  <a:lnTo>
                    <a:pt x="15799" y="6122"/>
                  </a:lnTo>
                  <a:lnTo>
                    <a:pt x="15522" y="6518"/>
                  </a:lnTo>
                  <a:lnTo>
                    <a:pt x="15223" y="6881"/>
                  </a:lnTo>
                  <a:lnTo>
                    <a:pt x="14935" y="7244"/>
                  </a:lnTo>
                  <a:lnTo>
                    <a:pt x="14647" y="7624"/>
                  </a:lnTo>
                  <a:lnTo>
                    <a:pt x="14348" y="7987"/>
                  </a:lnTo>
                  <a:lnTo>
                    <a:pt x="14060" y="8366"/>
                  </a:lnTo>
                  <a:lnTo>
                    <a:pt x="13861" y="8597"/>
                  </a:lnTo>
                  <a:lnTo>
                    <a:pt x="13662" y="8779"/>
                  </a:lnTo>
                  <a:lnTo>
                    <a:pt x="13463" y="8944"/>
                  </a:lnTo>
                  <a:lnTo>
                    <a:pt x="13252" y="9092"/>
                  </a:lnTo>
                  <a:lnTo>
                    <a:pt x="13031" y="9224"/>
                  </a:lnTo>
                  <a:lnTo>
                    <a:pt x="12821" y="9340"/>
                  </a:lnTo>
                  <a:lnTo>
                    <a:pt x="12599" y="9439"/>
                  </a:lnTo>
                  <a:lnTo>
                    <a:pt x="12367" y="9538"/>
                  </a:lnTo>
                  <a:lnTo>
                    <a:pt x="11935" y="9719"/>
                  </a:lnTo>
                  <a:lnTo>
                    <a:pt x="11481" y="9901"/>
                  </a:lnTo>
                  <a:lnTo>
                    <a:pt x="11259" y="9983"/>
                  </a:lnTo>
                  <a:lnTo>
                    <a:pt x="11027" y="10082"/>
                  </a:lnTo>
                  <a:lnTo>
                    <a:pt x="10606" y="10313"/>
                  </a:lnTo>
                  <a:lnTo>
                    <a:pt x="10440" y="10462"/>
                  </a:lnTo>
                  <a:lnTo>
                    <a:pt x="10263" y="10643"/>
                  </a:lnTo>
                  <a:lnTo>
                    <a:pt x="10108" y="10841"/>
                  </a:lnTo>
                  <a:lnTo>
                    <a:pt x="9964" y="11039"/>
                  </a:lnTo>
                  <a:lnTo>
                    <a:pt x="9809" y="11254"/>
                  </a:lnTo>
                  <a:lnTo>
                    <a:pt x="9654" y="11452"/>
                  </a:lnTo>
                  <a:lnTo>
                    <a:pt x="9510" y="11666"/>
                  </a:lnTo>
                  <a:lnTo>
                    <a:pt x="9355" y="11831"/>
                  </a:lnTo>
                  <a:lnTo>
                    <a:pt x="8979" y="12145"/>
                  </a:lnTo>
                  <a:lnTo>
                    <a:pt x="8636" y="12475"/>
                  </a:lnTo>
                  <a:lnTo>
                    <a:pt x="8281" y="12838"/>
                  </a:lnTo>
                  <a:lnTo>
                    <a:pt x="7949" y="13184"/>
                  </a:lnTo>
                  <a:lnTo>
                    <a:pt x="7606" y="13514"/>
                  </a:lnTo>
                  <a:lnTo>
                    <a:pt x="7252" y="13861"/>
                  </a:lnTo>
                  <a:lnTo>
                    <a:pt x="7075" y="14009"/>
                  </a:lnTo>
                  <a:lnTo>
                    <a:pt x="6698" y="14273"/>
                  </a:lnTo>
                  <a:lnTo>
                    <a:pt x="6499" y="14389"/>
                  </a:lnTo>
                  <a:lnTo>
                    <a:pt x="6133" y="14587"/>
                  </a:lnTo>
                  <a:lnTo>
                    <a:pt x="5790" y="14818"/>
                  </a:lnTo>
                  <a:lnTo>
                    <a:pt x="5425" y="15016"/>
                  </a:lnTo>
                  <a:lnTo>
                    <a:pt x="5082" y="15247"/>
                  </a:lnTo>
                  <a:lnTo>
                    <a:pt x="4727" y="15478"/>
                  </a:lnTo>
                  <a:lnTo>
                    <a:pt x="4384" y="15742"/>
                  </a:lnTo>
                  <a:lnTo>
                    <a:pt x="4041" y="16039"/>
                  </a:lnTo>
                  <a:lnTo>
                    <a:pt x="3709" y="16353"/>
                  </a:lnTo>
                  <a:lnTo>
                    <a:pt x="3620" y="16468"/>
                  </a:lnTo>
                  <a:lnTo>
                    <a:pt x="3543" y="16584"/>
                  </a:lnTo>
                  <a:lnTo>
                    <a:pt x="3388" y="16848"/>
                  </a:lnTo>
                  <a:lnTo>
                    <a:pt x="3266" y="17145"/>
                  </a:lnTo>
                  <a:lnTo>
                    <a:pt x="3155" y="17442"/>
                  </a:lnTo>
                  <a:lnTo>
                    <a:pt x="2934" y="18052"/>
                  </a:lnTo>
                  <a:lnTo>
                    <a:pt x="2690" y="18646"/>
                  </a:lnTo>
                  <a:lnTo>
                    <a:pt x="2602" y="18960"/>
                  </a:lnTo>
                  <a:lnTo>
                    <a:pt x="2502" y="19339"/>
                  </a:lnTo>
                  <a:lnTo>
                    <a:pt x="2436" y="19521"/>
                  </a:lnTo>
                  <a:lnTo>
                    <a:pt x="2369" y="19719"/>
                  </a:lnTo>
                  <a:lnTo>
                    <a:pt x="2303" y="19900"/>
                  </a:lnTo>
                  <a:lnTo>
                    <a:pt x="2126" y="20263"/>
                  </a:lnTo>
                  <a:lnTo>
                    <a:pt x="2015" y="20445"/>
                  </a:lnTo>
                  <a:lnTo>
                    <a:pt x="1904" y="20610"/>
                  </a:lnTo>
                  <a:lnTo>
                    <a:pt x="1661" y="20940"/>
                  </a:lnTo>
                  <a:lnTo>
                    <a:pt x="1528" y="21072"/>
                  </a:lnTo>
                  <a:lnTo>
                    <a:pt x="1395" y="21220"/>
                  </a:lnTo>
                  <a:lnTo>
                    <a:pt x="1107" y="21435"/>
                  </a:lnTo>
                  <a:lnTo>
                    <a:pt x="974" y="21517"/>
                  </a:lnTo>
                  <a:lnTo>
                    <a:pt x="830" y="21567"/>
                  </a:lnTo>
                  <a:lnTo>
                    <a:pt x="697" y="21600"/>
                  </a:lnTo>
                  <a:lnTo>
                    <a:pt x="554" y="21600"/>
                  </a:lnTo>
                  <a:lnTo>
                    <a:pt x="432" y="21567"/>
                  </a:lnTo>
                  <a:lnTo>
                    <a:pt x="365" y="21534"/>
                  </a:lnTo>
                  <a:lnTo>
                    <a:pt x="310" y="21501"/>
                  </a:lnTo>
                  <a:lnTo>
                    <a:pt x="199" y="21402"/>
                  </a:lnTo>
                  <a:lnTo>
                    <a:pt x="133" y="21319"/>
                  </a:lnTo>
                  <a:lnTo>
                    <a:pt x="89" y="21253"/>
                  </a:lnTo>
                  <a:lnTo>
                    <a:pt x="55" y="21171"/>
                  </a:lnTo>
                  <a:lnTo>
                    <a:pt x="22" y="21105"/>
                  </a:lnTo>
                  <a:lnTo>
                    <a:pt x="11" y="21022"/>
                  </a:lnTo>
                  <a:lnTo>
                    <a:pt x="0" y="20956"/>
                  </a:lnTo>
                  <a:lnTo>
                    <a:pt x="11" y="20890"/>
                  </a:lnTo>
                  <a:lnTo>
                    <a:pt x="22" y="20841"/>
                  </a:lnTo>
                  <a:lnTo>
                    <a:pt x="33" y="20775"/>
                  </a:lnTo>
                  <a:lnTo>
                    <a:pt x="100" y="20676"/>
                  </a:lnTo>
                  <a:lnTo>
                    <a:pt x="232" y="20527"/>
                  </a:lnTo>
                  <a:lnTo>
                    <a:pt x="354" y="20428"/>
                  </a:lnTo>
                  <a:lnTo>
                    <a:pt x="631" y="20263"/>
                  </a:lnTo>
                  <a:lnTo>
                    <a:pt x="952" y="20082"/>
                  </a:lnTo>
                  <a:lnTo>
                    <a:pt x="1096" y="19983"/>
                  </a:lnTo>
                  <a:lnTo>
                    <a:pt x="1384" y="19818"/>
                  </a:lnTo>
                  <a:lnTo>
                    <a:pt x="1506" y="19719"/>
                  </a:lnTo>
                  <a:lnTo>
                    <a:pt x="908" y="1988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399136" y="174134"/>
              <a:ext cx="131267" cy="6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8" y="19884"/>
                  </a:moveTo>
                  <a:lnTo>
                    <a:pt x="1041" y="19818"/>
                  </a:lnTo>
                  <a:lnTo>
                    <a:pt x="1162" y="19735"/>
                  </a:lnTo>
                  <a:lnTo>
                    <a:pt x="1406" y="19537"/>
                  </a:lnTo>
                  <a:lnTo>
                    <a:pt x="1506" y="19422"/>
                  </a:lnTo>
                  <a:lnTo>
                    <a:pt x="1616" y="19306"/>
                  </a:lnTo>
                  <a:lnTo>
                    <a:pt x="1794" y="19042"/>
                  </a:lnTo>
                  <a:lnTo>
                    <a:pt x="1882" y="18894"/>
                  </a:lnTo>
                  <a:lnTo>
                    <a:pt x="1960" y="18762"/>
                  </a:lnTo>
                  <a:lnTo>
                    <a:pt x="2115" y="18465"/>
                  </a:lnTo>
                  <a:lnTo>
                    <a:pt x="2236" y="18168"/>
                  </a:lnTo>
                  <a:lnTo>
                    <a:pt x="2336" y="17854"/>
                  </a:lnTo>
                  <a:lnTo>
                    <a:pt x="2436" y="17458"/>
                  </a:lnTo>
                  <a:lnTo>
                    <a:pt x="2546" y="17079"/>
                  </a:lnTo>
                  <a:lnTo>
                    <a:pt x="2679" y="16716"/>
                  </a:lnTo>
                  <a:lnTo>
                    <a:pt x="2834" y="16402"/>
                  </a:lnTo>
                  <a:lnTo>
                    <a:pt x="2978" y="16105"/>
                  </a:lnTo>
                  <a:lnTo>
                    <a:pt x="3144" y="15808"/>
                  </a:lnTo>
                  <a:lnTo>
                    <a:pt x="3321" y="15544"/>
                  </a:lnTo>
                  <a:lnTo>
                    <a:pt x="3510" y="15297"/>
                  </a:lnTo>
                  <a:lnTo>
                    <a:pt x="3709" y="15066"/>
                  </a:lnTo>
                  <a:lnTo>
                    <a:pt x="4107" y="14637"/>
                  </a:lnTo>
                  <a:lnTo>
                    <a:pt x="4340" y="14439"/>
                  </a:lnTo>
                  <a:lnTo>
                    <a:pt x="4550" y="14257"/>
                  </a:lnTo>
                  <a:lnTo>
                    <a:pt x="5015" y="13927"/>
                  </a:lnTo>
                  <a:lnTo>
                    <a:pt x="5248" y="13778"/>
                  </a:lnTo>
                  <a:lnTo>
                    <a:pt x="7174" y="12557"/>
                  </a:lnTo>
                  <a:lnTo>
                    <a:pt x="7639" y="12227"/>
                  </a:lnTo>
                  <a:lnTo>
                    <a:pt x="7861" y="12046"/>
                  </a:lnTo>
                  <a:lnTo>
                    <a:pt x="8071" y="11848"/>
                  </a:lnTo>
                  <a:lnTo>
                    <a:pt x="8492" y="11419"/>
                  </a:lnTo>
                  <a:lnTo>
                    <a:pt x="8691" y="11188"/>
                  </a:lnTo>
                  <a:lnTo>
                    <a:pt x="8879" y="10940"/>
                  </a:lnTo>
                  <a:lnTo>
                    <a:pt x="9134" y="10594"/>
                  </a:lnTo>
                  <a:lnTo>
                    <a:pt x="9621" y="9967"/>
                  </a:lnTo>
                  <a:lnTo>
                    <a:pt x="9887" y="9686"/>
                  </a:lnTo>
                  <a:lnTo>
                    <a:pt x="10019" y="9538"/>
                  </a:lnTo>
                  <a:lnTo>
                    <a:pt x="10285" y="9274"/>
                  </a:lnTo>
                  <a:lnTo>
                    <a:pt x="10429" y="9175"/>
                  </a:lnTo>
                  <a:lnTo>
                    <a:pt x="10573" y="9059"/>
                  </a:lnTo>
                  <a:lnTo>
                    <a:pt x="10861" y="8894"/>
                  </a:lnTo>
                  <a:lnTo>
                    <a:pt x="11016" y="8812"/>
                  </a:lnTo>
                  <a:lnTo>
                    <a:pt x="11304" y="8729"/>
                  </a:lnTo>
                  <a:lnTo>
                    <a:pt x="11581" y="8680"/>
                  </a:lnTo>
                  <a:lnTo>
                    <a:pt x="11879" y="8630"/>
                  </a:lnTo>
                  <a:lnTo>
                    <a:pt x="12178" y="8564"/>
                  </a:lnTo>
                  <a:lnTo>
                    <a:pt x="12322" y="8531"/>
                  </a:lnTo>
                  <a:lnTo>
                    <a:pt x="12610" y="8399"/>
                  </a:lnTo>
                  <a:lnTo>
                    <a:pt x="12754" y="8317"/>
                  </a:lnTo>
                  <a:lnTo>
                    <a:pt x="12887" y="8234"/>
                  </a:lnTo>
                  <a:lnTo>
                    <a:pt x="13020" y="8119"/>
                  </a:lnTo>
                  <a:lnTo>
                    <a:pt x="13153" y="7987"/>
                  </a:lnTo>
                  <a:lnTo>
                    <a:pt x="13285" y="7838"/>
                  </a:lnTo>
                  <a:lnTo>
                    <a:pt x="13861" y="7079"/>
                  </a:lnTo>
                  <a:lnTo>
                    <a:pt x="14437" y="6336"/>
                  </a:lnTo>
                  <a:lnTo>
                    <a:pt x="15002" y="5594"/>
                  </a:lnTo>
                  <a:lnTo>
                    <a:pt x="15555" y="4835"/>
                  </a:lnTo>
                  <a:lnTo>
                    <a:pt x="15810" y="4455"/>
                  </a:lnTo>
                  <a:lnTo>
                    <a:pt x="16064" y="4043"/>
                  </a:lnTo>
                  <a:lnTo>
                    <a:pt x="16308" y="3630"/>
                  </a:lnTo>
                  <a:lnTo>
                    <a:pt x="16529" y="3201"/>
                  </a:lnTo>
                  <a:lnTo>
                    <a:pt x="16762" y="2772"/>
                  </a:lnTo>
                  <a:lnTo>
                    <a:pt x="16961" y="2327"/>
                  </a:lnTo>
                  <a:lnTo>
                    <a:pt x="17149" y="1848"/>
                  </a:lnTo>
                  <a:lnTo>
                    <a:pt x="17326" y="1370"/>
                  </a:lnTo>
                  <a:lnTo>
                    <a:pt x="17326" y="1320"/>
                  </a:lnTo>
                  <a:lnTo>
                    <a:pt x="17304" y="1304"/>
                  </a:lnTo>
                  <a:lnTo>
                    <a:pt x="17282" y="1271"/>
                  </a:lnTo>
                  <a:lnTo>
                    <a:pt x="17227" y="1271"/>
                  </a:lnTo>
                  <a:lnTo>
                    <a:pt x="17105" y="1254"/>
                  </a:lnTo>
                  <a:lnTo>
                    <a:pt x="16762" y="1254"/>
                  </a:lnTo>
                  <a:lnTo>
                    <a:pt x="16552" y="1221"/>
                  </a:lnTo>
                  <a:lnTo>
                    <a:pt x="16463" y="1188"/>
                  </a:lnTo>
                  <a:lnTo>
                    <a:pt x="16363" y="1139"/>
                  </a:lnTo>
                  <a:lnTo>
                    <a:pt x="16275" y="1073"/>
                  </a:lnTo>
                  <a:lnTo>
                    <a:pt x="16197" y="1007"/>
                  </a:lnTo>
                  <a:lnTo>
                    <a:pt x="16308" y="858"/>
                  </a:lnTo>
                  <a:lnTo>
                    <a:pt x="16430" y="726"/>
                  </a:lnTo>
                  <a:lnTo>
                    <a:pt x="16540" y="594"/>
                  </a:lnTo>
                  <a:lnTo>
                    <a:pt x="16673" y="495"/>
                  </a:lnTo>
                  <a:lnTo>
                    <a:pt x="16795" y="396"/>
                  </a:lnTo>
                  <a:lnTo>
                    <a:pt x="16917" y="314"/>
                  </a:lnTo>
                  <a:lnTo>
                    <a:pt x="17160" y="182"/>
                  </a:lnTo>
                  <a:lnTo>
                    <a:pt x="17293" y="116"/>
                  </a:lnTo>
                  <a:lnTo>
                    <a:pt x="17426" y="66"/>
                  </a:lnTo>
                  <a:lnTo>
                    <a:pt x="17559" y="50"/>
                  </a:lnTo>
                  <a:lnTo>
                    <a:pt x="17692" y="17"/>
                  </a:lnTo>
                  <a:lnTo>
                    <a:pt x="17958" y="0"/>
                  </a:lnTo>
                  <a:lnTo>
                    <a:pt x="18234" y="17"/>
                  </a:lnTo>
                  <a:lnTo>
                    <a:pt x="18511" y="66"/>
                  </a:lnTo>
                  <a:lnTo>
                    <a:pt x="18788" y="149"/>
                  </a:lnTo>
                  <a:lnTo>
                    <a:pt x="19054" y="231"/>
                  </a:lnTo>
                  <a:lnTo>
                    <a:pt x="19319" y="330"/>
                  </a:lnTo>
                  <a:lnTo>
                    <a:pt x="19851" y="561"/>
                  </a:lnTo>
                  <a:lnTo>
                    <a:pt x="20360" y="825"/>
                  </a:lnTo>
                  <a:lnTo>
                    <a:pt x="20637" y="1040"/>
                  </a:lnTo>
                  <a:lnTo>
                    <a:pt x="20914" y="1304"/>
                  </a:lnTo>
                  <a:lnTo>
                    <a:pt x="21035" y="1436"/>
                  </a:lnTo>
                  <a:lnTo>
                    <a:pt x="21146" y="1584"/>
                  </a:lnTo>
                  <a:lnTo>
                    <a:pt x="21235" y="1733"/>
                  </a:lnTo>
                  <a:lnTo>
                    <a:pt x="21312" y="1898"/>
                  </a:lnTo>
                  <a:lnTo>
                    <a:pt x="21423" y="2195"/>
                  </a:lnTo>
                  <a:lnTo>
                    <a:pt x="21567" y="2591"/>
                  </a:lnTo>
                  <a:lnTo>
                    <a:pt x="21589" y="2690"/>
                  </a:lnTo>
                  <a:lnTo>
                    <a:pt x="21600" y="2789"/>
                  </a:lnTo>
                  <a:lnTo>
                    <a:pt x="21578" y="2987"/>
                  </a:lnTo>
                  <a:lnTo>
                    <a:pt x="21545" y="3086"/>
                  </a:lnTo>
                  <a:lnTo>
                    <a:pt x="21412" y="3317"/>
                  </a:lnTo>
                  <a:lnTo>
                    <a:pt x="21312" y="3416"/>
                  </a:lnTo>
                  <a:lnTo>
                    <a:pt x="21246" y="3465"/>
                  </a:lnTo>
                  <a:lnTo>
                    <a:pt x="21201" y="3465"/>
                  </a:lnTo>
                  <a:lnTo>
                    <a:pt x="21157" y="3482"/>
                  </a:lnTo>
                  <a:lnTo>
                    <a:pt x="21113" y="3465"/>
                  </a:lnTo>
                  <a:lnTo>
                    <a:pt x="21058" y="3465"/>
                  </a:lnTo>
                  <a:lnTo>
                    <a:pt x="21002" y="3432"/>
                  </a:lnTo>
                  <a:lnTo>
                    <a:pt x="20958" y="3416"/>
                  </a:lnTo>
                  <a:lnTo>
                    <a:pt x="20670" y="3053"/>
                  </a:lnTo>
                  <a:lnTo>
                    <a:pt x="20393" y="2673"/>
                  </a:lnTo>
                  <a:lnTo>
                    <a:pt x="20260" y="2492"/>
                  </a:lnTo>
                  <a:lnTo>
                    <a:pt x="20105" y="2327"/>
                  </a:lnTo>
                  <a:lnTo>
                    <a:pt x="19973" y="2145"/>
                  </a:lnTo>
                  <a:lnTo>
                    <a:pt x="19829" y="1997"/>
                  </a:lnTo>
                  <a:lnTo>
                    <a:pt x="19696" y="1865"/>
                  </a:lnTo>
                  <a:lnTo>
                    <a:pt x="19552" y="1749"/>
                  </a:lnTo>
                  <a:lnTo>
                    <a:pt x="19386" y="1650"/>
                  </a:lnTo>
                  <a:lnTo>
                    <a:pt x="19242" y="1601"/>
                  </a:lnTo>
                  <a:lnTo>
                    <a:pt x="19087" y="1568"/>
                  </a:lnTo>
                  <a:lnTo>
                    <a:pt x="19009" y="1568"/>
                  </a:lnTo>
                  <a:lnTo>
                    <a:pt x="18921" y="1584"/>
                  </a:lnTo>
                  <a:lnTo>
                    <a:pt x="18843" y="1601"/>
                  </a:lnTo>
                  <a:lnTo>
                    <a:pt x="18666" y="1667"/>
                  </a:lnTo>
                  <a:lnTo>
                    <a:pt x="18578" y="1716"/>
                  </a:lnTo>
                  <a:lnTo>
                    <a:pt x="18400" y="1865"/>
                  </a:lnTo>
                  <a:lnTo>
                    <a:pt x="18234" y="2030"/>
                  </a:lnTo>
                  <a:lnTo>
                    <a:pt x="18079" y="2211"/>
                  </a:lnTo>
                  <a:lnTo>
                    <a:pt x="17769" y="2607"/>
                  </a:lnTo>
                  <a:lnTo>
                    <a:pt x="17636" y="2822"/>
                  </a:lnTo>
                  <a:lnTo>
                    <a:pt x="17493" y="3036"/>
                  </a:lnTo>
                  <a:lnTo>
                    <a:pt x="17360" y="3251"/>
                  </a:lnTo>
                  <a:lnTo>
                    <a:pt x="17094" y="3729"/>
                  </a:lnTo>
                  <a:lnTo>
                    <a:pt x="16839" y="4224"/>
                  </a:lnTo>
                  <a:lnTo>
                    <a:pt x="16574" y="4736"/>
                  </a:lnTo>
                  <a:lnTo>
                    <a:pt x="16319" y="5264"/>
                  </a:lnTo>
                  <a:lnTo>
                    <a:pt x="16197" y="5495"/>
                  </a:lnTo>
                  <a:lnTo>
                    <a:pt x="15932" y="5924"/>
                  </a:lnTo>
                  <a:lnTo>
                    <a:pt x="15799" y="6122"/>
                  </a:lnTo>
                  <a:lnTo>
                    <a:pt x="15522" y="6518"/>
                  </a:lnTo>
                  <a:lnTo>
                    <a:pt x="15223" y="6881"/>
                  </a:lnTo>
                  <a:lnTo>
                    <a:pt x="14935" y="7244"/>
                  </a:lnTo>
                  <a:lnTo>
                    <a:pt x="14647" y="7624"/>
                  </a:lnTo>
                  <a:lnTo>
                    <a:pt x="14348" y="7987"/>
                  </a:lnTo>
                  <a:lnTo>
                    <a:pt x="14060" y="8366"/>
                  </a:lnTo>
                  <a:lnTo>
                    <a:pt x="13861" y="8597"/>
                  </a:lnTo>
                  <a:lnTo>
                    <a:pt x="13662" y="8779"/>
                  </a:lnTo>
                  <a:lnTo>
                    <a:pt x="13463" y="8944"/>
                  </a:lnTo>
                  <a:lnTo>
                    <a:pt x="13252" y="9092"/>
                  </a:lnTo>
                  <a:lnTo>
                    <a:pt x="13031" y="9224"/>
                  </a:lnTo>
                  <a:lnTo>
                    <a:pt x="12821" y="9340"/>
                  </a:lnTo>
                  <a:lnTo>
                    <a:pt x="12599" y="9439"/>
                  </a:lnTo>
                  <a:lnTo>
                    <a:pt x="12367" y="9538"/>
                  </a:lnTo>
                  <a:lnTo>
                    <a:pt x="11935" y="9719"/>
                  </a:lnTo>
                  <a:lnTo>
                    <a:pt x="11481" y="9901"/>
                  </a:lnTo>
                  <a:lnTo>
                    <a:pt x="11259" y="9983"/>
                  </a:lnTo>
                  <a:lnTo>
                    <a:pt x="11027" y="10082"/>
                  </a:lnTo>
                  <a:lnTo>
                    <a:pt x="10606" y="10313"/>
                  </a:lnTo>
                  <a:lnTo>
                    <a:pt x="10440" y="10462"/>
                  </a:lnTo>
                  <a:lnTo>
                    <a:pt x="10263" y="10643"/>
                  </a:lnTo>
                  <a:lnTo>
                    <a:pt x="10108" y="10841"/>
                  </a:lnTo>
                  <a:lnTo>
                    <a:pt x="9964" y="11039"/>
                  </a:lnTo>
                  <a:lnTo>
                    <a:pt x="9809" y="11254"/>
                  </a:lnTo>
                  <a:lnTo>
                    <a:pt x="9654" y="11452"/>
                  </a:lnTo>
                  <a:lnTo>
                    <a:pt x="9510" y="11666"/>
                  </a:lnTo>
                  <a:lnTo>
                    <a:pt x="9355" y="11831"/>
                  </a:lnTo>
                  <a:lnTo>
                    <a:pt x="8979" y="12145"/>
                  </a:lnTo>
                  <a:lnTo>
                    <a:pt x="8636" y="12475"/>
                  </a:lnTo>
                  <a:lnTo>
                    <a:pt x="8281" y="12838"/>
                  </a:lnTo>
                  <a:lnTo>
                    <a:pt x="7949" y="13184"/>
                  </a:lnTo>
                  <a:lnTo>
                    <a:pt x="7606" y="13514"/>
                  </a:lnTo>
                  <a:lnTo>
                    <a:pt x="7252" y="13861"/>
                  </a:lnTo>
                  <a:lnTo>
                    <a:pt x="7075" y="14009"/>
                  </a:lnTo>
                  <a:lnTo>
                    <a:pt x="6698" y="14273"/>
                  </a:lnTo>
                  <a:lnTo>
                    <a:pt x="6499" y="14389"/>
                  </a:lnTo>
                  <a:lnTo>
                    <a:pt x="6133" y="14587"/>
                  </a:lnTo>
                  <a:lnTo>
                    <a:pt x="5790" y="14818"/>
                  </a:lnTo>
                  <a:lnTo>
                    <a:pt x="5425" y="15016"/>
                  </a:lnTo>
                  <a:lnTo>
                    <a:pt x="5082" y="15247"/>
                  </a:lnTo>
                  <a:lnTo>
                    <a:pt x="4727" y="15478"/>
                  </a:lnTo>
                  <a:lnTo>
                    <a:pt x="4384" y="15742"/>
                  </a:lnTo>
                  <a:lnTo>
                    <a:pt x="4041" y="16039"/>
                  </a:lnTo>
                  <a:lnTo>
                    <a:pt x="3709" y="16353"/>
                  </a:lnTo>
                  <a:lnTo>
                    <a:pt x="3620" y="16468"/>
                  </a:lnTo>
                  <a:lnTo>
                    <a:pt x="3543" y="16584"/>
                  </a:lnTo>
                  <a:lnTo>
                    <a:pt x="3388" y="16848"/>
                  </a:lnTo>
                  <a:lnTo>
                    <a:pt x="3266" y="17145"/>
                  </a:lnTo>
                  <a:lnTo>
                    <a:pt x="3155" y="17442"/>
                  </a:lnTo>
                  <a:lnTo>
                    <a:pt x="2934" y="18052"/>
                  </a:lnTo>
                  <a:lnTo>
                    <a:pt x="2690" y="18646"/>
                  </a:lnTo>
                  <a:lnTo>
                    <a:pt x="2602" y="18960"/>
                  </a:lnTo>
                  <a:lnTo>
                    <a:pt x="2502" y="19339"/>
                  </a:lnTo>
                  <a:lnTo>
                    <a:pt x="2436" y="19521"/>
                  </a:lnTo>
                  <a:lnTo>
                    <a:pt x="2369" y="19719"/>
                  </a:lnTo>
                  <a:lnTo>
                    <a:pt x="2303" y="19900"/>
                  </a:lnTo>
                  <a:lnTo>
                    <a:pt x="2126" y="20263"/>
                  </a:lnTo>
                  <a:lnTo>
                    <a:pt x="2015" y="20445"/>
                  </a:lnTo>
                  <a:lnTo>
                    <a:pt x="1904" y="20610"/>
                  </a:lnTo>
                  <a:lnTo>
                    <a:pt x="1661" y="20940"/>
                  </a:lnTo>
                  <a:lnTo>
                    <a:pt x="1528" y="21072"/>
                  </a:lnTo>
                  <a:lnTo>
                    <a:pt x="1395" y="21220"/>
                  </a:lnTo>
                  <a:lnTo>
                    <a:pt x="1107" y="21435"/>
                  </a:lnTo>
                  <a:lnTo>
                    <a:pt x="974" y="21517"/>
                  </a:lnTo>
                  <a:lnTo>
                    <a:pt x="830" y="21567"/>
                  </a:lnTo>
                  <a:lnTo>
                    <a:pt x="697" y="21600"/>
                  </a:lnTo>
                  <a:lnTo>
                    <a:pt x="554" y="21600"/>
                  </a:lnTo>
                  <a:lnTo>
                    <a:pt x="432" y="21567"/>
                  </a:lnTo>
                  <a:lnTo>
                    <a:pt x="365" y="21534"/>
                  </a:lnTo>
                  <a:lnTo>
                    <a:pt x="310" y="21501"/>
                  </a:lnTo>
                  <a:lnTo>
                    <a:pt x="199" y="21402"/>
                  </a:lnTo>
                  <a:lnTo>
                    <a:pt x="133" y="21319"/>
                  </a:lnTo>
                  <a:lnTo>
                    <a:pt x="89" y="21253"/>
                  </a:lnTo>
                  <a:lnTo>
                    <a:pt x="55" y="21171"/>
                  </a:lnTo>
                  <a:lnTo>
                    <a:pt x="22" y="21105"/>
                  </a:lnTo>
                  <a:lnTo>
                    <a:pt x="11" y="21022"/>
                  </a:lnTo>
                  <a:lnTo>
                    <a:pt x="0" y="20956"/>
                  </a:lnTo>
                  <a:lnTo>
                    <a:pt x="11" y="20890"/>
                  </a:lnTo>
                  <a:lnTo>
                    <a:pt x="22" y="20841"/>
                  </a:lnTo>
                  <a:lnTo>
                    <a:pt x="33" y="20775"/>
                  </a:lnTo>
                  <a:lnTo>
                    <a:pt x="100" y="20676"/>
                  </a:lnTo>
                  <a:lnTo>
                    <a:pt x="232" y="20527"/>
                  </a:lnTo>
                  <a:lnTo>
                    <a:pt x="354" y="20428"/>
                  </a:lnTo>
                  <a:lnTo>
                    <a:pt x="631" y="20263"/>
                  </a:lnTo>
                  <a:lnTo>
                    <a:pt x="952" y="20082"/>
                  </a:lnTo>
                  <a:lnTo>
                    <a:pt x="1096" y="19983"/>
                  </a:lnTo>
                  <a:lnTo>
                    <a:pt x="1384" y="19818"/>
                  </a:lnTo>
                  <a:lnTo>
                    <a:pt x="1506" y="19719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96048" y="127591"/>
              <a:ext cx="212376" cy="13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75" y="10949"/>
                  </a:moveTo>
                  <a:lnTo>
                    <a:pt x="8693" y="11041"/>
                  </a:lnTo>
                  <a:lnTo>
                    <a:pt x="8530" y="11148"/>
                  </a:lnTo>
                  <a:lnTo>
                    <a:pt x="8375" y="11271"/>
                  </a:lnTo>
                  <a:lnTo>
                    <a:pt x="8219" y="11401"/>
                  </a:lnTo>
                  <a:lnTo>
                    <a:pt x="8152" y="11462"/>
                  </a:lnTo>
                  <a:lnTo>
                    <a:pt x="8091" y="11531"/>
                  </a:lnTo>
                  <a:lnTo>
                    <a:pt x="7982" y="11669"/>
                  </a:lnTo>
                  <a:lnTo>
                    <a:pt x="7935" y="11746"/>
                  </a:lnTo>
                  <a:lnTo>
                    <a:pt x="7888" y="11815"/>
                  </a:lnTo>
                  <a:lnTo>
                    <a:pt x="7847" y="11899"/>
                  </a:lnTo>
                  <a:lnTo>
                    <a:pt x="7813" y="11975"/>
                  </a:lnTo>
                  <a:lnTo>
                    <a:pt x="7773" y="12113"/>
                  </a:lnTo>
                  <a:lnTo>
                    <a:pt x="7671" y="12550"/>
                  </a:lnTo>
                  <a:lnTo>
                    <a:pt x="7624" y="12841"/>
                  </a:lnTo>
                  <a:lnTo>
                    <a:pt x="7556" y="13422"/>
                  </a:lnTo>
                  <a:lnTo>
                    <a:pt x="7536" y="13721"/>
                  </a:lnTo>
                  <a:lnTo>
                    <a:pt x="7522" y="14020"/>
                  </a:lnTo>
                  <a:lnTo>
                    <a:pt x="7516" y="14318"/>
                  </a:lnTo>
                  <a:lnTo>
                    <a:pt x="7495" y="14923"/>
                  </a:lnTo>
                  <a:lnTo>
                    <a:pt x="7462" y="15536"/>
                  </a:lnTo>
                  <a:lnTo>
                    <a:pt x="7435" y="15850"/>
                  </a:lnTo>
                  <a:lnTo>
                    <a:pt x="7401" y="16156"/>
                  </a:lnTo>
                  <a:lnTo>
                    <a:pt x="7360" y="16470"/>
                  </a:lnTo>
                  <a:lnTo>
                    <a:pt x="7306" y="16791"/>
                  </a:lnTo>
                  <a:lnTo>
                    <a:pt x="7292" y="16899"/>
                  </a:lnTo>
                  <a:lnTo>
                    <a:pt x="7286" y="17014"/>
                  </a:lnTo>
                  <a:lnTo>
                    <a:pt x="7292" y="17121"/>
                  </a:lnTo>
                  <a:lnTo>
                    <a:pt x="7299" y="17236"/>
                  </a:lnTo>
                  <a:lnTo>
                    <a:pt x="7313" y="17343"/>
                  </a:lnTo>
                  <a:lnTo>
                    <a:pt x="7367" y="17557"/>
                  </a:lnTo>
                  <a:lnTo>
                    <a:pt x="7394" y="17657"/>
                  </a:lnTo>
                  <a:lnTo>
                    <a:pt x="7468" y="17871"/>
                  </a:lnTo>
                  <a:lnTo>
                    <a:pt x="7543" y="18070"/>
                  </a:lnTo>
                  <a:lnTo>
                    <a:pt x="7610" y="18277"/>
                  </a:lnTo>
                  <a:lnTo>
                    <a:pt x="7671" y="18476"/>
                  </a:lnTo>
                  <a:lnTo>
                    <a:pt x="7705" y="18530"/>
                  </a:lnTo>
                  <a:lnTo>
                    <a:pt x="7739" y="18599"/>
                  </a:lnTo>
                  <a:lnTo>
                    <a:pt x="7773" y="18690"/>
                  </a:lnTo>
                  <a:lnTo>
                    <a:pt x="7793" y="18782"/>
                  </a:lnTo>
                  <a:lnTo>
                    <a:pt x="7793" y="18867"/>
                  </a:lnTo>
                  <a:lnTo>
                    <a:pt x="7780" y="18905"/>
                  </a:lnTo>
                  <a:lnTo>
                    <a:pt x="7759" y="18943"/>
                  </a:lnTo>
                  <a:lnTo>
                    <a:pt x="7725" y="18974"/>
                  </a:lnTo>
                  <a:lnTo>
                    <a:pt x="7685" y="19004"/>
                  </a:lnTo>
                  <a:lnTo>
                    <a:pt x="7631" y="19027"/>
                  </a:lnTo>
                  <a:lnTo>
                    <a:pt x="7563" y="19050"/>
                  </a:lnTo>
                  <a:lnTo>
                    <a:pt x="7529" y="18935"/>
                  </a:lnTo>
                  <a:lnTo>
                    <a:pt x="7495" y="18828"/>
                  </a:lnTo>
                  <a:lnTo>
                    <a:pt x="7455" y="18729"/>
                  </a:lnTo>
                  <a:lnTo>
                    <a:pt x="7401" y="18621"/>
                  </a:lnTo>
                  <a:lnTo>
                    <a:pt x="7320" y="18438"/>
                  </a:lnTo>
                  <a:lnTo>
                    <a:pt x="7232" y="18262"/>
                  </a:lnTo>
                  <a:lnTo>
                    <a:pt x="7144" y="18078"/>
                  </a:lnTo>
                  <a:lnTo>
                    <a:pt x="7069" y="17902"/>
                  </a:lnTo>
                  <a:lnTo>
                    <a:pt x="7029" y="17818"/>
                  </a:lnTo>
                  <a:lnTo>
                    <a:pt x="6995" y="17726"/>
                  </a:lnTo>
                  <a:lnTo>
                    <a:pt x="6968" y="17626"/>
                  </a:lnTo>
                  <a:lnTo>
                    <a:pt x="6947" y="17527"/>
                  </a:lnTo>
                  <a:lnTo>
                    <a:pt x="6501" y="17779"/>
                  </a:lnTo>
                  <a:lnTo>
                    <a:pt x="6061" y="18017"/>
                  </a:lnTo>
                  <a:lnTo>
                    <a:pt x="5628" y="18262"/>
                  </a:lnTo>
                  <a:lnTo>
                    <a:pt x="5209" y="18507"/>
                  </a:lnTo>
                  <a:lnTo>
                    <a:pt x="4796" y="18752"/>
                  </a:lnTo>
                  <a:lnTo>
                    <a:pt x="4390" y="18989"/>
                  </a:lnTo>
                  <a:lnTo>
                    <a:pt x="3991" y="19242"/>
                  </a:lnTo>
                  <a:lnTo>
                    <a:pt x="3599" y="19487"/>
                  </a:lnTo>
                  <a:lnTo>
                    <a:pt x="3227" y="19739"/>
                  </a:lnTo>
                  <a:lnTo>
                    <a:pt x="2848" y="19984"/>
                  </a:lnTo>
                  <a:lnTo>
                    <a:pt x="2131" y="20505"/>
                  </a:lnTo>
                  <a:lnTo>
                    <a:pt x="1786" y="20773"/>
                  </a:lnTo>
                  <a:lnTo>
                    <a:pt x="1448" y="21041"/>
                  </a:lnTo>
                  <a:lnTo>
                    <a:pt x="1123" y="21317"/>
                  </a:lnTo>
                  <a:lnTo>
                    <a:pt x="805" y="21600"/>
                  </a:lnTo>
                  <a:lnTo>
                    <a:pt x="778" y="21546"/>
                  </a:lnTo>
                  <a:lnTo>
                    <a:pt x="758" y="21500"/>
                  </a:lnTo>
                  <a:lnTo>
                    <a:pt x="751" y="21470"/>
                  </a:lnTo>
                  <a:lnTo>
                    <a:pt x="764" y="21409"/>
                  </a:lnTo>
                  <a:lnTo>
                    <a:pt x="798" y="21370"/>
                  </a:lnTo>
                  <a:lnTo>
                    <a:pt x="819" y="21355"/>
                  </a:lnTo>
                  <a:lnTo>
                    <a:pt x="873" y="21332"/>
                  </a:lnTo>
                  <a:lnTo>
                    <a:pt x="934" y="21309"/>
                  </a:lnTo>
                  <a:lnTo>
                    <a:pt x="940" y="21301"/>
                  </a:lnTo>
                  <a:lnTo>
                    <a:pt x="947" y="21286"/>
                  </a:lnTo>
                  <a:lnTo>
                    <a:pt x="947" y="21271"/>
                  </a:lnTo>
                  <a:lnTo>
                    <a:pt x="913" y="21202"/>
                  </a:lnTo>
                  <a:lnTo>
                    <a:pt x="866" y="21141"/>
                  </a:lnTo>
                  <a:lnTo>
                    <a:pt x="798" y="21064"/>
                  </a:lnTo>
                  <a:lnTo>
                    <a:pt x="731" y="21003"/>
                  </a:lnTo>
                  <a:lnTo>
                    <a:pt x="561" y="20888"/>
                  </a:lnTo>
                  <a:lnTo>
                    <a:pt x="392" y="20765"/>
                  </a:lnTo>
                  <a:lnTo>
                    <a:pt x="230" y="20658"/>
                  </a:lnTo>
                  <a:lnTo>
                    <a:pt x="156" y="20597"/>
                  </a:lnTo>
                  <a:lnTo>
                    <a:pt x="95" y="20536"/>
                  </a:lnTo>
                  <a:lnTo>
                    <a:pt x="47" y="20482"/>
                  </a:lnTo>
                  <a:lnTo>
                    <a:pt x="14" y="20429"/>
                  </a:lnTo>
                  <a:lnTo>
                    <a:pt x="7" y="20406"/>
                  </a:lnTo>
                  <a:lnTo>
                    <a:pt x="0" y="20375"/>
                  </a:lnTo>
                  <a:lnTo>
                    <a:pt x="0" y="20329"/>
                  </a:lnTo>
                  <a:lnTo>
                    <a:pt x="162" y="20298"/>
                  </a:lnTo>
                  <a:lnTo>
                    <a:pt x="311" y="20298"/>
                  </a:lnTo>
                  <a:lnTo>
                    <a:pt x="372" y="20314"/>
                  </a:lnTo>
                  <a:lnTo>
                    <a:pt x="433" y="20321"/>
                  </a:lnTo>
                  <a:lnTo>
                    <a:pt x="487" y="20337"/>
                  </a:lnTo>
                  <a:lnTo>
                    <a:pt x="541" y="20360"/>
                  </a:lnTo>
                  <a:lnTo>
                    <a:pt x="636" y="20413"/>
                  </a:lnTo>
                  <a:lnTo>
                    <a:pt x="731" y="20474"/>
                  </a:lnTo>
                  <a:lnTo>
                    <a:pt x="805" y="20543"/>
                  </a:lnTo>
                  <a:lnTo>
                    <a:pt x="873" y="20620"/>
                  </a:lnTo>
                  <a:lnTo>
                    <a:pt x="981" y="20758"/>
                  </a:lnTo>
                  <a:lnTo>
                    <a:pt x="1076" y="20850"/>
                  </a:lnTo>
                  <a:lnTo>
                    <a:pt x="1109" y="20865"/>
                  </a:lnTo>
                  <a:lnTo>
                    <a:pt x="1130" y="20880"/>
                  </a:lnTo>
                  <a:lnTo>
                    <a:pt x="1197" y="20880"/>
                  </a:lnTo>
                  <a:lnTo>
                    <a:pt x="1224" y="20865"/>
                  </a:lnTo>
                  <a:lnTo>
                    <a:pt x="1279" y="20819"/>
                  </a:lnTo>
                  <a:lnTo>
                    <a:pt x="1468" y="20574"/>
                  </a:lnTo>
                  <a:lnTo>
                    <a:pt x="1657" y="20360"/>
                  </a:lnTo>
                  <a:lnTo>
                    <a:pt x="1840" y="20161"/>
                  </a:lnTo>
                  <a:lnTo>
                    <a:pt x="2029" y="19969"/>
                  </a:lnTo>
                  <a:lnTo>
                    <a:pt x="2212" y="19801"/>
                  </a:lnTo>
                  <a:lnTo>
                    <a:pt x="2395" y="19648"/>
                  </a:lnTo>
                  <a:lnTo>
                    <a:pt x="2564" y="19502"/>
                  </a:lnTo>
                  <a:lnTo>
                    <a:pt x="2740" y="19380"/>
                  </a:lnTo>
                  <a:lnTo>
                    <a:pt x="2909" y="19265"/>
                  </a:lnTo>
                  <a:lnTo>
                    <a:pt x="3078" y="19157"/>
                  </a:lnTo>
                  <a:lnTo>
                    <a:pt x="3247" y="19058"/>
                  </a:lnTo>
                  <a:lnTo>
                    <a:pt x="3409" y="18974"/>
                  </a:lnTo>
                  <a:lnTo>
                    <a:pt x="3734" y="18821"/>
                  </a:lnTo>
                  <a:lnTo>
                    <a:pt x="3890" y="18752"/>
                  </a:lnTo>
                  <a:lnTo>
                    <a:pt x="4045" y="18690"/>
                  </a:lnTo>
                  <a:lnTo>
                    <a:pt x="4350" y="18568"/>
                  </a:lnTo>
                  <a:lnTo>
                    <a:pt x="4654" y="18453"/>
                  </a:lnTo>
                  <a:lnTo>
                    <a:pt x="4945" y="18338"/>
                  </a:lnTo>
                  <a:lnTo>
                    <a:pt x="5229" y="18208"/>
                  </a:lnTo>
                  <a:lnTo>
                    <a:pt x="5513" y="18047"/>
                  </a:lnTo>
                  <a:lnTo>
                    <a:pt x="5649" y="17963"/>
                  </a:lnTo>
                  <a:lnTo>
                    <a:pt x="5791" y="17863"/>
                  </a:lnTo>
                  <a:lnTo>
                    <a:pt x="5926" y="17756"/>
                  </a:lnTo>
                  <a:lnTo>
                    <a:pt x="6061" y="17634"/>
                  </a:lnTo>
                  <a:lnTo>
                    <a:pt x="6197" y="17504"/>
                  </a:lnTo>
                  <a:lnTo>
                    <a:pt x="6332" y="17366"/>
                  </a:lnTo>
                  <a:lnTo>
                    <a:pt x="6379" y="17312"/>
                  </a:lnTo>
                  <a:lnTo>
                    <a:pt x="6420" y="17259"/>
                  </a:lnTo>
                  <a:lnTo>
                    <a:pt x="6460" y="17182"/>
                  </a:lnTo>
                  <a:lnTo>
                    <a:pt x="6508" y="17098"/>
                  </a:lnTo>
                  <a:lnTo>
                    <a:pt x="6623" y="16837"/>
                  </a:lnTo>
                  <a:lnTo>
                    <a:pt x="6684" y="16646"/>
                  </a:lnTo>
                  <a:lnTo>
                    <a:pt x="6751" y="16439"/>
                  </a:lnTo>
                  <a:lnTo>
                    <a:pt x="6819" y="16179"/>
                  </a:lnTo>
                  <a:lnTo>
                    <a:pt x="6893" y="15888"/>
                  </a:lnTo>
                  <a:lnTo>
                    <a:pt x="6968" y="15543"/>
                  </a:lnTo>
                  <a:lnTo>
                    <a:pt x="7056" y="15153"/>
                  </a:lnTo>
                  <a:lnTo>
                    <a:pt x="7137" y="14709"/>
                  </a:lnTo>
                  <a:lnTo>
                    <a:pt x="7225" y="14211"/>
                  </a:lnTo>
                  <a:lnTo>
                    <a:pt x="7306" y="13660"/>
                  </a:lnTo>
                  <a:lnTo>
                    <a:pt x="7333" y="13468"/>
                  </a:lnTo>
                  <a:lnTo>
                    <a:pt x="7347" y="13292"/>
                  </a:lnTo>
                  <a:lnTo>
                    <a:pt x="7353" y="13139"/>
                  </a:lnTo>
                  <a:lnTo>
                    <a:pt x="7340" y="12994"/>
                  </a:lnTo>
                  <a:lnTo>
                    <a:pt x="7320" y="12864"/>
                  </a:lnTo>
                  <a:lnTo>
                    <a:pt x="7286" y="12733"/>
                  </a:lnTo>
                  <a:lnTo>
                    <a:pt x="7245" y="12626"/>
                  </a:lnTo>
                  <a:lnTo>
                    <a:pt x="7191" y="12527"/>
                  </a:lnTo>
                  <a:lnTo>
                    <a:pt x="7130" y="12442"/>
                  </a:lnTo>
                  <a:lnTo>
                    <a:pt x="7062" y="12358"/>
                  </a:lnTo>
                  <a:lnTo>
                    <a:pt x="6981" y="12274"/>
                  </a:lnTo>
                  <a:lnTo>
                    <a:pt x="6900" y="12205"/>
                  </a:lnTo>
                  <a:lnTo>
                    <a:pt x="6819" y="12144"/>
                  </a:lnTo>
                  <a:lnTo>
                    <a:pt x="6724" y="12083"/>
                  </a:lnTo>
                  <a:lnTo>
                    <a:pt x="6630" y="12029"/>
                  </a:lnTo>
                  <a:lnTo>
                    <a:pt x="6521" y="11983"/>
                  </a:lnTo>
                  <a:lnTo>
                    <a:pt x="6312" y="11883"/>
                  </a:lnTo>
                  <a:lnTo>
                    <a:pt x="6095" y="11776"/>
                  </a:lnTo>
                  <a:lnTo>
                    <a:pt x="5879" y="11677"/>
                  </a:lnTo>
                  <a:lnTo>
                    <a:pt x="5655" y="11562"/>
                  </a:lnTo>
                  <a:lnTo>
                    <a:pt x="5452" y="11424"/>
                  </a:lnTo>
                  <a:lnTo>
                    <a:pt x="5358" y="11340"/>
                  </a:lnTo>
                  <a:lnTo>
                    <a:pt x="5256" y="11256"/>
                  </a:lnTo>
                  <a:lnTo>
                    <a:pt x="5175" y="11164"/>
                  </a:lnTo>
                  <a:lnTo>
                    <a:pt x="5094" y="11064"/>
                  </a:lnTo>
                  <a:lnTo>
                    <a:pt x="5019" y="10949"/>
                  </a:lnTo>
                  <a:lnTo>
                    <a:pt x="4952" y="10819"/>
                  </a:lnTo>
                  <a:lnTo>
                    <a:pt x="4992" y="10796"/>
                  </a:lnTo>
                  <a:lnTo>
                    <a:pt x="5040" y="10781"/>
                  </a:lnTo>
                  <a:lnTo>
                    <a:pt x="5087" y="10773"/>
                  </a:lnTo>
                  <a:lnTo>
                    <a:pt x="5148" y="10773"/>
                  </a:lnTo>
                  <a:lnTo>
                    <a:pt x="5202" y="10789"/>
                  </a:lnTo>
                  <a:lnTo>
                    <a:pt x="5270" y="10804"/>
                  </a:lnTo>
                  <a:lnTo>
                    <a:pt x="5337" y="10827"/>
                  </a:lnTo>
                  <a:lnTo>
                    <a:pt x="5412" y="10857"/>
                  </a:lnTo>
                  <a:lnTo>
                    <a:pt x="5554" y="10942"/>
                  </a:lnTo>
                  <a:lnTo>
                    <a:pt x="5716" y="11041"/>
                  </a:lnTo>
                  <a:lnTo>
                    <a:pt x="5885" y="11141"/>
                  </a:lnTo>
                  <a:lnTo>
                    <a:pt x="6061" y="11248"/>
                  </a:lnTo>
                  <a:lnTo>
                    <a:pt x="6244" y="11363"/>
                  </a:lnTo>
                  <a:lnTo>
                    <a:pt x="6427" y="11470"/>
                  </a:lnTo>
                  <a:lnTo>
                    <a:pt x="6521" y="11524"/>
                  </a:lnTo>
                  <a:lnTo>
                    <a:pt x="6616" y="11562"/>
                  </a:lnTo>
                  <a:lnTo>
                    <a:pt x="6711" y="11608"/>
                  </a:lnTo>
                  <a:lnTo>
                    <a:pt x="6805" y="11638"/>
                  </a:lnTo>
                  <a:lnTo>
                    <a:pt x="6893" y="11669"/>
                  </a:lnTo>
                  <a:lnTo>
                    <a:pt x="6988" y="11700"/>
                  </a:lnTo>
                  <a:lnTo>
                    <a:pt x="7177" y="11730"/>
                  </a:lnTo>
                  <a:lnTo>
                    <a:pt x="7265" y="11730"/>
                  </a:lnTo>
                  <a:lnTo>
                    <a:pt x="7353" y="11723"/>
                  </a:lnTo>
                  <a:lnTo>
                    <a:pt x="7441" y="11707"/>
                  </a:lnTo>
                  <a:lnTo>
                    <a:pt x="7529" y="11684"/>
                  </a:lnTo>
                  <a:lnTo>
                    <a:pt x="7583" y="11654"/>
                  </a:lnTo>
                  <a:lnTo>
                    <a:pt x="7678" y="11577"/>
                  </a:lnTo>
                  <a:lnTo>
                    <a:pt x="7719" y="11524"/>
                  </a:lnTo>
                  <a:lnTo>
                    <a:pt x="7800" y="11409"/>
                  </a:lnTo>
                  <a:lnTo>
                    <a:pt x="7881" y="11271"/>
                  </a:lnTo>
                  <a:lnTo>
                    <a:pt x="7962" y="11141"/>
                  </a:lnTo>
                  <a:lnTo>
                    <a:pt x="8043" y="11026"/>
                  </a:lnTo>
                  <a:lnTo>
                    <a:pt x="8091" y="10972"/>
                  </a:lnTo>
                  <a:lnTo>
                    <a:pt x="8138" y="10934"/>
                  </a:lnTo>
                  <a:lnTo>
                    <a:pt x="8192" y="10896"/>
                  </a:lnTo>
                  <a:lnTo>
                    <a:pt x="8253" y="10857"/>
                  </a:lnTo>
                  <a:lnTo>
                    <a:pt x="8415" y="10781"/>
                  </a:lnTo>
                  <a:lnTo>
                    <a:pt x="8571" y="10697"/>
                  </a:lnTo>
                  <a:lnTo>
                    <a:pt x="8733" y="10605"/>
                  </a:lnTo>
                  <a:lnTo>
                    <a:pt x="8882" y="10513"/>
                  </a:lnTo>
                  <a:lnTo>
                    <a:pt x="9024" y="10413"/>
                  </a:lnTo>
                  <a:lnTo>
                    <a:pt x="9173" y="10298"/>
                  </a:lnTo>
                  <a:lnTo>
                    <a:pt x="9308" y="10191"/>
                  </a:lnTo>
                  <a:lnTo>
                    <a:pt x="9444" y="10076"/>
                  </a:lnTo>
                  <a:lnTo>
                    <a:pt x="9579" y="9954"/>
                  </a:lnTo>
                  <a:lnTo>
                    <a:pt x="9701" y="9824"/>
                  </a:lnTo>
                  <a:lnTo>
                    <a:pt x="9822" y="9701"/>
                  </a:lnTo>
                  <a:lnTo>
                    <a:pt x="10059" y="9433"/>
                  </a:lnTo>
                  <a:lnTo>
                    <a:pt x="10174" y="9288"/>
                  </a:lnTo>
                  <a:lnTo>
                    <a:pt x="10282" y="9142"/>
                  </a:lnTo>
                  <a:lnTo>
                    <a:pt x="10384" y="8997"/>
                  </a:lnTo>
                  <a:lnTo>
                    <a:pt x="10492" y="8844"/>
                  </a:lnTo>
                  <a:lnTo>
                    <a:pt x="10587" y="8691"/>
                  </a:lnTo>
                  <a:lnTo>
                    <a:pt x="10675" y="8537"/>
                  </a:lnTo>
                  <a:lnTo>
                    <a:pt x="10770" y="8369"/>
                  </a:lnTo>
                  <a:lnTo>
                    <a:pt x="10858" y="8208"/>
                  </a:lnTo>
                  <a:lnTo>
                    <a:pt x="10939" y="8047"/>
                  </a:lnTo>
                  <a:lnTo>
                    <a:pt x="11020" y="7879"/>
                  </a:lnTo>
                  <a:lnTo>
                    <a:pt x="11094" y="7710"/>
                  </a:lnTo>
                  <a:lnTo>
                    <a:pt x="11162" y="7542"/>
                  </a:lnTo>
                  <a:lnTo>
                    <a:pt x="11297" y="7190"/>
                  </a:lnTo>
                  <a:lnTo>
                    <a:pt x="11358" y="7014"/>
                  </a:lnTo>
                  <a:lnTo>
                    <a:pt x="11412" y="6830"/>
                  </a:lnTo>
                  <a:lnTo>
                    <a:pt x="11466" y="6654"/>
                  </a:lnTo>
                  <a:lnTo>
                    <a:pt x="11514" y="6470"/>
                  </a:lnTo>
                  <a:lnTo>
                    <a:pt x="11561" y="6294"/>
                  </a:lnTo>
                  <a:lnTo>
                    <a:pt x="11595" y="6164"/>
                  </a:lnTo>
                  <a:lnTo>
                    <a:pt x="11622" y="6018"/>
                  </a:lnTo>
                  <a:lnTo>
                    <a:pt x="11683" y="5605"/>
                  </a:lnTo>
                  <a:lnTo>
                    <a:pt x="11703" y="5452"/>
                  </a:lnTo>
                  <a:lnTo>
                    <a:pt x="11710" y="5314"/>
                  </a:lnTo>
                  <a:lnTo>
                    <a:pt x="11710" y="4885"/>
                  </a:lnTo>
                  <a:lnTo>
                    <a:pt x="11703" y="4740"/>
                  </a:lnTo>
                  <a:lnTo>
                    <a:pt x="11683" y="4602"/>
                  </a:lnTo>
                  <a:lnTo>
                    <a:pt x="11663" y="4449"/>
                  </a:lnTo>
                  <a:lnTo>
                    <a:pt x="11642" y="4311"/>
                  </a:lnTo>
                  <a:lnTo>
                    <a:pt x="11615" y="4173"/>
                  </a:lnTo>
                  <a:lnTo>
                    <a:pt x="11588" y="4028"/>
                  </a:lnTo>
                  <a:lnTo>
                    <a:pt x="11554" y="3890"/>
                  </a:lnTo>
                  <a:lnTo>
                    <a:pt x="11473" y="3629"/>
                  </a:lnTo>
                  <a:lnTo>
                    <a:pt x="11426" y="3492"/>
                  </a:lnTo>
                  <a:lnTo>
                    <a:pt x="11318" y="3231"/>
                  </a:lnTo>
                  <a:lnTo>
                    <a:pt x="11250" y="3101"/>
                  </a:lnTo>
                  <a:lnTo>
                    <a:pt x="11182" y="2986"/>
                  </a:lnTo>
                  <a:lnTo>
                    <a:pt x="11115" y="2864"/>
                  </a:lnTo>
                  <a:lnTo>
                    <a:pt x="11040" y="2756"/>
                  </a:lnTo>
                  <a:lnTo>
                    <a:pt x="10959" y="2642"/>
                  </a:lnTo>
                  <a:lnTo>
                    <a:pt x="10871" y="2527"/>
                  </a:lnTo>
                  <a:lnTo>
                    <a:pt x="10682" y="2328"/>
                  </a:lnTo>
                  <a:lnTo>
                    <a:pt x="10479" y="2144"/>
                  </a:lnTo>
                  <a:lnTo>
                    <a:pt x="10343" y="2044"/>
                  </a:lnTo>
                  <a:lnTo>
                    <a:pt x="10215" y="1952"/>
                  </a:lnTo>
                  <a:lnTo>
                    <a:pt x="10080" y="1876"/>
                  </a:lnTo>
                  <a:lnTo>
                    <a:pt x="9931" y="1799"/>
                  </a:lnTo>
                  <a:lnTo>
                    <a:pt x="9640" y="1662"/>
                  </a:lnTo>
                  <a:lnTo>
                    <a:pt x="9335" y="1516"/>
                  </a:lnTo>
                  <a:lnTo>
                    <a:pt x="9187" y="1447"/>
                  </a:lnTo>
                  <a:lnTo>
                    <a:pt x="9038" y="1371"/>
                  </a:lnTo>
                  <a:lnTo>
                    <a:pt x="8896" y="1286"/>
                  </a:lnTo>
                  <a:lnTo>
                    <a:pt x="8760" y="1202"/>
                  </a:lnTo>
                  <a:lnTo>
                    <a:pt x="8618" y="1095"/>
                  </a:lnTo>
                  <a:lnTo>
                    <a:pt x="8490" y="988"/>
                  </a:lnTo>
                  <a:lnTo>
                    <a:pt x="8429" y="934"/>
                  </a:lnTo>
                  <a:lnTo>
                    <a:pt x="8368" y="873"/>
                  </a:lnTo>
                  <a:lnTo>
                    <a:pt x="8253" y="743"/>
                  </a:lnTo>
                  <a:lnTo>
                    <a:pt x="8530" y="827"/>
                  </a:lnTo>
                  <a:lnTo>
                    <a:pt x="9342" y="1126"/>
                  </a:lnTo>
                  <a:lnTo>
                    <a:pt x="9471" y="1179"/>
                  </a:lnTo>
                  <a:lnTo>
                    <a:pt x="9613" y="1217"/>
                  </a:lnTo>
                  <a:lnTo>
                    <a:pt x="9741" y="1256"/>
                  </a:lnTo>
                  <a:lnTo>
                    <a:pt x="9877" y="1294"/>
                  </a:lnTo>
                  <a:lnTo>
                    <a:pt x="10012" y="1317"/>
                  </a:lnTo>
                  <a:lnTo>
                    <a:pt x="10140" y="1340"/>
                  </a:lnTo>
                  <a:lnTo>
                    <a:pt x="10269" y="1355"/>
                  </a:lnTo>
                  <a:lnTo>
                    <a:pt x="10485" y="1355"/>
                  </a:lnTo>
                  <a:lnTo>
                    <a:pt x="10512" y="1340"/>
                  </a:lnTo>
                  <a:lnTo>
                    <a:pt x="10533" y="1325"/>
                  </a:lnTo>
                  <a:lnTo>
                    <a:pt x="10553" y="1302"/>
                  </a:lnTo>
                  <a:lnTo>
                    <a:pt x="10567" y="1271"/>
                  </a:lnTo>
                  <a:lnTo>
                    <a:pt x="10573" y="1240"/>
                  </a:lnTo>
                  <a:lnTo>
                    <a:pt x="10580" y="1202"/>
                  </a:lnTo>
                  <a:lnTo>
                    <a:pt x="10573" y="1110"/>
                  </a:lnTo>
                  <a:lnTo>
                    <a:pt x="10567" y="1011"/>
                  </a:lnTo>
                  <a:lnTo>
                    <a:pt x="10546" y="904"/>
                  </a:lnTo>
                  <a:lnTo>
                    <a:pt x="10526" y="789"/>
                  </a:lnTo>
                  <a:lnTo>
                    <a:pt x="10512" y="666"/>
                  </a:lnTo>
                  <a:lnTo>
                    <a:pt x="10506" y="544"/>
                  </a:lnTo>
                  <a:lnTo>
                    <a:pt x="10506" y="490"/>
                  </a:lnTo>
                  <a:lnTo>
                    <a:pt x="10512" y="436"/>
                  </a:lnTo>
                  <a:lnTo>
                    <a:pt x="10519" y="375"/>
                  </a:lnTo>
                  <a:lnTo>
                    <a:pt x="10533" y="322"/>
                  </a:lnTo>
                  <a:lnTo>
                    <a:pt x="10553" y="276"/>
                  </a:lnTo>
                  <a:lnTo>
                    <a:pt x="10573" y="222"/>
                  </a:lnTo>
                  <a:lnTo>
                    <a:pt x="10607" y="168"/>
                  </a:lnTo>
                  <a:lnTo>
                    <a:pt x="10641" y="130"/>
                  </a:lnTo>
                  <a:lnTo>
                    <a:pt x="10688" y="92"/>
                  </a:lnTo>
                  <a:lnTo>
                    <a:pt x="10742" y="54"/>
                  </a:lnTo>
                  <a:lnTo>
                    <a:pt x="10797" y="23"/>
                  </a:lnTo>
                  <a:lnTo>
                    <a:pt x="10878" y="0"/>
                  </a:lnTo>
                  <a:lnTo>
                    <a:pt x="10871" y="237"/>
                  </a:lnTo>
                  <a:lnTo>
                    <a:pt x="10864" y="467"/>
                  </a:lnTo>
                  <a:lnTo>
                    <a:pt x="10858" y="712"/>
                  </a:lnTo>
                  <a:lnTo>
                    <a:pt x="10851" y="942"/>
                  </a:lnTo>
                  <a:lnTo>
                    <a:pt x="10851" y="1179"/>
                  </a:lnTo>
                  <a:lnTo>
                    <a:pt x="10858" y="1409"/>
                  </a:lnTo>
                  <a:lnTo>
                    <a:pt x="10871" y="1516"/>
                  </a:lnTo>
                  <a:lnTo>
                    <a:pt x="10878" y="1631"/>
                  </a:lnTo>
                  <a:lnTo>
                    <a:pt x="10891" y="1746"/>
                  </a:lnTo>
                  <a:lnTo>
                    <a:pt x="10912" y="1853"/>
                  </a:lnTo>
                  <a:lnTo>
                    <a:pt x="10932" y="1907"/>
                  </a:lnTo>
                  <a:lnTo>
                    <a:pt x="11033" y="2044"/>
                  </a:lnTo>
                  <a:lnTo>
                    <a:pt x="11121" y="2144"/>
                  </a:lnTo>
                  <a:lnTo>
                    <a:pt x="11209" y="2228"/>
                  </a:lnTo>
                  <a:lnTo>
                    <a:pt x="11304" y="2320"/>
                  </a:lnTo>
                  <a:lnTo>
                    <a:pt x="11385" y="2412"/>
                  </a:lnTo>
                  <a:lnTo>
                    <a:pt x="11419" y="2466"/>
                  </a:lnTo>
                  <a:lnTo>
                    <a:pt x="11453" y="2511"/>
                  </a:lnTo>
                  <a:lnTo>
                    <a:pt x="11493" y="2634"/>
                  </a:lnTo>
                  <a:lnTo>
                    <a:pt x="11541" y="3001"/>
                  </a:lnTo>
                  <a:lnTo>
                    <a:pt x="11595" y="3361"/>
                  </a:lnTo>
                  <a:lnTo>
                    <a:pt x="11656" y="3729"/>
                  </a:lnTo>
                  <a:lnTo>
                    <a:pt x="11737" y="4073"/>
                  </a:lnTo>
                  <a:lnTo>
                    <a:pt x="11778" y="4257"/>
                  </a:lnTo>
                  <a:lnTo>
                    <a:pt x="11818" y="4426"/>
                  </a:lnTo>
                  <a:lnTo>
                    <a:pt x="11872" y="4602"/>
                  </a:lnTo>
                  <a:lnTo>
                    <a:pt x="11926" y="4770"/>
                  </a:lnTo>
                  <a:lnTo>
                    <a:pt x="11987" y="4931"/>
                  </a:lnTo>
                  <a:lnTo>
                    <a:pt x="12055" y="5107"/>
                  </a:lnTo>
                  <a:lnTo>
                    <a:pt x="12217" y="5429"/>
                  </a:lnTo>
                  <a:lnTo>
                    <a:pt x="12238" y="5383"/>
                  </a:lnTo>
                  <a:lnTo>
                    <a:pt x="12251" y="5337"/>
                  </a:lnTo>
                  <a:lnTo>
                    <a:pt x="12271" y="5299"/>
                  </a:lnTo>
                  <a:lnTo>
                    <a:pt x="12353" y="5230"/>
                  </a:lnTo>
                  <a:lnTo>
                    <a:pt x="12380" y="5222"/>
                  </a:lnTo>
                  <a:lnTo>
                    <a:pt x="12413" y="5214"/>
                  </a:lnTo>
                  <a:lnTo>
                    <a:pt x="12481" y="5207"/>
                  </a:lnTo>
                  <a:lnTo>
                    <a:pt x="12555" y="5214"/>
                  </a:lnTo>
                  <a:lnTo>
                    <a:pt x="12623" y="5237"/>
                  </a:lnTo>
                  <a:lnTo>
                    <a:pt x="12691" y="5268"/>
                  </a:lnTo>
                  <a:lnTo>
                    <a:pt x="12853" y="5337"/>
                  </a:lnTo>
                  <a:lnTo>
                    <a:pt x="13022" y="5413"/>
                  </a:lnTo>
                  <a:lnTo>
                    <a:pt x="13178" y="5498"/>
                  </a:lnTo>
                  <a:lnTo>
                    <a:pt x="13327" y="5605"/>
                  </a:lnTo>
                  <a:lnTo>
                    <a:pt x="13631" y="5819"/>
                  </a:lnTo>
                  <a:lnTo>
                    <a:pt x="13929" y="6049"/>
                  </a:lnTo>
                  <a:lnTo>
                    <a:pt x="14071" y="6164"/>
                  </a:lnTo>
                  <a:lnTo>
                    <a:pt x="14220" y="6279"/>
                  </a:lnTo>
                  <a:lnTo>
                    <a:pt x="14517" y="6493"/>
                  </a:lnTo>
                  <a:lnTo>
                    <a:pt x="14680" y="6593"/>
                  </a:lnTo>
                  <a:lnTo>
                    <a:pt x="14835" y="6684"/>
                  </a:lnTo>
                  <a:lnTo>
                    <a:pt x="14991" y="6761"/>
                  </a:lnTo>
                  <a:lnTo>
                    <a:pt x="15167" y="6830"/>
                  </a:lnTo>
                  <a:lnTo>
                    <a:pt x="15349" y="6884"/>
                  </a:lnTo>
                  <a:lnTo>
                    <a:pt x="15539" y="6922"/>
                  </a:lnTo>
                  <a:lnTo>
                    <a:pt x="15721" y="6952"/>
                  </a:lnTo>
                  <a:lnTo>
                    <a:pt x="15911" y="6968"/>
                  </a:lnTo>
                  <a:lnTo>
                    <a:pt x="16107" y="6975"/>
                  </a:lnTo>
                  <a:lnTo>
                    <a:pt x="16290" y="6968"/>
                  </a:lnTo>
                  <a:lnTo>
                    <a:pt x="16486" y="6952"/>
                  </a:lnTo>
                  <a:lnTo>
                    <a:pt x="16668" y="6929"/>
                  </a:lnTo>
                  <a:lnTo>
                    <a:pt x="16858" y="6891"/>
                  </a:lnTo>
                  <a:lnTo>
                    <a:pt x="17041" y="6853"/>
                  </a:lnTo>
                  <a:lnTo>
                    <a:pt x="17230" y="6799"/>
                  </a:lnTo>
                  <a:lnTo>
                    <a:pt x="17399" y="6738"/>
                  </a:lnTo>
                  <a:lnTo>
                    <a:pt x="17575" y="6669"/>
                  </a:lnTo>
                  <a:lnTo>
                    <a:pt x="17751" y="6593"/>
                  </a:lnTo>
                  <a:lnTo>
                    <a:pt x="17913" y="6501"/>
                  </a:lnTo>
                  <a:lnTo>
                    <a:pt x="18076" y="6416"/>
                  </a:lnTo>
                  <a:lnTo>
                    <a:pt x="18177" y="6355"/>
                  </a:lnTo>
                  <a:lnTo>
                    <a:pt x="18380" y="6217"/>
                  </a:lnTo>
                  <a:lnTo>
                    <a:pt x="18481" y="6141"/>
                  </a:lnTo>
                  <a:lnTo>
                    <a:pt x="18576" y="6057"/>
                  </a:lnTo>
                  <a:lnTo>
                    <a:pt x="18664" y="5965"/>
                  </a:lnTo>
                  <a:lnTo>
                    <a:pt x="18752" y="5880"/>
                  </a:lnTo>
                  <a:lnTo>
                    <a:pt x="18833" y="5789"/>
                  </a:lnTo>
                  <a:lnTo>
                    <a:pt x="18921" y="5697"/>
                  </a:lnTo>
                  <a:lnTo>
                    <a:pt x="19002" y="5605"/>
                  </a:lnTo>
                  <a:lnTo>
                    <a:pt x="19151" y="5390"/>
                  </a:lnTo>
                  <a:lnTo>
                    <a:pt x="19286" y="5184"/>
                  </a:lnTo>
                  <a:lnTo>
                    <a:pt x="19428" y="4954"/>
                  </a:lnTo>
                  <a:lnTo>
                    <a:pt x="19550" y="4724"/>
                  </a:lnTo>
                  <a:lnTo>
                    <a:pt x="19665" y="4479"/>
                  </a:lnTo>
                  <a:lnTo>
                    <a:pt x="19787" y="4234"/>
                  </a:lnTo>
                  <a:lnTo>
                    <a:pt x="19895" y="3982"/>
                  </a:lnTo>
                  <a:lnTo>
                    <a:pt x="20091" y="3469"/>
                  </a:lnTo>
                  <a:lnTo>
                    <a:pt x="20288" y="2963"/>
                  </a:lnTo>
                  <a:lnTo>
                    <a:pt x="20294" y="3170"/>
                  </a:lnTo>
                  <a:lnTo>
                    <a:pt x="20301" y="3361"/>
                  </a:lnTo>
                  <a:lnTo>
                    <a:pt x="20294" y="3453"/>
                  </a:lnTo>
                  <a:lnTo>
                    <a:pt x="20288" y="3537"/>
                  </a:lnTo>
                  <a:lnTo>
                    <a:pt x="20274" y="3629"/>
                  </a:lnTo>
                  <a:lnTo>
                    <a:pt x="20254" y="3706"/>
                  </a:lnTo>
                  <a:lnTo>
                    <a:pt x="20091" y="3997"/>
                  </a:lnTo>
                  <a:lnTo>
                    <a:pt x="19943" y="4288"/>
                  </a:lnTo>
                  <a:lnTo>
                    <a:pt x="19794" y="4586"/>
                  </a:lnTo>
                  <a:lnTo>
                    <a:pt x="19659" y="4870"/>
                  </a:lnTo>
                  <a:lnTo>
                    <a:pt x="19530" y="5161"/>
                  </a:lnTo>
                  <a:lnTo>
                    <a:pt x="19408" y="5444"/>
                  </a:lnTo>
                  <a:lnTo>
                    <a:pt x="19293" y="5727"/>
                  </a:lnTo>
                  <a:lnTo>
                    <a:pt x="19198" y="6003"/>
                  </a:lnTo>
                  <a:lnTo>
                    <a:pt x="19185" y="6072"/>
                  </a:lnTo>
                  <a:lnTo>
                    <a:pt x="19178" y="6125"/>
                  </a:lnTo>
                  <a:lnTo>
                    <a:pt x="19178" y="6187"/>
                  </a:lnTo>
                  <a:lnTo>
                    <a:pt x="19185" y="6240"/>
                  </a:lnTo>
                  <a:lnTo>
                    <a:pt x="19192" y="6286"/>
                  </a:lnTo>
                  <a:lnTo>
                    <a:pt x="19212" y="6340"/>
                  </a:lnTo>
                  <a:lnTo>
                    <a:pt x="19232" y="6386"/>
                  </a:lnTo>
                  <a:lnTo>
                    <a:pt x="19259" y="6432"/>
                  </a:lnTo>
                  <a:lnTo>
                    <a:pt x="19327" y="6531"/>
                  </a:lnTo>
                  <a:lnTo>
                    <a:pt x="19401" y="6623"/>
                  </a:lnTo>
                  <a:lnTo>
                    <a:pt x="19489" y="6707"/>
                  </a:lnTo>
                  <a:lnTo>
                    <a:pt x="19584" y="6799"/>
                  </a:lnTo>
                  <a:lnTo>
                    <a:pt x="19679" y="6884"/>
                  </a:lnTo>
                  <a:lnTo>
                    <a:pt x="19787" y="6975"/>
                  </a:lnTo>
                  <a:lnTo>
                    <a:pt x="19882" y="7075"/>
                  </a:lnTo>
                  <a:lnTo>
                    <a:pt x="19970" y="7174"/>
                  </a:lnTo>
                  <a:lnTo>
                    <a:pt x="20051" y="7282"/>
                  </a:lnTo>
                  <a:lnTo>
                    <a:pt x="20119" y="7397"/>
                  </a:lnTo>
                  <a:lnTo>
                    <a:pt x="20152" y="7450"/>
                  </a:lnTo>
                  <a:lnTo>
                    <a:pt x="20179" y="7519"/>
                  </a:lnTo>
                  <a:lnTo>
                    <a:pt x="20220" y="7657"/>
                  </a:lnTo>
                  <a:lnTo>
                    <a:pt x="20254" y="7841"/>
                  </a:lnTo>
                  <a:lnTo>
                    <a:pt x="20288" y="8032"/>
                  </a:lnTo>
                  <a:lnTo>
                    <a:pt x="20308" y="8216"/>
                  </a:lnTo>
                  <a:lnTo>
                    <a:pt x="20349" y="8599"/>
                  </a:lnTo>
                  <a:lnTo>
                    <a:pt x="20355" y="8782"/>
                  </a:lnTo>
                  <a:lnTo>
                    <a:pt x="20362" y="8981"/>
                  </a:lnTo>
                  <a:lnTo>
                    <a:pt x="20362" y="9540"/>
                  </a:lnTo>
                  <a:lnTo>
                    <a:pt x="20349" y="9908"/>
                  </a:lnTo>
                  <a:lnTo>
                    <a:pt x="20288" y="11034"/>
                  </a:lnTo>
                  <a:lnTo>
                    <a:pt x="20274" y="11409"/>
                  </a:lnTo>
                  <a:lnTo>
                    <a:pt x="20274" y="11769"/>
                  </a:lnTo>
                  <a:lnTo>
                    <a:pt x="20281" y="12136"/>
                  </a:lnTo>
                  <a:lnTo>
                    <a:pt x="20288" y="12312"/>
                  </a:lnTo>
                  <a:lnTo>
                    <a:pt x="20301" y="12504"/>
                  </a:lnTo>
                  <a:lnTo>
                    <a:pt x="20321" y="12680"/>
                  </a:lnTo>
                  <a:lnTo>
                    <a:pt x="20349" y="12864"/>
                  </a:lnTo>
                  <a:lnTo>
                    <a:pt x="20376" y="13040"/>
                  </a:lnTo>
                  <a:lnTo>
                    <a:pt x="20409" y="13216"/>
                  </a:lnTo>
                  <a:lnTo>
                    <a:pt x="20457" y="13400"/>
                  </a:lnTo>
                  <a:lnTo>
                    <a:pt x="20504" y="13576"/>
                  </a:lnTo>
                  <a:lnTo>
                    <a:pt x="20518" y="13622"/>
                  </a:lnTo>
                  <a:lnTo>
                    <a:pt x="20538" y="13667"/>
                  </a:lnTo>
                  <a:lnTo>
                    <a:pt x="20579" y="13729"/>
                  </a:lnTo>
                  <a:lnTo>
                    <a:pt x="20606" y="13759"/>
                  </a:lnTo>
                  <a:lnTo>
                    <a:pt x="20633" y="13782"/>
                  </a:lnTo>
                  <a:lnTo>
                    <a:pt x="20660" y="13798"/>
                  </a:lnTo>
                  <a:lnTo>
                    <a:pt x="20687" y="13821"/>
                  </a:lnTo>
                  <a:lnTo>
                    <a:pt x="20754" y="13844"/>
                  </a:lnTo>
                  <a:lnTo>
                    <a:pt x="20822" y="13851"/>
                  </a:lnTo>
                  <a:lnTo>
                    <a:pt x="20890" y="13844"/>
                  </a:lnTo>
                  <a:lnTo>
                    <a:pt x="20971" y="13836"/>
                  </a:lnTo>
                  <a:lnTo>
                    <a:pt x="21133" y="13798"/>
                  </a:lnTo>
                  <a:lnTo>
                    <a:pt x="21296" y="13767"/>
                  </a:lnTo>
                  <a:lnTo>
                    <a:pt x="21370" y="13759"/>
                  </a:lnTo>
                  <a:lnTo>
                    <a:pt x="21532" y="13759"/>
                  </a:lnTo>
                  <a:lnTo>
                    <a:pt x="21600" y="13782"/>
                  </a:lnTo>
                  <a:lnTo>
                    <a:pt x="21424" y="13813"/>
                  </a:lnTo>
                  <a:lnTo>
                    <a:pt x="21269" y="13844"/>
                  </a:lnTo>
                  <a:lnTo>
                    <a:pt x="21126" y="13897"/>
                  </a:lnTo>
                  <a:lnTo>
                    <a:pt x="20978" y="13951"/>
                  </a:lnTo>
                  <a:lnTo>
                    <a:pt x="20849" y="14012"/>
                  </a:lnTo>
                  <a:lnTo>
                    <a:pt x="20734" y="14089"/>
                  </a:lnTo>
                  <a:lnTo>
                    <a:pt x="20619" y="14173"/>
                  </a:lnTo>
                  <a:lnTo>
                    <a:pt x="20511" y="14265"/>
                  </a:lnTo>
                  <a:lnTo>
                    <a:pt x="20416" y="14372"/>
                  </a:lnTo>
                  <a:lnTo>
                    <a:pt x="20328" y="14479"/>
                  </a:lnTo>
                  <a:lnTo>
                    <a:pt x="20247" y="14594"/>
                  </a:lnTo>
                  <a:lnTo>
                    <a:pt x="20166" y="14716"/>
                  </a:lnTo>
                  <a:lnTo>
                    <a:pt x="20098" y="14854"/>
                  </a:lnTo>
                  <a:lnTo>
                    <a:pt x="20031" y="14984"/>
                  </a:lnTo>
                  <a:lnTo>
                    <a:pt x="19976" y="15122"/>
                  </a:lnTo>
                  <a:lnTo>
                    <a:pt x="19929" y="15275"/>
                  </a:lnTo>
                  <a:lnTo>
                    <a:pt x="19882" y="15421"/>
                  </a:lnTo>
                  <a:lnTo>
                    <a:pt x="19801" y="15727"/>
                  </a:lnTo>
                  <a:lnTo>
                    <a:pt x="19767" y="15896"/>
                  </a:lnTo>
                  <a:lnTo>
                    <a:pt x="19706" y="16217"/>
                  </a:lnTo>
                  <a:lnTo>
                    <a:pt x="19665" y="16554"/>
                  </a:lnTo>
                  <a:lnTo>
                    <a:pt x="19631" y="16891"/>
                  </a:lnTo>
                  <a:lnTo>
                    <a:pt x="19604" y="17236"/>
                  </a:lnTo>
                  <a:lnTo>
                    <a:pt x="19564" y="17894"/>
                  </a:lnTo>
                  <a:lnTo>
                    <a:pt x="19550" y="17909"/>
                  </a:lnTo>
                  <a:lnTo>
                    <a:pt x="19523" y="17909"/>
                  </a:lnTo>
                  <a:lnTo>
                    <a:pt x="19483" y="17894"/>
                  </a:lnTo>
                  <a:lnTo>
                    <a:pt x="19435" y="17871"/>
                  </a:lnTo>
                  <a:lnTo>
                    <a:pt x="19388" y="17840"/>
                  </a:lnTo>
                  <a:lnTo>
                    <a:pt x="19347" y="17802"/>
                  </a:lnTo>
                  <a:lnTo>
                    <a:pt x="19334" y="17779"/>
                  </a:lnTo>
                  <a:lnTo>
                    <a:pt x="19313" y="17749"/>
                  </a:lnTo>
                  <a:lnTo>
                    <a:pt x="19307" y="17726"/>
                  </a:lnTo>
                  <a:lnTo>
                    <a:pt x="19307" y="17687"/>
                  </a:lnTo>
                  <a:lnTo>
                    <a:pt x="19293" y="17389"/>
                  </a:lnTo>
                  <a:lnTo>
                    <a:pt x="19293" y="17090"/>
                  </a:lnTo>
                  <a:lnTo>
                    <a:pt x="19300" y="16791"/>
                  </a:lnTo>
                  <a:lnTo>
                    <a:pt x="19313" y="16493"/>
                  </a:lnTo>
                  <a:lnTo>
                    <a:pt x="19347" y="16194"/>
                  </a:lnTo>
                  <a:lnTo>
                    <a:pt x="19381" y="15903"/>
                  </a:lnTo>
                  <a:lnTo>
                    <a:pt x="19415" y="15597"/>
                  </a:lnTo>
                  <a:lnTo>
                    <a:pt x="19456" y="15306"/>
                  </a:lnTo>
                  <a:lnTo>
                    <a:pt x="19550" y="14709"/>
                  </a:lnTo>
                  <a:lnTo>
                    <a:pt x="19659" y="14119"/>
                  </a:lnTo>
                  <a:lnTo>
                    <a:pt x="19774" y="13537"/>
                  </a:lnTo>
                  <a:lnTo>
                    <a:pt x="19875" y="12948"/>
                  </a:lnTo>
                  <a:lnTo>
                    <a:pt x="19922" y="12649"/>
                  </a:lnTo>
                  <a:lnTo>
                    <a:pt x="19970" y="12358"/>
                  </a:lnTo>
                  <a:lnTo>
                    <a:pt x="20010" y="12067"/>
                  </a:lnTo>
                  <a:lnTo>
                    <a:pt x="20044" y="11769"/>
                  </a:lnTo>
                  <a:lnTo>
                    <a:pt x="20071" y="11478"/>
                  </a:lnTo>
                  <a:lnTo>
                    <a:pt x="20091" y="11179"/>
                  </a:lnTo>
                  <a:lnTo>
                    <a:pt x="20105" y="10880"/>
                  </a:lnTo>
                  <a:lnTo>
                    <a:pt x="20105" y="10597"/>
                  </a:lnTo>
                  <a:lnTo>
                    <a:pt x="20098" y="10298"/>
                  </a:lnTo>
                  <a:lnTo>
                    <a:pt x="20085" y="10008"/>
                  </a:lnTo>
                  <a:lnTo>
                    <a:pt x="20058" y="9709"/>
                  </a:lnTo>
                  <a:lnTo>
                    <a:pt x="20017" y="9410"/>
                  </a:lnTo>
                  <a:lnTo>
                    <a:pt x="19963" y="9119"/>
                  </a:lnTo>
                  <a:lnTo>
                    <a:pt x="19895" y="8821"/>
                  </a:lnTo>
                  <a:lnTo>
                    <a:pt x="19807" y="8530"/>
                  </a:lnTo>
                  <a:lnTo>
                    <a:pt x="19706" y="8231"/>
                  </a:lnTo>
                  <a:lnTo>
                    <a:pt x="19631" y="8040"/>
                  </a:lnTo>
                  <a:lnTo>
                    <a:pt x="19557" y="7864"/>
                  </a:lnTo>
                  <a:lnTo>
                    <a:pt x="19469" y="7718"/>
                  </a:lnTo>
                  <a:lnTo>
                    <a:pt x="19374" y="7588"/>
                  </a:lnTo>
                  <a:lnTo>
                    <a:pt x="19273" y="7465"/>
                  </a:lnTo>
                  <a:lnTo>
                    <a:pt x="19165" y="7366"/>
                  </a:lnTo>
                  <a:lnTo>
                    <a:pt x="19050" y="7274"/>
                  </a:lnTo>
                  <a:lnTo>
                    <a:pt x="18935" y="7205"/>
                  </a:lnTo>
                  <a:lnTo>
                    <a:pt x="18806" y="7152"/>
                  </a:lnTo>
                  <a:lnTo>
                    <a:pt x="18678" y="7106"/>
                  </a:lnTo>
                  <a:lnTo>
                    <a:pt x="18549" y="7067"/>
                  </a:lnTo>
                  <a:lnTo>
                    <a:pt x="18407" y="7044"/>
                  </a:lnTo>
                  <a:lnTo>
                    <a:pt x="18265" y="7029"/>
                  </a:lnTo>
                  <a:lnTo>
                    <a:pt x="18123" y="7021"/>
                  </a:lnTo>
                  <a:lnTo>
                    <a:pt x="17825" y="7021"/>
                  </a:lnTo>
                  <a:lnTo>
                    <a:pt x="17514" y="7052"/>
                  </a:lnTo>
                  <a:lnTo>
                    <a:pt x="17210" y="7090"/>
                  </a:lnTo>
                  <a:lnTo>
                    <a:pt x="16885" y="7136"/>
                  </a:lnTo>
                  <a:lnTo>
                    <a:pt x="16567" y="7182"/>
                  </a:lnTo>
                  <a:lnTo>
                    <a:pt x="16411" y="7205"/>
                  </a:lnTo>
                  <a:lnTo>
                    <a:pt x="16249" y="7220"/>
                  </a:lnTo>
                  <a:lnTo>
                    <a:pt x="16093" y="7228"/>
                  </a:lnTo>
                  <a:lnTo>
                    <a:pt x="15945" y="7236"/>
                  </a:lnTo>
                  <a:lnTo>
                    <a:pt x="15789" y="7243"/>
                  </a:lnTo>
                  <a:lnTo>
                    <a:pt x="15640" y="7236"/>
                  </a:lnTo>
                  <a:lnTo>
                    <a:pt x="15485" y="7220"/>
                  </a:lnTo>
                  <a:lnTo>
                    <a:pt x="15248" y="7182"/>
                  </a:lnTo>
                  <a:lnTo>
                    <a:pt x="15153" y="7159"/>
                  </a:lnTo>
                  <a:lnTo>
                    <a:pt x="15052" y="7136"/>
                  </a:lnTo>
                  <a:lnTo>
                    <a:pt x="14964" y="7106"/>
                  </a:lnTo>
                  <a:lnTo>
                    <a:pt x="14788" y="7037"/>
                  </a:lnTo>
                  <a:lnTo>
                    <a:pt x="14612" y="6945"/>
                  </a:lnTo>
                  <a:lnTo>
                    <a:pt x="14443" y="6853"/>
                  </a:lnTo>
                  <a:lnTo>
                    <a:pt x="14280" y="6753"/>
                  </a:lnTo>
                  <a:lnTo>
                    <a:pt x="14118" y="6646"/>
                  </a:lnTo>
                  <a:lnTo>
                    <a:pt x="13963" y="6531"/>
                  </a:lnTo>
                  <a:lnTo>
                    <a:pt x="13645" y="6294"/>
                  </a:lnTo>
                  <a:lnTo>
                    <a:pt x="13320" y="6072"/>
                  </a:lnTo>
                  <a:lnTo>
                    <a:pt x="13164" y="5957"/>
                  </a:lnTo>
                  <a:lnTo>
                    <a:pt x="13002" y="5850"/>
                  </a:lnTo>
                  <a:lnTo>
                    <a:pt x="12826" y="5758"/>
                  </a:lnTo>
                  <a:lnTo>
                    <a:pt x="12657" y="5681"/>
                  </a:lnTo>
                  <a:lnTo>
                    <a:pt x="12630" y="5674"/>
                  </a:lnTo>
                  <a:lnTo>
                    <a:pt x="12603" y="5674"/>
                  </a:lnTo>
                  <a:lnTo>
                    <a:pt x="12569" y="5681"/>
                  </a:lnTo>
                  <a:lnTo>
                    <a:pt x="12522" y="5689"/>
                  </a:lnTo>
                  <a:lnTo>
                    <a:pt x="12427" y="5727"/>
                  </a:lnTo>
                  <a:lnTo>
                    <a:pt x="12339" y="5781"/>
                  </a:lnTo>
                  <a:lnTo>
                    <a:pt x="12292" y="5812"/>
                  </a:lnTo>
                  <a:lnTo>
                    <a:pt x="12244" y="5850"/>
                  </a:lnTo>
                  <a:lnTo>
                    <a:pt x="12163" y="5926"/>
                  </a:lnTo>
                  <a:lnTo>
                    <a:pt x="12136" y="5972"/>
                  </a:lnTo>
                  <a:lnTo>
                    <a:pt x="12102" y="6034"/>
                  </a:lnTo>
                  <a:lnTo>
                    <a:pt x="12082" y="6080"/>
                  </a:lnTo>
                  <a:lnTo>
                    <a:pt x="12068" y="6133"/>
                  </a:lnTo>
                  <a:lnTo>
                    <a:pt x="12062" y="6286"/>
                  </a:lnTo>
                  <a:lnTo>
                    <a:pt x="12048" y="6432"/>
                  </a:lnTo>
                  <a:lnTo>
                    <a:pt x="12028" y="6585"/>
                  </a:lnTo>
                  <a:lnTo>
                    <a:pt x="11994" y="6730"/>
                  </a:lnTo>
                  <a:lnTo>
                    <a:pt x="11953" y="6861"/>
                  </a:lnTo>
                  <a:lnTo>
                    <a:pt x="11906" y="6983"/>
                  </a:lnTo>
                  <a:lnTo>
                    <a:pt x="11845" y="7106"/>
                  </a:lnTo>
                  <a:lnTo>
                    <a:pt x="11784" y="7197"/>
                  </a:lnTo>
                  <a:lnTo>
                    <a:pt x="11466" y="7741"/>
                  </a:lnTo>
                  <a:lnTo>
                    <a:pt x="11155" y="8285"/>
                  </a:lnTo>
                  <a:lnTo>
                    <a:pt x="11006" y="8560"/>
                  </a:lnTo>
                  <a:lnTo>
                    <a:pt x="10858" y="8821"/>
                  </a:lnTo>
                  <a:lnTo>
                    <a:pt x="10695" y="9081"/>
                  </a:lnTo>
                  <a:lnTo>
                    <a:pt x="10533" y="9334"/>
                  </a:lnTo>
                  <a:lnTo>
                    <a:pt x="10364" y="9579"/>
                  </a:lnTo>
                  <a:lnTo>
                    <a:pt x="10188" y="9808"/>
                  </a:lnTo>
                  <a:lnTo>
                    <a:pt x="10093" y="9931"/>
                  </a:lnTo>
                  <a:lnTo>
                    <a:pt x="10005" y="10038"/>
                  </a:lnTo>
                  <a:lnTo>
                    <a:pt x="9904" y="10145"/>
                  </a:lnTo>
                  <a:lnTo>
                    <a:pt x="9701" y="10344"/>
                  </a:lnTo>
                  <a:lnTo>
                    <a:pt x="9599" y="10452"/>
                  </a:lnTo>
                  <a:lnTo>
                    <a:pt x="9484" y="10543"/>
                  </a:lnTo>
                  <a:lnTo>
                    <a:pt x="9254" y="10712"/>
                  </a:lnTo>
                  <a:lnTo>
                    <a:pt x="9126" y="10796"/>
                  </a:lnTo>
                  <a:lnTo>
                    <a:pt x="9004" y="10865"/>
                  </a:lnTo>
                  <a:lnTo>
                    <a:pt x="8875" y="109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96048" y="127591"/>
              <a:ext cx="212376" cy="13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75" y="10949"/>
                  </a:moveTo>
                  <a:lnTo>
                    <a:pt x="8693" y="11041"/>
                  </a:lnTo>
                  <a:lnTo>
                    <a:pt x="8530" y="11148"/>
                  </a:lnTo>
                  <a:lnTo>
                    <a:pt x="8375" y="11271"/>
                  </a:lnTo>
                  <a:lnTo>
                    <a:pt x="8219" y="11401"/>
                  </a:lnTo>
                  <a:lnTo>
                    <a:pt x="8152" y="11462"/>
                  </a:lnTo>
                  <a:lnTo>
                    <a:pt x="8091" y="11531"/>
                  </a:lnTo>
                  <a:lnTo>
                    <a:pt x="7982" y="11669"/>
                  </a:lnTo>
                  <a:lnTo>
                    <a:pt x="7935" y="11746"/>
                  </a:lnTo>
                  <a:lnTo>
                    <a:pt x="7888" y="11815"/>
                  </a:lnTo>
                  <a:lnTo>
                    <a:pt x="7847" y="11899"/>
                  </a:lnTo>
                  <a:lnTo>
                    <a:pt x="7813" y="11975"/>
                  </a:lnTo>
                  <a:lnTo>
                    <a:pt x="7773" y="12113"/>
                  </a:lnTo>
                  <a:lnTo>
                    <a:pt x="7671" y="12550"/>
                  </a:lnTo>
                  <a:lnTo>
                    <a:pt x="7624" y="12841"/>
                  </a:lnTo>
                  <a:lnTo>
                    <a:pt x="7556" y="13422"/>
                  </a:lnTo>
                  <a:lnTo>
                    <a:pt x="7536" y="13721"/>
                  </a:lnTo>
                  <a:lnTo>
                    <a:pt x="7522" y="14020"/>
                  </a:lnTo>
                  <a:lnTo>
                    <a:pt x="7516" y="14318"/>
                  </a:lnTo>
                  <a:lnTo>
                    <a:pt x="7495" y="14923"/>
                  </a:lnTo>
                  <a:lnTo>
                    <a:pt x="7462" y="15536"/>
                  </a:lnTo>
                  <a:lnTo>
                    <a:pt x="7435" y="15850"/>
                  </a:lnTo>
                  <a:lnTo>
                    <a:pt x="7401" y="16156"/>
                  </a:lnTo>
                  <a:lnTo>
                    <a:pt x="7360" y="16470"/>
                  </a:lnTo>
                  <a:lnTo>
                    <a:pt x="7306" y="16791"/>
                  </a:lnTo>
                  <a:lnTo>
                    <a:pt x="7292" y="16899"/>
                  </a:lnTo>
                  <a:lnTo>
                    <a:pt x="7286" y="17014"/>
                  </a:lnTo>
                  <a:lnTo>
                    <a:pt x="7292" y="17121"/>
                  </a:lnTo>
                  <a:lnTo>
                    <a:pt x="7299" y="17236"/>
                  </a:lnTo>
                  <a:lnTo>
                    <a:pt x="7313" y="17343"/>
                  </a:lnTo>
                  <a:lnTo>
                    <a:pt x="7367" y="17557"/>
                  </a:lnTo>
                  <a:lnTo>
                    <a:pt x="7394" y="17657"/>
                  </a:lnTo>
                  <a:lnTo>
                    <a:pt x="7468" y="17871"/>
                  </a:lnTo>
                  <a:lnTo>
                    <a:pt x="7543" y="18070"/>
                  </a:lnTo>
                  <a:lnTo>
                    <a:pt x="7610" y="18277"/>
                  </a:lnTo>
                  <a:lnTo>
                    <a:pt x="7671" y="18476"/>
                  </a:lnTo>
                  <a:lnTo>
                    <a:pt x="7705" y="18530"/>
                  </a:lnTo>
                  <a:lnTo>
                    <a:pt x="7739" y="18599"/>
                  </a:lnTo>
                  <a:lnTo>
                    <a:pt x="7773" y="18690"/>
                  </a:lnTo>
                  <a:lnTo>
                    <a:pt x="7793" y="18782"/>
                  </a:lnTo>
                  <a:lnTo>
                    <a:pt x="7793" y="18867"/>
                  </a:lnTo>
                  <a:lnTo>
                    <a:pt x="7780" y="18905"/>
                  </a:lnTo>
                  <a:lnTo>
                    <a:pt x="7759" y="18943"/>
                  </a:lnTo>
                  <a:lnTo>
                    <a:pt x="7725" y="18974"/>
                  </a:lnTo>
                  <a:lnTo>
                    <a:pt x="7685" y="19004"/>
                  </a:lnTo>
                  <a:lnTo>
                    <a:pt x="7631" y="19027"/>
                  </a:lnTo>
                  <a:lnTo>
                    <a:pt x="7563" y="19050"/>
                  </a:lnTo>
                  <a:lnTo>
                    <a:pt x="7529" y="18935"/>
                  </a:lnTo>
                  <a:lnTo>
                    <a:pt x="7495" y="18828"/>
                  </a:lnTo>
                  <a:lnTo>
                    <a:pt x="7455" y="18729"/>
                  </a:lnTo>
                  <a:lnTo>
                    <a:pt x="7401" y="18621"/>
                  </a:lnTo>
                  <a:lnTo>
                    <a:pt x="7320" y="18438"/>
                  </a:lnTo>
                  <a:lnTo>
                    <a:pt x="7232" y="18262"/>
                  </a:lnTo>
                  <a:lnTo>
                    <a:pt x="7144" y="18078"/>
                  </a:lnTo>
                  <a:lnTo>
                    <a:pt x="7069" y="17902"/>
                  </a:lnTo>
                  <a:lnTo>
                    <a:pt x="7029" y="17818"/>
                  </a:lnTo>
                  <a:lnTo>
                    <a:pt x="6995" y="17726"/>
                  </a:lnTo>
                  <a:lnTo>
                    <a:pt x="6968" y="17626"/>
                  </a:lnTo>
                  <a:lnTo>
                    <a:pt x="6947" y="17527"/>
                  </a:lnTo>
                  <a:lnTo>
                    <a:pt x="6501" y="17779"/>
                  </a:lnTo>
                  <a:lnTo>
                    <a:pt x="6061" y="18017"/>
                  </a:lnTo>
                  <a:lnTo>
                    <a:pt x="5628" y="18262"/>
                  </a:lnTo>
                  <a:lnTo>
                    <a:pt x="5209" y="18507"/>
                  </a:lnTo>
                  <a:lnTo>
                    <a:pt x="4796" y="18752"/>
                  </a:lnTo>
                  <a:lnTo>
                    <a:pt x="4390" y="18989"/>
                  </a:lnTo>
                  <a:lnTo>
                    <a:pt x="3991" y="19242"/>
                  </a:lnTo>
                  <a:lnTo>
                    <a:pt x="3599" y="19487"/>
                  </a:lnTo>
                  <a:lnTo>
                    <a:pt x="3227" y="19739"/>
                  </a:lnTo>
                  <a:lnTo>
                    <a:pt x="2848" y="19984"/>
                  </a:lnTo>
                  <a:lnTo>
                    <a:pt x="2131" y="20505"/>
                  </a:lnTo>
                  <a:lnTo>
                    <a:pt x="1786" y="20773"/>
                  </a:lnTo>
                  <a:lnTo>
                    <a:pt x="1448" y="21041"/>
                  </a:lnTo>
                  <a:lnTo>
                    <a:pt x="1123" y="21317"/>
                  </a:lnTo>
                  <a:lnTo>
                    <a:pt x="805" y="21600"/>
                  </a:lnTo>
                  <a:lnTo>
                    <a:pt x="778" y="21546"/>
                  </a:lnTo>
                  <a:lnTo>
                    <a:pt x="758" y="21500"/>
                  </a:lnTo>
                  <a:lnTo>
                    <a:pt x="751" y="21470"/>
                  </a:lnTo>
                  <a:lnTo>
                    <a:pt x="764" y="21409"/>
                  </a:lnTo>
                  <a:lnTo>
                    <a:pt x="798" y="21370"/>
                  </a:lnTo>
                  <a:lnTo>
                    <a:pt x="819" y="21355"/>
                  </a:lnTo>
                  <a:lnTo>
                    <a:pt x="873" y="21332"/>
                  </a:lnTo>
                  <a:lnTo>
                    <a:pt x="934" y="21309"/>
                  </a:lnTo>
                  <a:lnTo>
                    <a:pt x="940" y="21301"/>
                  </a:lnTo>
                  <a:lnTo>
                    <a:pt x="947" y="21286"/>
                  </a:lnTo>
                  <a:lnTo>
                    <a:pt x="947" y="21271"/>
                  </a:lnTo>
                  <a:lnTo>
                    <a:pt x="913" y="21202"/>
                  </a:lnTo>
                  <a:lnTo>
                    <a:pt x="866" y="21141"/>
                  </a:lnTo>
                  <a:lnTo>
                    <a:pt x="798" y="21064"/>
                  </a:lnTo>
                  <a:lnTo>
                    <a:pt x="731" y="21003"/>
                  </a:lnTo>
                  <a:lnTo>
                    <a:pt x="561" y="20888"/>
                  </a:lnTo>
                  <a:lnTo>
                    <a:pt x="392" y="20765"/>
                  </a:lnTo>
                  <a:lnTo>
                    <a:pt x="230" y="20658"/>
                  </a:lnTo>
                  <a:lnTo>
                    <a:pt x="156" y="20597"/>
                  </a:lnTo>
                  <a:lnTo>
                    <a:pt x="95" y="20536"/>
                  </a:lnTo>
                  <a:lnTo>
                    <a:pt x="47" y="20482"/>
                  </a:lnTo>
                  <a:lnTo>
                    <a:pt x="14" y="20429"/>
                  </a:lnTo>
                  <a:lnTo>
                    <a:pt x="7" y="20406"/>
                  </a:lnTo>
                  <a:lnTo>
                    <a:pt x="0" y="20375"/>
                  </a:lnTo>
                  <a:lnTo>
                    <a:pt x="0" y="20329"/>
                  </a:lnTo>
                  <a:lnTo>
                    <a:pt x="162" y="20298"/>
                  </a:lnTo>
                  <a:lnTo>
                    <a:pt x="311" y="20298"/>
                  </a:lnTo>
                  <a:lnTo>
                    <a:pt x="372" y="20314"/>
                  </a:lnTo>
                  <a:lnTo>
                    <a:pt x="433" y="20321"/>
                  </a:lnTo>
                  <a:lnTo>
                    <a:pt x="487" y="20337"/>
                  </a:lnTo>
                  <a:lnTo>
                    <a:pt x="541" y="20360"/>
                  </a:lnTo>
                  <a:lnTo>
                    <a:pt x="636" y="20413"/>
                  </a:lnTo>
                  <a:lnTo>
                    <a:pt x="731" y="20474"/>
                  </a:lnTo>
                  <a:lnTo>
                    <a:pt x="805" y="20543"/>
                  </a:lnTo>
                  <a:lnTo>
                    <a:pt x="873" y="20620"/>
                  </a:lnTo>
                  <a:lnTo>
                    <a:pt x="981" y="20758"/>
                  </a:lnTo>
                  <a:lnTo>
                    <a:pt x="1076" y="20850"/>
                  </a:lnTo>
                  <a:lnTo>
                    <a:pt x="1109" y="20865"/>
                  </a:lnTo>
                  <a:lnTo>
                    <a:pt x="1130" y="20880"/>
                  </a:lnTo>
                  <a:lnTo>
                    <a:pt x="1197" y="20880"/>
                  </a:lnTo>
                  <a:lnTo>
                    <a:pt x="1224" y="20865"/>
                  </a:lnTo>
                  <a:lnTo>
                    <a:pt x="1279" y="20819"/>
                  </a:lnTo>
                  <a:lnTo>
                    <a:pt x="1468" y="20574"/>
                  </a:lnTo>
                  <a:lnTo>
                    <a:pt x="1657" y="20360"/>
                  </a:lnTo>
                  <a:lnTo>
                    <a:pt x="1840" y="20161"/>
                  </a:lnTo>
                  <a:lnTo>
                    <a:pt x="2029" y="19969"/>
                  </a:lnTo>
                  <a:lnTo>
                    <a:pt x="2212" y="19801"/>
                  </a:lnTo>
                  <a:lnTo>
                    <a:pt x="2395" y="19648"/>
                  </a:lnTo>
                  <a:lnTo>
                    <a:pt x="2564" y="19502"/>
                  </a:lnTo>
                  <a:lnTo>
                    <a:pt x="2740" y="19380"/>
                  </a:lnTo>
                  <a:lnTo>
                    <a:pt x="2909" y="19265"/>
                  </a:lnTo>
                  <a:lnTo>
                    <a:pt x="3078" y="19157"/>
                  </a:lnTo>
                  <a:lnTo>
                    <a:pt x="3247" y="19058"/>
                  </a:lnTo>
                  <a:lnTo>
                    <a:pt x="3409" y="18974"/>
                  </a:lnTo>
                  <a:lnTo>
                    <a:pt x="3734" y="18821"/>
                  </a:lnTo>
                  <a:lnTo>
                    <a:pt x="3890" y="18752"/>
                  </a:lnTo>
                  <a:lnTo>
                    <a:pt x="4045" y="18690"/>
                  </a:lnTo>
                  <a:lnTo>
                    <a:pt x="4350" y="18568"/>
                  </a:lnTo>
                  <a:lnTo>
                    <a:pt x="4654" y="18453"/>
                  </a:lnTo>
                  <a:lnTo>
                    <a:pt x="4945" y="18338"/>
                  </a:lnTo>
                  <a:lnTo>
                    <a:pt x="5229" y="18208"/>
                  </a:lnTo>
                  <a:lnTo>
                    <a:pt x="5513" y="18047"/>
                  </a:lnTo>
                  <a:lnTo>
                    <a:pt x="5649" y="17963"/>
                  </a:lnTo>
                  <a:lnTo>
                    <a:pt x="5791" y="17863"/>
                  </a:lnTo>
                  <a:lnTo>
                    <a:pt x="5926" y="17756"/>
                  </a:lnTo>
                  <a:lnTo>
                    <a:pt x="6061" y="17634"/>
                  </a:lnTo>
                  <a:lnTo>
                    <a:pt x="6197" y="17504"/>
                  </a:lnTo>
                  <a:lnTo>
                    <a:pt x="6332" y="17366"/>
                  </a:lnTo>
                  <a:lnTo>
                    <a:pt x="6379" y="17312"/>
                  </a:lnTo>
                  <a:lnTo>
                    <a:pt x="6420" y="17259"/>
                  </a:lnTo>
                  <a:lnTo>
                    <a:pt x="6460" y="17182"/>
                  </a:lnTo>
                  <a:lnTo>
                    <a:pt x="6508" y="17098"/>
                  </a:lnTo>
                  <a:lnTo>
                    <a:pt x="6623" y="16837"/>
                  </a:lnTo>
                  <a:lnTo>
                    <a:pt x="6684" y="16646"/>
                  </a:lnTo>
                  <a:lnTo>
                    <a:pt x="6751" y="16439"/>
                  </a:lnTo>
                  <a:lnTo>
                    <a:pt x="6819" y="16179"/>
                  </a:lnTo>
                  <a:lnTo>
                    <a:pt x="6893" y="15888"/>
                  </a:lnTo>
                  <a:lnTo>
                    <a:pt x="6968" y="15543"/>
                  </a:lnTo>
                  <a:lnTo>
                    <a:pt x="7056" y="15153"/>
                  </a:lnTo>
                  <a:lnTo>
                    <a:pt x="7137" y="14709"/>
                  </a:lnTo>
                  <a:lnTo>
                    <a:pt x="7225" y="14211"/>
                  </a:lnTo>
                  <a:lnTo>
                    <a:pt x="7306" y="13660"/>
                  </a:lnTo>
                  <a:lnTo>
                    <a:pt x="7333" y="13468"/>
                  </a:lnTo>
                  <a:lnTo>
                    <a:pt x="7347" y="13292"/>
                  </a:lnTo>
                  <a:lnTo>
                    <a:pt x="7353" y="13139"/>
                  </a:lnTo>
                  <a:lnTo>
                    <a:pt x="7340" y="12994"/>
                  </a:lnTo>
                  <a:lnTo>
                    <a:pt x="7320" y="12864"/>
                  </a:lnTo>
                  <a:lnTo>
                    <a:pt x="7286" y="12733"/>
                  </a:lnTo>
                  <a:lnTo>
                    <a:pt x="7245" y="12626"/>
                  </a:lnTo>
                  <a:lnTo>
                    <a:pt x="7191" y="12527"/>
                  </a:lnTo>
                  <a:lnTo>
                    <a:pt x="7130" y="12442"/>
                  </a:lnTo>
                  <a:lnTo>
                    <a:pt x="7062" y="12358"/>
                  </a:lnTo>
                  <a:lnTo>
                    <a:pt x="6981" y="12274"/>
                  </a:lnTo>
                  <a:lnTo>
                    <a:pt x="6900" y="12205"/>
                  </a:lnTo>
                  <a:lnTo>
                    <a:pt x="6819" y="12144"/>
                  </a:lnTo>
                  <a:lnTo>
                    <a:pt x="6724" y="12083"/>
                  </a:lnTo>
                  <a:lnTo>
                    <a:pt x="6630" y="12029"/>
                  </a:lnTo>
                  <a:lnTo>
                    <a:pt x="6521" y="11983"/>
                  </a:lnTo>
                  <a:lnTo>
                    <a:pt x="6312" y="11883"/>
                  </a:lnTo>
                  <a:lnTo>
                    <a:pt x="6095" y="11776"/>
                  </a:lnTo>
                  <a:lnTo>
                    <a:pt x="5879" y="11677"/>
                  </a:lnTo>
                  <a:lnTo>
                    <a:pt x="5655" y="11562"/>
                  </a:lnTo>
                  <a:lnTo>
                    <a:pt x="5452" y="11424"/>
                  </a:lnTo>
                  <a:lnTo>
                    <a:pt x="5358" y="11340"/>
                  </a:lnTo>
                  <a:lnTo>
                    <a:pt x="5256" y="11256"/>
                  </a:lnTo>
                  <a:lnTo>
                    <a:pt x="5175" y="11164"/>
                  </a:lnTo>
                  <a:lnTo>
                    <a:pt x="5094" y="11064"/>
                  </a:lnTo>
                  <a:lnTo>
                    <a:pt x="5019" y="10949"/>
                  </a:lnTo>
                  <a:lnTo>
                    <a:pt x="4952" y="10819"/>
                  </a:lnTo>
                  <a:lnTo>
                    <a:pt x="4992" y="10796"/>
                  </a:lnTo>
                  <a:lnTo>
                    <a:pt x="5040" y="10781"/>
                  </a:lnTo>
                  <a:lnTo>
                    <a:pt x="5087" y="10773"/>
                  </a:lnTo>
                  <a:lnTo>
                    <a:pt x="5148" y="10773"/>
                  </a:lnTo>
                  <a:lnTo>
                    <a:pt x="5202" y="10789"/>
                  </a:lnTo>
                  <a:lnTo>
                    <a:pt x="5270" y="10804"/>
                  </a:lnTo>
                  <a:lnTo>
                    <a:pt x="5337" y="10827"/>
                  </a:lnTo>
                  <a:lnTo>
                    <a:pt x="5412" y="10857"/>
                  </a:lnTo>
                  <a:lnTo>
                    <a:pt x="5554" y="10942"/>
                  </a:lnTo>
                  <a:lnTo>
                    <a:pt x="5716" y="11041"/>
                  </a:lnTo>
                  <a:lnTo>
                    <a:pt x="5885" y="11141"/>
                  </a:lnTo>
                  <a:lnTo>
                    <a:pt x="6061" y="11248"/>
                  </a:lnTo>
                  <a:lnTo>
                    <a:pt x="6244" y="11363"/>
                  </a:lnTo>
                  <a:lnTo>
                    <a:pt x="6427" y="11470"/>
                  </a:lnTo>
                  <a:lnTo>
                    <a:pt x="6521" y="11524"/>
                  </a:lnTo>
                  <a:lnTo>
                    <a:pt x="6616" y="11562"/>
                  </a:lnTo>
                  <a:lnTo>
                    <a:pt x="6711" y="11608"/>
                  </a:lnTo>
                  <a:lnTo>
                    <a:pt x="6805" y="11638"/>
                  </a:lnTo>
                  <a:lnTo>
                    <a:pt x="6893" y="11669"/>
                  </a:lnTo>
                  <a:lnTo>
                    <a:pt x="6988" y="11700"/>
                  </a:lnTo>
                  <a:lnTo>
                    <a:pt x="7177" y="11730"/>
                  </a:lnTo>
                  <a:lnTo>
                    <a:pt x="7265" y="11730"/>
                  </a:lnTo>
                  <a:lnTo>
                    <a:pt x="7353" y="11723"/>
                  </a:lnTo>
                  <a:lnTo>
                    <a:pt x="7441" y="11707"/>
                  </a:lnTo>
                  <a:lnTo>
                    <a:pt x="7529" y="11684"/>
                  </a:lnTo>
                  <a:lnTo>
                    <a:pt x="7583" y="11654"/>
                  </a:lnTo>
                  <a:lnTo>
                    <a:pt x="7678" y="11577"/>
                  </a:lnTo>
                  <a:lnTo>
                    <a:pt x="7719" y="11524"/>
                  </a:lnTo>
                  <a:lnTo>
                    <a:pt x="7800" y="11409"/>
                  </a:lnTo>
                  <a:lnTo>
                    <a:pt x="7881" y="11271"/>
                  </a:lnTo>
                  <a:lnTo>
                    <a:pt x="7962" y="11141"/>
                  </a:lnTo>
                  <a:lnTo>
                    <a:pt x="8043" y="11026"/>
                  </a:lnTo>
                  <a:lnTo>
                    <a:pt x="8091" y="10972"/>
                  </a:lnTo>
                  <a:lnTo>
                    <a:pt x="8138" y="10934"/>
                  </a:lnTo>
                  <a:lnTo>
                    <a:pt x="8192" y="10896"/>
                  </a:lnTo>
                  <a:lnTo>
                    <a:pt x="8253" y="10857"/>
                  </a:lnTo>
                  <a:lnTo>
                    <a:pt x="8415" y="10781"/>
                  </a:lnTo>
                  <a:lnTo>
                    <a:pt x="8571" y="10697"/>
                  </a:lnTo>
                  <a:lnTo>
                    <a:pt x="8733" y="10605"/>
                  </a:lnTo>
                  <a:lnTo>
                    <a:pt x="8882" y="10513"/>
                  </a:lnTo>
                  <a:lnTo>
                    <a:pt x="9024" y="10413"/>
                  </a:lnTo>
                  <a:lnTo>
                    <a:pt x="9173" y="10298"/>
                  </a:lnTo>
                  <a:lnTo>
                    <a:pt x="9308" y="10191"/>
                  </a:lnTo>
                  <a:lnTo>
                    <a:pt x="9444" y="10076"/>
                  </a:lnTo>
                  <a:lnTo>
                    <a:pt x="9579" y="9954"/>
                  </a:lnTo>
                  <a:lnTo>
                    <a:pt x="9701" y="9824"/>
                  </a:lnTo>
                  <a:lnTo>
                    <a:pt x="9822" y="9701"/>
                  </a:lnTo>
                  <a:lnTo>
                    <a:pt x="10059" y="9433"/>
                  </a:lnTo>
                  <a:lnTo>
                    <a:pt x="10174" y="9288"/>
                  </a:lnTo>
                  <a:lnTo>
                    <a:pt x="10282" y="9142"/>
                  </a:lnTo>
                  <a:lnTo>
                    <a:pt x="10384" y="8997"/>
                  </a:lnTo>
                  <a:lnTo>
                    <a:pt x="10492" y="8844"/>
                  </a:lnTo>
                  <a:lnTo>
                    <a:pt x="10587" y="8691"/>
                  </a:lnTo>
                  <a:lnTo>
                    <a:pt x="10675" y="8537"/>
                  </a:lnTo>
                  <a:lnTo>
                    <a:pt x="10770" y="8369"/>
                  </a:lnTo>
                  <a:lnTo>
                    <a:pt x="10858" y="8208"/>
                  </a:lnTo>
                  <a:lnTo>
                    <a:pt x="10939" y="8047"/>
                  </a:lnTo>
                  <a:lnTo>
                    <a:pt x="11020" y="7879"/>
                  </a:lnTo>
                  <a:lnTo>
                    <a:pt x="11094" y="7710"/>
                  </a:lnTo>
                  <a:lnTo>
                    <a:pt x="11162" y="7542"/>
                  </a:lnTo>
                  <a:lnTo>
                    <a:pt x="11297" y="7190"/>
                  </a:lnTo>
                  <a:lnTo>
                    <a:pt x="11358" y="7014"/>
                  </a:lnTo>
                  <a:lnTo>
                    <a:pt x="11412" y="6830"/>
                  </a:lnTo>
                  <a:lnTo>
                    <a:pt x="11466" y="6654"/>
                  </a:lnTo>
                  <a:lnTo>
                    <a:pt x="11514" y="6470"/>
                  </a:lnTo>
                  <a:lnTo>
                    <a:pt x="11561" y="6294"/>
                  </a:lnTo>
                  <a:lnTo>
                    <a:pt x="11595" y="6164"/>
                  </a:lnTo>
                  <a:lnTo>
                    <a:pt x="11622" y="6018"/>
                  </a:lnTo>
                  <a:lnTo>
                    <a:pt x="11683" y="5605"/>
                  </a:lnTo>
                  <a:lnTo>
                    <a:pt x="11703" y="5452"/>
                  </a:lnTo>
                  <a:lnTo>
                    <a:pt x="11710" y="5314"/>
                  </a:lnTo>
                  <a:lnTo>
                    <a:pt x="11710" y="4885"/>
                  </a:lnTo>
                  <a:lnTo>
                    <a:pt x="11703" y="4740"/>
                  </a:lnTo>
                  <a:lnTo>
                    <a:pt x="11683" y="4602"/>
                  </a:lnTo>
                  <a:lnTo>
                    <a:pt x="11663" y="4449"/>
                  </a:lnTo>
                  <a:lnTo>
                    <a:pt x="11642" y="4311"/>
                  </a:lnTo>
                  <a:lnTo>
                    <a:pt x="11615" y="4173"/>
                  </a:lnTo>
                  <a:lnTo>
                    <a:pt x="11588" y="4028"/>
                  </a:lnTo>
                  <a:lnTo>
                    <a:pt x="11554" y="3890"/>
                  </a:lnTo>
                  <a:lnTo>
                    <a:pt x="11473" y="3629"/>
                  </a:lnTo>
                  <a:lnTo>
                    <a:pt x="11426" y="3492"/>
                  </a:lnTo>
                  <a:lnTo>
                    <a:pt x="11318" y="3231"/>
                  </a:lnTo>
                  <a:lnTo>
                    <a:pt x="11250" y="3101"/>
                  </a:lnTo>
                  <a:lnTo>
                    <a:pt x="11182" y="2986"/>
                  </a:lnTo>
                  <a:lnTo>
                    <a:pt x="11115" y="2864"/>
                  </a:lnTo>
                  <a:lnTo>
                    <a:pt x="11040" y="2756"/>
                  </a:lnTo>
                  <a:lnTo>
                    <a:pt x="10959" y="2642"/>
                  </a:lnTo>
                  <a:lnTo>
                    <a:pt x="10871" y="2527"/>
                  </a:lnTo>
                  <a:lnTo>
                    <a:pt x="10682" y="2328"/>
                  </a:lnTo>
                  <a:lnTo>
                    <a:pt x="10479" y="2144"/>
                  </a:lnTo>
                  <a:lnTo>
                    <a:pt x="10343" y="2044"/>
                  </a:lnTo>
                  <a:lnTo>
                    <a:pt x="10215" y="1952"/>
                  </a:lnTo>
                  <a:lnTo>
                    <a:pt x="10080" y="1876"/>
                  </a:lnTo>
                  <a:lnTo>
                    <a:pt x="9931" y="1799"/>
                  </a:lnTo>
                  <a:lnTo>
                    <a:pt x="9640" y="1662"/>
                  </a:lnTo>
                  <a:lnTo>
                    <a:pt x="9335" y="1516"/>
                  </a:lnTo>
                  <a:lnTo>
                    <a:pt x="9187" y="1447"/>
                  </a:lnTo>
                  <a:lnTo>
                    <a:pt x="9038" y="1371"/>
                  </a:lnTo>
                  <a:lnTo>
                    <a:pt x="8896" y="1286"/>
                  </a:lnTo>
                  <a:lnTo>
                    <a:pt x="8760" y="1202"/>
                  </a:lnTo>
                  <a:lnTo>
                    <a:pt x="8618" y="1095"/>
                  </a:lnTo>
                  <a:lnTo>
                    <a:pt x="8490" y="988"/>
                  </a:lnTo>
                  <a:lnTo>
                    <a:pt x="8429" y="934"/>
                  </a:lnTo>
                  <a:lnTo>
                    <a:pt x="8368" y="873"/>
                  </a:lnTo>
                  <a:lnTo>
                    <a:pt x="8253" y="743"/>
                  </a:lnTo>
                  <a:lnTo>
                    <a:pt x="8530" y="827"/>
                  </a:lnTo>
                  <a:lnTo>
                    <a:pt x="9342" y="1126"/>
                  </a:lnTo>
                  <a:lnTo>
                    <a:pt x="9471" y="1179"/>
                  </a:lnTo>
                  <a:lnTo>
                    <a:pt x="9613" y="1217"/>
                  </a:lnTo>
                  <a:lnTo>
                    <a:pt x="9741" y="1256"/>
                  </a:lnTo>
                  <a:lnTo>
                    <a:pt x="9877" y="1294"/>
                  </a:lnTo>
                  <a:lnTo>
                    <a:pt x="10012" y="1317"/>
                  </a:lnTo>
                  <a:lnTo>
                    <a:pt x="10140" y="1340"/>
                  </a:lnTo>
                  <a:lnTo>
                    <a:pt x="10269" y="1355"/>
                  </a:lnTo>
                  <a:lnTo>
                    <a:pt x="10485" y="1355"/>
                  </a:lnTo>
                  <a:lnTo>
                    <a:pt x="10512" y="1340"/>
                  </a:lnTo>
                  <a:lnTo>
                    <a:pt x="10533" y="1325"/>
                  </a:lnTo>
                  <a:lnTo>
                    <a:pt x="10553" y="1302"/>
                  </a:lnTo>
                  <a:lnTo>
                    <a:pt x="10567" y="1271"/>
                  </a:lnTo>
                  <a:lnTo>
                    <a:pt x="10573" y="1240"/>
                  </a:lnTo>
                  <a:lnTo>
                    <a:pt x="10580" y="1202"/>
                  </a:lnTo>
                  <a:lnTo>
                    <a:pt x="10573" y="1110"/>
                  </a:lnTo>
                  <a:lnTo>
                    <a:pt x="10567" y="1011"/>
                  </a:lnTo>
                  <a:lnTo>
                    <a:pt x="10546" y="904"/>
                  </a:lnTo>
                  <a:lnTo>
                    <a:pt x="10526" y="789"/>
                  </a:lnTo>
                  <a:lnTo>
                    <a:pt x="10512" y="666"/>
                  </a:lnTo>
                  <a:lnTo>
                    <a:pt x="10506" y="544"/>
                  </a:lnTo>
                  <a:lnTo>
                    <a:pt x="10506" y="490"/>
                  </a:lnTo>
                  <a:lnTo>
                    <a:pt x="10512" y="436"/>
                  </a:lnTo>
                  <a:lnTo>
                    <a:pt x="10519" y="375"/>
                  </a:lnTo>
                  <a:lnTo>
                    <a:pt x="10533" y="322"/>
                  </a:lnTo>
                  <a:lnTo>
                    <a:pt x="10553" y="276"/>
                  </a:lnTo>
                  <a:lnTo>
                    <a:pt x="10573" y="222"/>
                  </a:lnTo>
                  <a:lnTo>
                    <a:pt x="10607" y="168"/>
                  </a:lnTo>
                  <a:lnTo>
                    <a:pt x="10641" y="130"/>
                  </a:lnTo>
                  <a:lnTo>
                    <a:pt x="10688" y="92"/>
                  </a:lnTo>
                  <a:lnTo>
                    <a:pt x="10742" y="54"/>
                  </a:lnTo>
                  <a:lnTo>
                    <a:pt x="10797" y="23"/>
                  </a:lnTo>
                  <a:lnTo>
                    <a:pt x="10878" y="0"/>
                  </a:lnTo>
                  <a:lnTo>
                    <a:pt x="10871" y="237"/>
                  </a:lnTo>
                  <a:lnTo>
                    <a:pt x="10864" y="467"/>
                  </a:lnTo>
                  <a:lnTo>
                    <a:pt x="10858" y="712"/>
                  </a:lnTo>
                  <a:lnTo>
                    <a:pt x="10851" y="942"/>
                  </a:lnTo>
                  <a:lnTo>
                    <a:pt x="10851" y="1179"/>
                  </a:lnTo>
                  <a:lnTo>
                    <a:pt x="10858" y="1409"/>
                  </a:lnTo>
                  <a:lnTo>
                    <a:pt x="10871" y="1516"/>
                  </a:lnTo>
                  <a:lnTo>
                    <a:pt x="10878" y="1631"/>
                  </a:lnTo>
                  <a:lnTo>
                    <a:pt x="10891" y="1746"/>
                  </a:lnTo>
                  <a:lnTo>
                    <a:pt x="10912" y="1853"/>
                  </a:lnTo>
                  <a:lnTo>
                    <a:pt x="10932" y="1907"/>
                  </a:lnTo>
                  <a:lnTo>
                    <a:pt x="11033" y="2044"/>
                  </a:lnTo>
                  <a:lnTo>
                    <a:pt x="11121" y="2144"/>
                  </a:lnTo>
                  <a:lnTo>
                    <a:pt x="11209" y="2228"/>
                  </a:lnTo>
                  <a:lnTo>
                    <a:pt x="11304" y="2320"/>
                  </a:lnTo>
                  <a:lnTo>
                    <a:pt x="11385" y="2412"/>
                  </a:lnTo>
                  <a:lnTo>
                    <a:pt x="11419" y="2466"/>
                  </a:lnTo>
                  <a:lnTo>
                    <a:pt x="11453" y="2511"/>
                  </a:lnTo>
                  <a:lnTo>
                    <a:pt x="11493" y="2634"/>
                  </a:lnTo>
                  <a:lnTo>
                    <a:pt x="11541" y="3001"/>
                  </a:lnTo>
                  <a:lnTo>
                    <a:pt x="11595" y="3361"/>
                  </a:lnTo>
                  <a:lnTo>
                    <a:pt x="11656" y="3729"/>
                  </a:lnTo>
                  <a:lnTo>
                    <a:pt x="11737" y="4073"/>
                  </a:lnTo>
                  <a:lnTo>
                    <a:pt x="11778" y="4257"/>
                  </a:lnTo>
                  <a:lnTo>
                    <a:pt x="11818" y="4426"/>
                  </a:lnTo>
                  <a:lnTo>
                    <a:pt x="11872" y="4602"/>
                  </a:lnTo>
                  <a:lnTo>
                    <a:pt x="11926" y="4770"/>
                  </a:lnTo>
                  <a:lnTo>
                    <a:pt x="11987" y="4931"/>
                  </a:lnTo>
                  <a:lnTo>
                    <a:pt x="12055" y="5107"/>
                  </a:lnTo>
                  <a:lnTo>
                    <a:pt x="12217" y="5429"/>
                  </a:lnTo>
                  <a:lnTo>
                    <a:pt x="12238" y="5383"/>
                  </a:lnTo>
                  <a:lnTo>
                    <a:pt x="12251" y="5337"/>
                  </a:lnTo>
                  <a:lnTo>
                    <a:pt x="12271" y="5299"/>
                  </a:lnTo>
                  <a:lnTo>
                    <a:pt x="12353" y="5230"/>
                  </a:lnTo>
                  <a:lnTo>
                    <a:pt x="12380" y="5222"/>
                  </a:lnTo>
                  <a:lnTo>
                    <a:pt x="12413" y="5214"/>
                  </a:lnTo>
                  <a:lnTo>
                    <a:pt x="12481" y="5207"/>
                  </a:lnTo>
                  <a:lnTo>
                    <a:pt x="12555" y="5214"/>
                  </a:lnTo>
                  <a:lnTo>
                    <a:pt x="12623" y="5237"/>
                  </a:lnTo>
                  <a:lnTo>
                    <a:pt x="12691" y="5268"/>
                  </a:lnTo>
                  <a:lnTo>
                    <a:pt x="12853" y="5337"/>
                  </a:lnTo>
                  <a:lnTo>
                    <a:pt x="13022" y="5413"/>
                  </a:lnTo>
                  <a:lnTo>
                    <a:pt x="13178" y="5498"/>
                  </a:lnTo>
                  <a:lnTo>
                    <a:pt x="13327" y="5605"/>
                  </a:lnTo>
                  <a:lnTo>
                    <a:pt x="13631" y="5819"/>
                  </a:lnTo>
                  <a:lnTo>
                    <a:pt x="13929" y="6049"/>
                  </a:lnTo>
                  <a:lnTo>
                    <a:pt x="14071" y="6164"/>
                  </a:lnTo>
                  <a:lnTo>
                    <a:pt x="14220" y="6279"/>
                  </a:lnTo>
                  <a:lnTo>
                    <a:pt x="14517" y="6493"/>
                  </a:lnTo>
                  <a:lnTo>
                    <a:pt x="14680" y="6593"/>
                  </a:lnTo>
                  <a:lnTo>
                    <a:pt x="14835" y="6684"/>
                  </a:lnTo>
                  <a:lnTo>
                    <a:pt x="14991" y="6761"/>
                  </a:lnTo>
                  <a:lnTo>
                    <a:pt x="15167" y="6830"/>
                  </a:lnTo>
                  <a:lnTo>
                    <a:pt x="15349" y="6884"/>
                  </a:lnTo>
                  <a:lnTo>
                    <a:pt x="15539" y="6922"/>
                  </a:lnTo>
                  <a:lnTo>
                    <a:pt x="15721" y="6952"/>
                  </a:lnTo>
                  <a:lnTo>
                    <a:pt x="15911" y="6968"/>
                  </a:lnTo>
                  <a:lnTo>
                    <a:pt x="16107" y="6975"/>
                  </a:lnTo>
                  <a:lnTo>
                    <a:pt x="16290" y="6968"/>
                  </a:lnTo>
                  <a:lnTo>
                    <a:pt x="16486" y="6952"/>
                  </a:lnTo>
                  <a:lnTo>
                    <a:pt x="16668" y="6929"/>
                  </a:lnTo>
                  <a:lnTo>
                    <a:pt x="16858" y="6891"/>
                  </a:lnTo>
                  <a:lnTo>
                    <a:pt x="17041" y="6853"/>
                  </a:lnTo>
                  <a:lnTo>
                    <a:pt x="17230" y="6799"/>
                  </a:lnTo>
                  <a:lnTo>
                    <a:pt x="17399" y="6738"/>
                  </a:lnTo>
                  <a:lnTo>
                    <a:pt x="17575" y="6669"/>
                  </a:lnTo>
                  <a:lnTo>
                    <a:pt x="17751" y="6593"/>
                  </a:lnTo>
                  <a:lnTo>
                    <a:pt x="17913" y="6501"/>
                  </a:lnTo>
                  <a:lnTo>
                    <a:pt x="18076" y="6416"/>
                  </a:lnTo>
                  <a:lnTo>
                    <a:pt x="18177" y="6355"/>
                  </a:lnTo>
                  <a:lnTo>
                    <a:pt x="18380" y="6217"/>
                  </a:lnTo>
                  <a:lnTo>
                    <a:pt x="18481" y="6141"/>
                  </a:lnTo>
                  <a:lnTo>
                    <a:pt x="18576" y="6057"/>
                  </a:lnTo>
                  <a:lnTo>
                    <a:pt x="18664" y="5965"/>
                  </a:lnTo>
                  <a:lnTo>
                    <a:pt x="18752" y="5880"/>
                  </a:lnTo>
                  <a:lnTo>
                    <a:pt x="18833" y="5789"/>
                  </a:lnTo>
                  <a:lnTo>
                    <a:pt x="18921" y="5697"/>
                  </a:lnTo>
                  <a:lnTo>
                    <a:pt x="19002" y="5605"/>
                  </a:lnTo>
                  <a:lnTo>
                    <a:pt x="19151" y="5390"/>
                  </a:lnTo>
                  <a:lnTo>
                    <a:pt x="19286" y="5184"/>
                  </a:lnTo>
                  <a:lnTo>
                    <a:pt x="19428" y="4954"/>
                  </a:lnTo>
                  <a:lnTo>
                    <a:pt x="19550" y="4724"/>
                  </a:lnTo>
                  <a:lnTo>
                    <a:pt x="19665" y="4479"/>
                  </a:lnTo>
                  <a:lnTo>
                    <a:pt x="19787" y="4234"/>
                  </a:lnTo>
                  <a:lnTo>
                    <a:pt x="19895" y="3982"/>
                  </a:lnTo>
                  <a:lnTo>
                    <a:pt x="20091" y="3469"/>
                  </a:lnTo>
                  <a:lnTo>
                    <a:pt x="20288" y="2963"/>
                  </a:lnTo>
                  <a:lnTo>
                    <a:pt x="20294" y="3170"/>
                  </a:lnTo>
                  <a:lnTo>
                    <a:pt x="20301" y="3361"/>
                  </a:lnTo>
                  <a:lnTo>
                    <a:pt x="20294" y="3453"/>
                  </a:lnTo>
                  <a:lnTo>
                    <a:pt x="20288" y="3537"/>
                  </a:lnTo>
                  <a:lnTo>
                    <a:pt x="20274" y="3629"/>
                  </a:lnTo>
                  <a:lnTo>
                    <a:pt x="20254" y="3706"/>
                  </a:lnTo>
                  <a:lnTo>
                    <a:pt x="20091" y="3997"/>
                  </a:lnTo>
                  <a:lnTo>
                    <a:pt x="19943" y="4288"/>
                  </a:lnTo>
                  <a:lnTo>
                    <a:pt x="19794" y="4586"/>
                  </a:lnTo>
                  <a:lnTo>
                    <a:pt x="19659" y="4870"/>
                  </a:lnTo>
                  <a:lnTo>
                    <a:pt x="19530" y="5161"/>
                  </a:lnTo>
                  <a:lnTo>
                    <a:pt x="19408" y="5444"/>
                  </a:lnTo>
                  <a:lnTo>
                    <a:pt x="19293" y="5727"/>
                  </a:lnTo>
                  <a:lnTo>
                    <a:pt x="19198" y="6003"/>
                  </a:lnTo>
                  <a:lnTo>
                    <a:pt x="19185" y="6072"/>
                  </a:lnTo>
                  <a:lnTo>
                    <a:pt x="19178" y="6125"/>
                  </a:lnTo>
                  <a:lnTo>
                    <a:pt x="19178" y="6187"/>
                  </a:lnTo>
                  <a:lnTo>
                    <a:pt x="19185" y="6240"/>
                  </a:lnTo>
                  <a:lnTo>
                    <a:pt x="19192" y="6286"/>
                  </a:lnTo>
                  <a:lnTo>
                    <a:pt x="19212" y="6340"/>
                  </a:lnTo>
                  <a:lnTo>
                    <a:pt x="19232" y="6386"/>
                  </a:lnTo>
                  <a:lnTo>
                    <a:pt x="19259" y="6432"/>
                  </a:lnTo>
                  <a:lnTo>
                    <a:pt x="19327" y="6531"/>
                  </a:lnTo>
                  <a:lnTo>
                    <a:pt x="19401" y="6623"/>
                  </a:lnTo>
                  <a:lnTo>
                    <a:pt x="19489" y="6707"/>
                  </a:lnTo>
                  <a:lnTo>
                    <a:pt x="19584" y="6799"/>
                  </a:lnTo>
                  <a:lnTo>
                    <a:pt x="19679" y="6884"/>
                  </a:lnTo>
                  <a:lnTo>
                    <a:pt x="19787" y="6975"/>
                  </a:lnTo>
                  <a:lnTo>
                    <a:pt x="19882" y="7075"/>
                  </a:lnTo>
                  <a:lnTo>
                    <a:pt x="19970" y="7174"/>
                  </a:lnTo>
                  <a:lnTo>
                    <a:pt x="20051" y="7282"/>
                  </a:lnTo>
                  <a:lnTo>
                    <a:pt x="20119" y="7397"/>
                  </a:lnTo>
                  <a:lnTo>
                    <a:pt x="20152" y="7450"/>
                  </a:lnTo>
                  <a:lnTo>
                    <a:pt x="20179" y="7519"/>
                  </a:lnTo>
                  <a:lnTo>
                    <a:pt x="20220" y="7657"/>
                  </a:lnTo>
                  <a:lnTo>
                    <a:pt x="20254" y="7841"/>
                  </a:lnTo>
                  <a:lnTo>
                    <a:pt x="20288" y="8032"/>
                  </a:lnTo>
                  <a:lnTo>
                    <a:pt x="20308" y="8216"/>
                  </a:lnTo>
                  <a:lnTo>
                    <a:pt x="20349" y="8599"/>
                  </a:lnTo>
                  <a:lnTo>
                    <a:pt x="20355" y="8782"/>
                  </a:lnTo>
                  <a:lnTo>
                    <a:pt x="20362" y="8981"/>
                  </a:lnTo>
                  <a:lnTo>
                    <a:pt x="20362" y="9540"/>
                  </a:lnTo>
                  <a:lnTo>
                    <a:pt x="20349" y="9908"/>
                  </a:lnTo>
                  <a:lnTo>
                    <a:pt x="20288" y="11034"/>
                  </a:lnTo>
                  <a:lnTo>
                    <a:pt x="20274" y="11409"/>
                  </a:lnTo>
                  <a:lnTo>
                    <a:pt x="20274" y="11769"/>
                  </a:lnTo>
                  <a:lnTo>
                    <a:pt x="20281" y="12136"/>
                  </a:lnTo>
                  <a:lnTo>
                    <a:pt x="20288" y="12312"/>
                  </a:lnTo>
                  <a:lnTo>
                    <a:pt x="20301" y="12504"/>
                  </a:lnTo>
                  <a:lnTo>
                    <a:pt x="20321" y="12680"/>
                  </a:lnTo>
                  <a:lnTo>
                    <a:pt x="20349" y="12864"/>
                  </a:lnTo>
                  <a:lnTo>
                    <a:pt x="20376" y="13040"/>
                  </a:lnTo>
                  <a:lnTo>
                    <a:pt x="20409" y="13216"/>
                  </a:lnTo>
                  <a:lnTo>
                    <a:pt x="20457" y="13400"/>
                  </a:lnTo>
                  <a:lnTo>
                    <a:pt x="20504" y="13576"/>
                  </a:lnTo>
                  <a:lnTo>
                    <a:pt x="20518" y="13622"/>
                  </a:lnTo>
                  <a:lnTo>
                    <a:pt x="20538" y="13667"/>
                  </a:lnTo>
                  <a:lnTo>
                    <a:pt x="20579" y="13729"/>
                  </a:lnTo>
                  <a:lnTo>
                    <a:pt x="20606" y="13759"/>
                  </a:lnTo>
                  <a:lnTo>
                    <a:pt x="20633" y="13782"/>
                  </a:lnTo>
                  <a:lnTo>
                    <a:pt x="20660" y="13798"/>
                  </a:lnTo>
                  <a:lnTo>
                    <a:pt x="20687" y="13821"/>
                  </a:lnTo>
                  <a:lnTo>
                    <a:pt x="20754" y="13844"/>
                  </a:lnTo>
                  <a:lnTo>
                    <a:pt x="20822" y="13851"/>
                  </a:lnTo>
                  <a:lnTo>
                    <a:pt x="20890" y="13844"/>
                  </a:lnTo>
                  <a:lnTo>
                    <a:pt x="20971" y="13836"/>
                  </a:lnTo>
                  <a:lnTo>
                    <a:pt x="21133" y="13798"/>
                  </a:lnTo>
                  <a:lnTo>
                    <a:pt x="21296" y="13767"/>
                  </a:lnTo>
                  <a:lnTo>
                    <a:pt x="21370" y="13759"/>
                  </a:lnTo>
                  <a:lnTo>
                    <a:pt x="21532" y="13759"/>
                  </a:lnTo>
                  <a:lnTo>
                    <a:pt x="21600" y="13782"/>
                  </a:lnTo>
                  <a:lnTo>
                    <a:pt x="21424" y="13813"/>
                  </a:lnTo>
                  <a:lnTo>
                    <a:pt x="21269" y="13844"/>
                  </a:lnTo>
                  <a:lnTo>
                    <a:pt x="21126" y="13897"/>
                  </a:lnTo>
                  <a:lnTo>
                    <a:pt x="20978" y="13951"/>
                  </a:lnTo>
                  <a:lnTo>
                    <a:pt x="20849" y="14012"/>
                  </a:lnTo>
                  <a:lnTo>
                    <a:pt x="20734" y="14089"/>
                  </a:lnTo>
                  <a:lnTo>
                    <a:pt x="20619" y="14173"/>
                  </a:lnTo>
                  <a:lnTo>
                    <a:pt x="20511" y="14265"/>
                  </a:lnTo>
                  <a:lnTo>
                    <a:pt x="20416" y="14372"/>
                  </a:lnTo>
                  <a:lnTo>
                    <a:pt x="20328" y="14479"/>
                  </a:lnTo>
                  <a:lnTo>
                    <a:pt x="20247" y="14594"/>
                  </a:lnTo>
                  <a:lnTo>
                    <a:pt x="20166" y="14716"/>
                  </a:lnTo>
                  <a:lnTo>
                    <a:pt x="20098" y="14854"/>
                  </a:lnTo>
                  <a:lnTo>
                    <a:pt x="20031" y="14984"/>
                  </a:lnTo>
                  <a:lnTo>
                    <a:pt x="19976" y="15122"/>
                  </a:lnTo>
                  <a:lnTo>
                    <a:pt x="19929" y="15275"/>
                  </a:lnTo>
                  <a:lnTo>
                    <a:pt x="19882" y="15421"/>
                  </a:lnTo>
                  <a:lnTo>
                    <a:pt x="19801" y="15727"/>
                  </a:lnTo>
                  <a:lnTo>
                    <a:pt x="19767" y="15896"/>
                  </a:lnTo>
                  <a:lnTo>
                    <a:pt x="19706" y="16217"/>
                  </a:lnTo>
                  <a:lnTo>
                    <a:pt x="19665" y="16554"/>
                  </a:lnTo>
                  <a:lnTo>
                    <a:pt x="19631" y="16891"/>
                  </a:lnTo>
                  <a:lnTo>
                    <a:pt x="19604" y="17236"/>
                  </a:lnTo>
                  <a:lnTo>
                    <a:pt x="19564" y="17894"/>
                  </a:lnTo>
                  <a:lnTo>
                    <a:pt x="19550" y="17909"/>
                  </a:lnTo>
                  <a:lnTo>
                    <a:pt x="19523" y="17909"/>
                  </a:lnTo>
                  <a:lnTo>
                    <a:pt x="19483" y="17894"/>
                  </a:lnTo>
                  <a:lnTo>
                    <a:pt x="19435" y="17871"/>
                  </a:lnTo>
                  <a:lnTo>
                    <a:pt x="19388" y="17840"/>
                  </a:lnTo>
                  <a:lnTo>
                    <a:pt x="19347" y="17802"/>
                  </a:lnTo>
                  <a:lnTo>
                    <a:pt x="19334" y="17779"/>
                  </a:lnTo>
                  <a:lnTo>
                    <a:pt x="19313" y="17749"/>
                  </a:lnTo>
                  <a:lnTo>
                    <a:pt x="19307" y="17726"/>
                  </a:lnTo>
                  <a:lnTo>
                    <a:pt x="19307" y="17687"/>
                  </a:lnTo>
                  <a:lnTo>
                    <a:pt x="19293" y="17389"/>
                  </a:lnTo>
                  <a:lnTo>
                    <a:pt x="19293" y="17090"/>
                  </a:lnTo>
                  <a:lnTo>
                    <a:pt x="19300" y="16791"/>
                  </a:lnTo>
                  <a:lnTo>
                    <a:pt x="19313" y="16493"/>
                  </a:lnTo>
                  <a:lnTo>
                    <a:pt x="19347" y="16194"/>
                  </a:lnTo>
                  <a:lnTo>
                    <a:pt x="19381" y="15903"/>
                  </a:lnTo>
                  <a:lnTo>
                    <a:pt x="19415" y="15597"/>
                  </a:lnTo>
                  <a:lnTo>
                    <a:pt x="19456" y="15306"/>
                  </a:lnTo>
                  <a:lnTo>
                    <a:pt x="19550" y="14709"/>
                  </a:lnTo>
                  <a:lnTo>
                    <a:pt x="19659" y="14119"/>
                  </a:lnTo>
                  <a:lnTo>
                    <a:pt x="19774" y="13537"/>
                  </a:lnTo>
                  <a:lnTo>
                    <a:pt x="19875" y="12948"/>
                  </a:lnTo>
                  <a:lnTo>
                    <a:pt x="19922" y="12649"/>
                  </a:lnTo>
                  <a:lnTo>
                    <a:pt x="19970" y="12358"/>
                  </a:lnTo>
                  <a:lnTo>
                    <a:pt x="20010" y="12067"/>
                  </a:lnTo>
                  <a:lnTo>
                    <a:pt x="20044" y="11769"/>
                  </a:lnTo>
                  <a:lnTo>
                    <a:pt x="20071" y="11478"/>
                  </a:lnTo>
                  <a:lnTo>
                    <a:pt x="20091" y="11179"/>
                  </a:lnTo>
                  <a:lnTo>
                    <a:pt x="20105" y="10880"/>
                  </a:lnTo>
                  <a:lnTo>
                    <a:pt x="20105" y="10597"/>
                  </a:lnTo>
                  <a:lnTo>
                    <a:pt x="20098" y="10298"/>
                  </a:lnTo>
                  <a:lnTo>
                    <a:pt x="20085" y="10008"/>
                  </a:lnTo>
                  <a:lnTo>
                    <a:pt x="20058" y="9709"/>
                  </a:lnTo>
                  <a:lnTo>
                    <a:pt x="20017" y="9410"/>
                  </a:lnTo>
                  <a:lnTo>
                    <a:pt x="19963" y="9119"/>
                  </a:lnTo>
                  <a:lnTo>
                    <a:pt x="19895" y="8821"/>
                  </a:lnTo>
                  <a:lnTo>
                    <a:pt x="19807" y="8530"/>
                  </a:lnTo>
                  <a:lnTo>
                    <a:pt x="19706" y="8231"/>
                  </a:lnTo>
                  <a:lnTo>
                    <a:pt x="19631" y="8040"/>
                  </a:lnTo>
                  <a:lnTo>
                    <a:pt x="19557" y="7864"/>
                  </a:lnTo>
                  <a:lnTo>
                    <a:pt x="19469" y="7718"/>
                  </a:lnTo>
                  <a:lnTo>
                    <a:pt x="19374" y="7588"/>
                  </a:lnTo>
                  <a:lnTo>
                    <a:pt x="19273" y="7465"/>
                  </a:lnTo>
                  <a:lnTo>
                    <a:pt x="19165" y="7366"/>
                  </a:lnTo>
                  <a:lnTo>
                    <a:pt x="19050" y="7274"/>
                  </a:lnTo>
                  <a:lnTo>
                    <a:pt x="18935" y="7205"/>
                  </a:lnTo>
                  <a:lnTo>
                    <a:pt x="18806" y="7152"/>
                  </a:lnTo>
                  <a:lnTo>
                    <a:pt x="18678" y="7106"/>
                  </a:lnTo>
                  <a:lnTo>
                    <a:pt x="18549" y="7067"/>
                  </a:lnTo>
                  <a:lnTo>
                    <a:pt x="18407" y="7044"/>
                  </a:lnTo>
                  <a:lnTo>
                    <a:pt x="18265" y="7029"/>
                  </a:lnTo>
                  <a:lnTo>
                    <a:pt x="18123" y="7021"/>
                  </a:lnTo>
                  <a:lnTo>
                    <a:pt x="17825" y="7021"/>
                  </a:lnTo>
                  <a:lnTo>
                    <a:pt x="17514" y="7052"/>
                  </a:lnTo>
                  <a:lnTo>
                    <a:pt x="17210" y="7090"/>
                  </a:lnTo>
                  <a:lnTo>
                    <a:pt x="16885" y="7136"/>
                  </a:lnTo>
                  <a:lnTo>
                    <a:pt x="16567" y="7182"/>
                  </a:lnTo>
                  <a:lnTo>
                    <a:pt x="16411" y="7205"/>
                  </a:lnTo>
                  <a:lnTo>
                    <a:pt x="16249" y="7220"/>
                  </a:lnTo>
                  <a:lnTo>
                    <a:pt x="16093" y="7228"/>
                  </a:lnTo>
                  <a:lnTo>
                    <a:pt x="15945" y="7236"/>
                  </a:lnTo>
                  <a:lnTo>
                    <a:pt x="15789" y="7243"/>
                  </a:lnTo>
                  <a:lnTo>
                    <a:pt x="15640" y="7236"/>
                  </a:lnTo>
                  <a:lnTo>
                    <a:pt x="15485" y="7220"/>
                  </a:lnTo>
                  <a:lnTo>
                    <a:pt x="15248" y="7182"/>
                  </a:lnTo>
                  <a:lnTo>
                    <a:pt x="15153" y="7159"/>
                  </a:lnTo>
                  <a:lnTo>
                    <a:pt x="15052" y="7136"/>
                  </a:lnTo>
                  <a:lnTo>
                    <a:pt x="14964" y="7106"/>
                  </a:lnTo>
                  <a:lnTo>
                    <a:pt x="14788" y="7037"/>
                  </a:lnTo>
                  <a:lnTo>
                    <a:pt x="14612" y="6945"/>
                  </a:lnTo>
                  <a:lnTo>
                    <a:pt x="14443" y="6853"/>
                  </a:lnTo>
                  <a:lnTo>
                    <a:pt x="14280" y="6753"/>
                  </a:lnTo>
                  <a:lnTo>
                    <a:pt x="14118" y="6646"/>
                  </a:lnTo>
                  <a:lnTo>
                    <a:pt x="13963" y="6531"/>
                  </a:lnTo>
                  <a:lnTo>
                    <a:pt x="13645" y="6294"/>
                  </a:lnTo>
                  <a:lnTo>
                    <a:pt x="13320" y="6072"/>
                  </a:lnTo>
                  <a:lnTo>
                    <a:pt x="13164" y="5957"/>
                  </a:lnTo>
                  <a:lnTo>
                    <a:pt x="13002" y="5850"/>
                  </a:lnTo>
                  <a:lnTo>
                    <a:pt x="12826" y="5758"/>
                  </a:lnTo>
                  <a:lnTo>
                    <a:pt x="12657" y="5681"/>
                  </a:lnTo>
                  <a:lnTo>
                    <a:pt x="12630" y="5674"/>
                  </a:lnTo>
                  <a:lnTo>
                    <a:pt x="12603" y="5674"/>
                  </a:lnTo>
                  <a:lnTo>
                    <a:pt x="12569" y="5681"/>
                  </a:lnTo>
                  <a:lnTo>
                    <a:pt x="12522" y="5689"/>
                  </a:lnTo>
                  <a:lnTo>
                    <a:pt x="12427" y="5727"/>
                  </a:lnTo>
                  <a:lnTo>
                    <a:pt x="12339" y="5781"/>
                  </a:lnTo>
                  <a:lnTo>
                    <a:pt x="12292" y="5812"/>
                  </a:lnTo>
                  <a:lnTo>
                    <a:pt x="12244" y="5850"/>
                  </a:lnTo>
                  <a:lnTo>
                    <a:pt x="12163" y="5926"/>
                  </a:lnTo>
                  <a:lnTo>
                    <a:pt x="12136" y="5972"/>
                  </a:lnTo>
                  <a:lnTo>
                    <a:pt x="12102" y="6034"/>
                  </a:lnTo>
                  <a:lnTo>
                    <a:pt x="12082" y="6080"/>
                  </a:lnTo>
                  <a:lnTo>
                    <a:pt x="12068" y="6133"/>
                  </a:lnTo>
                  <a:lnTo>
                    <a:pt x="12062" y="6286"/>
                  </a:lnTo>
                  <a:lnTo>
                    <a:pt x="12048" y="6432"/>
                  </a:lnTo>
                  <a:lnTo>
                    <a:pt x="12028" y="6585"/>
                  </a:lnTo>
                  <a:lnTo>
                    <a:pt x="11994" y="6730"/>
                  </a:lnTo>
                  <a:lnTo>
                    <a:pt x="11953" y="6861"/>
                  </a:lnTo>
                  <a:lnTo>
                    <a:pt x="11906" y="6983"/>
                  </a:lnTo>
                  <a:lnTo>
                    <a:pt x="11845" y="7106"/>
                  </a:lnTo>
                  <a:lnTo>
                    <a:pt x="11784" y="7197"/>
                  </a:lnTo>
                  <a:lnTo>
                    <a:pt x="11466" y="7741"/>
                  </a:lnTo>
                  <a:lnTo>
                    <a:pt x="11155" y="8285"/>
                  </a:lnTo>
                  <a:lnTo>
                    <a:pt x="11006" y="8560"/>
                  </a:lnTo>
                  <a:lnTo>
                    <a:pt x="10858" y="8821"/>
                  </a:lnTo>
                  <a:lnTo>
                    <a:pt x="10695" y="9081"/>
                  </a:lnTo>
                  <a:lnTo>
                    <a:pt x="10533" y="9334"/>
                  </a:lnTo>
                  <a:lnTo>
                    <a:pt x="10364" y="9579"/>
                  </a:lnTo>
                  <a:lnTo>
                    <a:pt x="10188" y="9808"/>
                  </a:lnTo>
                  <a:lnTo>
                    <a:pt x="10093" y="9931"/>
                  </a:lnTo>
                  <a:lnTo>
                    <a:pt x="10005" y="10038"/>
                  </a:lnTo>
                  <a:lnTo>
                    <a:pt x="9904" y="10145"/>
                  </a:lnTo>
                  <a:lnTo>
                    <a:pt x="9701" y="10344"/>
                  </a:lnTo>
                  <a:lnTo>
                    <a:pt x="9599" y="10452"/>
                  </a:lnTo>
                  <a:lnTo>
                    <a:pt x="9484" y="10543"/>
                  </a:lnTo>
                  <a:lnTo>
                    <a:pt x="9254" y="10712"/>
                  </a:lnTo>
                  <a:lnTo>
                    <a:pt x="9126" y="10796"/>
                  </a:lnTo>
                  <a:lnTo>
                    <a:pt x="9004" y="10865"/>
                  </a:lnTo>
                  <a:lnTo>
                    <a:pt x="8875" y="10949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337238" y="64196"/>
              <a:ext cx="118461" cy="15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65" y="118"/>
                  </a:moveTo>
                  <a:lnTo>
                    <a:pt x="21502" y="194"/>
                  </a:lnTo>
                  <a:lnTo>
                    <a:pt x="21526" y="318"/>
                  </a:lnTo>
                  <a:lnTo>
                    <a:pt x="21502" y="429"/>
                  </a:lnTo>
                  <a:lnTo>
                    <a:pt x="21477" y="477"/>
                  </a:lnTo>
                  <a:lnTo>
                    <a:pt x="21440" y="533"/>
                  </a:lnTo>
                  <a:lnTo>
                    <a:pt x="21403" y="581"/>
                  </a:lnTo>
                  <a:lnTo>
                    <a:pt x="21305" y="671"/>
                  </a:lnTo>
                  <a:lnTo>
                    <a:pt x="21194" y="754"/>
                  </a:lnTo>
                  <a:lnTo>
                    <a:pt x="21071" y="830"/>
                  </a:lnTo>
                  <a:lnTo>
                    <a:pt x="20948" y="899"/>
                  </a:lnTo>
                  <a:lnTo>
                    <a:pt x="20555" y="1135"/>
                  </a:lnTo>
                  <a:lnTo>
                    <a:pt x="20174" y="1363"/>
                  </a:lnTo>
                  <a:lnTo>
                    <a:pt x="19781" y="1598"/>
                  </a:lnTo>
                  <a:lnTo>
                    <a:pt x="19424" y="1833"/>
                  </a:lnTo>
                  <a:lnTo>
                    <a:pt x="19043" y="2076"/>
                  </a:lnTo>
                  <a:lnTo>
                    <a:pt x="18699" y="2318"/>
                  </a:lnTo>
                  <a:lnTo>
                    <a:pt x="18342" y="2560"/>
                  </a:lnTo>
                  <a:lnTo>
                    <a:pt x="18010" y="2816"/>
                  </a:lnTo>
                  <a:lnTo>
                    <a:pt x="17678" y="3058"/>
                  </a:lnTo>
                  <a:lnTo>
                    <a:pt x="17371" y="3321"/>
                  </a:lnTo>
                  <a:lnTo>
                    <a:pt x="17076" y="3570"/>
                  </a:lnTo>
                  <a:lnTo>
                    <a:pt x="16769" y="3833"/>
                  </a:lnTo>
                  <a:lnTo>
                    <a:pt x="16498" y="4103"/>
                  </a:lnTo>
                  <a:lnTo>
                    <a:pt x="16215" y="4366"/>
                  </a:lnTo>
                  <a:lnTo>
                    <a:pt x="15969" y="4642"/>
                  </a:lnTo>
                  <a:lnTo>
                    <a:pt x="15724" y="4912"/>
                  </a:lnTo>
                  <a:lnTo>
                    <a:pt x="15687" y="4968"/>
                  </a:lnTo>
                  <a:lnTo>
                    <a:pt x="15662" y="5023"/>
                  </a:lnTo>
                  <a:lnTo>
                    <a:pt x="15638" y="5071"/>
                  </a:lnTo>
                  <a:lnTo>
                    <a:pt x="15625" y="5113"/>
                  </a:lnTo>
                  <a:lnTo>
                    <a:pt x="15625" y="5203"/>
                  </a:lnTo>
                  <a:lnTo>
                    <a:pt x="15638" y="5244"/>
                  </a:lnTo>
                  <a:lnTo>
                    <a:pt x="15711" y="5369"/>
                  </a:lnTo>
                  <a:lnTo>
                    <a:pt x="15748" y="5410"/>
                  </a:lnTo>
                  <a:lnTo>
                    <a:pt x="15797" y="5445"/>
                  </a:lnTo>
                  <a:lnTo>
                    <a:pt x="15896" y="5521"/>
                  </a:lnTo>
                  <a:lnTo>
                    <a:pt x="16006" y="5583"/>
                  </a:lnTo>
                  <a:lnTo>
                    <a:pt x="16142" y="5653"/>
                  </a:lnTo>
                  <a:lnTo>
                    <a:pt x="16301" y="5708"/>
                  </a:lnTo>
                  <a:lnTo>
                    <a:pt x="16449" y="5770"/>
                  </a:lnTo>
                  <a:lnTo>
                    <a:pt x="16928" y="5936"/>
                  </a:lnTo>
                  <a:lnTo>
                    <a:pt x="17248" y="6033"/>
                  </a:lnTo>
                  <a:lnTo>
                    <a:pt x="17310" y="6068"/>
                  </a:lnTo>
                  <a:lnTo>
                    <a:pt x="17359" y="6109"/>
                  </a:lnTo>
                  <a:lnTo>
                    <a:pt x="17396" y="6151"/>
                  </a:lnTo>
                  <a:lnTo>
                    <a:pt x="17420" y="6192"/>
                  </a:lnTo>
                  <a:lnTo>
                    <a:pt x="17420" y="6275"/>
                  </a:lnTo>
                  <a:lnTo>
                    <a:pt x="17408" y="6331"/>
                  </a:lnTo>
                  <a:lnTo>
                    <a:pt x="17359" y="6414"/>
                  </a:lnTo>
                  <a:lnTo>
                    <a:pt x="17310" y="6455"/>
                  </a:lnTo>
                  <a:lnTo>
                    <a:pt x="17273" y="6490"/>
                  </a:lnTo>
                  <a:lnTo>
                    <a:pt x="17223" y="6524"/>
                  </a:lnTo>
                  <a:lnTo>
                    <a:pt x="17113" y="6587"/>
                  </a:lnTo>
                  <a:lnTo>
                    <a:pt x="17039" y="6607"/>
                  </a:lnTo>
                  <a:lnTo>
                    <a:pt x="16978" y="6621"/>
                  </a:lnTo>
                  <a:lnTo>
                    <a:pt x="16683" y="6676"/>
                  </a:lnTo>
                  <a:lnTo>
                    <a:pt x="16375" y="6725"/>
                  </a:lnTo>
                  <a:lnTo>
                    <a:pt x="16056" y="6766"/>
                  </a:lnTo>
                  <a:lnTo>
                    <a:pt x="15748" y="6801"/>
                  </a:lnTo>
                  <a:lnTo>
                    <a:pt x="15429" y="6843"/>
                  </a:lnTo>
                  <a:lnTo>
                    <a:pt x="15146" y="6884"/>
                  </a:lnTo>
                  <a:lnTo>
                    <a:pt x="14863" y="6932"/>
                  </a:lnTo>
                  <a:lnTo>
                    <a:pt x="14593" y="6995"/>
                  </a:lnTo>
                  <a:lnTo>
                    <a:pt x="14273" y="7092"/>
                  </a:lnTo>
                  <a:lnTo>
                    <a:pt x="13929" y="7195"/>
                  </a:lnTo>
                  <a:lnTo>
                    <a:pt x="13609" y="7299"/>
                  </a:lnTo>
                  <a:lnTo>
                    <a:pt x="13289" y="7410"/>
                  </a:lnTo>
                  <a:lnTo>
                    <a:pt x="12970" y="7527"/>
                  </a:lnTo>
                  <a:lnTo>
                    <a:pt x="12650" y="7659"/>
                  </a:lnTo>
                  <a:lnTo>
                    <a:pt x="12331" y="7783"/>
                  </a:lnTo>
                  <a:lnTo>
                    <a:pt x="12023" y="7915"/>
                  </a:lnTo>
                  <a:lnTo>
                    <a:pt x="11728" y="8053"/>
                  </a:lnTo>
                  <a:lnTo>
                    <a:pt x="11409" y="8192"/>
                  </a:lnTo>
                  <a:lnTo>
                    <a:pt x="11113" y="8330"/>
                  </a:lnTo>
                  <a:lnTo>
                    <a:pt x="10806" y="8482"/>
                  </a:lnTo>
                  <a:lnTo>
                    <a:pt x="10228" y="8773"/>
                  </a:lnTo>
                  <a:lnTo>
                    <a:pt x="9651" y="9077"/>
                  </a:lnTo>
                  <a:lnTo>
                    <a:pt x="9306" y="9312"/>
                  </a:lnTo>
                  <a:lnTo>
                    <a:pt x="9171" y="9437"/>
                  </a:lnTo>
                  <a:lnTo>
                    <a:pt x="9048" y="9562"/>
                  </a:lnTo>
                  <a:lnTo>
                    <a:pt x="8938" y="9693"/>
                  </a:lnTo>
                  <a:lnTo>
                    <a:pt x="8839" y="9831"/>
                  </a:lnTo>
                  <a:lnTo>
                    <a:pt x="8667" y="10108"/>
                  </a:lnTo>
                  <a:lnTo>
                    <a:pt x="8520" y="10406"/>
                  </a:lnTo>
                  <a:lnTo>
                    <a:pt x="8384" y="10703"/>
                  </a:lnTo>
                  <a:lnTo>
                    <a:pt x="8261" y="11001"/>
                  </a:lnTo>
                  <a:lnTo>
                    <a:pt x="8126" y="11312"/>
                  </a:lnTo>
                  <a:lnTo>
                    <a:pt x="8077" y="11409"/>
                  </a:lnTo>
                  <a:lnTo>
                    <a:pt x="7954" y="11603"/>
                  </a:lnTo>
                  <a:lnTo>
                    <a:pt x="7868" y="11693"/>
                  </a:lnTo>
                  <a:lnTo>
                    <a:pt x="7770" y="11769"/>
                  </a:lnTo>
                  <a:lnTo>
                    <a:pt x="7659" y="11852"/>
                  </a:lnTo>
                  <a:lnTo>
                    <a:pt x="7561" y="11921"/>
                  </a:lnTo>
                  <a:lnTo>
                    <a:pt x="7438" y="12004"/>
                  </a:lnTo>
                  <a:lnTo>
                    <a:pt x="7315" y="12073"/>
                  </a:lnTo>
                  <a:lnTo>
                    <a:pt x="7192" y="12135"/>
                  </a:lnTo>
                  <a:lnTo>
                    <a:pt x="7057" y="12198"/>
                  </a:lnTo>
                  <a:lnTo>
                    <a:pt x="6909" y="12260"/>
                  </a:lnTo>
                  <a:lnTo>
                    <a:pt x="6626" y="12377"/>
                  </a:lnTo>
                  <a:lnTo>
                    <a:pt x="6319" y="12495"/>
                  </a:lnTo>
                  <a:lnTo>
                    <a:pt x="6012" y="12599"/>
                  </a:lnTo>
                  <a:lnTo>
                    <a:pt x="5397" y="12820"/>
                  </a:lnTo>
                  <a:lnTo>
                    <a:pt x="5102" y="12945"/>
                  </a:lnTo>
                  <a:lnTo>
                    <a:pt x="4696" y="13132"/>
                  </a:lnTo>
                  <a:lnTo>
                    <a:pt x="4573" y="13201"/>
                  </a:lnTo>
                  <a:lnTo>
                    <a:pt x="4463" y="13270"/>
                  </a:lnTo>
                  <a:lnTo>
                    <a:pt x="4352" y="13346"/>
                  </a:lnTo>
                  <a:lnTo>
                    <a:pt x="4254" y="13422"/>
                  </a:lnTo>
                  <a:lnTo>
                    <a:pt x="4168" y="13505"/>
                  </a:lnTo>
                  <a:lnTo>
                    <a:pt x="3836" y="13844"/>
                  </a:lnTo>
                  <a:lnTo>
                    <a:pt x="3516" y="14183"/>
                  </a:lnTo>
                  <a:lnTo>
                    <a:pt x="3221" y="14543"/>
                  </a:lnTo>
                  <a:lnTo>
                    <a:pt x="3061" y="14723"/>
                  </a:lnTo>
                  <a:lnTo>
                    <a:pt x="2926" y="14903"/>
                  </a:lnTo>
                  <a:lnTo>
                    <a:pt x="2803" y="15096"/>
                  </a:lnTo>
                  <a:lnTo>
                    <a:pt x="2582" y="15470"/>
                  </a:lnTo>
                  <a:lnTo>
                    <a:pt x="2483" y="15671"/>
                  </a:lnTo>
                  <a:lnTo>
                    <a:pt x="2397" y="15864"/>
                  </a:lnTo>
                  <a:lnTo>
                    <a:pt x="2324" y="16065"/>
                  </a:lnTo>
                  <a:lnTo>
                    <a:pt x="2274" y="16266"/>
                  </a:lnTo>
                  <a:lnTo>
                    <a:pt x="2250" y="16480"/>
                  </a:lnTo>
                  <a:lnTo>
                    <a:pt x="2237" y="16709"/>
                  </a:lnTo>
                  <a:lnTo>
                    <a:pt x="2237" y="16937"/>
                  </a:lnTo>
                  <a:lnTo>
                    <a:pt x="2262" y="17165"/>
                  </a:lnTo>
                  <a:lnTo>
                    <a:pt x="2287" y="17400"/>
                  </a:lnTo>
                  <a:lnTo>
                    <a:pt x="2311" y="17629"/>
                  </a:lnTo>
                  <a:lnTo>
                    <a:pt x="2360" y="17857"/>
                  </a:lnTo>
                  <a:lnTo>
                    <a:pt x="2422" y="18085"/>
                  </a:lnTo>
                  <a:lnTo>
                    <a:pt x="2471" y="18321"/>
                  </a:lnTo>
                  <a:lnTo>
                    <a:pt x="2606" y="18777"/>
                  </a:lnTo>
                  <a:lnTo>
                    <a:pt x="2741" y="19241"/>
                  </a:lnTo>
                  <a:lnTo>
                    <a:pt x="2889" y="19697"/>
                  </a:lnTo>
                  <a:lnTo>
                    <a:pt x="3037" y="20161"/>
                  </a:lnTo>
                  <a:lnTo>
                    <a:pt x="3061" y="20202"/>
                  </a:lnTo>
                  <a:lnTo>
                    <a:pt x="3110" y="20244"/>
                  </a:lnTo>
                  <a:lnTo>
                    <a:pt x="3172" y="20279"/>
                  </a:lnTo>
                  <a:lnTo>
                    <a:pt x="3282" y="20313"/>
                  </a:lnTo>
                  <a:lnTo>
                    <a:pt x="3491" y="20375"/>
                  </a:lnTo>
                  <a:lnTo>
                    <a:pt x="4045" y="20479"/>
                  </a:lnTo>
                  <a:lnTo>
                    <a:pt x="4327" y="20541"/>
                  </a:lnTo>
                  <a:lnTo>
                    <a:pt x="4463" y="20576"/>
                  </a:lnTo>
                  <a:lnTo>
                    <a:pt x="4598" y="20618"/>
                  </a:lnTo>
                  <a:lnTo>
                    <a:pt x="4708" y="20659"/>
                  </a:lnTo>
                  <a:lnTo>
                    <a:pt x="4831" y="20714"/>
                  </a:lnTo>
                  <a:lnTo>
                    <a:pt x="5065" y="20818"/>
                  </a:lnTo>
                  <a:lnTo>
                    <a:pt x="5311" y="20915"/>
                  </a:lnTo>
                  <a:lnTo>
                    <a:pt x="5557" y="20998"/>
                  </a:lnTo>
                  <a:lnTo>
                    <a:pt x="5803" y="21074"/>
                  </a:lnTo>
                  <a:lnTo>
                    <a:pt x="5926" y="21109"/>
                  </a:lnTo>
                  <a:lnTo>
                    <a:pt x="6048" y="21136"/>
                  </a:lnTo>
                  <a:lnTo>
                    <a:pt x="6171" y="21157"/>
                  </a:lnTo>
                  <a:lnTo>
                    <a:pt x="6319" y="21171"/>
                  </a:lnTo>
                  <a:lnTo>
                    <a:pt x="6442" y="21185"/>
                  </a:lnTo>
                  <a:lnTo>
                    <a:pt x="6589" y="21185"/>
                  </a:lnTo>
                  <a:lnTo>
                    <a:pt x="6725" y="21178"/>
                  </a:lnTo>
                  <a:lnTo>
                    <a:pt x="6872" y="21157"/>
                  </a:lnTo>
                  <a:lnTo>
                    <a:pt x="6860" y="21178"/>
                  </a:lnTo>
                  <a:lnTo>
                    <a:pt x="6860" y="21199"/>
                  </a:lnTo>
                  <a:lnTo>
                    <a:pt x="6872" y="21226"/>
                  </a:lnTo>
                  <a:lnTo>
                    <a:pt x="6884" y="21247"/>
                  </a:lnTo>
                  <a:lnTo>
                    <a:pt x="6983" y="21330"/>
                  </a:lnTo>
                  <a:lnTo>
                    <a:pt x="7020" y="21372"/>
                  </a:lnTo>
                  <a:lnTo>
                    <a:pt x="7069" y="21413"/>
                  </a:lnTo>
                  <a:lnTo>
                    <a:pt x="7069" y="21434"/>
                  </a:lnTo>
                  <a:lnTo>
                    <a:pt x="7044" y="21475"/>
                  </a:lnTo>
                  <a:lnTo>
                    <a:pt x="6995" y="21496"/>
                  </a:lnTo>
                  <a:lnTo>
                    <a:pt x="6897" y="21531"/>
                  </a:lnTo>
                  <a:lnTo>
                    <a:pt x="6798" y="21558"/>
                  </a:lnTo>
                  <a:lnTo>
                    <a:pt x="6700" y="21579"/>
                  </a:lnTo>
                  <a:lnTo>
                    <a:pt x="6602" y="21593"/>
                  </a:lnTo>
                  <a:lnTo>
                    <a:pt x="6503" y="21600"/>
                  </a:lnTo>
                  <a:lnTo>
                    <a:pt x="6393" y="21600"/>
                  </a:lnTo>
                  <a:lnTo>
                    <a:pt x="6294" y="21593"/>
                  </a:lnTo>
                  <a:lnTo>
                    <a:pt x="6184" y="21586"/>
                  </a:lnTo>
                  <a:lnTo>
                    <a:pt x="5790" y="21524"/>
                  </a:lnTo>
                  <a:lnTo>
                    <a:pt x="5409" y="21462"/>
                  </a:lnTo>
                  <a:lnTo>
                    <a:pt x="4499" y="21254"/>
                  </a:lnTo>
                  <a:lnTo>
                    <a:pt x="4069" y="21143"/>
                  </a:lnTo>
                  <a:lnTo>
                    <a:pt x="3627" y="21040"/>
                  </a:lnTo>
                  <a:lnTo>
                    <a:pt x="3172" y="20943"/>
                  </a:lnTo>
                  <a:lnTo>
                    <a:pt x="2729" y="20846"/>
                  </a:lnTo>
                  <a:lnTo>
                    <a:pt x="2262" y="20749"/>
                  </a:lnTo>
                  <a:lnTo>
                    <a:pt x="1795" y="20680"/>
                  </a:lnTo>
                  <a:lnTo>
                    <a:pt x="1660" y="20659"/>
                  </a:lnTo>
                  <a:lnTo>
                    <a:pt x="1512" y="20638"/>
                  </a:lnTo>
                  <a:lnTo>
                    <a:pt x="1377" y="20611"/>
                  </a:lnTo>
                  <a:lnTo>
                    <a:pt x="1242" y="20576"/>
                  </a:lnTo>
                  <a:lnTo>
                    <a:pt x="996" y="20493"/>
                  </a:lnTo>
                  <a:lnTo>
                    <a:pt x="861" y="20445"/>
                  </a:lnTo>
                  <a:lnTo>
                    <a:pt x="738" y="20396"/>
                  </a:lnTo>
                  <a:lnTo>
                    <a:pt x="627" y="20327"/>
                  </a:lnTo>
                  <a:lnTo>
                    <a:pt x="516" y="20272"/>
                  </a:lnTo>
                  <a:lnTo>
                    <a:pt x="320" y="20133"/>
                  </a:lnTo>
                  <a:lnTo>
                    <a:pt x="234" y="20064"/>
                  </a:lnTo>
                  <a:lnTo>
                    <a:pt x="61" y="19912"/>
                  </a:lnTo>
                  <a:lnTo>
                    <a:pt x="0" y="19822"/>
                  </a:lnTo>
                  <a:lnTo>
                    <a:pt x="111" y="19801"/>
                  </a:lnTo>
                  <a:lnTo>
                    <a:pt x="209" y="19794"/>
                  </a:lnTo>
                  <a:lnTo>
                    <a:pt x="307" y="19794"/>
                  </a:lnTo>
                  <a:lnTo>
                    <a:pt x="393" y="19808"/>
                  </a:lnTo>
                  <a:lnTo>
                    <a:pt x="479" y="19829"/>
                  </a:lnTo>
                  <a:lnTo>
                    <a:pt x="566" y="19857"/>
                  </a:lnTo>
                  <a:lnTo>
                    <a:pt x="639" y="19884"/>
                  </a:lnTo>
                  <a:lnTo>
                    <a:pt x="725" y="19926"/>
                  </a:lnTo>
                  <a:lnTo>
                    <a:pt x="897" y="19988"/>
                  </a:lnTo>
                  <a:lnTo>
                    <a:pt x="1057" y="20036"/>
                  </a:lnTo>
                  <a:lnTo>
                    <a:pt x="1156" y="20057"/>
                  </a:lnTo>
                  <a:lnTo>
                    <a:pt x="1242" y="20064"/>
                  </a:lnTo>
                  <a:lnTo>
                    <a:pt x="1340" y="20064"/>
                  </a:lnTo>
                  <a:lnTo>
                    <a:pt x="1451" y="20050"/>
                  </a:lnTo>
                  <a:lnTo>
                    <a:pt x="1623" y="20016"/>
                  </a:lnTo>
                  <a:lnTo>
                    <a:pt x="1819" y="19967"/>
                  </a:lnTo>
                  <a:lnTo>
                    <a:pt x="1893" y="19940"/>
                  </a:lnTo>
                  <a:lnTo>
                    <a:pt x="1955" y="19905"/>
                  </a:lnTo>
                  <a:lnTo>
                    <a:pt x="1992" y="19863"/>
                  </a:lnTo>
                  <a:lnTo>
                    <a:pt x="1992" y="19843"/>
                  </a:lnTo>
                  <a:lnTo>
                    <a:pt x="1979" y="19822"/>
                  </a:lnTo>
                  <a:lnTo>
                    <a:pt x="1869" y="19393"/>
                  </a:lnTo>
                  <a:lnTo>
                    <a:pt x="1770" y="18964"/>
                  </a:lnTo>
                  <a:lnTo>
                    <a:pt x="1684" y="18535"/>
                  </a:lnTo>
                  <a:lnTo>
                    <a:pt x="1586" y="18106"/>
                  </a:lnTo>
                  <a:lnTo>
                    <a:pt x="1500" y="17677"/>
                  </a:lnTo>
                  <a:lnTo>
                    <a:pt x="1303" y="16805"/>
                  </a:lnTo>
                  <a:lnTo>
                    <a:pt x="1192" y="16363"/>
                  </a:lnTo>
                  <a:lnTo>
                    <a:pt x="1168" y="16224"/>
                  </a:lnTo>
                  <a:lnTo>
                    <a:pt x="1143" y="16079"/>
                  </a:lnTo>
                  <a:lnTo>
                    <a:pt x="1131" y="15927"/>
                  </a:lnTo>
                  <a:lnTo>
                    <a:pt x="1131" y="15775"/>
                  </a:lnTo>
                  <a:lnTo>
                    <a:pt x="1143" y="15629"/>
                  </a:lnTo>
                  <a:lnTo>
                    <a:pt x="1180" y="15477"/>
                  </a:lnTo>
                  <a:lnTo>
                    <a:pt x="1205" y="15408"/>
                  </a:lnTo>
                  <a:lnTo>
                    <a:pt x="1242" y="15346"/>
                  </a:lnTo>
                  <a:lnTo>
                    <a:pt x="1279" y="15276"/>
                  </a:lnTo>
                  <a:lnTo>
                    <a:pt x="1315" y="15214"/>
                  </a:lnTo>
                  <a:lnTo>
                    <a:pt x="1906" y="14674"/>
                  </a:lnTo>
                  <a:lnTo>
                    <a:pt x="2041" y="14529"/>
                  </a:lnTo>
                  <a:lnTo>
                    <a:pt x="2262" y="14252"/>
                  </a:lnTo>
                  <a:lnTo>
                    <a:pt x="2360" y="14100"/>
                  </a:lnTo>
                  <a:lnTo>
                    <a:pt x="2446" y="13955"/>
                  </a:lnTo>
                  <a:lnTo>
                    <a:pt x="2508" y="13817"/>
                  </a:lnTo>
                  <a:lnTo>
                    <a:pt x="2545" y="13664"/>
                  </a:lnTo>
                  <a:lnTo>
                    <a:pt x="2557" y="13512"/>
                  </a:lnTo>
                  <a:lnTo>
                    <a:pt x="2545" y="13443"/>
                  </a:lnTo>
                  <a:lnTo>
                    <a:pt x="2545" y="13367"/>
                  </a:lnTo>
                  <a:lnTo>
                    <a:pt x="2520" y="13284"/>
                  </a:lnTo>
                  <a:lnTo>
                    <a:pt x="2496" y="13215"/>
                  </a:lnTo>
                  <a:lnTo>
                    <a:pt x="2471" y="13139"/>
                  </a:lnTo>
                  <a:lnTo>
                    <a:pt x="2422" y="13062"/>
                  </a:lnTo>
                  <a:lnTo>
                    <a:pt x="2360" y="12986"/>
                  </a:lnTo>
                  <a:lnTo>
                    <a:pt x="2311" y="12910"/>
                  </a:lnTo>
                  <a:lnTo>
                    <a:pt x="2237" y="12820"/>
                  </a:lnTo>
                  <a:lnTo>
                    <a:pt x="2151" y="12737"/>
                  </a:lnTo>
                  <a:lnTo>
                    <a:pt x="2041" y="12661"/>
                  </a:lnTo>
                  <a:lnTo>
                    <a:pt x="1918" y="12585"/>
                  </a:lnTo>
                  <a:lnTo>
                    <a:pt x="1647" y="12447"/>
                  </a:lnTo>
                  <a:lnTo>
                    <a:pt x="1365" y="12301"/>
                  </a:lnTo>
                  <a:lnTo>
                    <a:pt x="1094" y="12163"/>
                  </a:lnTo>
                  <a:lnTo>
                    <a:pt x="983" y="12087"/>
                  </a:lnTo>
                  <a:lnTo>
                    <a:pt x="885" y="12011"/>
                  </a:lnTo>
                  <a:lnTo>
                    <a:pt x="787" y="11928"/>
                  </a:lnTo>
                  <a:lnTo>
                    <a:pt x="713" y="11838"/>
                  </a:lnTo>
                  <a:lnTo>
                    <a:pt x="688" y="11796"/>
                  </a:lnTo>
                  <a:lnTo>
                    <a:pt x="664" y="11699"/>
                  </a:lnTo>
                  <a:lnTo>
                    <a:pt x="664" y="11644"/>
                  </a:lnTo>
                  <a:lnTo>
                    <a:pt x="676" y="11630"/>
                  </a:lnTo>
                  <a:lnTo>
                    <a:pt x="750" y="11609"/>
                  </a:lnTo>
                  <a:lnTo>
                    <a:pt x="836" y="11589"/>
                  </a:lnTo>
                  <a:lnTo>
                    <a:pt x="959" y="11568"/>
                  </a:lnTo>
                  <a:lnTo>
                    <a:pt x="1094" y="11547"/>
                  </a:lnTo>
                  <a:lnTo>
                    <a:pt x="1217" y="11540"/>
                  </a:lnTo>
                  <a:lnTo>
                    <a:pt x="1279" y="11540"/>
                  </a:lnTo>
                  <a:lnTo>
                    <a:pt x="1340" y="11547"/>
                  </a:lnTo>
                  <a:lnTo>
                    <a:pt x="1401" y="11561"/>
                  </a:lnTo>
                  <a:lnTo>
                    <a:pt x="1451" y="11575"/>
                  </a:lnTo>
                  <a:lnTo>
                    <a:pt x="2213" y="11852"/>
                  </a:lnTo>
                  <a:lnTo>
                    <a:pt x="2397" y="11921"/>
                  </a:lnTo>
                  <a:lnTo>
                    <a:pt x="2606" y="11983"/>
                  </a:lnTo>
                  <a:lnTo>
                    <a:pt x="2791" y="12052"/>
                  </a:lnTo>
                  <a:lnTo>
                    <a:pt x="2987" y="12108"/>
                  </a:lnTo>
                  <a:lnTo>
                    <a:pt x="3196" y="12156"/>
                  </a:lnTo>
                  <a:lnTo>
                    <a:pt x="3590" y="12239"/>
                  </a:lnTo>
                  <a:lnTo>
                    <a:pt x="3786" y="12267"/>
                  </a:lnTo>
                  <a:lnTo>
                    <a:pt x="4008" y="12288"/>
                  </a:lnTo>
                  <a:lnTo>
                    <a:pt x="4204" y="12294"/>
                  </a:lnTo>
                  <a:lnTo>
                    <a:pt x="4413" y="12288"/>
                  </a:lnTo>
                  <a:lnTo>
                    <a:pt x="4622" y="12274"/>
                  </a:lnTo>
                  <a:lnTo>
                    <a:pt x="4795" y="12260"/>
                  </a:lnTo>
                  <a:lnTo>
                    <a:pt x="4942" y="12239"/>
                  </a:lnTo>
                  <a:lnTo>
                    <a:pt x="5237" y="12184"/>
                  </a:lnTo>
                  <a:lnTo>
                    <a:pt x="5372" y="12142"/>
                  </a:lnTo>
                  <a:lnTo>
                    <a:pt x="5520" y="12108"/>
                  </a:lnTo>
                  <a:lnTo>
                    <a:pt x="5643" y="12059"/>
                  </a:lnTo>
                  <a:lnTo>
                    <a:pt x="5778" y="12011"/>
                  </a:lnTo>
                  <a:lnTo>
                    <a:pt x="5901" y="11948"/>
                  </a:lnTo>
                  <a:lnTo>
                    <a:pt x="6012" y="11893"/>
                  </a:lnTo>
                  <a:lnTo>
                    <a:pt x="6135" y="11831"/>
                  </a:lnTo>
                  <a:lnTo>
                    <a:pt x="6245" y="11762"/>
                  </a:lnTo>
                  <a:lnTo>
                    <a:pt x="6368" y="11693"/>
                  </a:lnTo>
                  <a:lnTo>
                    <a:pt x="6466" y="11623"/>
                  </a:lnTo>
                  <a:lnTo>
                    <a:pt x="6577" y="11540"/>
                  </a:lnTo>
                  <a:lnTo>
                    <a:pt x="6675" y="11457"/>
                  </a:lnTo>
                  <a:lnTo>
                    <a:pt x="6835" y="11305"/>
                  </a:lnTo>
                  <a:lnTo>
                    <a:pt x="6983" y="11153"/>
                  </a:lnTo>
                  <a:lnTo>
                    <a:pt x="7143" y="10987"/>
                  </a:lnTo>
                  <a:lnTo>
                    <a:pt x="7511" y="10509"/>
                  </a:lnTo>
                  <a:lnTo>
                    <a:pt x="7733" y="10184"/>
                  </a:lnTo>
                  <a:lnTo>
                    <a:pt x="7979" y="9873"/>
                  </a:lnTo>
                  <a:lnTo>
                    <a:pt x="8224" y="9555"/>
                  </a:lnTo>
                  <a:lnTo>
                    <a:pt x="8360" y="9409"/>
                  </a:lnTo>
                  <a:lnTo>
                    <a:pt x="8507" y="9250"/>
                  </a:lnTo>
                  <a:lnTo>
                    <a:pt x="8851" y="8973"/>
                  </a:lnTo>
                  <a:lnTo>
                    <a:pt x="9073" y="8828"/>
                  </a:lnTo>
                  <a:lnTo>
                    <a:pt x="9294" y="8690"/>
                  </a:lnTo>
                  <a:lnTo>
                    <a:pt x="9528" y="8551"/>
                  </a:lnTo>
                  <a:lnTo>
                    <a:pt x="9761" y="8406"/>
                  </a:lnTo>
                  <a:lnTo>
                    <a:pt x="9995" y="8268"/>
                  </a:lnTo>
                  <a:lnTo>
                    <a:pt x="10253" y="8136"/>
                  </a:lnTo>
                  <a:lnTo>
                    <a:pt x="10499" y="7991"/>
                  </a:lnTo>
                  <a:lnTo>
                    <a:pt x="10769" y="7853"/>
                  </a:lnTo>
                  <a:lnTo>
                    <a:pt x="10991" y="7763"/>
                  </a:lnTo>
                  <a:lnTo>
                    <a:pt x="11212" y="7680"/>
                  </a:lnTo>
                  <a:lnTo>
                    <a:pt x="11445" y="7590"/>
                  </a:lnTo>
                  <a:lnTo>
                    <a:pt x="11691" y="7514"/>
                  </a:lnTo>
                  <a:lnTo>
                    <a:pt x="12158" y="7355"/>
                  </a:lnTo>
                  <a:lnTo>
                    <a:pt x="12626" y="7188"/>
                  </a:lnTo>
                  <a:lnTo>
                    <a:pt x="13044" y="7009"/>
                  </a:lnTo>
                  <a:lnTo>
                    <a:pt x="13240" y="6912"/>
                  </a:lnTo>
                  <a:lnTo>
                    <a:pt x="13412" y="6815"/>
                  </a:lnTo>
                  <a:lnTo>
                    <a:pt x="13560" y="6704"/>
                  </a:lnTo>
                  <a:lnTo>
                    <a:pt x="13634" y="6642"/>
                  </a:lnTo>
                  <a:lnTo>
                    <a:pt x="13695" y="6587"/>
                  </a:lnTo>
                  <a:lnTo>
                    <a:pt x="13794" y="6462"/>
                  </a:lnTo>
                  <a:lnTo>
                    <a:pt x="13830" y="6400"/>
                  </a:lnTo>
                  <a:lnTo>
                    <a:pt x="13867" y="6331"/>
                  </a:lnTo>
                  <a:lnTo>
                    <a:pt x="14003" y="6095"/>
                  </a:lnTo>
                  <a:lnTo>
                    <a:pt x="14125" y="5867"/>
                  </a:lnTo>
                  <a:lnTo>
                    <a:pt x="14261" y="5639"/>
                  </a:lnTo>
                  <a:lnTo>
                    <a:pt x="14396" y="5417"/>
                  </a:lnTo>
                  <a:lnTo>
                    <a:pt x="14543" y="5189"/>
                  </a:lnTo>
                  <a:lnTo>
                    <a:pt x="14703" y="4981"/>
                  </a:lnTo>
                  <a:lnTo>
                    <a:pt x="14888" y="4760"/>
                  </a:lnTo>
                  <a:lnTo>
                    <a:pt x="15060" y="4552"/>
                  </a:lnTo>
                  <a:lnTo>
                    <a:pt x="15244" y="4345"/>
                  </a:lnTo>
                  <a:lnTo>
                    <a:pt x="15441" y="4144"/>
                  </a:lnTo>
                  <a:lnTo>
                    <a:pt x="15650" y="3937"/>
                  </a:lnTo>
                  <a:lnTo>
                    <a:pt x="15847" y="3743"/>
                  </a:lnTo>
                  <a:lnTo>
                    <a:pt x="16056" y="3542"/>
                  </a:lnTo>
                  <a:lnTo>
                    <a:pt x="16277" y="3349"/>
                  </a:lnTo>
                  <a:lnTo>
                    <a:pt x="16744" y="2961"/>
                  </a:lnTo>
                  <a:lnTo>
                    <a:pt x="17223" y="2588"/>
                  </a:lnTo>
                  <a:lnTo>
                    <a:pt x="17715" y="2214"/>
                  </a:lnTo>
                  <a:lnTo>
                    <a:pt x="18232" y="1847"/>
                  </a:lnTo>
                  <a:lnTo>
                    <a:pt x="19289" y="1128"/>
                  </a:lnTo>
                  <a:lnTo>
                    <a:pt x="19830" y="768"/>
                  </a:lnTo>
                  <a:lnTo>
                    <a:pt x="20395" y="408"/>
                  </a:lnTo>
                  <a:lnTo>
                    <a:pt x="20948" y="42"/>
                  </a:lnTo>
                  <a:lnTo>
                    <a:pt x="20985" y="21"/>
                  </a:lnTo>
                  <a:lnTo>
                    <a:pt x="21022" y="14"/>
                  </a:lnTo>
                  <a:lnTo>
                    <a:pt x="21047" y="7"/>
                  </a:lnTo>
                  <a:lnTo>
                    <a:pt x="21133" y="0"/>
                  </a:lnTo>
                  <a:lnTo>
                    <a:pt x="21428" y="0"/>
                  </a:lnTo>
                  <a:lnTo>
                    <a:pt x="21600" y="7"/>
                  </a:lnTo>
                  <a:lnTo>
                    <a:pt x="21539" y="62"/>
                  </a:lnTo>
                  <a:lnTo>
                    <a:pt x="21465" y="11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337238" y="64196"/>
              <a:ext cx="118461" cy="15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65" y="118"/>
                  </a:moveTo>
                  <a:lnTo>
                    <a:pt x="21502" y="194"/>
                  </a:lnTo>
                  <a:lnTo>
                    <a:pt x="21526" y="318"/>
                  </a:lnTo>
                  <a:lnTo>
                    <a:pt x="21502" y="429"/>
                  </a:lnTo>
                  <a:lnTo>
                    <a:pt x="21477" y="477"/>
                  </a:lnTo>
                  <a:lnTo>
                    <a:pt x="21440" y="533"/>
                  </a:lnTo>
                  <a:lnTo>
                    <a:pt x="21403" y="581"/>
                  </a:lnTo>
                  <a:lnTo>
                    <a:pt x="21305" y="671"/>
                  </a:lnTo>
                  <a:lnTo>
                    <a:pt x="21194" y="754"/>
                  </a:lnTo>
                  <a:lnTo>
                    <a:pt x="21071" y="830"/>
                  </a:lnTo>
                  <a:lnTo>
                    <a:pt x="20948" y="899"/>
                  </a:lnTo>
                  <a:lnTo>
                    <a:pt x="20555" y="1135"/>
                  </a:lnTo>
                  <a:lnTo>
                    <a:pt x="20174" y="1363"/>
                  </a:lnTo>
                  <a:lnTo>
                    <a:pt x="19781" y="1598"/>
                  </a:lnTo>
                  <a:lnTo>
                    <a:pt x="19424" y="1833"/>
                  </a:lnTo>
                  <a:lnTo>
                    <a:pt x="19043" y="2076"/>
                  </a:lnTo>
                  <a:lnTo>
                    <a:pt x="18699" y="2318"/>
                  </a:lnTo>
                  <a:lnTo>
                    <a:pt x="18342" y="2560"/>
                  </a:lnTo>
                  <a:lnTo>
                    <a:pt x="18010" y="2816"/>
                  </a:lnTo>
                  <a:lnTo>
                    <a:pt x="17678" y="3058"/>
                  </a:lnTo>
                  <a:lnTo>
                    <a:pt x="17371" y="3321"/>
                  </a:lnTo>
                  <a:lnTo>
                    <a:pt x="17076" y="3570"/>
                  </a:lnTo>
                  <a:lnTo>
                    <a:pt x="16769" y="3833"/>
                  </a:lnTo>
                  <a:lnTo>
                    <a:pt x="16498" y="4103"/>
                  </a:lnTo>
                  <a:lnTo>
                    <a:pt x="16215" y="4366"/>
                  </a:lnTo>
                  <a:lnTo>
                    <a:pt x="15969" y="4642"/>
                  </a:lnTo>
                  <a:lnTo>
                    <a:pt x="15724" y="4912"/>
                  </a:lnTo>
                  <a:lnTo>
                    <a:pt x="15687" y="4968"/>
                  </a:lnTo>
                  <a:lnTo>
                    <a:pt x="15662" y="5023"/>
                  </a:lnTo>
                  <a:lnTo>
                    <a:pt x="15638" y="5071"/>
                  </a:lnTo>
                  <a:lnTo>
                    <a:pt x="15625" y="5113"/>
                  </a:lnTo>
                  <a:lnTo>
                    <a:pt x="15625" y="5203"/>
                  </a:lnTo>
                  <a:lnTo>
                    <a:pt x="15638" y="5244"/>
                  </a:lnTo>
                  <a:lnTo>
                    <a:pt x="15711" y="5369"/>
                  </a:lnTo>
                  <a:lnTo>
                    <a:pt x="15748" y="5410"/>
                  </a:lnTo>
                  <a:lnTo>
                    <a:pt x="15797" y="5445"/>
                  </a:lnTo>
                  <a:lnTo>
                    <a:pt x="15896" y="5521"/>
                  </a:lnTo>
                  <a:lnTo>
                    <a:pt x="16006" y="5583"/>
                  </a:lnTo>
                  <a:lnTo>
                    <a:pt x="16142" y="5653"/>
                  </a:lnTo>
                  <a:lnTo>
                    <a:pt x="16301" y="5708"/>
                  </a:lnTo>
                  <a:lnTo>
                    <a:pt x="16449" y="5770"/>
                  </a:lnTo>
                  <a:lnTo>
                    <a:pt x="16928" y="5936"/>
                  </a:lnTo>
                  <a:lnTo>
                    <a:pt x="17248" y="6033"/>
                  </a:lnTo>
                  <a:lnTo>
                    <a:pt x="17310" y="6068"/>
                  </a:lnTo>
                  <a:lnTo>
                    <a:pt x="17359" y="6109"/>
                  </a:lnTo>
                  <a:lnTo>
                    <a:pt x="17396" y="6151"/>
                  </a:lnTo>
                  <a:lnTo>
                    <a:pt x="17420" y="6192"/>
                  </a:lnTo>
                  <a:lnTo>
                    <a:pt x="17420" y="6275"/>
                  </a:lnTo>
                  <a:lnTo>
                    <a:pt x="17408" y="6331"/>
                  </a:lnTo>
                  <a:lnTo>
                    <a:pt x="17359" y="6414"/>
                  </a:lnTo>
                  <a:lnTo>
                    <a:pt x="17310" y="6455"/>
                  </a:lnTo>
                  <a:lnTo>
                    <a:pt x="17273" y="6490"/>
                  </a:lnTo>
                  <a:lnTo>
                    <a:pt x="17223" y="6524"/>
                  </a:lnTo>
                  <a:lnTo>
                    <a:pt x="17113" y="6587"/>
                  </a:lnTo>
                  <a:lnTo>
                    <a:pt x="17039" y="6607"/>
                  </a:lnTo>
                  <a:lnTo>
                    <a:pt x="16978" y="6621"/>
                  </a:lnTo>
                  <a:lnTo>
                    <a:pt x="16683" y="6676"/>
                  </a:lnTo>
                  <a:lnTo>
                    <a:pt x="16375" y="6725"/>
                  </a:lnTo>
                  <a:lnTo>
                    <a:pt x="16056" y="6766"/>
                  </a:lnTo>
                  <a:lnTo>
                    <a:pt x="15748" y="6801"/>
                  </a:lnTo>
                  <a:lnTo>
                    <a:pt x="15429" y="6843"/>
                  </a:lnTo>
                  <a:lnTo>
                    <a:pt x="15146" y="6884"/>
                  </a:lnTo>
                  <a:lnTo>
                    <a:pt x="14863" y="6932"/>
                  </a:lnTo>
                  <a:lnTo>
                    <a:pt x="14593" y="6995"/>
                  </a:lnTo>
                  <a:lnTo>
                    <a:pt x="14273" y="7092"/>
                  </a:lnTo>
                  <a:lnTo>
                    <a:pt x="13929" y="7195"/>
                  </a:lnTo>
                  <a:lnTo>
                    <a:pt x="13609" y="7299"/>
                  </a:lnTo>
                  <a:lnTo>
                    <a:pt x="13289" y="7410"/>
                  </a:lnTo>
                  <a:lnTo>
                    <a:pt x="12970" y="7527"/>
                  </a:lnTo>
                  <a:lnTo>
                    <a:pt x="12650" y="7659"/>
                  </a:lnTo>
                  <a:lnTo>
                    <a:pt x="12331" y="7783"/>
                  </a:lnTo>
                  <a:lnTo>
                    <a:pt x="12023" y="7915"/>
                  </a:lnTo>
                  <a:lnTo>
                    <a:pt x="11728" y="8053"/>
                  </a:lnTo>
                  <a:lnTo>
                    <a:pt x="11409" y="8192"/>
                  </a:lnTo>
                  <a:lnTo>
                    <a:pt x="11113" y="8330"/>
                  </a:lnTo>
                  <a:lnTo>
                    <a:pt x="10806" y="8482"/>
                  </a:lnTo>
                  <a:lnTo>
                    <a:pt x="10228" y="8773"/>
                  </a:lnTo>
                  <a:lnTo>
                    <a:pt x="9651" y="9077"/>
                  </a:lnTo>
                  <a:lnTo>
                    <a:pt x="9306" y="9312"/>
                  </a:lnTo>
                  <a:lnTo>
                    <a:pt x="9171" y="9437"/>
                  </a:lnTo>
                  <a:lnTo>
                    <a:pt x="9048" y="9562"/>
                  </a:lnTo>
                  <a:lnTo>
                    <a:pt x="8938" y="9693"/>
                  </a:lnTo>
                  <a:lnTo>
                    <a:pt x="8839" y="9831"/>
                  </a:lnTo>
                  <a:lnTo>
                    <a:pt x="8667" y="10108"/>
                  </a:lnTo>
                  <a:lnTo>
                    <a:pt x="8520" y="10406"/>
                  </a:lnTo>
                  <a:lnTo>
                    <a:pt x="8384" y="10703"/>
                  </a:lnTo>
                  <a:lnTo>
                    <a:pt x="8261" y="11001"/>
                  </a:lnTo>
                  <a:lnTo>
                    <a:pt x="8126" y="11312"/>
                  </a:lnTo>
                  <a:lnTo>
                    <a:pt x="8077" y="11409"/>
                  </a:lnTo>
                  <a:lnTo>
                    <a:pt x="7954" y="11603"/>
                  </a:lnTo>
                  <a:lnTo>
                    <a:pt x="7868" y="11693"/>
                  </a:lnTo>
                  <a:lnTo>
                    <a:pt x="7770" y="11769"/>
                  </a:lnTo>
                  <a:lnTo>
                    <a:pt x="7659" y="11852"/>
                  </a:lnTo>
                  <a:lnTo>
                    <a:pt x="7561" y="11921"/>
                  </a:lnTo>
                  <a:lnTo>
                    <a:pt x="7438" y="12004"/>
                  </a:lnTo>
                  <a:lnTo>
                    <a:pt x="7315" y="12073"/>
                  </a:lnTo>
                  <a:lnTo>
                    <a:pt x="7192" y="12135"/>
                  </a:lnTo>
                  <a:lnTo>
                    <a:pt x="7057" y="12198"/>
                  </a:lnTo>
                  <a:lnTo>
                    <a:pt x="6909" y="12260"/>
                  </a:lnTo>
                  <a:lnTo>
                    <a:pt x="6626" y="12377"/>
                  </a:lnTo>
                  <a:lnTo>
                    <a:pt x="6319" y="12495"/>
                  </a:lnTo>
                  <a:lnTo>
                    <a:pt x="6012" y="12599"/>
                  </a:lnTo>
                  <a:lnTo>
                    <a:pt x="5397" y="12820"/>
                  </a:lnTo>
                  <a:lnTo>
                    <a:pt x="5102" y="12945"/>
                  </a:lnTo>
                  <a:lnTo>
                    <a:pt x="4696" y="13132"/>
                  </a:lnTo>
                  <a:lnTo>
                    <a:pt x="4573" y="13201"/>
                  </a:lnTo>
                  <a:lnTo>
                    <a:pt x="4463" y="13270"/>
                  </a:lnTo>
                  <a:lnTo>
                    <a:pt x="4352" y="13346"/>
                  </a:lnTo>
                  <a:lnTo>
                    <a:pt x="4254" y="13422"/>
                  </a:lnTo>
                  <a:lnTo>
                    <a:pt x="4168" y="13505"/>
                  </a:lnTo>
                  <a:lnTo>
                    <a:pt x="3836" y="13844"/>
                  </a:lnTo>
                  <a:lnTo>
                    <a:pt x="3516" y="14183"/>
                  </a:lnTo>
                  <a:lnTo>
                    <a:pt x="3221" y="14543"/>
                  </a:lnTo>
                  <a:lnTo>
                    <a:pt x="3061" y="14723"/>
                  </a:lnTo>
                  <a:lnTo>
                    <a:pt x="2926" y="14903"/>
                  </a:lnTo>
                  <a:lnTo>
                    <a:pt x="2803" y="15096"/>
                  </a:lnTo>
                  <a:lnTo>
                    <a:pt x="2582" y="15470"/>
                  </a:lnTo>
                  <a:lnTo>
                    <a:pt x="2483" y="15671"/>
                  </a:lnTo>
                  <a:lnTo>
                    <a:pt x="2397" y="15864"/>
                  </a:lnTo>
                  <a:lnTo>
                    <a:pt x="2324" y="16065"/>
                  </a:lnTo>
                  <a:lnTo>
                    <a:pt x="2274" y="16266"/>
                  </a:lnTo>
                  <a:lnTo>
                    <a:pt x="2250" y="16480"/>
                  </a:lnTo>
                  <a:lnTo>
                    <a:pt x="2237" y="16709"/>
                  </a:lnTo>
                  <a:lnTo>
                    <a:pt x="2237" y="16937"/>
                  </a:lnTo>
                  <a:lnTo>
                    <a:pt x="2262" y="17165"/>
                  </a:lnTo>
                  <a:lnTo>
                    <a:pt x="2287" y="17400"/>
                  </a:lnTo>
                  <a:lnTo>
                    <a:pt x="2311" y="17629"/>
                  </a:lnTo>
                  <a:lnTo>
                    <a:pt x="2360" y="17857"/>
                  </a:lnTo>
                  <a:lnTo>
                    <a:pt x="2422" y="18085"/>
                  </a:lnTo>
                  <a:lnTo>
                    <a:pt x="2471" y="18321"/>
                  </a:lnTo>
                  <a:lnTo>
                    <a:pt x="2606" y="18777"/>
                  </a:lnTo>
                  <a:lnTo>
                    <a:pt x="2741" y="19241"/>
                  </a:lnTo>
                  <a:lnTo>
                    <a:pt x="2889" y="19697"/>
                  </a:lnTo>
                  <a:lnTo>
                    <a:pt x="3037" y="20161"/>
                  </a:lnTo>
                  <a:lnTo>
                    <a:pt x="3061" y="20202"/>
                  </a:lnTo>
                  <a:lnTo>
                    <a:pt x="3110" y="20244"/>
                  </a:lnTo>
                  <a:lnTo>
                    <a:pt x="3172" y="20279"/>
                  </a:lnTo>
                  <a:lnTo>
                    <a:pt x="3282" y="20313"/>
                  </a:lnTo>
                  <a:lnTo>
                    <a:pt x="3491" y="20375"/>
                  </a:lnTo>
                  <a:lnTo>
                    <a:pt x="4045" y="20479"/>
                  </a:lnTo>
                  <a:lnTo>
                    <a:pt x="4327" y="20541"/>
                  </a:lnTo>
                  <a:lnTo>
                    <a:pt x="4463" y="20576"/>
                  </a:lnTo>
                  <a:lnTo>
                    <a:pt x="4598" y="20618"/>
                  </a:lnTo>
                  <a:lnTo>
                    <a:pt x="4708" y="20659"/>
                  </a:lnTo>
                  <a:lnTo>
                    <a:pt x="4831" y="20714"/>
                  </a:lnTo>
                  <a:lnTo>
                    <a:pt x="5065" y="20818"/>
                  </a:lnTo>
                  <a:lnTo>
                    <a:pt x="5311" y="20915"/>
                  </a:lnTo>
                  <a:lnTo>
                    <a:pt x="5557" y="20998"/>
                  </a:lnTo>
                  <a:lnTo>
                    <a:pt x="5803" y="21074"/>
                  </a:lnTo>
                  <a:lnTo>
                    <a:pt x="5926" y="21109"/>
                  </a:lnTo>
                  <a:lnTo>
                    <a:pt x="6048" y="21136"/>
                  </a:lnTo>
                  <a:lnTo>
                    <a:pt x="6171" y="21157"/>
                  </a:lnTo>
                  <a:lnTo>
                    <a:pt x="6319" y="21171"/>
                  </a:lnTo>
                  <a:lnTo>
                    <a:pt x="6442" y="21185"/>
                  </a:lnTo>
                  <a:lnTo>
                    <a:pt x="6589" y="21185"/>
                  </a:lnTo>
                  <a:lnTo>
                    <a:pt x="6725" y="21178"/>
                  </a:lnTo>
                  <a:lnTo>
                    <a:pt x="6872" y="21157"/>
                  </a:lnTo>
                  <a:lnTo>
                    <a:pt x="6860" y="21178"/>
                  </a:lnTo>
                  <a:lnTo>
                    <a:pt x="6860" y="21199"/>
                  </a:lnTo>
                  <a:lnTo>
                    <a:pt x="6872" y="21226"/>
                  </a:lnTo>
                  <a:lnTo>
                    <a:pt x="6884" y="21247"/>
                  </a:lnTo>
                  <a:lnTo>
                    <a:pt x="6983" y="21330"/>
                  </a:lnTo>
                  <a:lnTo>
                    <a:pt x="7020" y="21372"/>
                  </a:lnTo>
                  <a:lnTo>
                    <a:pt x="7069" y="21413"/>
                  </a:lnTo>
                  <a:lnTo>
                    <a:pt x="7069" y="21434"/>
                  </a:lnTo>
                  <a:lnTo>
                    <a:pt x="7044" y="21475"/>
                  </a:lnTo>
                  <a:lnTo>
                    <a:pt x="6995" y="21496"/>
                  </a:lnTo>
                  <a:lnTo>
                    <a:pt x="6897" y="21531"/>
                  </a:lnTo>
                  <a:lnTo>
                    <a:pt x="6798" y="21558"/>
                  </a:lnTo>
                  <a:lnTo>
                    <a:pt x="6700" y="21579"/>
                  </a:lnTo>
                  <a:lnTo>
                    <a:pt x="6602" y="21593"/>
                  </a:lnTo>
                  <a:lnTo>
                    <a:pt x="6503" y="21600"/>
                  </a:lnTo>
                  <a:lnTo>
                    <a:pt x="6393" y="21600"/>
                  </a:lnTo>
                  <a:lnTo>
                    <a:pt x="6294" y="21593"/>
                  </a:lnTo>
                  <a:lnTo>
                    <a:pt x="6184" y="21586"/>
                  </a:lnTo>
                  <a:lnTo>
                    <a:pt x="5790" y="21524"/>
                  </a:lnTo>
                  <a:lnTo>
                    <a:pt x="5409" y="21462"/>
                  </a:lnTo>
                  <a:lnTo>
                    <a:pt x="4499" y="21254"/>
                  </a:lnTo>
                  <a:lnTo>
                    <a:pt x="4069" y="21143"/>
                  </a:lnTo>
                  <a:lnTo>
                    <a:pt x="3627" y="21040"/>
                  </a:lnTo>
                  <a:lnTo>
                    <a:pt x="3172" y="20943"/>
                  </a:lnTo>
                  <a:lnTo>
                    <a:pt x="2729" y="20846"/>
                  </a:lnTo>
                  <a:lnTo>
                    <a:pt x="2262" y="20749"/>
                  </a:lnTo>
                  <a:lnTo>
                    <a:pt x="1795" y="20680"/>
                  </a:lnTo>
                  <a:lnTo>
                    <a:pt x="1660" y="20659"/>
                  </a:lnTo>
                  <a:lnTo>
                    <a:pt x="1512" y="20638"/>
                  </a:lnTo>
                  <a:lnTo>
                    <a:pt x="1377" y="20611"/>
                  </a:lnTo>
                  <a:lnTo>
                    <a:pt x="1242" y="20576"/>
                  </a:lnTo>
                  <a:lnTo>
                    <a:pt x="996" y="20493"/>
                  </a:lnTo>
                  <a:lnTo>
                    <a:pt x="861" y="20445"/>
                  </a:lnTo>
                  <a:lnTo>
                    <a:pt x="738" y="20396"/>
                  </a:lnTo>
                  <a:lnTo>
                    <a:pt x="627" y="20327"/>
                  </a:lnTo>
                  <a:lnTo>
                    <a:pt x="516" y="20272"/>
                  </a:lnTo>
                  <a:lnTo>
                    <a:pt x="320" y="20133"/>
                  </a:lnTo>
                  <a:lnTo>
                    <a:pt x="234" y="20064"/>
                  </a:lnTo>
                  <a:lnTo>
                    <a:pt x="61" y="19912"/>
                  </a:lnTo>
                  <a:lnTo>
                    <a:pt x="0" y="19822"/>
                  </a:lnTo>
                  <a:lnTo>
                    <a:pt x="111" y="19801"/>
                  </a:lnTo>
                  <a:lnTo>
                    <a:pt x="209" y="19794"/>
                  </a:lnTo>
                  <a:lnTo>
                    <a:pt x="307" y="19794"/>
                  </a:lnTo>
                  <a:lnTo>
                    <a:pt x="393" y="19808"/>
                  </a:lnTo>
                  <a:lnTo>
                    <a:pt x="479" y="19829"/>
                  </a:lnTo>
                  <a:lnTo>
                    <a:pt x="566" y="19857"/>
                  </a:lnTo>
                  <a:lnTo>
                    <a:pt x="639" y="19884"/>
                  </a:lnTo>
                  <a:lnTo>
                    <a:pt x="725" y="19926"/>
                  </a:lnTo>
                  <a:lnTo>
                    <a:pt x="897" y="19988"/>
                  </a:lnTo>
                  <a:lnTo>
                    <a:pt x="1057" y="20036"/>
                  </a:lnTo>
                  <a:lnTo>
                    <a:pt x="1156" y="20057"/>
                  </a:lnTo>
                  <a:lnTo>
                    <a:pt x="1242" y="20064"/>
                  </a:lnTo>
                  <a:lnTo>
                    <a:pt x="1340" y="20064"/>
                  </a:lnTo>
                  <a:lnTo>
                    <a:pt x="1451" y="20050"/>
                  </a:lnTo>
                  <a:lnTo>
                    <a:pt x="1623" y="20016"/>
                  </a:lnTo>
                  <a:lnTo>
                    <a:pt x="1819" y="19967"/>
                  </a:lnTo>
                  <a:lnTo>
                    <a:pt x="1893" y="19940"/>
                  </a:lnTo>
                  <a:lnTo>
                    <a:pt x="1955" y="19905"/>
                  </a:lnTo>
                  <a:lnTo>
                    <a:pt x="1992" y="19863"/>
                  </a:lnTo>
                  <a:lnTo>
                    <a:pt x="1992" y="19843"/>
                  </a:lnTo>
                  <a:lnTo>
                    <a:pt x="1979" y="19822"/>
                  </a:lnTo>
                  <a:lnTo>
                    <a:pt x="1869" y="19393"/>
                  </a:lnTo>
                  <a:lnTo>
                    <a:pt x="1770" y="18964"/>
                  </a:lnTo>
                  <a:lnTo>
                    <a:pt x="1684" y="18535"/>
                  </a:lnTo>
                  <a:lnTo>
                    <a:pt x="1586" y="18106"/>
                  </a:lnTo>
                  <a:lnTo>
                    <a:pt x="1500" y="17677"/>
                  </a:lnTo>
                  <a:lnTo>
                    <a:pt x="1303" y="16805"/>
                  </a:lnTo>
                  <a:lnTo>
                    <a:pt x="1192" y="16363"/>
                  </a:lnTo>
                  <a:lnTo>
                    <a:pt x="1168" y="16224"/>
                  </a:lnTo>
                  <a:lnTo>
                    <a:pt x="1143" y="16079"/>
                  </a:lnTo>
                  <a:lnTo>
                    <a:pt x="1131" y="15927"/>
                  </a:lnTo>
                  <a:lnTo>
                    <a:pt x="1131" y="15775"/>
                  </a:lnTo>
                  <a:lnTo>
                    <a:pt x="1143" y="15629"/>
                  </a:lnTo>
                  <a:lnTo>
                    <a:pt x="1180" y="15477"/>
                  </a:lnTo>
                  <a:lnTo>
                    <a:pt x="1205" y="15408"/>
                  </a:lnTo>
                  <a:lnTo>
                    <a:pt x="1242" y="15346"/>
                  </a:lnTo>
                  <a:lnTo>
                    <a:pt x="1279" y="15276"/>
                  </a:lnTo>
                  <a:lnTo>
                    <a:pt x="1315" y="15214"/>
                  </a:lnTo>
                  <a:lnTo>
                    <a:pt x="1906" y="14674"/>
                  </a:lnTo>
                  <a:lnTo>
                    <a:pt x="2041" y="14529"/>
                  </a:lnTo>
                  <a:lnTo>
                    <a:pt x="2262" y="14252"/>
                  </a:lnTo>
                  <a:lnTo>
                    <a:pt x="2360" y="14100"/>
                  </a:lnTo>
                  <a:lnTo>
                    <a:pt x="2446" y="13955"/>
                  </a:lnTo>
                  <a:lnTo>
                    <a:pt x="2508" y="13817"/>
                  </a:lnTo>
                  <a:lnTo>
                    <a:pt x="2545" y="13664"/>
                  </a:lnTo>
                  <a:lnTo>
                    <a:pt x="2557" y="13512"/>
                  </a:lnTo>
                  <a:lnTo>
                    <a:pt x="2545" y="13443"/>
                  </a:lnTo>
                  <a:lnTo>
                    <a:pt x="2545" y="13367"/>
                  </a:lnTo>
                  <a:lnTo>
                    <a:pt x="2520" y="13284"/>
                  </a:lnTo>
                  <a:lnTo>
                    <a:pt x="2496" y="13215"/>
                  </a:lnTo>
                  <a:lnTo>
                    <a:pt x="2471" y="13139"/>
                  </a:lnTo>
                  <a:lnTo>
                    <a:pt x="2422" y="13062"/>
                  </a:lnTo>
                  <a:lnTo>
                    <a:pt x="2360" y="12986"/>
                  </a:lnTo>
                  <a:lnTo>
                    <a:pt x="2311" y="12910"/>
                  </a:lnTo>
                  <a:lnTo>
                    <a:pt x="2237" y="12820"/>
                  </a:lnTo>
                  <a:lnTo>
                    <a:pt x="2151" y="12737"/>
                  </a:lnTo>
                  <a:lnTo>
                    <a:pt x="2041" y="12661"/>
                  </a:lnTo>
                  <a:lnTo>
                    <a:pt x="1918" y="12585"/>
                  </a:lnTo>
                  <a:lnTo>
                    <a:pt x="1647" y="12447"/>
                  </a:lnTo>
                  <a:lnTo>
                    <a:pt x="1365" y="12301"/>
                  </a:lnTo>
                  <a:lnTo>
                    <a:pt x="1094" y="12163"/>
                  </a:lnTo>
                  <a:lnTo>
                    <a:pt x="983" y="12087"/>
                  </a:lnTo>
                  <a:lnTo>
                    <a:pt x="885" y="12011"/>
                  </a:lnTo>
                  <a:lnTo>
                    <a:pt x="787" y="11928"/>
                  </a:lnTo>
                  <a:lnTo>
                    <a:pt x="713" y="11838"/>
                  </a:lnTo>
                  <a:lnTo>
                    <a:pt x="688" y="11796"/>
                  </a:lnTo>
                  <a:lnTo>
                    <a:pt x="664" y="11699"/>
                  </a:lnTo>
                  <a:lnTo>
                    <a:pt x="664" y="11644"/>
                  </a:lnTo>
                  <a:lnTo>
                    <a:pt x="676" y="11630"/>
                  </a:lnTo>
                  <a:lnTo>
                    <a:pt x="750" y="11609"/>
                  </a:lnTo>
                  <a:lnTo>
                    <a:pt x="836" y="11589"/>
                  </a:lnTo>
                  <a:lnTo>
                    <a:pt x="959" y="11568"/>
                  </a:lnTo>
                  <a:lnTo>
                    <a:pt x="1094" y="11547"/>
                  </a:lnTo>
                  <a:lnTo>
                    <a:pt x="1217" y="11540"/>
                  </a:lnTo>
                  <a:lnTo>
                    <a:pt x="1279" y="11540"/>
                  </a:lnTo>
                  <a:lnTo>
                    <a:pt x="1340" y="11547"/>
                  </a:lnTo>
                  <a:lnTo>
                    <a:pt x="1401" y="11561"/>
                  </a:lnTo>
                  <a:lnTo>
                    <a:pt x="1451" y="11575"/>
                  </a:lnTo>
                  <a:lnTo>
                    <a:pt x="2213" y="11852"/>
                  </a:lnTo>
                  <a:lnTo>
                    <a:pt x="2397" y="11921"/>
                  </a:lnTo>
                  <a:lnTo>
                    <a:pt x="2606" y="11983"/>
                  </a:lnTo>
                  <a:lnTo>
                    <a:pt x="2791" y="12052"/>
                  </a:lnTo>
                  <a:lnTo>
                    <a:pt x="2987" y="12108"/>
                  </a:lnTo>
                  <a:lnTo>
                    <a:pt x="3196" y="12156"/>
                  </a:lnTo>
                  <a:lnTo>
                    <a:pt x="3590" y="12239"/>
                  </a:lnTo>
                  <a:lnTo>
                    <a:pt x="3786" y="12267"/>
                  </a:lnTo>
                  <a:lnTo>
                    <a:pt x="4008" y="12288"/>
                  </a:lnTo>
                  <a:lnTo>
                    <a:pt x="4204" y="12294"/>
                  </a:lnTo>
                  <a:lnTo>
                    <a:pt x="4413" y="12288"/>
                  </a:lnTo>
                  <a:lnTo>
                    <a:pt x="4622" y="12274"/>
                  </a:lnTo>
                  <a:lnTo>
                    <a:pt x="4795" y="12260"/>
                  </a:lnTo>
                  <a:lnTo>
                    <a:pt x="4942" y="12239"/>
                  </a:lnTo>
                  <a:lnTo>
                    <a:pt x="5237" y="12184"/>
                  </a:lnTo>
                  <a:lnTo>
                    <a:pt x="5372" y="12142"/>
                  </a:lnTo>
                  <a:lnTo>
                    <a:pt x="5520" y="12108"/>
                  </a:lnTo>
                  <a:lnTo>
                    <a:pt x="5643" y="12059"/>
                  </a:lnTo>
                  <a:lnTo>
                    <a:pt x="5778" y="12011"/>
                  </a:lnTo>
                  <a:lnTo>
                    <a:pt x="5901" y="11948"/>
                  </a:lnTo>
                  <a:lnTo>
                    <a:pt x="6012" y="11893"/>
                  </a:lnTo>
                  <a:lnTo>
                    <a:pt x="6135" y="11831"/>
                  </a:lnTo>
                  <a:lnTo>
                    <a:pt x="6245" y="11762"/>
                  </a:lnTo>
                  <a:lnTo>
                    <a:pt x="6368" y="11693"/>
                  </a:lnTo>
                  <a:lnTo>
                    <a:pt x="6466" y="11623"/>
                  </a:lnTo>
                  <a:lnTo>
                    <a:pt x="6577" y="11540"/>
                  </a:lnTo>
                  <a:lnTo>
                    <a:pt x="6675" y="11457"/>
                  </a:lnTo>
                  <a:lnTo>
                    <a:pt x="6835" y="11305"/>
                  </a:lnTo>
                  <a:lnTo>
                    <a:pt x="6983" y="11153"/>
                  </a:lnTo>
                  <a:lnTo>
                    <a:pt x="7143" y="10987"/>
                  </a:lnTo>
                  <a:lnTo>
                    <a:pt x="7511" y="10509"/>
                  </a:lnTo>
                  <a:lnTo>
                    <a:pt x="7733" y="10184"/>
                  </a:lnTo>
                  <a:lnTo>
                    <a:pt x="7979" y="9873"/>
                  </a:lnTo>
                  <a:lnTo>
                    <a:pt x="8224" y="9555"/>
                  </a:lnTo>
                  <a:lnTo>
                    <a:pt x="8360" y="9409"/>
                  </a:lnTo>
                  <a:lnTo>
                    <a:pt x="8507" y="9250"/>
                  </a:lnTo>
                  <a:lnTo>
                    <a:pt x="8851" y="8973"/>
                  </a:lnTo>
                  <a:lnTo>
                    <a:pt x="9073" y="8828"/>
                  </a:lnTo>
                  <a:lnTo>
                    <a:pt x="9294" y="8690"/>
                  </a:lnTo>
                  <a:lnTo>
                    <a:pt x="9528" y="8551"/>
                  </a:lnTo>
                  <a:lnTo>
                    <a:pt x="9761" y="8406"/>
                  </a:lnTo>
                  <a:lnTo>
                    <a:pt x="9995" y="8268"/>
                  </a:lnTo>
                  <a:lnTo>
                    <a:pt x="10253" y="8136"/>
                  </a:lnTo>
                  <a:lnTo>
                    <a:pt x="10499" y="7991"/>
                  </a:lnTo>
                  <a:lnTo>
                    <a:pt x="10769" y="7853"/>
                  </a:lnTo>
                  <a:lnTo>
                    <a:pt x="10991" y="7763"/>
                  </a:lnTo>
                  <a:lnTo>
                    <a:pt x="11212" y="7680"/>
                  </a:lnTo>
                  <a:lnTo>
                    <a:pt x="11445" y="7590"/>
                  </a:lnTo>
                  <a:lnTo>
                    <a:pt x="11691" y="7514"/>
                  </a:lnTo>
                  <a:lnTo>
                    <a:pt x="12158" y="7355"/>
                  </a:lnTo>
                  <a:lnTo>
                    <a:pt x="12626" y="7188"/>
                  </a:lnTo>
                  <a:lnTo>
                    <a:pt x="13044" y="7009"/>
                  </a:lnTo>
                  <a:lnTo>
                    <a:pt x="13240" y="6912"/>
                  </a:lnTo>
                  <a:lnTo>
                    <a:pt x="13412" y="6815"/>
                  </a:lnTo>
                  <a:lnTo>
                    <a:pt x="13560" y="6704"/>
                  </a:lnTo>
                  <a:lnTo>
                    <a:pt x="13634" y="6642"/>
                  </a:lnTo>
                  <a:lnTo>
                    <a:pt x="13695" y="6587"/>
                  </a:lnTo>
                  <a:lnTo>
                    <a:pt x="13794" y="6462"/>
                  </a:lnTo>
                  <a:lnTo>
                    <a:pt x="13830" y="6400"/>
                  </a:lnTo>
                  <a:lnTo>
                    <a:pt x="13867" y="6331"/>
                  </a:lnTo>
                  <a:lnTo>
                    <a:pt x="14003" y="6095"/>
                  </a:lnTo>
                  <a:lnTo>
                    <a:pt x="14125" y="5867"/>
                  </a:lnTo>
                  <a:lnTo>
                    <a:pt x="14261" y="5639"/>
                  </a:lnTo>
                  <a:lnTo>
                    <a:pt x="14396" y="5417"/>
                  </a:lnTo>
                  <a:lnTo>
                    <a:pt x="14543" y="5189"/>
                  </a:lnTo>
                  <a:lnTo>
                    <a:pt x="14703" y="4981"/>
                  </a:lnTo>
                  <a:lnTo>
                    <a:pt x="14888" y="4760"/>
                  </a:lnTo>
                  <a:lnTo>
                    <a:pt x="15060" y="4552"/>
                  </a:lnTo>
                  <a:lnTo>
                    <a:pt x="15244" y="4345"/>
                  </a:lnTo>
                  <a:lnTo>
                    <a:pt x="15441" y="4144"/>
                  </a:lnTo>
                  <a:lnTo>
                    <a:pt x="15650" y="3937"/>
                  </a:lnTo>
                  <a:lnTo>
                    <a:pt x="15847" y="3743"/>
                  </a:lnTo>
                  <a:lnTo>
                    <a:pt x="16056" y="3542"/>
                  </a:lnTo>
                  <a:lnTo>
                    <a:pt x="16277" y="3349"/>
                  </a:lnTo>
                  <a:lnTo>
                    <a:pt x="16744" y="2961"/>
                  </a:lnTo>
                  <a:lnTo>
                    <a:pt x="17223" y="2588"/>
                  </a:lnTo>
                  <a:lnTo>
                    <a:pt x="17715" y="2214"/>
                  </a:lnTo>
                  <a:lnTo>
                    <a:pt x="18232" y="1847"/>
                  </a:lnTo>
                  <a:lnTo>
                    <a:pt x="19289" y="1128"/>
                  </a:lnTo>
                  <a:lnTo>
                    <a:pt x="19830" y="768"/>
                  </a:lnTo>
                  <a:lnTo>
                    <a:pt x="20395" y="408"/>
                  </a:lnTo>
                  <a:lnTo>
                    <a:pt x="20948" y="42"/>
                  </a:lnTo>
                  <a:lnTo>
                    <a:pt x="20985" y="21"/>
                  </a:lnTo>
                  <a:lnTo>
                    <a:pt x="21022" y="14"/>
                  </a:lnTo>
                  <a:lnTo>
                    <a:pt x="21047" y="7"/>
                  </a:lnTo>
                  <a:lnTo>
                    <a:pt x="21133" y="0"/>
                  </a:lnTo>
                  <a:lnTo>
                    <a:pt x="21428" y="0"/>
                  </a:lnTo>
                  <a:lnTo>
                    <a:pt x="21600" y="7"/>
                  </a:lnTo>
                  <a:lnTo>
                    <a:pt x="21539" y="62"/>
                  </a:lnTo>
                  <a:lnTo>
                    <a:pt x="21465" y="118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8777" y="197405"/>
              <a:ext cx="35219" cy="5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47" y="3077"/>
                  </a:moveTo>
                  <a:lnTo>
                    <a:pt x="9229" y="2886"/>
                  </a:lnTo>
                  <a:lnTo>
                    <a:pt x="9190" y="2716"/>
                  </a:lnTo>
                  <a:lnTo>
                    <a:pt x="9111" y="2546"/>
                  </a:lnTo>
                  <a:lnTo>
                    <a:pt x="9072" y="2355"/>
                  </a:lnTo>
                  <a:lnTo>
                    <a:pt x="9072" y="1994"/>
                  </a:lnTo>
                  <a:lnTo>
                    <a:pt x="9033" y="1655"/>
                  </a:lnTo>
                  <a:lnTo>
                    <a:pt x="8993" y="1464"/>
                  </a:lnTo>
                  <a:lnTo>
                    <a:pt x="8915" y="1167"/>
                  </a:lnTo>
                  <a:lnTo>
                    <a:pt x="8836" y="1018"/>
                  </a:lnTo>
                  <a:lnTo>
                    <a:pt x="8522" y="764"/>
                  </a:lnTo>
                  <a:lnTo>
                    <a:pt x="8287" y="658"/>
                  </a:lnTo>
                  <a:lnTo>
                    <a:pt x="8051" y="573"/>
                  </a:lnTo>
                  <a:lnTo>
                    <a:pt x="7894" y="530"/>
                  </a:lnTo>
                  <a:lnTo>
                    <a:pt x="7423" y="446"/>
                  </a:lnTo>
                  <a:lnTo>
                    <a:pt x="7148" y="424"/>
                  </a:lnTo>
                  <a:lnTo>
                    <a:pt x="6912" y="424"/>
                  </a:lnTo>
                  <a:lnTo>
                    <a:pt x="6676" y="467"/>
                  </a:lnTo>
                  <a:lnTo>
                    <a:pt x="6598" y="488"/>
                  </a:lnTo>
                  <a:lnTo>
                    <a:pt x="6441" y="615"/>
                  </a:lnTo>
                  <a:lnTo>
                    <a:pt x="6401" y="679"/>
                  </a:lnTo>
                  <a:lnTo>
                    <a:pt x="6244" y="870"/>
                  </a:lnTo>
                  <a:lnTo>
                    <a:pt x="6127" y="1061"/>
                  </a:lnTo>
                  <a:lnTo>
                    <a:pt x="6048" y="1252"/>
                  </a:lnTo>
                  <a:lnTo>
                    <a:pt x="6009" y="1464"/>
                  </a:lnTo>
                  <a:lnTo>
                    <a:pt x="5930" y="1867"/>
                  </a:lnTo>
                  <a:lnTo>
                    <a:pt x="5930" y="2589"/>
                  </a:lnTo>
                  <a:lnTo>
                    <a:pt x="5891" y="2928"/>
                  </a:lnTo>
                  <a:lnTo>
                    <a:pt x="5852" y="3119"/>
                  </a:lnTo>
                  <a:lnTo>
                    <a:pt x="5773" y="3268"/>
                  </a:lnTo>
                  <a:lnTo>
                    <a:pt x="5537" y="3522"/>
                  </a:lnTo>
                  <a:lnTo>
                    <a:pt x="5105" y="3840"/>
                  </a:lnTo>
                  <a:lnTo>
                    <a:pt x="4673" y="4138"/>
                  </a:lnTo>
                  <a:lnTo>
                    <a:pt x="4163" y="4477"/>
                  </a:lnTo>
                  <a:lnTo>
                    <a:pt x="3574" y="4774"/>
                  </a:lnTo>
                  <a:lnTo>
                    <a:pt x="3299" y="4923"/>
                  </a:lnTo>
                  <a:lnTo>
                    <a:pt x="2985" y="5050"/>
                  </a:lnTo>
                  <a:lnTo>
                    <a:pt x="2671" y="5156"/>
                  </a:lnTo>
                  <a:lnTo>
                    <a:pt x="2356" y="5283"/>
                  </a:lnTo>
                  <a:lnTo>
                    <a:pt x="1649" y="5453"/>
                  </a:lnTo>
                  <a:lnTo>
                    <a:pt x="1296" y="5517"/>
                  </a:lnTo>
                  <a:lnTo>
                    <a:pt x="864" y="5580"/>
                  </a:lnTo>
                  <a:lnTo>
                    <a:pt x="982" y="5708"/>
                  </a:lnTo>
                  <a:lnTo>
                    <a:pt x="982" y="5920"/>
                  </a:lnTo>
                  <a:lnTo>
                    <a:pt x="903" y="5983"/>
                  </a:lnTo>
                  <a:lnTo>
                    <a:pt x="668" y="6132"/>
                  </a:lnTo>
                  <a:lnTo>
                    <a:pt x="432" y="6217"/>
                  </a:lnTo>
                  <a:lnTo>
                    <a:pt x="157" y="6323"/>
                  </a:lnTo>
                  <a:lnTo>
                    <a:pt x="0" y="6408"/>
                  </a:lnTo>
                  <a:lnTo>
                    <a:pt x="0" y="6493"/>
                  </a:lnTo>
                  <a:lnTo>
                    <a:pt x="118" y="6556"/>
                  </a:lnTo>
                  <a:lnTo>
                    <a:pt x="511" y="6662"/>
                  </a:lnTo>
                  <a:lnTo>
                    <a:pt x="1060" y="6705"/>
                  </a:lnTo>
                  <a:lnTo>
                    <a:pt x="2081" y="6705"/>
                  </a:lnTo>
                  <a:lnTo>
                    <a:pt x="2749" y="6684"/>
                  </a:lnTo>
                  <a:lnTo>
                    <a:pt x="3103" y="6684"/>
                  </a:lnTo>
                  <a:lnTo>
                    <a:pt x="3417" y="6705"/>
                  </a:lnTo>
                  <a:lnTo>
                    <a:pt x="3809" y="6747"/>
                  </a:lnTo>
                  <a:lnTo>
                    <a:pt x="4084" y="6790"/>
                  </a:lnTo>
                  <a:lnTo>
                    <a:pt x="4399" y="6875"/>
                  </a:lnTo>
                  <a:lnTo>
                    <a:pt x="4673" y="6981"/>
                  </a:lnTo>
                  <a:lnTo>
                    <a:pt x="4909" y="7129"/>
                  </a:lnTo>
                  <a:lnTo>
                    <a:pt x="5498" y="7639"/>
                  </a:lnTo>
                  <a:lnTo>
                    <a:pt x="6284" y="8360"/>
                  </a:lnTo>
                  <a:lnTo>
                    <a:pt x="6598" y="8742"/>
                  </a:lnTo>
                  <a:lnTo>
                    <a:pt x="6912" y="9145"/>
                  </a:lnTo>
                  <a:lnTo>
                    <a:pt x="7148" y="9527"/>
                  </a:lnTo>
                  <a:lnTo>
                    <a:pt x="7305" y="9951"/>
                  </a:lnTo>
                  <a:lnTo>
                    <a:pt x="7423" y="10376"/>
                  </a:lnTo>
                  <a:lnTo>
                    <a:pt x="7619" y="11055"/>
                  </a:lnTo>
                  <a:lnTo>
                    <a:pt x="7815" y="11776"/>
                  </a:lnTo>
                  <a:lnTo>
                    <a:pt x="8012" y="12476"/>
                  </a:lnTo>
                  <a:lnTo>
                    <a:pt x="8287" y="13134"/>
                  </a:lnTo>
                  <a:lnTo>
                    <a:pt x="8836" y="14492"/>
                  </a:lnTo>
                  <a:lnTo>
                    <a:pt x="9347" y="15850"/>
                  </a:lnTo>
                  <a:lnTo>
                    <a:pt x="9583" y="16529"/>
                  </a:lnTo>
                  <a:lnTo>
                    <a:pt x="9818" y="17187"/>
                  </a:lnTo>
                  <a:lnTo>
                    <a:pt x="10015" y="17887"/>
                  </a:lnTo>
                  <a:lnTo>
                    <a:pt x="10211" y="18545"/>
                  </a:lnTo>
                  <a:lnTo>
                    <a:pt x="10368" y="19245"/>
                  </a:lnTo>
                  <a:lnTo>
                    <a:pt x="10486" y="19924"/>
                  </a:lnTo>
                  <a:lnTo>
                    <a:pt x="10564" y="20624"/>
                  </a:lnTo>
                  <a:lnTo>
                    <a:pt x="10604" y="21324"/>
                  </a:lnTo>
                  <a:lnTo>
                    <a:pt x="10643" y="21409"/>
                  </a:lnTo>
                  <a:lnTo>
                    <a:pt x="10721" y="21473"/>
                  </a:lnTo>
                  <a:lnTo>
                    <a:pt x="10839" y="21536"/>
                  </a:lnTo>
                  <a:lnTo>
                    <a:pt x="10996" y="21558"/>
                  </a:lnTo>
                  <a:lnTo>
                    <a:pt x="11389" y="21600"/>
                  </a:lnTo>
                  <a:lnTo>
                    <a:pt x="11546" y="21579"/>
                  </a:lnTo>
                  <a:lnTo>
                    <a:pt x="11743" y="21558"/>
                  </a:lnTo>
                  <a:lnTo>
                    <a:pt x="12096" y="21515"/>
                  </a:lnTo>
                  <a:lnTo>
                    <a:pt x="12410" y="21430"/>
                  </a:lnTo>
                  <a:lnTo>
                    <a:pt x="12607" y="21367"/>
                  </a:lnTo>
                  <a:lnTo>
                    <a:pt x="12724" y="21324"/>
                  </a:lnTo>
                  <a:lnTo>
                    <a:pt x="12803" y="20560"/>
                  </a:lnTo>
                  <a:lnTo>
                    <a:pt x="12842" y="19796"/>
                  </a:lnTo>
                  <a:lnTo>
                    <a:pt x="12842" y="19033"/>
                  </a:lnTo>
                  <a:lnTo>
                    <a:pt x="12764" y="18290"/>
                  </a:lnTo>
                  <a:lnTo>
                    <a:pt x="12489" y="16805"/>
                  </a:lnTo>
                  <a:lnTo>
                    <a:pt x="11860" y="13834"/>
                  </a:lnTo>
                  <a:lnTo>
                    <a:pt x="11743" y="13070"/>
                  </a:lnTo>
                  <a:lnTo>
                    <a:pt x="11703" y="12306"/>
                  </a:lnTo>
                  <a:lnTo>
                    <a:pt x="11664" y="11564"/>
                  </a:lnTo>
                  <a:lnTo>
                    <a:pt x="11743" y="10779"/>
                  </a:lnTo>
                  <a:lnTo>
                    <a:pt x="11782" y="10397"/>
                  </a:lnTo>
                  <a:lnTo>
                    <a:pt x="11860" y="10015"/>
                  </a:lnTo>
                  <a:lnTo>
                    <a:pt x="11978" y="9612"/>
                  </a:lnTo>
                  <a:lnTo>
                    <a:pt x="12096" y="9230"/>
                  </a:lnTo>
                  <a:lnTo>
                    <a:pt x="12253" y="8636"/>
                  </a:lnTo>
                  <a:lnTo>
                    <a:pt x="12371" y="8020"/>
                  </a:lnTo>
                  <a:lnTo>
                    <a:pt x="12449" y="7405"/>
                  </a:lnTo>
                  <a:lnTo>
                    <a:pt x="12567" y="6769"/>
                  </a:lnTo>
                  <a:lnTo>
                    <a:pt x="12646" y="6472"/>
                  </a:lnTo>
                  <a:lnTo>
                    <a:pt x="12764" y="6153"/>
                  </a:lnTo>
                  <a:lnTo>
                    <a:pt x="12881" y="5856"/>
                  </a:lnTo>
                  <a:lnTo>
                    <a:pt x="13039" y="5538"/>
                  </a:lnTo>
                  <a:lnTo>
                    <a:pt x="13235" y="5241"/>
                  </a:lnTo>
                  <a:lnTo>
                    <a:pt x="13510" y="4944"/>
                  </a:lnTo>
                  <a:lnTo>
                    <a:pt x="13824" y="4626"/>
                  </a:lnTo>
                  <a:lnTo>
                    <a:pt x="14217" y="4307"/>
                  </a:lnTo>
                  <a:lnTo>
                    <a:pt x="14609" y="4031"/>
                  </a:lnTo>
                  <a:lnTo>
                    <a:pt x="15473" y="3480"/>
                  </a:lnTo>
                  <a:lnTo>
                    <a:pt x="15945" y="3225"/>
                  </a:lnTo>
                  <a:lnTo>
                    <a:pt x="16966" y="2695"/>
                  </a:lnTo>
                  <a:lnTo>
                    <a:pt x="17948" y="2207"/>
                  </a:lnTo>
                  <a:lnTo>
                    <a:pt x="18969" y="1697"/>
                  </a:lnTo>
                  <a:lnTo>
                    <a:pt x="19911" y="1167"/>
                  </a:lnTo>
                  <a:lnTo>
                    <a:pt x="20775" y="615"/>
                  </a:lnTo>
                  <a:lnTo>
                    <a:pt x="21207" y="318"/>
                  </a:lnTo>
                  <a:lnTo>
                    <a:pt x="21600" y="0"/>
                  </a:lnTo>
                  <a:lnTo>
                    <a:pt x="21168" y="21"/>
                  </a:lnTo>
                  <a:lnTo>
                    <a:pt x="20736" y="64"/>
                  </a:lnTo>
                  <a:lnTo>
                    <a:pt x="20343" y="106"/>
                  </a:lnTo>
                  <a:lnTo>
                    <a:pt x="19951" y="170"/>
                  </a:lnTo>
                  <a:lnTo>
                    <a:pt x="19597" y="255"/>
                  </a:lnTo>
                  <a:lnTo>
                    <a:pt x="19244" y="361"/>
                  </a:lnTo>
                  <a:lnTo>
                    <a:pt x="18929" y="446"/>
                  </a:lnTo>
                  <a:lnTo>
                    <a:pt x="18576" y="552"/>
                  </a:lnTo>
                  <a:lnTo>
                    <a:pt x="17908" y="785"/>
                  </a:lnTo>
                  <a:lnTo>
                    <a:pt x="17319" y="1040"/>
                  </a:lnTo>
                  <a:lnTo>
                    <a:pt x="16769" y="1316"/>
                  </a:lnTo>
                  <a:lnTo>
                    <a:pt x="15081" y="2228"/>
                  </a:lnTo>
                  <a:lnTo>
                    <a:pt x="13981" y="2801"/>
                  </a:lnTo>
                  <a:lnTo>
                    <a:pt x="13392" y="3098"/>
                  </a:lnTo>
                  <a:lnTo>
                    <a:pt x="12764" y="3352"/>
                  </a:lnTo>
                  <a:lnTo>
                    <a:pt x="12135" y="3565"/>
                  </a:lnTo>
                  <a:lnTo>
                    <a:pt x="11468" y="3756"/>
                  </a:lnTo>
                  <a:lnTo>
                    <a:pt x="11311" y="3777"/>
                  </a:lnTo>
                  <a:lnTo>
                    <a:pt x="11153" y="3777"/>
                  </a:lnTo>
                  <a:lnTo>
                    <a:pt x="10957" y="3756"/>
                  </a:lnTo>
                  <a:lnTo>
                    <a:pt x="10761" y="3756"/>
                  </a:lnTo>
                  <a:lnTo>
                    <a:pt x="10447" y="3692"/>
                  </a:lnTo>
                  <a:lnTo>
                    <a:pt x="10132" y="3586"/>
                  </a:lnTo>
                  <a:lnTo>
                    <a:pt x="9857" y="3480"/>
                  </a:lnTo>
                  <a:lnTo>
                    <a:pt x="9622" y="3352"/>
                  </a:lnTo>
                  <a:lnTo>
                    <a:pt x="9465" y="3204"/>
                  </a:lnTo>
                  <a:lnTo>
                    <a:pt x="9347" y="307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18777" y="197405"/>
              <a:ext cx="35219" cy="5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47" y="3077"/>
                  </a:moveTo>
                  <a:lnTo>
                    <a:pt x="9229" y="2886"/>
                  </a:lnTo>
                  <a:lnTo>
                    <a:pt x="9190" y="2716"/>
                  </a:lnTo>
                  <a:lnTo>
                    <a:pt x="9111" y="2546"/>
                  </a:lnTo>
                  <a:lnTo>
                    <a:pt x="9072" y="2355"/>
                  </a:lnTo>
                  <a:lnTo>
                    <a:pt x="9072" y="1994"/>
                  </a:lnTo>
                  <a:lnTo>
                    <a:pt x="9033" y="1655"/>
                  </a:lnTo>
                  <a:lnTo>
                    <a:pt x="8993" y="1464"/>
                  </a:lnTo>
                  <a:lnTo>
                    <a:pt x="8915" y="1167"/>
                  </a:lnTo>
                  <a:lnTo>
                    <a:pt x="8836" y="1018"/>
                  </a:lnTo>
                  <a:lnTo>
                    <a:pt x="8522" y="764"/>
                  </a:lnTo>
                  <a:lnTo>
                    <a:pt x="8287" y="658"/>
                  </a:lnTo>
                  <a:lnTo>
                    <a:pt x="8051" y="573"/>
                  </a:lnTo>
                  <a:lnTo>
                    <a:pt x="7894" y="530"/>
                  </a:lnTo>
                  <a:lnTo>
                    <a:pt x="7423" y="446"/>
                  </a:lnTo>
                  <a:lnTo>
                    <a:pt x="7148" y="424"/>
                  </a:lnTo>
                  <a:lnTo>
                    <a:pt x="6912" y="424"/>
                  </a:lnTo>
                  <a:lnTo>
                    <a:pt x="6676" y="467"/>
                  </a:lnTo>
                  <a:lnTo>
                    <a:pt x="6598" y="488"/>
                  </a:lnTo>
                  <a:lnTo>
                    <a:pt x="6441" y="615"/>
                  </a:lnTo>
                  <a:lnTo>
                    <a:pt x="6401" y="679"/>
                  </a:lnTo>
                  <a:lnTo>
                    <a:pt x="6244" y="870"/>
                  </a:lnTo>
                  <a:lnTo>
                    <a:pt x="6127" y="1061"/>
                  </a:lnTo>
                  <a:lnTo>
                    <a:pt x="6048" y="1252"/>
                  </a:lnTo>
                  <a:lnTo>
                    <a:pt x="6009" y="1464"/>
                  </a:lnTo>
                  <a:lnTo>
                    <a:pt x="5930" y="1867"/>
                  </a:lnTo>
                  <a:lnTo>
                    <a:pt x="5930" y="2589"/>
                  </a:lnTo>
                  <a:lnTo>
                    <a:pt x="5891" y="2928"/>
                  </a:lnTo>
                  <a:lnTo>
                    <a:pt x="5852" y="3119"/>
                  </a:lnTo>
                  <a:lnTo>
                    <a:pt x="5773" y="3268"/>
                  </a:lnTo>
                  <a:lnTo>
                    <a:pt x="5537" y="3522"/>
                  </a:lnTo>
                  <a:lnTo>
                    <a:pt x="5105" y="3840"/>
                  </a:lnTo>
                  <a:lnTo>
                    <a:pt x="4673" y="4138"/>
                  </a:lnTo>
                  <a:lnTo>
                    <a:pt x="4163" y="4477"/>
                  </a:lnTo>
                  <a:lnTo>
                    <a:pt x="3574" y="4774"/>
                  </a:lnTo>
                  <a:lnTo>
                    <a:pt x="3299" y="4923"/>
                  </a:lnTo>
                  <a:lnTo>
                    <a:pt x="2985" y="5050"/>
                  </a:lnTo>
                  <a:lnTo>
                    <a:pt x="2671" y="5156"/>
                  </a:lnTo>
                  <a:lnTo>
                    <a:pt x="2356" y="5283"/>
                  </a:lnTo>
                  <a:lnTo>
                    <a:pt x="1649" y="5453"/>
                  </a:lnTo>
                  <a:lnTo>
                    <a:pt x="1296" y="5517"/>
                  </a:lnTo>
                  <a:lnTo>
                    <a:pt x="864" y="5580"/>
                  </a:lnTo>
                  <a:lnTo>
                    <a:pt x="982" y="5708"/>
                  </a:lnTo>
                  <a:lnTo>
                    <a:pt x="982" y="5920"/>
                  </a:lnTo>
                  <a:lnTo>
                    <a:pt x="903" y="5983"/>
                  </a:lnTo>
                  <a:lnTo>
                    <a:pt x="668" y="6132"/>
                  </a:lnTo>
                  <a:lnTo>
                    <a:pt x="432" y="6217"/>
                  </a:lnTo>
                  <a:lnTo>
                    <a:pt x="157" y="6323"/>
                  </a:lnTo>
                  <a:lnTo>
                    <a:pt x="0" y="6408"/>
                  </a:lnTo>
                  <a:lnTo>
                    <a:pt x="0" y="6493"/>
                  </a:lnTo>
                  <a:lnTo>
                    <a:pt x="118" y="6556"/>
                  </a:lnTo>
                  <a:lnTo>
                    <a:pt x="511" y="6662"/>
                  </a:lnTo>
                  <a:lnTo>
                    <a:pt x="1060" y="6705"/>
                  </a:lnTo>
                  <a:lnTo>
                    <a:pt x="2081" y="6705"/>
                  </a:lnTo>
                  <a:lnTo>
                    <a:pt x="2749" y="6684"/>
                  </a:lnTo>
                  <a:lnTo>
                    <a:pt x="3103" y="6684"/>
                  </a:lnTo>
                  <a:lnTo>
                    <a:pt x="3417" y="6705"/>
                  </a:lnTo>
                  <a:lnTo>
                    <a:pt x="3809" y="6747"/>
                  </a:lnTo>
                  <a:lnTo>
                    <a:pt x="4084" y="6790"/>
                  </a:lnTo>
                  <a:lnTo>
                    <a:pt x="4399" y="6875"/>
                  </a:lnTo>
                  <a:lnTo>
                    <a:pt x="4673" y="6981"/>
                  </a:lnTo>
                  <a:lnTo>
                    <a:pt x="4909" y="7129"/>
                  </a:lnTo>
                  <a:lnTo>
                    <a:pt x="5498" y="7639"/>
                  </a:lnTo>
                  <a:lnTo>
                    <a:pt x="6284" y="8360"/>
                  </a:lnTo>
                  <a:lnTo>
                    <a:pt x="6598" y="8742"/>
                  </a:lnTo>
                  <a:lnTo>
                    <a:pt x="6912" y="9145"/>
                  </a:lnTo>
                  <a:lnTo>
                    <a:pt x="7148" y="9527"/>
                  </a:lnTo>
                  <a:lnTo>
                    <a:pt x="7305" y="9951"/>
                  </a:lnTo>
                  <a:lnTo>
                    <a:pt x="7423" y="10376"/>
                  </a:lnTo>
                  <a:lnTo>
                    <a:pt x="7619" y="11055"/>
                  </a:lnTo>
                  <a:lnTo>
                    <a:pt x="7815" y="11776"/>
                  </a:lnTo>
                  <a:lnTo>
                    <a:pt x="8012" y="12476"/>
                  </a:lnTo>
                  <a:lnTo>
                    <a:pt x="8287" y="13134"/>
                  </a:lnTo>
                  <a:lnTo>
                    <a:pt x="8836" y="14492"/>
                  </a:lnTo>
                  <a:lnTo>
                    <a:pt x="9347" y="15850"/>
                  </a:lnTo>
                  <a:lnTo>
                    <a:pt x="9583" y="16529"/>
                  </a:lnTo>
                  <a:lnTo>
                    <a:pt x="9818" y="17187"/>
                  </a:lnTo>
                  <a:lnTo>
                    <a:pt x="10015" y="17887"/>
                  </a:lnTo>
                  <a:lnTo>
                    <a:pt x="10211" y="18545"/>
                  </a:lnTo>
                  <a:lnTo>
                    <a:pt x="10368" y="19245"/>
                  </a:lnTo>
                  <a:lnTo>
                    <a:pt x="10486" y="19924"/>
                  </a:lnTo>
                  <a:lnTo>
                    <a:pt x="10564" y="20624"/>
                  </a:lnTo>
                  <a:lnTo>
                    <a:pt x="10604" y="21324"/>
                  </a:lnTo>
                  <a:lnTo>
                    <a:pt x="10643" y="21409"/>
                  </a:lnTo>
                  <a:lnTo>
                    <a:pt x="10721" y="21473"/>
                  </a:lnTo>
                  <a:lnTo>
                    <a:pt x="10839" y="21536"/>
                  </a:lnTo>
                  <a:lnTo>
                    <a:pt x="10996" y="21558"/>
                  </a:lnTo>
                  <a:lnTo>
                    <a:pt x="11389" y="21600"/>
                  </a:lnTo>
                  <a:lnTo>
                    <a:pt x="11546" y="21579"/>
                  </a:lnTo>
                  <a:lnTo>
                    <a:pt x="11743" y="21558"/>
                  </a:lnTo>
                  <a:lnTo>
                    <a:pt x="12096" y="21515"/>
                  </a:lnTo>
                  <a:lnTo>
                    <a:pt x="12410" y="21430"/>
                  </a:lnTo>
                  <a:lnTo>
                    <a:pt x="12607" y="21367"/>
                  </a:lnTo>
                  <a:lnTo>
                    <a:pt x="12724" y="21324"/>
                  </a:lnTo>
                  <a:lnTo>
                    <a:pt x="12803" y="20560"/>
                  </a:lnTo>
                  <a:lnTo>
                    <a:pt x="12842" y="19796"/>
                  </a:lnTo>
                  <a:lnTo>
                    <a:pt x="12842" y="19033"/>
                  </a:lnTo>
                  <a:lnTo>
                    <a:pt x="12764" y="18290"/>
                  </a:lnTo>
                  <a:lnTo>
                    <a:pt x="12489" y="16805"/>
                  </a:lnTo>
                  <a:lnTo>
                    <a:pt x="11860" y="13834"/>
                  </a:lnTo>
                  <a:lnTo>
                    <a:pt x="11743" y="13070"/>
                  </a:lnTo>
                  <a:lnTo>
                    <a:pt x="11703" y="12306"/>
                  </a:lnTo>
                  <a:lnTo>
                    <a:pt x="11664" y="11564"/>
                  </a:lnTo>
                  <a:lnTo>
                    <a:pt x="11743" y="10779"/>
                  </a:lnTo>
                  <a:lnTo>
                    <a:pt x="11782" y="10397"/>
                  </a:lnTo>
                  <a:lnTo>
                    <a:pt x="11860" y="10015"/>
                  </a:lnTo>
                  <a:lnTo>
                    <a:pt x="11978" y="9612"/>
                  </a:lnTo>
                  <a:lnTo>
                    <a:pt x="12096" y="9230"/>
                  </a:lnTo>
                  <a:lnTo>
                    <a:pt x="12253" y="8636"/>
                  </a:lnTo>
                  <a:lnTo>
                    <a:pt x="12371" y="8020"/>
                  </a:lnTo>
                  <a:lnTo>
                    <a:pt x="12449" y="7405"/>
                  </a:lnTo>
                  <a:lnTo>
                    <a:pt x="12567" y="6769"/>
                  </a:lnTo>
                  <a:lnTo>
                    <a:pt x="12646" y="6472"/>
                  </a:lnTo>
                  <a:lnTo>
                    <a:pt x="12764" y="6153"/>
                  </a:lnTo>
                  <a:lnTo>
                    <a:pt x="12881" y="5856"/>
                  </a:lnTo>
                  <a:lnTo>
                    <a:pt x="13039" y="5538"/>
                  </a:lnTo>
                  <a:lnTo>
                    <a:pt x="13235" y="5241"/>
                  </a:lnTo>
                  <a:lnTo>
                    <a:pt x="13510" y="4944"/>
                  </a:lnTo>
                  <a:lnTo>
                    <a:pt x="13824" y="4626"/>
                  </a:lnTo>
                  <a:lnTo>
                    <a:pt x="14217" y="4307"/>
                  </a:lnTo>
                  <a:lnTo>
                    <a:pt x="14609" y="4031"/>
                  </a:lnTo>
                  <a:lnTo>
                    <a:pt x="15473" y="3480"/>
                  </a:lnTo>
                  <a:lnTo>
                    <a:pt x="15945" y="3225"/>
                  </a:lnTo>
                  <a:lnTo>
                    <a:pt x="16966" y="2695"/>
                  </a:lnTo>
                  <a:lnTo>
                    <a:pt x="17948" y="2207"/>
                  </a:lnTo>
                  <a:lnTo>
                    <a:pt x="18969" y="1697"/>
                  </a:lnTo>
                  <a:lnTo>
                    <a:pt x="19911" y="1167"/>
                  </a:lnTo>
                  <a:lnTo>
                    <a:pt x="20775" y="615"/>
                  </a:lnTo>
                  <a:lnTo>
                    <a:pt x="21207" y="318"/>
                  </a:lnTo>
                  <a:lnTo>
                    <a:pt x="21600" y="0"/>
                  </a:lnTo>
                  <a:lnTo>
                    <a:pt x="21168" y="21"/>
                  </a:lnTo>
                  <a:lnTo>
                    <a:pt x="20736" y="64"/>
                  </a:lnTo>
                  <a:lnTo>
                    <a:pt x="20343" y="106"/>
                  </a:lnTo>
                  <a:lnTo>
                    <a:pt x="19951" y="170"/>
                  </a:lnTo>
                  <a:lnTo>
                    <a:pt x="19597" y="255"/>
                  </a:lnTo>
                  <a:lnTo>
                    <a:pt x="19244" y="361"/>
                  </a:lnTo>
                  <a:lnTo>
                    <a:pt x="18929" y="446"/>
                  </a:lnTo>
                  <a:lnTo>
                    <a:pt x="18576" y="552"/>
                  </a:lnTo>
                  <a:lnTo>
                    <a:pt x="17908" y="785"/>
                  </a:lnTo>
                  <a:lnTo>
                    <a:pt x="17319" y="1040"/>
                  </a:lnTo>
                  <a:lnTo>
                    <a:pt x="16769" y="1316"/>
                  </a:lnTo>
                  <a:lnTo>
                    <a:pt x="15081" y="2228"/>
                  </a:lnTo>
                  <a:lnTo>
                    <a:pt x="13981" y="2801"/>
                  </a:lnTo>
                  <a:lnTo>
                    <a:pt x="13392" y="3098"/>
                  </a:lnTo>
                  <a:lnTo>
                    <a:pt x="12764" y="3352"/>
                  </a:lnTo>
                  <a:lnTo>
                    <a:pt x="12135" y="3565"/>
                  </a:lnTo>
                  <a:lnTo>
                    <a:pt x="11468" y="3756"/>
                  </a:lnTo>
                  <a:lnTo>
                    <a:pt x="11311" y="3777"/>
                  </a:lnTo>
                  <a:lnTo>
                    <a:pt x="11153" y="3777"/>
                  </a:lnTo>
                  <a:lnTo>
                    <a:pt x="10957" y="3756"/>
                  </a:lnTo>
                  <a:lnTo>
                    <a:pt x="10761" y="3756"/>
                  </a:lnTo>
                  <a:lnTo>
                    <a:pt x="10447" y="3692"/>
                  </a:lnTo>
                  <a:lnTo>
                    <a:pt x="10132" y="3586"/>
                  </a:lnTo>
                  <a:lnTo>
                    <a:pt x="9857" y="3480"/>
                  </a:lnTo>
                  <a:lnTo>
                    <a:pt x="9622" y="3352"/>
                  </a:lnTo>
                  <a:lnTo>
                    <a:pt x="9465" y="3204"/>
                  </a:lnTo>
                  <a:lnTo>
                    <a:pt x="9347" y="3077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106720" y="232713"/>
              <a:ext cx="299887" cy="106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83" y="21600"/>
                  </a:moveTo>
                  <a:lnTo>
                    <a:pt x="8450" y="21316"/>
                  </a:lnTo>
                  <a:lnTo>
                    <a:pt x="8517" y="21062"/>
                  </a:lnTo>
                  <a:lnTo>
                    <a:pt x="8580" y="20797"/>
                  </a:lnTo>
                  <a:lnTo>
                    <a:pt x="8642" y="20554"/>
                  </a:lnTo>
                  <a:lnTo>
                    <a:pt x="8935" y="19619"/>
                  </a:lnTo>
                  <a:lnTo>
                    <a:pt x="9223" y="18684"/>
                  </a:lnTo>
                  <a:lnTo>
                    <a:pt x="9516" y="17790"/>
                  </a:lnTo>
                  <a:lnTo>
                    <a:pt x="9813" y="16886"/>
                  </a:lnTo>
                  <a:lnTo>
                    <a:pt x="10111" y="16012"/>
                  </a:lnTo>
                  <a:lnTo>
                    <a:pt x="10418" y="15138"/>
                  </a:lnTo>
                  <a:lnTo>
                    <a:pt x="10726" y="14244"/>
                  </a:lnTo>
                  <a:lnTo>
                    <a:pt x="11042" y="13350"/>
                  </a:lnTo>
                  <a:lnTo>
                    <a:pt x="11158" y="13015"/>
                  </a:lnTo>
                  <a:lnTo>
                    <a:pt x="11268" y="12659"/>
                  </a:lnTo>
                  <a:lnTo>
                    <a:pt x="11321" y="12466"/>
                  </a:lnTo>
                  <a:lnTo>
                    <a:pt x="11417" y="12080"/>
                  </a:lnTo>
                  <a:lnTo>
                    <a:pt x="11455" y="11877"/>
                  </a:lnTo>
                  <a:lnTo>
                    <a:pt x="11499" y="11755"/>
                  </a:lnTo>
                  <a:lnTo>
                    <a:pt x="11542" y="11653"/>
                  </a:lnTo>
                  <a:lnTo>
                    <a:pt x="11590" y="11552"/>
                  </a:lnTo>
                  <a:lnTo>
                    <a:pt x="11695" y="11389"/>
                  </a:lnTo>
                  <a:lnTo>
                    <a:pt x="11811" y="11267"/>
                  </a:lnTo>
                  <a:lnTo>
                    <a:pt x="11868" y="11227"/>
                  </a:lnTo>
                  <a:lnTo>
                    <a:pt x="11959" y="11145"/>
                  </a:lnTo>
                  <a:lnTo>
                    <a:pt x="12051" y="11054"/>
                  </a:lnTo>
                  <a:lnTo>
                    <a:pt x="12137" y="10973"/>
                  </a:lnTo>
                  <a:lnTo>
                    <a:pt x="12224" y="10871"/>
                  </a:lnTo>
                  <a:lnTo>
                    <a:pt x="12396" y="10678"/>
                  </a:lnTo>
                  <a:lnTo>
                    <a:pt x="12564" y="10475"/>
                  </a:lnTo>
                  <a:lnTo>
                    <a:pt x="12651" y="10383"/>
                  </a:lnTo>
                  <a:lnTo>
                    <a:pt x="12737" y="10302"/>
                  </a:lnTo>
                  <a:lnTo>
                    <a:pt x="12819" y="10221"/>
                  </a:lnTo>
                  <a:lnTo>
                    <a:pt x="12905" y="10160"/>
                  </a:lnTo>
                  <a:lnTo>
                    <a:pt x="12996" y="10099"/>
                  </a:lnTo>
                  <a:lnTo>
                    <a:pt x="13083" y="10058"/>
                  </a:lnTo>
                  <a:lnTo>
                    <a:pt x="13169" y="10038"/>
                  </a:lnTo>
                  <a:lnTo>
                    <a:pt x="13265" y="10028"/>
                  </a:lnTo>
                  <a:lnTo>
                    <a:pt x="13424" y="10028"/>
                  </a:lnTo>
                  <a:lnTo>
                    <a:pt x="13477" y="10018"/>
                  </a:lnTo>
                  <a:lnTo>
                    <a:pt x="13592" y="9987"/>
                  </a:lnTo>
                  <a:lnTo>
                    <a:pt x="13702" y="9947"/>
                  </a:lnTo>
                  <a:lnTo>
                    <a:pt x="13808" y="9916"/>
                  </a:lnTo>
                  <a:lnTo>
                    <a:pt x="13923" y="9886"/>
                  </a:lnTo>
                  <a:lnTo>
                    <a:pt x="14029" y="9886"/>
                  </a:lnTo>
                  <a:lnTo>
                    <a:pt x="14082" y="9896"/>
                  </a:lnTo>
                  <a:lnTo>
                    <a:pt x="14139" y="9916"/>
                  </a:lnTo>
                  <a:lnTo>
                    <a:pt x="14086" y="9835"/>
                  </a:lnTo>
                  <a:lnTo>
                    <a:pt x="14038" y="9764"/>
                  </a:lnTo>
                  <a:lnTo>
                    <a:pt x="13986" y="9713"/>
                  </a:lnTo>
                  <a:lnTo>
                    <a:pt x="13928" y="9662"/>
                  </a:lnTo>
                  <a:lnTo>
                    <a:pt x="13813" y="9581"/>
                  </a:lnTo>
                  <a:lnTo>
                    <a:pt x="13702" y="9510"/>
                  </a:lnTo>
                  <a:lnTo>
                    <a:pt x="13587" y="9449"/>
                  </a:lnTo>
                  <a:lnTo>
                    <a:pt x="13414" y="9327"/>
                  </a:lnTo>
                  <a:lnTo>
                    <a:pt x="13361" y="9276"/>
                  </a:lnTo>
                  <a:lnTo>
                    <a:pt x="13313" y="9215"/>
                  </a:lnTo>
                  <a:lnTo>
                    <a:pt x="13265" y="9144"/>
                  </a:lnTo>
                  <a:lnTo>
                    <a:pt x="13337" y="8951"/>
                  </a:lnTo>
                  <a:lnTo>
                    <a:pt x="13405" y="8768"/>
                  </a:lnTo>
                  <a:lnTo>
                    <a:pt x="13462" y="8565"/>
                  </a:lnTo>
                  <a:lnTo>
                    <a:pt x="13525" y="8372"/>
                  </a:lnTo>
                  <a:lnTo>
                    <a:pt x="13630" y="7996"/>
                  </a:lnTo>
                  <a:lnTo>
                    <a:pt x="13726" y="7600"/>
                  </a:lnTo>
                  <a:lnTo>
                    <a:pt x="13827" y="7193"/>
                  </a:lnTo>
                  <a:lnTo>
                    <a:pt x="13928" y="6797"/>
                  </a:lnTo>
                  <a:lnTo>
                    <a:pt x="13986" y="6573"/>
                  </a:lnTo>
                  <a:lnTo>
                    <a:pt x="14048" y="6370"/>
                  </a:lnTo>
                  <a:lnTo>
                    <a:pt x="14120" y="6157"/>
                  </a:lnTo>
                  <a:lnTo>
                    <a:pt x="14192" y="5923"/>
                  </a:lnTo>
                  <a:lnTo>
                    <a:pt x="14226" y="5842"/>
                  </a:lnTo>
                  <a:lnTo>
                    <a:pt x="14293" y="5659"/>
                  </a:lnTo>
                  <a:lnTo>
                    <a:pt x="14365" y="5466"/>
                  </a:lnTo>
                  <a:lnTo>
                    <a:pt x="14394" y="5375"/>
                  </a:lnTo>
                  <a:lnTo>
                    <a:pt x="14504" y="5222"/>
                  </a:lnTo>
                  <a:lnTo>
                    <a:pt x="14614" y="5080"/>
                  </a:lnTo>
                  <a:lnTo>
                    <a:pt x="14734" y="4938"/>
                  </a:lnTo>
                  <a:lnTo>
                    <a:pt x="14835" y="4785"/>
                  </a:lnTo>
                  <a:lnTo>
                    <a:pt x="14907" y="4684"/>
                  </a:lnTo>
                  <a:lnTo>
                    <a:pt x="14979" y="4623"/>
                  </a:lnTo>
                  <a:lnTo>
                    <a:pt x="15047" y="4572"/>
                  </a:lnTo>
                  <a:lnTo>
                    <a:pt x="15109" y="4541"/>
                  </a:lnTo>
                  <a:lnTo>
                    <a:pt x="15243" y="4460"/>
                  </a:lnTo>
                  <a:lnTo>
                    <a:pt x="15325" y="4409"/>
                  </a:lnTo>
                  <a:lnTo>
                    <a:pt x="15407" y="4348"/>
                  </a:lnTo>
                  <a:lnTo>
                    <a:pt x="15464" y="4287"/>
                  </a:lnTo>
                  <a:lnTo>
                    <a:pt x="15527" y="4237"/>
                  </a:lnTo>
                  <a:lnTo>
                    <a:pt x="15584" y="4166"/>
                  </a:lnTo>
                  <a:lnTo>
                    <a:pt x="15647" y="4084"/>
                  </a:lnTo>
                  <a:lnTo>
                    <a:pt x="15757" y="3942"/>
                  </a:lnTo>
                  <a:lnTo>
                    <a:pt x="15868" y="3779"/>
                  </a:lnTo>
                  <a:lnTo>
                    <a:pt x="15983" y="3607"/>
                  </a:lnTo>
                  <a:lnTo>
                    <a:pt x="16093" y="3424"/>
                  </a:lnTo>
                  <a:lnTo>
                    <a:pt x="16208" y="3251"/>
                  </a:lnTo>
                  <a:lnTo>
                    <a:pt x="16333" y="3089"/>
                  </a:lnTo>
                  <a:lnTo>
                    <a:pt x="16362" y="3048"/>
                  </a:lnTo>
                  <a:lnTo>
                    <a:pt x="16400" y="3017"/>
                  </a:lnTo>
                  <a:lnTo>
                    <a:pt x="16434" y="2987"/>
                  </a:lnTo>
                  <a:lnTo>
                    <a:pt x="16477" y="2967"/>
                  </a:lnTo>
                  <a:lnTo>
                    <a:pt x="16564" y="2936"/>
                  </a:lnTo>
                  <a:lnTo>
                    <a:pt x="16640" y="2926"/>
                  </a:lnTo>
                  <a:lnTo>
                    <a:pt x="17303" y="3028"/>
                  </a:lnTo>
                  <a:lnTo>
                    <a:pt x="17639" y="3078"/>
                  </a:lnTo>
                  <a:lnTo>
                    <a:pt x="17970" y="3119"/>
                  </a:lnTo>
                  <a:lnTo>
                    <a:pt x="18143" y="3139"/>
                  </a:lnTo>
                  <a:lnTo>
                    <a:pt x="18306" y="3150"/>
                  </a:lnTo>
                  <a:lnTo>
                    <a:pt x="18652" y="3150"/>
                  </a:lnTo>
                  <a:lnTo>
                    <a:pt x="18815" y="3129"/>
                  </a:lnTo>
                  <a:lnTo>
                    <a:pt x="18988" y="3109"/>
                  </a:lnTo>
                  <a:lnTo>
                    <a:pt x="19156" y="3078"/>
                  </a:lnTo>
                  <a:lnTo>
                    <a:pt x="19324" y="3038"/>
                  </a:lnTo>
                  <a:lnTo>
                    <a:pt x="19507" y="2967"/>
                  </a:lnTo>
                  <a:lnTo>
                    <a:pt x="19684" y="2906"/>
                  </a:lnTo>
                  <a:lnTo>
                    <a:pt x="19862" y="2824"/>
                  </a:lnTo>
                  <a:lnTo>
                    <a:pt x="20198" y="2621"/>
                  </a:lnTo>
                  <a:lnTo>
                    <a:pt x="20361" y="2499"/>
                  </a:lnTo>
                  <a:lnTo>
                    <a:pt x="20529" y="2367"/>
                  </a:lnTo>
                  <a:lnTo>
                    <a:pt x="20693" y="2215"/>
                  </a:lnTo>
                  <a:lnTo>
                    <a:pt x="20952" y="1971"/>
                  </a:lnTo>
                  <a:lnTo>
                    <a:pt x="21086" y="1849"/>
                  </a:lnTo>
                  <a:lnTo>
                    <a:pt x="21206" y="1707"/>
                  </a:lnTo>
                  <a:lnTo>
                    <a:pt x="21269" y="1636"/>
                  </a:lnTo>
                  <a:lnTo>
                    <a:pt x="21322" y="1544"/>
                  </a:lnTo>
                  <a:lnTo>
                    <a:pt x="21379" y="1443"/>
                  </a:lnTo>
                  <a:lnTo>
                    <a:pt x="21427" y="1341"/>
                  </a:lnTo>
                  <a:lnTo>
                    <a:pt x="21470" y="1219"/>
                  </a:lnTo>
                  <a:lnTo>
                    <a:pt x="21509" y="1097"/>
                  </a:lnTo>
                  <a:lnTo>
                    <a:pt x="21542" y="955"/>
                  </a:lnTo>
                  <a:lnTo>
                    <a:pt x="21571" y="792"/>
                  </a:lnTo>
                  <a:lnTo>
                    <a:pt x="21586" y="701"/>
                  </a:lnTo>
                  <a:lnTo>
                    <a:pt x="21595" y="599"/>
                  </a:lnTo>
                  <a:lnTo>
                    <a:pt x="21600" y="538"/>
                  </a:lnTo>
                  <a:lnTo>
                    <a:pt x="21595" y="478"/>
                  </a:lnTo>
                  <a:lnTo>
                    <a:pt x="21586" y="417"/>
                  </a:lnTo>
                  <a:lnTo>
                    <a:pt x="21571" y="366"/>
                  </a:lnTo>
                  <a:lnTo>
                    <a:pt x="21538" y="284"/>
                  </a:lnTo>
                  <a:lnTo>
                    <a:pt x="21504" y="193"/>
                  </a:lnTo>
                  <a:lnTo>
                    <a:pt x="21418" y="71"/>
                  </a:lnTo>
                  <a:lnTo>
                    <a:pt x="21394" y="51"/>
                  </a:lnTo>
                  <a:lnTo>
                    <a:pt x="21336" y="30"/>
                  </a:lnTo>
                  <a:lnTo>
                    <a:pt x="21278" y="30"/>
                  </a:lnTo>
                  <a:lnTo>
                    <a:pt x="21250" y="41"/>
                  </a:lnTo>
                  <a:lnTo>
                    <a:pt x="21182" y="81"/>
                  </a:lnTo>
                  <a:lnTo>
                    <a:pt x="21158" y="417"/>
                  </a:lnTo>
                  <a:lnTo>
                    <a:pt x="21134" y="417"/>
                  </a:lnTo>
                  <a:lnTo>
                    <a:pt x="21115" y="427"/>
                  </a:lnTo>
                  <a:lnTo>
                    <a:pt x="21096" y="447"/>
                  </a:lnTo>
                  <a:lnTo>
                    <a:pt x="21081" y="467"/>
                  </a:lnTo>
                  <a:lnTo>
                    <a:pt x="21048" y="518"/>
                  </a:lnTo>
                  <a:lnTo>
                    <a:pt x="21019" y="589"/>
                  </a:lnTo>
                  <a:lnTo>
                    <a:pt x="20995" y="660"/>
                  </a:lnTo>
                  <a:lnTo>
                    <a:pt x="20976" y="732"/>
                  </a:lnTo>
                  <a:lnTo>
                    <a:pt x="20952" y="792"/>
                  </a:lnTo>
                  <a:lnTo>
                    <a:pt x="20923" y="843"/>
                  </a:lnTo>
                  <a:lnTo>
                    <a:pt x="20712" y="1046"/>
                  </a:lnTo>
                  <a:lnTo>
                    <a:pt x="20501" y="1219"/>
                  </a:lnTo>
                  <a:lnTo>
                    <a:pt x="20285" y="1382"/>
                  </a:lnTo>
                  <a:lnTo>
                    <a:pt x="20064" y="1534"/>
                  </a:lnTo>
                  <a:lnTo>
                    <a:pt x="19852" y="1656"/>
                  </a:lnTo>
                  <a:lnTo>
                    <a:pt x="19627" y="1778"/>
                  </a:lnTo>
                  <a:lnTo>
                    <a:pt x="19401" y="1890"/>
                  </a:lnTo>
                  <a:lnTo>
                    <a:pt x="19171" y="1991"/>
                  </a:lnTo>
                  <a:lnTo>
                    <a:pt x="19055" y="2052"/>
                  </a:lnTo>
                  <a:lnTo>
                    <a:pt x="18940" y="2093"/>
                  </a:lnTo>
                  <a:lnTo>
                    <a:pt x="18595" y="2184"/>
                  </a:lnTo>
                  <a:lnTo>
                    <a:pt x="18484" y="2195"/>
                  </a:lnTo>
                  <a:lnTo>
                    <a:pt x="18258" y="2195"/>
                  </a:lnTo>
                  <a:lnTo>
                    <a:pt x="18038" y="2174"/>
                  </a:lnTo>
                  <a:lnTo>
                    <a:pt x="17586" y="2093"/>
                  </a:lnTo>
                  <a:lnTo>
                    <a:pt x="17365" y="2042"/>
                  </a:lnTo>
                  <a:lnTo>
                    <a:pt x="17298" y="2032"/>
                  </a:lnTo>
                  <a:lnTo>
                    <a:pt x="17173" y="1991"/>
                  </a:lnTo>
                  <a:lnTo>
                    <a:pt x="17111" y="1961"/>
                  </a:lnTo>
                  <a:lnTo>
                    <a:pt x="16996" y="1880"/>
                  </a:lnTo>
                  <a:lnTo>
                    <a:pt x="16943" y="1829"/>
                  </a:lnTo>
                  <a:lnTo>
                    <a:pt x="16837" y="1707"/>
                  </a:lnTo>
                  <a:lnTo>
                    <a:pt x="16780" y="1646"/>
                  </a:lnTo>
                  <a:lnTo>
                    <a:pt x="16732" y="1575"/>
                  </a:lnTo>
                  <a:lnTo>
                    <a:pt x="16684" y="1483"/>
                  </a:lnTo>
                  <a:lnTo>
                    <a:pt x="16588" y="1311"/>
                  </a:lnTo>
                  <a:lnTo>
                    <a:pt x="16487" y="1128"/>
                  </a:lnTo>
                  <a:lnTo>
                    <a:pt x="16448" y="1331"/>
                  </a:lnTo>
                  <a:lnTo>
                    <a:pt x="16415" y="1554"/>
                  </a:lnTo>
                  <a:lnTo>
                    <a:pt x="16381" y="1768"/>
                  </a:lnTo>
                  <a:lnTo>
                    <a:pt x="16348" y="1971"/>
                  </a:lnTo>
                  <a:lnTo>
                    <a:pt x="16309" y="2184"/>
                  </a:lnTo>
                  <a:lnTo>
                    <a:pt x="16266" y="2377"/>
                  </a:lnTo>
                  <a:lnTo>
                    <a:pt x="16242" y="2469"/>
                  </a:lnTo>
                  <a:lnTo>
                    <a:pt x="16184" y="2631"/>
                  </a:lnTo>
                  <a:lnTo>
                    <a:pt x="16151" y="2703"/>
                  </a:lnTo>
                  <a:lnTo>
                    <a:pt x="16108" y="2814"/>
                  </a:lnTo>
                  <a:lnTo>
                    <a:pt x="16060" y="2906"/>
                  </a:lnTo>
                  <a:lnTo>
                    <a:pt x="16016" y="2997"/>
                  </a:lnTo>
                  <a:lnTo>
                    <a:pt x="15968" y="3078"/>
                  </a:lnTo>
                  <a:lnTo>
                    <a:pt x="15911" y="3160"/>
                  </a:lnTo>
                  <a:lnTo>
                    <a:pt x="15863" y="3231"/>
                  </a:lnTo>
                  <a:lnTo>
                    <a:pt x="15757" y="3353"/>
                  </a:lnTo>
                  <a:lnTo>
                    <a:pt x="15647" y="3475"/>
                  </a:lnTo>
                  <a:lnTo>
                    <a:pt x="15531" y="3566"/>
                  </a:lnTo>
                  <a:lnTo>
                    <a:pt x="15416" y="3647"/>
                  </a:lnTo>
                  <a:lnTo>
                    <a:pt x="15296" y="3729"/>
                  </a:lnTo>
                  <a:lnTo>
                    <a:pt x="14816" y="4033"/>
                  </a:lnTo>
                  <a:lnTo>
                    <a:pt x="14691" y="4135"/>
                  </a:lnTo>
                  <a:lnTo>
                    <a:pt x="14576" y="4247"/>
                  </a:lnTo>
                  <a:lnTo>
                    <a:pt x="14461" y="4369"/>
                  </a:lnTo>
                  <a:lnTo>
                    <a:pt x="14346" y="4501"/>
                  </a:lnTo>
                  <a:lnTo>
                    <a:pt x="14230" y="4663"/>
                  </a:lnTo>
                  <a:lnTo>
                    <a:pt x="14120" y="4846"/>
                  </a:lnTo>
                  <a:lnTo>
                    <a:pt x="14067" y="4928"/>
                  </a:lnTo>
                  <a:lnTo>
                    <a:pt x="14019" y="5019"/>
                  </a:lnTo>
                  <a:lnTo>
                    <a:pt x="13976" y="5121"/>
                  </a:lnTo>
                  <a:lnTo>
                    <a:pt x="13933" y="5212"/>
                  </a:lnTo>
                  <a:lnTo>
                    <a:pt x="13827" y="5568"/>
                  </a:lnTo>
                  <a:lnTo>
                    <a:pt x="13726" y="5923"/>
                  </a:lnTo>
                  <a:lnTo>
                    <a:pt x="13544" y="6634"/>
                  </a:lnTo>
                  <a:lnTo>
                    <a:pt x="13371" y="7356"/>
                  </a:lnTo>
                  <a:lnTo>
                    <a:pt x="13193" y="8057"/>
                  </a:lnTo>
                  <a:lnTo>
                    <a:pt x="13107" y="8382"/>
                  </a:lnTo>
                  <a:lnTo>
                    <a:pt x="13011" y="8717"/>
                  </a:lnTo>
                  <a:lnTo>
                    <a:pt x="12905" y="9022"/>
                  </a:lnTo>
                  <a:lnTo>
                    <a:pt x="12848" y="9174"/>
                  </a:lnTo>
                  <a:lnTo>
                    <a:pt x="12795" y="9327"/>
                  </a:lnTo>
                  <a:lnTo>
                    <a:pt x="12732" y="9469"/>
                  </a:lnTo>
                  <a:lnTo>
                    <a:pt x="12675" y="9611"/>
                  </a:lnTo>
                  <a:lnTo>
                    <a:pt x="12603" y="9743"/>
                  </a:lnTo>
                  <a:lnTo>
                    <a:pt x="12468" y="10008"/>
                  </a:lnTo>
                  <a:lnTo>
                    <a:pt x="12392" y="10119"/>
                  </a:lnTo>
                  <a:lnTo>
                    <a:pt x="12315" y="10241"/>
                  </a:lnTo>
                  <a:lnTo>
                    <a:pt x="12228" y="10343"/>
                  </a:lnTo>
                  <a:lnTo>
                    <a:pt x="12171" y="10414"/>
                  </a:lnTo>
                  <a:lnTo>
                    <a:pt x="12113" y="10475"/>
                  </a:lnTo>
                  <a:lnTo>
                    <a:pt x="12055" y="10526"/>
                  </a:lnTo>
                  <a:lnTo>
                    <a:pt x="11993" y="10566"/>
                  </a:lnTo>
                  <a:lnTo>
                    <a:pt x="11935" y="10597"/>
                  </a:lnTo>
                  <a:lnTo>
                    <a:pt x="11883" y="10617"/>
                  </a:lnTo>
                  <a:lnTo>
                    <a:pt x="11772" y="10617"/>
                  </a:lnTo>
                  <a:lnTo>
                    <a:pt x="11719" y="10607"/>
                  </a:lnTo>
                  <a:lnTo>
                    <a:pt x="11614" y="10566"/>
                  </a:lnTo>
                  <a:lnTo>
                    <a:pt x="11566" y="10516"/>
                  </a:lnTo>
                  <a:lnTo>
                    <a:pt x="11513" y="10475"/>
                  </a:lnTo>
                  <a:lnTo>
                    <a:pt x="11470" y="10434"/>
                  </a:lnTo>
                  <a:lnTo>
                    <a:pt x="11422" y="10373"/>
                  </a:lnTo>
                  <a:lnTo>
                    <a:pt x="11369" y="10312"/>
                  </a:lnTo>
                  <a:lnTo>
                    <a:pt x="11239" y="10099"/>
                  </a:lnTo>
                  <a:lnTo>
                    <a:pt x="11196" y="10018"/>
                  </a:lnTo>
                  <a:lnTo>
                    <a:pt x="11119" y="9825"/>
                  </a:lnTo>
                  <a:lnTo>
                    <a:pt x="11038" y="9632"/>
                  </a:lnTo>
                  <a:lnTo>
                    <a:pt x="10970" y="9428"/>
                  </a:lnTo>
                  <a:lnTo>
                    <a:pt x="10903" y="9205"/>
                  </a:lnTo>
                  <a:lnTo>
                    <a:pt x="10841" y="8992"/>
                  </a:lnTo>
                  <a:lnTo>
                    <a:pt x="10783" y="8768"/>
                  </a:lnTo>
                  <a:lnTo>
                    <a:pt x="10740" y="8595"/>
                  </a:lnTo>
                  <a:lnTo>
                    <a:pt x="10706" y="8433"/>
                  </a:lnTo>
                  <a:lnTo>
                    <a:pt x="10668" y="8260"/>
                  </a:lnTo>
                  <a:lnTo>
                    <a:pt x="10634" y="8087"/>
                  </a:lnTo>
                  <a:lnTo>
                    <a:pt x="10577" y="7732"/>
                  </a:lnTo>
                  <a:lnTo>
                    <a:pt x="10471" y="7021"/>
                  </a:lnTo>
                  <a:lnTo>
                    <a:pt x="10423" y="6655"/>
                  </a:lnTo>
                  <a:lnTo>
                    <a:pt x="10375" y="6319"/>
                  </a:lnTo>
                  <a:lnTo>
                    <a:pt x="10322" y="5974"/>
                  </a:lnTo>
                  <a:lnTo>
                    <a:pt x="10250" y="5618"/>
                  </a:lnTo>
                  <a:lnTo>
                    <a:pt x="10164" y="5263"/>
                  </a:lnTo>
                  <a:lnTo>
                    <a:pt x="10082" y="4917"/>
                  </a:lnTo>
                  <a:lnTo>
                    <a:pt x="9991" y="4562"/>
                  </a:lnTo>
                  <a:lnTo>
                    <a:pt x="9890" y="4227"/>
                  </a:lnTo>
                  <a:lnTo>
                    <a:pt x="9794" y="3881"/>
                  </a:lnTo>
                  <a:lnTo>
                    <a:pt x="9698" y="3546"/>
                  </a:lnTo>
                  <a:lnTo>
                    <a:pt x="9597" y="3200"/>
                  </a:lnTo>
                  <a:lnTo>
                    <a:pt x="9573" y="3109"/>
                  </a:lnTo>
                  <a:lnTo>
                    <a:pt x="9554" y="3028"/>
                  </a:lnTo>
                  <a:lnTo>
                    <a:pt x="9540" y="2936"/>
                  </a:lnTo>
                  <a:lnTo>
                    <a:pt x="9525" y="2835"/>
                  </a:lnTo>
                  <a:lnTo>
                    <a:pt x="9506" y="2631"/>
                  </a:lnTo>
                  <a:lnTo>
                    <a:pt x="9497" y="2428"/>
                  </a:lnTo>
                  <a:lnTo>
                    <a:pt x="9492" y="2215"/>
                  </a:lnTo>
                  <a:lnTo>
                    <a:pt x="9492" y="1808"/>
                  </a:lnTo>
                  <a:lnTo>
                    <a:pt x="9497" y="1615"/>
                  </a:lnTo>
                  <a:lnTo>
                    <a:pt x="9497" y="1402"/>
                  </a:lnTo>
                  <a:lnTo>
                    <a:pt x="9492" y="1209"/>
                  </a:lnTo>
                  <a:lnTo>
                    <a:pt x="9492" y="1006"/>
                  </a:lnTo>
                  <a:lnTo>
                    <a:pt x="9487" y="792"/>
                  </a:lnTo>
                  <a:lnTo>
                    <a:pt x="9482" y="599"/>
                  </a:lnTo>
                  <a:lnTo>
                    <a:pt x="9473" y="406"/>
                  </a:lnTo>
                  <a:lnTo>
                    <a:pt x="9458" y="213"/>
                  </a:lnTo>
                  <a:lnTo>
                    <a:pt x="9444" y="30"/>
                  </a:lnTo>
                  <a:lnTo>
                    <a:pt x="9439" y="10"/>
                  </a:lnTo>
                  <a:lnTo>
                    <a:pt x="9429" y="10"/>
                  </a:lnTo>
                  <a:lnTo>
                    <a:pt x="9410" y="0"/>
                  </a:lnTo>
                  <a:lnTo>
                    <a:pt x="9386" y="10"/>
                  </a:lnTo>
                  <a:lnTo>
                    <a:pt x="9338" y="20"/>
                  </a:lnTo>
                  <a:lnTo>
                    <a:pt x="9285" y="30"/>
                  </a:lnTo>
                  <a:lnTo>
                    <a:pt x="9290" y="71"/>
                  </a:lnTo>
                  <a:lnTo>
                    <a:pt x="9290" y="112"/>
                  </a:lnTo>
                  <a:lnTo>
                    <a:pt x="9271" y="173"/>
                  </a:lnTo>
                  <a:lnTo>
                    <a:pt x="9247" y="234"/>
                  </a:lnTo>
                  <a:lnTo>
                    <a:pt x="9237" y="254"/>
                  </a:lnTo>
                  <a:lnTo>
                    <a:pt x="9266" y="478"/>
                  </a:lnTo>
                  <a:lnTo>
                    <a:pt x="9304" y="721"/>
                  </a:lnTo>
                  <a:lnTo>
                    <a:pt x="9352" y="1229"/>
                  </a:lnTo>
                  <a:lnTo>
                    <a:pt x="9367" y="1483"/>
                  </a:lnTo>
                  <a:lnTo>
                    <a:pt x="9376" y="1758"/>
                  </a:lnTo>
                  <a:lnTo>
                    <a:pt x="9381" y="2012"/>
                  </a:lnTo>
                  <a:lnTo>
                    <a:pt x="9381" y="2276"/>
                  </a:lnTo>
                  <a:lnTo>
                    <a:pt x="9367" y="2530"/>
                  </a:lnTo>
                  <a:lnTo>
                    <a:pt x="9348" y="2774"/>
                  </a:lnTo>
                  <a:lnTo>
                    <a:pt x="9333" y="2906"/>
                  </a:lnTo>
                  <a:lnTo>
                    <a:pt x="9319" y="3028"/>
                  </a:lnTo>
                  <a:lnTo>
                    <a:pt x="9271" y="3251"/>
                  </a:lnTo>
                  <a:lnTo>
                    <a:pt x="9218" y="3475"/>
                  </a:lnTo>
                  <a:lnTo>
                    <a:pt x="9189" y="3576"/>
                  </a:lnTo>
                  <a:lnTo>
                    <a:pt x="9151" y="3668"/>
                  </a:lnTo>
                  <a:lnTo>
                    <a:pt x="9117" y="3759"/>
                  </a:lnTo>
                  <a:lnTo>
                    <a:pt x="9074" y="3851"/>
                  </a:lnTo>
                  <a:lnTo>
                    <a:pt x="9031" y="3932"/>
                  </a:lnTo>
                  <a:lnTo>
                    <a:pt x="8978" y="4013"/>
                  </a:lnTo>
                  <a:lnTo>
                    <a:pt x="8911" y="4115"/>
                  </a:lnTo>
                  <a:lnTo>
                    <a:pt x="8848" y="4206"/>
                  </a:lnTo>
                  <a:lnTo>
                    <a:pt x="8791" y="4308"/>
                  </a:lnTo>
                  <a:lnTo>
                    <a:pt x="8738" y="4409"/>
                  </a:lnTo>
                  <a:lnTo>
                    <a:pt x="8680" y="4521"/>
                  </a:lnTo>
                  <a:lnTo>
                    <a:pt x="8628" y="4623"/>
                  </a:lnTo>
                  <a:lnTo>
                    <a:pt x="8584" y="4735"/>
                  </a:lnTo>
                  <a:lnTo>
                    <a:pt x="8536" y="4856"/>
                  </a:lnTo>
                  <a:lnTo>
                    <a:pt x="8373" y="5324"/>
                  </a:lnTo>
                  <a:lnTo>
                    <a:pt x="8301" y="5578"/>
                  </a:lnTo>
                  <a:lnTo>
                    <a:pt x="8229" y="5811"/>
                  </a:lnTo>
                  <a:lnTo>
                    <a:pt x="8306" y="5740"/>
                  </a:lnTo>
                  <a:lnTo>
                    <a:pt x="8378" y="5639"/>
                  </a:lnTo>
                  <a:lnTo>
                    <a:pt x="8455" y="5537"/>
                  </a:lnTo>
                  <a:lnTo>
                    <a:pt x="8527" y="5415"/>
                  </a:lnTo>
                  <a:lnTo>
                    <a:pt x="8666" y="5171"/>
                  </a:lnTo>
                  <a:lnTo>
                    <a:pt x="8810" y="4938"/>
                  </a:lnTo>
                  <a:lnTo>
                    <a:pt x="8944" y="4735"/>
                  </a:lnTo>
                  <a:lnTo>
                    <a:pt x="9016" y="4663"/>
                  </a:lnTo>
                  <a:lnTo>
                    <a:pt x="9084" y="4613"/>
                  </a:lnTo>
                  <a:lnTo>
                    <a:pt x="9117" y="4592"/>
                  </a:lnTo>
                  <a:lnTo>
                    <a:pt x="9151" y="4582"/>
                  </a:lnTo>
                  <a:lnTo>
                    <a:pt x="9189" y="4572"/>
                  </a:lnTo>
                  <a:lnTo>
                    <a:pt x="9223" y="4572"/>
                  </a:lnTo>
                  <a:lnTo>
                    <a:pt x="9256" y="4582"/>
                  </a:lnTo>
                  <a:lnTo>
                    <a:pt x="9290" y="4602"/>
                  </a:lnTo>
                  <a:lnTo>
                    <a:pt x="9333" y="4633"/>
                  </a:lnTo>
                  <a:lnTo>
                    <a:pt x="9367" y="4663"/>
                  </a:lnTo>
                  <a:lnTo>
                    <a:pt x="9405" y="4704"/>
                  </a:lnTo>
                  <a:lnTo>
                    <a:pt x="9444" y="4755"/>
                  </a:lnTo>
                  <a:lnTo>
                    <a:pt x="9477" y="4816"/>
                  </a:lnTo>
                  <a:lnTo>
                    <a:pt x="9516" y="4877"/>
                  </a:lnTo>
                  <a:lnTo>
                    <a:pt x="9588" y="5029"/>
                  </a:lnTo>
                  <a:lnTo>
                    <a:pt x="9660" y="5212"/>
                  </a:lnTo>
                  <a:lnTo>
                    <a:pt x="9799" y="5639"/>
                  </a:lnTo>
                  <a:lnTo>
                    <a:pt x="9933" y="6096"/>
                  </a:lnTo>
                  <a:lnTo>
                    <a:pt x="9981" y="6259"/>
                  </a:lnTo>
                  <a:lnTo>
                    <a:pt x="10025" y="6431"/>
                  </a:lnTo>
                  <a:lnTo>
                    <a:pt x="10068" y="6594"/>
                  </a:lnTo>
                  <a:lnTo>
                    <a:pt x="10106" y="6777"/>
                  </a:lnTo>
                  <a:lnTo>
                    <a:pt x="10173" y="7122"/>
                  </a:lnTo>
                  <a:lnTo>
                    <a:pt x="10245" y="7478"/>
                  </a:lnTo>
                  <a:lnTo>
                    <a:pt x="10351" y="8189"/>
                  </a:lnTo>
                  <a:lnTo>
                    <a:pt x="10399" y="8544"/>
                  </a:lnTo>
                  <a:lnTo>
                    <a:pt x="10447" y="8920"/>
                  </a:lnTo>
                  <a:lnTo>
                    <a:pt x="10538" y="9642"/>
                  </a:lnTo>
                  <a:lnTo>
                    <a:pt x="10625" y="10373"/>
                  </a:lnTo>
                  <a:lnTo>
                    <a:pt x="10678" y="10739"/>
                  </a:lnTo>
                  <a:lnTo>
                    <a:pt x="10730" y="11095"/>
                  </a:lnTo>
                  <a:lnTo>
                    <a:pt x="10793" y="11460"/>
                  </a:lnTo>
                  <a:lnTo>
                    <a:pt x="10865" y="11816"/>
                  </a:lnTo>
                  <a:lnTo>
                    <a:pt x="10874" y="11918"/>
                  </a:lnTo>
                  <a:lnTo>
                    <a:pt x="10879" y="12019"/>
                  </a:lnTo>
                  <a:lnTo>
                    <a:pt x="10889" y="12141"/>
                  </a:lnTo>
                  <a:lnTo>
                    <a:pt x="10889" y="12395"/>
                  </a:lnTo>
                  <a:lnTo>
                    <a:pt x="10879" y="12527"/>
                  </a:lnTo>
                  <a:lnTo>
                    <a:pt x="10865" y="12639"/>
                  </a:lnTo>
                  <a:lnTo>
                    <a:pt x="10841" y="12751"/>
                  </a:lnTo>
                  <a:lnTo>
                    <a:pt x="10783" y="12974"/>
                  </a:lnTo>
                  <a:lnTo>
                    <a:pt x="10730" y="13198"/>
                  </a:lnTo>
                  <a:lnTo>
                    <a:pt x="10668" y="13401"/>
                  </a:lnTo>
                  <a:lnTo>
                    <a:pt x="10601" y="13604"/>
                  </a:lnTo>
                  <a:lnTo>
                    <a:pt x="10529" y="13807"/>
                  </a:lnTo>
                  <a:lnTo>
                    <a:pt x="10447" y="13990"/>
                  </a:lnTo>
                  <a:lnTo>
                    <a:pt x="10361" y="14163"/>
                  </a:lnTo>
                  <a:lnTo>
                    <a:pt x="10269" y="14325"/>
                  </a:lnTo>
                  <a:lnTo>
                    <a:pt x="10217" y="14407"/>
                  </a:lnTo>
                  <a:lnTo>
                    <a:pt x="10154" y="14478"/>
                  </a:lnTo>
                  <a:lnTo>
                    <a:pt x="10097" y="14539"/>
                  </a:lnTo>
                  <a:lnTo>
                    <a:pt x="10039" y="14590"/>
                  </a:lnTo>
                  <a:lnTo>
                    <a:pt x="9981" y="14630"/>
                  </a:lnTo>
                  <a:lnTo>
                    <a:pt x="9919" y="14661"/>
                  </a:lnTo>
                  <a:lnTo>
                    <a:pt x="9852" y="14681"/>
                  </a:lnTo>
                  <a:lnTo>
                    <a:pt x="9727" y="14701"/>
                  </a:lnTo>
                  <a:lnTo>
                    <a:pt x="9660" y="14712"/>
                  </a:lnTo>
                  <a:lnTo>
                    <a:pt x="9593" y="14701"/>
                  </a:lnTo>
                  <a:lnTo>
                    <a:pt x="9530" y="14691"/>
                  </a:lnTo>
                  <a:lnTo>
                    <a:pt x="9410" y="14661"/>
                  </a:lnTo>
                  <a:lnTo>
                    <a:pt x="9285" y="14610"/>
                  </a:lnTo>
                  <a:lnTo>
                    <a:pt x="9098" y="14478"/>
                  </a:lnTo>
                  <a:lnTo>
                    <a:pt x="8901" y="14336"/>
                  </a:lnTo>
                  <a:lnTo>
                    <a:pt x="8714" y="14224"/>
                  </a:lnTo>
                  <a:lnTo>
                    <a:pt x="8517" y="14102"/>
                  </a:lnTo>
                  <a:lnTo>
                    <a:pt x="8325" y="13980"/>
                  </a:lnTo>
                  <a:lnTo>
                    <a:pt x="8138" y="13848"/>
                  </a:lnTo>
                  <a:lnTo>
                    <a:pt x="8042" y="13757"/>
                  </a:lnTo>
                  <a:lnTo>
                    <a:pt x="7951" y="13685"/>
                  </a:lnTo>
                  <a:lnTo>
                    <a:pt x="7859" y="13604"/>
                  </a:lnTo>
                  <a:lnTo>
                    <a:pt x="7763" y="13513"/>
                  </a:lnTo>
                  <a:lnTo>
                    <a:pt x="7696" y="13462"/>
                  </a:lnTo>
                  <a:lnTo>
                    <a:pt x="7629" y="13421"/>
                  </a:lnTo>
                  <a:lnTo>
                    <a:pt x="7566" y="13381"/>
                  </a:lnTo>
                  <a:lnTo>
                    <a:pt x="7499" y="13350"/>
                  </a:lnTo>
                  <a:lnTo>
                    <a:pt x="7427" y="13330"/>
                  </a:lnTo>
                  <a:lnTo>
                    <a:pt x="7360" y="13310"/>
                  </a:lnTo>
                  <a:lnTo>
                    <a:pt x="7298" y="13299"/>
                  </a:lnTo>
                  <a:lnTo>
                    <a:pt x="7230" y="13289"/>
                  </a:lnTo>
                  <a:lnTo>
                    <a:pt x="7091" y="13289"/>
                  </a:lnTo>
                  <a:lnTo>
                    <a:pt x="6962" y="13299"/>
                  </a:lnTo>
                  <a:lnTo>
                    <a:pt x="6827" y="13320"/>
                  </a:lnTo>
                  <a:lnTo>
                    <a:pt x="6693" y="13350"/>
                  </a:lnTo>
                  <a:lnTo>
                    <a:pt x="6424" y="13431"/>
                  </a:lnTo>
                  <a:lnTo>
                    <a:pt x="6150" y="13503"/>
                  </a:lnTo>
                  <a:lnTo>
                    <a:pt x="6016" y="13523"/>
                  </a:lnTo>
                  <a:lnTo>
                    <a:pt x="5877" y="13533"/>
                  </a:lnTo>
                  <a:lnTo>
                    <a:pt x="5742" y="13533"/>
                  </a:lnTo>
                  <a:lnTo>
                    <a:pt x="5598" y="13513"/>
                  </a:lnTo>
                  <a:lnTo>
                    <a:pt x="5444" y="13533"/>
                  </a:lnTo>
                  <a:lnTo>
                    <a:pt x="5281" y="13563"/>
                  </a:lnTo>
                  <a:lnTo>
                    <a:pt x="5200" y="13574"/>
                  </a:lnTo>
                  <a:lnTo>
                    <a:pt x="5128" y="13563"/>
                  </a:lnTo>
                  <a:lnTo>
                    <a:pt x="5089" y="13543"/>
                  </a:lnTo>
                  <a:lnTo>
                    <a:pt x="5046" y="13523"/>
                  </a:lnTo>
                  <a:lnTo>
                    <a:pt x="4979" y="13462"/>
                  </a:lnTo>
                  <a:lnTo>
                    <a:pt x="4916" y="13391"/>
                  </a:lnTo>
                  <a:lnTo>
                    <a:pt x="4854" y="13330"/>
                  </a:lnTo>
                  <a:lnTo>
                    <a:pt x="4719" y="13188"/>
                  </a:lnTo>
                  <a:lnTo>
                    <a:pt x="4599" y="13076"/>
                  </a:lnTo>
                  <a:lnTo>
                    <a:pt x="4475" y="12995"/>
                  </a:lnTo>
                  <a:lnTo>
                    <a:pt x="4350" y="12934"/>
                  </a:lnTo>
                  <a:lnTo>
                    <a:pt x="4230" y="12873"/>
                  </a:lnTo>
                  <a:lnTo>
                    <a:pt x="3975" y="12781"/>
                  </a:lnTo>
                  <a:lnTo>
                    <a:pt x="3726" y="12690"/>
                  </a:lnTo>
                  <a:lnTo>
                    <a:pt x="3601" y="12639"/>
                  </a:lnTo>
                  <a:lnTo>
                    <a:pt x="3476" y="12578"/>
                  </a:lnTo>
                  <a:lnTo>
                    <a:pt x="3356" y="12507"/>
                  </a:lnTo>
                  <a:lnTo>
                    <a:pt x="3236" y="12405"/>
                  </a:lnTo>
                  <a:lnTo>
                    <a:pt x="3121" y="12304"/>
                  </a:lnTo>
                  <a:lnTo>
                    <a:pt x="3063" y="12243"/>
                  </a:lnTo>
                  <a:lnTo>
                    <a:pt x="3010" y="12172"/>
                  </a:lnTo>
                  <a:lnTo>
                    <a:pt x="2948" y="12090"/>
                  </a:lnTo>
                  <a:lnTo>
                    <a:pt x="2842" y="11928"/>
                  </a:lnTo>
                  <a:lnTo>
                    <a:pt x="2789" y="11816"/>
                  </a:lnTo>
                  <a:lnTo>
                    <a:pt x="2775" y="11796"/>
                  </a:lnTo>
                  <a:lnTo>
                    <a:pt x="2756" y="11786"/>
                  </a:lnTo>
                  <a:lnTo>
                    <a:pt x="2732" y="11765"/>
                  </a:lnTo>
                  <a:lnTo>
                    <a:pt x="2689" y="11765"/>
                  </a:lnTo>
                  <a:lnTo>
                    <a:pt x="2669" y="11786"/>
                  </a:lnTo>
                  <a:lnTo>
                    <a:pt x="2669" y="11816"/>
                  </a:lnTo>
                  <a:lnTo>
                    <a:pt x="2684" y="11877"/>
                  </a:lnTo>
                  <a:lnTo>
                    <a:pt x="2756" y="12080"/>
                  </a:lnTo>
                  <a:lnTo>
                    <a:pt x="2828" y="12253"/>
                  </a:lnTo>
                  <a:lnTo>
                    <a:pt x="2905" y="12426"/>
                  </a:lnTo>
                  <a:lnTo>
                    <a:pt x="2996" y="12588"/>
                  </a:lnTo>
                  <a:lnTo>
                    <a:pt x="3082" y="12741"/>
                  </a:lnTo>
                  <a:lnTo>
                    <a:pt x="3274" y="13005"/>
                  </a:lnTo>
                  <a:lnTo>
                    <a:pt x="3380" y="13137"/>
                  </a:lnTo>
                  <a:lnTo>
                    <a:pt x="3178" y="13076"/>
                  </a:lnTo>
                  <a:lnTo>
                    <a:pt x="2972" y="13005"/>
                  </a:lnTo>
                  <a:lnTo>
                    <a:pt x="2770" y="12923"/>
                  </a:lnTo>
                  <a:lnTo>
                    <a:pt x="2564" y="12842"/>
                  </a:lnTo>
                  <a:lnTo>
                    <a:pt x="2151" y="12700"/>
                  </a:lnTo>
                  <a:lnTo>
                    <a:pt x="1940" y="12659"/>
                  </a:lnTo>
                  <a:lnTo>
                    <a:pt x="1728" y="12639"/>
                  </a:lnTo>
                  <a:lnTo>
                    <a:pt x="1810" y="12639"/>
                  </a:lnTo>
                  <a:lnTo>
                    <a:pt x="1762" y="12649"/>
                  </a:lnTo>
                  <a:lnTo>
                    <a:pt x="1709" y="12659"/>
                  </a:lnTo>
                  <a:lnTo>
                    <a:pt x="1656" y="12680"/>
                  </a:lnTo>
                  <a:lnTo>
                    <a:pt x="1608" y="12700"/>
                  </a:lnTo>
                  <a:lnTo>
                    <a:pt x="1570" y="12730"/>
                  </a:lnTo>
                  <a:lnTo>
                    <a:pt x="1541" y="12761"/>
                  </a:lnTo>
                  <a:lnTo>
                    <a:pt x="1536" y="12771"/>
                  </a:lnTo>
                  <a:lnTo>
                    <a:pt x="1536" y="12791"/>
                  </a:lnTo>
                  <a:lnTo>
                    <a:pt x="1551" y="12802"/>
                  </a:lnTo>
                  <a:lnTo>
                    <a:pt x="1632" y="12934"/>
                  </a:lnTo>
                  <a:lnTo>
                    <a:pt x="1714" y="13045"/>
                  </a:lnTo>
                  <a:lnTo>
                    <a:pt x="1800" y="13157"/>
                  </a:lnTo>
                  <a:lnTo>
                    <a:pt x="1973" y="13320"/>
                  </a:lnTo>
                  <a:lnTo>
                    <a:pt x="2060" y="13391"/>
                  </a:lnTo>
                  <a:lnTo>
                    <a:pt x="2151" y="13452"/>
                  </a:lnTo>
                  <a:lnTo>
                    <a:pt x="2237" y="13503"/>
                  </a:lnTo>
                  <a:lnTo>
                    <a:pt x="2329" y="13543"/>
                  </a:lnTo>
                  <a:lnTo>
                    <a:pt x="2425" y="13584"/>
                  </a:lnTo>
                  <a:lnTo>
                    <a:pt x="2516" y="13604"/>
                  </a:lnTo>
                  <a:lnTo>
                    <a:pt x="2602" y="13635"/>
                  </a:lnTo>
                  <a:lnTo>
                    <a:pt x="2794" y="13665"/>
                  </a:lnTo>
                  <a:lnTo>
                    <a:pt x="2981" y="13685"/>
                  </a:lnTo>
                  <a:lnTo>
                    <a:pt x="3361" y="13706"/>
                  </a:lnTo>
                  <a:lnTo>
                    <a:pt x="3740" y="13736"/>
                  </a:lnTo>
                  <a:lnTo>
                    <a:pt x="3932" y="13767"/>
                  </a:lnTo>
                  <a:lnTo>
                    <a:pt x="4115" y="13828"/>
                  </a:lnTo>
                  <a:lnTo>
                    <a:pt x="4215" y="13858"/>
                  </a:lnTo>
                  <a:lnTo>
                    <a:pt x="4307" y="13899"/>
                  </a:lnTo>
                  <a:lnTo>
                    <a:pt x="4398" y="13950"/>
                  </a:lnTo>
                  <a:lnTo>
                    <a:pt x="4494" y="14011"/>
                  </a:lnTo>
                  <a:lnTo>
                    <a:pt x="4604" y="14071"/>
                  </a:lnTo>
                  <a:lnTo>
                    <a:pt x="4719" y="14122"/>
                  </a:lnTo>
                  <a:lnTo>
                    <a:pt x="4839" y="14163"/>
                  </a:lnTo>
                  <a:lnTo>
                    <a:pt x="5070" y="14204"/>
                  </a:lnTo>
                  <a:lnTo>
                    <a:pt x="5185" y="14214"/>
                  </a:lnTo>
                  <a:lnTo>
                    <a:pt x="5300" y="14214"/>
                  </a:lnTo>
                  <a:lnTo>
                    <a:pt x="5420" y="14204"/>
                  </a:lnTo>
                  <a:lnTo>
                    <a:pt x="5766" y="14143"/>
                  </a:lnTo>
                  <a:lnTo>
                    <a:pt x="5881" y="14102"/>
                  </a:lnTo>
                  <a:lnTo>
                    <a:pt x="6117" y="14031"/>
                  </a:lnTo>
                  <a:lnTo>
                    <a:pt x="6347" y="13950"/>
                  </a:lnTo>
                  <a:lnTo>
                    <a:pt x="6376" y="13950"/>
                  </a:lnTo>
                  <a:lnTo>
                    <a:pt x="6400" y="13929"/>
                  </a:lnTo>
                  <a:lnTo>
                    <a:pt x="6448" y="13868"/>
                  </a:lnTo>
                  <a:lnTo>
                    <a:pt x="6467" y="13848"/>
                  </a:lnTo>
                  <a:lnTo>
                    <a:pt x="6486" y="13817"/>
                  </a:lnTo>
                  <a:lnTo>
                    <a:pt x="6505" y="13797"/>
                  </a:lnTo>
                  <a:lnTo>
                    <a:pt x="6525" y="13797"/>
                  </a:lnTo>
                  <a:lnTo>
                    <a:pt x="6659" y="13746"/>
                  </a:lnTo>
                  <a:lnTo>
                    <a:pt x="6784" y="13726"/>
                  </a:lnTo>
                  <a:lnTo>
                    <a:pt x="6909" y="13716"/>
                  </a:lnTo>
                  <a:lnTo>
                    <a:pt x="7029" y="13736"/>
                  </a:lnTo>
                  <a:lnTo>
                    <a:pt x="7144" y="13767"/>
                  </a:lnTo>
                  <a:lnTo>
                    <a:pt x="7269" y="13817"/>
                  </a:lnTo>
                  <a:lnTo>
                    <a:pt x="7379" y="13868"/>
                  </a:lnTo>
                  <a:lnTo>
                    <a:pt x="7499" y="13929"/>
                  </a:lnTo>
                  <a:lnTo>
                    <a:pt x="7720" y="14071"/>
                  </a:lnTo>
                  <a:lnTo>
                    <a:pt x="7941" y="14234"/>
                  </a:lnTo>
                  <a:lnTo>
                    <a:pt x="8167" y="14397"/>
                  </a:lnTo>
                  <a:lnTo>
                    <a:pt x="8383" y="14559"/>
                  </a:lnTo>
                  <a:lnTo>
                    <a:pt x="8527" y="14640"/>
                  </a:lnTo>
                  <a:lnTo>
                    <a:pt x="8661" y="14752"/>
                  </a:lnTo>
                  <a:lnTo>
                    <a:pt x="8733" y="14813"/>
                  </a:lnTo>
                  <a:lnTo>
                    <a:pt x="8796" y="14874"/>
                  </a:lnTo>
                  <a:lnTo>
                    <a:pt x="8858" y="14945"/>
                  </a:lnTo>
                  <a:lnTo>
                    <a:pt x="8916" y="15016"/>
                  </a:lnTo>
                  <a:lnTo>
                    <a:pt x="8973" y="15108"/>
                  </a:lnTo>
                  <a:lnTo>
                    <a:pt x="9036" y="15199"/>
                  </a:lnTo>
                  <a:lnTo>
                    <a:pt x="9088" y="15291"/>
                  </a:lnTo>
                  <a:lnTo>
                    <a:pt x="9184" y="15494"/>
                  </a:lnTo>
                  <a:lnTo>
                    <a:pt x="9228" y="15606"/>
                  </a:lnTo>
                  <a:lnTo>
                    <a:pt x="9271" y="15738"/>
                  </a:lnTo>
                  <a:lnTo>
                    <a:pt x="9319" y="15870"/>
                  </a:lnTo>
                  <a:lnTo>
                    <a:pt x="9343" y="15982"/>
                  </a:lnTo>
                  <a:lnTo>
                    <a:pt x="9362" y="16103"/>
                  </a:lnTo>
                  <a:lnTo>
                    <a:pt x="9372" y="16225"/>
                  </a:lnTo>
                  <a:lnTo>
                    <a:pt x="9376" y="16337"/>
                  </a:lnTo>
                  <a:lnTo>
                    <a:pt x="9367" y="16459"/>
                  </a:lnTo>
                  <a:lnTo>
                    <a:pt x="9352" y="16571"/>
                  </a:lnTo>
                  <a:lnTo>
                    <a:pt x="9333" y="16672"/>
                  </a:lnTo>
                  <a:lnTo>
                    <a:pt x="9309" y="16774"/>
                  </a:lnTo>
                  <a:lnTo>
                    <a:pt x="9232" y="16957"/>
                  </a:lnTo>
                  <a:lnTo>
                    <a:pt x="9189" y="17038"/>
                  </a:lnTo>
                  <a:lnTo>
                    <a:pt x="9146" y="17109"/>
                  </a:lnTo>
                  <a:lnTo>
                    <a:pt x="9093" y="17170"/>
                  </a:lnTo>
                  <a:lnTo>
                    <a:pt x="9040" y="17221"/>
                  </a:lnTo>
                  <a:lnTo>
                    <a:pt x="8925" y="17282"/>
                  </a:lnTo>
                  <a:lnTo>
                    <a:pt x="8560" y="17343"/>
                  </a:lnTo>
                  <a:lnTo>
                    <a:pt x="8373" y="17353"/>
                  </a:lnTo>
                  <a:lnTo>
                    <a:pt x="8191" y="17363"/>
                  </a:lnTo>
                  <a:lnTo>
                    <a:pt x="7442" y="17343"/>
                  </a:lnTo>
                  <a:lnTo>
                    <a:pt x="7072" y="17333"/>
                  </a:lnTo>
                  <a:lnTo>
                    <a:pt x="6702" y="17333"/>
                  </a:lnTo>
                  <a:lnTo>
                    <a:pt x="6515" y="17343"/>
                  </a:lnTo>
                  <a:lnTo>
                    <a:pt x="6333" y="17373"/>
                  </a:lnTo>
                  <a:lnTo>
                    <a:pt x="6145" y="17404"/>
                  </a:lnTo>
                  <a:lnTo>
                    <a:pt x="5958" y="17445"/>
                  </a:lnTo>
                  <a:lnTo>
                    <a:pt x="5814" y="17475"/>
                  </a:lnTo>
                  <a:lnTo>
                    <a:pt x="5526" y="17577"/>
                  </a:lnTo>
                  <a:lnTo>
                    <a:pt x="5377" y="17627"/>
                  </a:lnTo>
                  <a:lnTo>
                    <a:pt x="5233" y="17688"/>
                  </a:lnTo>
                  <a:lnTo>
                    <a:pt x="5094" y="17709"/>
                  </a:lnTo>
                  <a:lnTo>
                    <a:pt x="4945" y="17709"/>
                  </a:lnTo>
                  <a:lnTo>
                    <a:pt x="4801" y="17668"/>
                  </a:lnTo>
                  <a:lnTo>
                    <a:pt x="4715" y="17627"/>
                  </a:lnTo>
                  <a:lnTo>
                    <a:pt x="4633" y="17597"/>
                  </a:lnTo>
                  <a:lnTo>
                    <a:pt x="4551" y="17577"/>
                  </a:lnTo>
                  <a:lnTo>
                    <a:pt x="4307" y="17546"/>
                  </a:lnTo>
                  <a:lnTo>
                    <a:pt x="4139" y="17526"/>
                  </a:lnTo>
                  <a:lnTo>
                    <a:pt x="3975" y="17506"/>
                  </a:lnTo>
                  <a:lnTo>
                    <a:pt x="3812" y="17465"/>
                  </a:lnTo>
                  <a:lnTo>
                    <a:pt x="3730" y="17434"/>
                  </a:lnTo>
                  <a:lnTo>
                    <a:pt x="3649" y="17394"/>
                  </a:lnTo>
                  <a:lnTo>
                    <a:pt x="3562" y="17343"/>
                  </a:lnTo>
                  <a:lnTo>
                    <a:pt x="3481" y="17282"/>
                  </a:lnTo>
                  <a:lnTo>
                    <a:pt x="3361" y="17191"/>
                  </a:lnTo>
                  <a:lnTo>
                    <a:pt x="3236" y="17109"/>
                  </a:lnTo>
                  <a:lnTo>
                    <a:pt x="3116" y="17048"/>
                  </a:lnTo>
                  <a:lnTo>
                    <a:pt x="2991" y="16987"/>
                  </a:lnTo>
                  <a:lnTo>
                    <a:pt x="2866" y="16947"/>
                  </a:lnTo>
                  <a:lnTo>
                    <a:pt x="2741" y="16926"/>
                  </a:lnTo>
                  <a:lnTo>
                    <a:pt x="2612" y="16906"/>
                  </a:lnTo>
                  <a:lnTo>
                    <a:pt x="2357" y="16906"/>
                  </a:lnTo>
                  <a:lnTo>
                    <a:pt x="2108" y="16926"/>
                  </a:lnTo>
                  <a:lnTo>
                    <a:pt x="1978" y="16947"/>
                  </a:lnTo>
                  <a:lnTo>
                    <a:pt x="1469" y="17069"/>
                  </a:lnTo>
                  <a:lnTo>
                    <a:pt x="1085" y="17150"/>
                  </a:lnTo>
                  <a:lnTo>
                    <a:pt x="898" y="17211"/>
                  </a:lnTo>
                  <a:lnTo>
                    <a:pt x="706" y="17282"/>
                  </a:lnTo>
                  <a:lnTo>
                    <a:pt x="615" y="17323"/>
                  </a:lnTo>
                  <a:lnTo>
                    <a:pt x="519" y="17373"/>
                  </a:lnTo>
                  <a:lnTo>
                    <a:pt x="432" y="17424"/>
                  </a:lnTo>
                  <a:lnTo>
                    <a:pt x="346" y="17495"/>
                  </a:lnTo>
                  <a:lnTo>
                    <a:pt x="254" y="17556"/>
                  </a:lnTo>
                  <a:lnTo>
                    <a:pt x="168" y="17638"/>
                  </a:lnTo>
                  <a:lnTo>
                    <a:pt x="82" y="17729"/>
                  </a:lnTo>
                  <a:lnTo>
                    <a:pt x="0" y="17831"/>
                  </a:lnTo>
                  <a:lnTo>
                    <a:pt x="115" y="17871"/>
                  </a:lnTo>
                  <a:lnTo>
                    <a:pt x="226" y="17892"/>
                  </a:lnTo>
                  <a:lnTo>
                    <a:pt x="456" y="17932"/>
                  </a:lnTo>
                  <a:lnTo>
                    <a:pt x="571" y="17942"/>
                  </a:lnTo>
                  <a:lnTo>
                    <a:pt x="797" y="17942"/>
                  </a:lnTo>
                  <a:lnTo>
                    <a:pt x="912" y="17932"/>
                  </a:lnTo>
                  <a:lnTo>
                    <a:pt x="1138" y="17912"/>
                  </a:lnTo>
                  <a:lnTo>
                    <a:pt x="1364" y="17871"/>
                  </a:lnTo>
                  <a:lnTo>
                    <a:pt x="1594" y="17831"/>
                  </a:lnTo>
                  <a:lnTo>
                    <a:pt x="1824" y="17780"/>
                  </a:lnTo>
                  <a:lnTo>
                    <a:pt x="2050" y="17729"/>
                  </a:lnTo>
                  <a:lnTo>
                    <a:pt x="2281" y="17678"/>
                  </a:lnTo>
                  <a:lnTo>
                    <a:pt x="2511" y="17638"/>
                  </a:lnTo>
                  <a:lnTo>
                    <a:pt x="2741" y="17607"/>
                  </a:lnTo>
                  <a:lnTo>
                    <a:pt x="2967" y="17597"/>
                  </a:lnTo>
                  <a:lnTo>
                    <a:pt x="3198" y="17607"/>
                  </a:lnTo>
                  <a:lnTo>
                    <a:pt x="3318" y="17627"/>
                  </a:lnTo>
                  <a:lnTo>
                    <a:pt x="3663" y="17719"/>
                  </a:lnTo>
                  <a:lnTo>
                    <a:pt x="3687" y="17922"/>
                  </a:lnTo>
                  <a:lnTo>
                    <a:pt x="3711" y="18085"/>
                  </a:lnTo>
                  <a:lnTo>
                    <a:pt x="3735" y="18207"/>
                  </a:lnTo>
                  <a:lnTo>
                    <a:pt x="3754" y="18308"/>
                  </a:lnTo>
                  <a:lnTo>
                    <a:pt x="3778" y="18369"/>
                  </a:lnTo>
                  <a:lnTo>
                    <a:pt x="3798" y="18410"/>
                  </a:lnTo>
                  <a:lnTo>
                    <a:pt x="3822" y="18420"/>
                  </a:lnTo>
                  <a:lnTo>
                    <a:pt x="3841" y="18420"/>
                  </a:lnTo>
                  <a:lnTo>
                    <a:pt x="3889" y="18379"/>
                  </a:lnTo>
                  <a:lnTo>
                    <a:pt x="3913" y="18339"/>
                  </a:lnTo>
                  <a:lnTo>
                    <a:pt x="3932" y="18308"/>
                  </a:lnTo>
                  <a:lnTo>
                    <a:pt x="3956" y="18268"/>
                  </a:lnTo>
                  <a:lnTo>
                    <a:pt x="3980" y="18237"/>
                  </a:lnTo>
                  <a:lnTo>
                    <a:pt x="3999" y="18217"/>
                  </a:lnTo>
                  <a:lnTo>
                    <a:pt x="4023" y="18207"/>
                  </a:lnTo>
                  <a:lnTo>
                    <a:pt x="3922" y="18318"/>
                  </a:lnTo>
                  <a:lnTo>
                    <a:pt x="3817" y="18420"/>
                  </a:lnTo>
                  <a:lnTo>
                    <a:pt x="3615" y="18623"/>
                  </a:lnTo>
                  <a:lnTo>
                    <a:pt x="3510" y="18735"/>
                  </a:lnTo>
                  <a:lnTo>
                    <a:pt x="3409" y="18847"/>
                  </a:lnTo>
                  <a:lnTo>
                    <a:pt x="3308" y="18969"/>
                  </a:lnTo>
                  <a:lnTo>
                    <a:pt x="3198" y="19090"/>
                  </a:lnTo>
                  <a:lnTo>
                    <a:pt x="3068" y="19212"/>
                  </a:lnTo>
                  <a:lnTo>
                    <a:pt x="3020" y="19243"/>
                  </a:lnTo>
                  <a:lnTo>
                    <a:pt x="2924" y="19294"/>
                  </a:lnTo>
                  <a:lnTo>
                    <a:pt x="2833" y="19324"/>
                  </a:lnTo>
                  <a:lnTo>
                    <a:pt x="2636" y="19365"/>
                  </a:lnTo>
                  <a:lnTo>
                    <a:pt x="2439" y="19385"/>
                  </a:lnTo>
                  <a:lnTo>
                    <a:pt x="2338" y="19395"/>
                  </a:lnTo>
                  <a:lnTo>
                    <a:pt x="2146" y="19436"/>
                  </a:lnTo>
                  <a:lnTo>
                    <a:pt x="2045" y="19477"/>
                  </a:lnTo>
                  <a:lnTo>
                    <a:pt x="1949" y="19538"/>
                  </a:lnTo>
                  <a:lnTo>
                    <a:pt x="1858" y="19619"/>
                  </a:lnTo>
                  <a:lnTo>
                    <a:pt x="1815" y="19670"/>
                  </a:lnTo>
                  <a:lnTo>
                    <a:pt x="1762" y="19720"/>
                  </a:lnTo>
                  <a:lnTo>
                    <a:pt x="1719" y="19781"/>
                  </a:lnTo>
                  <a:lnTo>
                    <a:pt x="1676" y="19852"/>
                  </a:lnTo>
                  <a:lnTo>
                    <a:pt x="1733" y="19883"/>
                  </a:lnTo>
                  <a:lnTo>
                    <a:pt x="1796" y="19913"/>
                  </a:lnTo>
                  <a:lnTo>
                    <a:pt x="1848" y="19944"/>
                  </a:lnTo>
                  <a:lnTo>
                    <a:pt x="1906" y="19964"/>
                  </a:lnTo>
                  <a:lnTo>
                    <a:pt x="2016" y="19985"/>
                  </a:lnTo>
                  <a:lnTo>
                    <a:pt x="2127" y="19995"/>
                  </a:lnTo>
                  <a:lnTo>
                    <a:pt x="2338" y="19974"/>
                  </a:lnTo>
                  <a:lnTo>
                    <a:pt x="2449" y="19944"/>
                  </a:lnTo>
                  <a:lnTo>
                    <a:pt x="2554" y="19903"/>
                  </a:lnTo>
                  <a:lnTo>
                    <a:pt x="2861" y="19792"/>
                  </a:lnTo>
                  <a:lnTo>
                    <a:pt x="3164" y="19680"/>
                  </a:lnTo>
                  <a:lnTo>
                    <a:pt x="3759" y="19436"/>
                  </a:lnTo>
                  <a:lnTo>
                    <a:pt x="4052" y="19324"/>
                  </a:lnTo>
                  <a:lnTo>
                    <a:pt x="4345" y="19202"/>
                  </a:lnTo>
                  <a:lnTo>
                    <a:pt x="4638" y="19090"/>
                  </a:lnTo>
                  <a:lnTo>
                    <a:pt x="4931" y="18969"/>
                  </a:lnTo>
                  <a:lnTo>
                    <a:pt x="5219" y="18837"/>
                  </a:lnTo>
                  <a:lnTo>
                    <a:pt x="5512" y="18715"/>
                  </a:lnTo>
                  <a:lnTo>
                    <a:pt x="5800" y="18583"/>
                  </a:lnTo>
                  <a:lnTo>
                    <a:pt x="6395" y="18339"/>
                  </a:lnTo>
                  <a:lnTo>
                    <a:pt x="6693" y="18196"/>
                  </a:lnTo>
                  <a:lnTo>
                    <a:pt x="6995" y="18064"/>
                  </a:lnTo>
                  <a:lnTo>
                    <a:pt x="7302" y="17932"/>
                  </a:lnTo>
                  <a:lnTo>
                    <a:pt x="7475" y="17881"/>
                  </a:lnTo>
                  <a:lnTo>
                    <a:pt x="7653" y="17851"/>
                  </a:lnTo>
                  <a:lnTo>
                    <a:pt x="7739" y="17841"/>
                  </a:lnTo>
                  <a:lnTo>
                    <a:pt x="7922" y="17841"/>
                  </a:lnTo>
                  <a:lnTo>
                    <a:pt x="8008" y="17851"/>
                  </a:lnTo>
                  <a:lnTo>
                    <a:pt x="8099" y="17871"/>
                  </a:lnTo>
                  <a:lnTo>
                    <a:pt x="8186" y="17892"/>
                  </a:lnTo>
                  <a:lnTo>
                    <a:pt x="8272" y="17922"/>
                  </a:lnTo>
                  <a:lnTo>
                    <a:pt x="8354" y="17963"/>
                  </a:lnTo>
                  <a:lnTo>
                    <a:pt x="8445" y="18003"/>
                  </a:lnTo>
                  <a:lnTo>
                    <a:pt x="8527" y="18064"/>
                  </a:lnTo>
                  <a:lnTo>
                    <a:pt x="8613" y="18125"/>
                  </a:lnTo>
                  <a:lnTo>
                    <a:pt x="8695" y="18207"/>
                  </a:lnTo>
                  <a:lnTo>
                    <a:pt x="8570" y="18440"/>
                  </a:lnTo>
                  <a:lnTo>
                    <a:pt x="8450" y="18664"/>
                  </a:lnTo>
                  <a:lnTo>
                    <a:pt x="8200" y="19131"/>
                  </a:lnTo>
                  <a:lnTo>
                    <a:pt x="8075" y="19355"/>
                  </a:lnTo>
                  <a:lnTo>
                    <a:pt x="7951" y="19588"/>
                  </a:lnTo>
                  <a:lnTo>
                    <a:pt x="7826" y="19802"/>
                  </a:lnTo>
                  <a:lnTo>
                    <a:pt x="7687" y="20005"/>
                  </a:lnTo>
                  <a:lnTo>
                    <a:pt x="7614" y="20117"/>
                  </a:lnTo>
                  <a:lnTo>
                    <a:pt x="7542" y="20218"/>
                  </a:lnTo>
                  <a:lnTo>
                    <a:pt x="7466" y="20310"/>
                  </a:lnTo>
                  <a:lnTo>
                    <a:pt x="7394" y="20401"/>
                  </a:lnTo>
                  <a:lnTo>
                    <a:pt x="7240" y="20543"/>
                  </a:lnTo>
                  <a:lnTo>
                    <a:pt x="7163" y="20604"/>
                  </a:lnTo>
                  <a:lnTo>
                    <a:pt x="6933" y="20757"/>
                  </a:lnTo>
                  <a:lnTo>
                    <a:pt x="6770" y="20828"/>
                  </a:lnTo>
                  <a:lnTo>
                    <a:pt x="6616" y="20899"/>
                  </a:lnTo>
                  <a:lnTo>
                    <a:pt x="6453" y="20940"/>
                  </a:lnTo>
                  <a:lnTo>
                    <a:pt x="6126" y="21011"/>
                  </a:lnTo>
                  <a:lnTo>
                    <a:pt x="5795" y="21062"/>
                  </a:lnTo>
                  <a:lnTo>
                    <a:pt x="5627" y="21082"/>
                  </a:lnTo>
                  <a:lnTo>
                    <a:pt x="5464" y="21112"/>
                  </a:lnTo>
                  <a:lnTo>
                    <a:pt x="5137" y="21214"/>
                  </a:lnTo>
                  <a:lnTo>
                    <a:pt x="5113" y="21214"/>
                  </a:lnTo>
                  <a:lnTo>
                    <a:pt x="5094" y="21224"/>
                  </a:lnTo>
                  <a:lnTo>
                    <a:pt x="5065" y="21234"/>
                  </a:lnTo>
                  <a:lnTo>
                    <a:pt x="5051" y="21255"/>
                  </a:lnTo>
                  <a:lnTo>
                    <a:pt x="5012" y="21295"/>
                  </a:lnTo>
                  <a:lnTo>
                    <a:pt x="4984" y="21356"/>
                  </a:lnTo>
                  <a:lnTo>
                    <a:pt x="4950" y="21407"/>
                  </a:lnTo>
                  <a:lnTo>
                    <a:pt x="4921" y="21458"/>
                  </a:lnTo>
                  <a:lnTo>
                    <a:pt x="4887" y="21509"/>
                  </a:lnTo>
                  <a:lnTo>
                    <a:pt x="4854" y="21549"/>
                  </a:lnTo>
                  <a:lnTo>
                    <a:pt x="4873" y="21580"/>
                  </a:lnTo>
                  <a:lnTo>
                    <a:pt x="4911" y="21600"/>
                  </a:lnTo>
                  <a:lnTo>
                    <a:pt x="6683" y="21600"/>
                  </a:lnTo>
                  <a:lnTo>
                    <a:pt x="6842" y="21509"/>
                  </a:lnTo>
                  <a:lnTo>
                    <a:pt x="7005" y="21427"/>
                  </a:lnTo>
                  <a:lnTo>
                    <a:pt x="7158" y="21346"/>
                  </a:lnTo>
                  <a:lnTo>
                    <a:pt x="7302" y="21265"/>
                  </a:lnTo>
                  <a:lnTo>
                    <a:pt x="7374" y="21214"/>
                  </a:lnTo>
                  <a:lnTo>
                    <a:pt x="7451" y="21173"/>
                  </a:lnTo>
                  <a:lnTo>
                    <a:pt x="7538" y="21153"/>
                  </a:lnTo>
                  <a:lnTo>
                    <a:pt x="7658" y="21153"/>
                  </a:lnTo>
                  <a:lnTo>
                    <a:pt x="7691" y="21163"/>
                  </a:lnTo>
                  <a:lnTo>
                    <a:pt x="7720" y="21183"/>
                  </a:lnTo>
                  <a:lnTo>
                    <a:pt x="7749" y="21194"/>
                  </a:lnTo>
                  <a:lnTo>
                    <a:pt x="7773" y="21224"/>
                  </a:lnTo>
                  <a:lnTo>
                    <a:pt x="7797" y="21244"/>
                  </a:lnTo>
                  <a:lnTo>
                    <a:pt x="7811" y="21285"/>
                  </a:lnTo>
                  <a:lnTo>
                    <a:pt x="7821" y="21316"/>
                  </a:lnTo>
                  <a:lnTo>
                    <a:pt x="7821" y="21600"/>
                  </a:lnTo>
                  <a:lnTo>
                    <a:pt x="8383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66802" y="199812"/>
              <a:ext cx="387398" cy="17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27" y="12940"/>
                  </a:moveTo>
                  <a:lnTo>
                    <a:pt x="6619" y="13008"/>
                  </a:lnTo>
                  <a:lnTo>
                    <a:pt x="6515" y="13076"/>
                  </a:lnTo>
                  <a:lnTo>
                    <a:pt x="6407" y="13149"/>
                  </a:lnTo>
                  <a:lnTo>
                    <a:pt x="6105" y="13389"/>
                  </a:lnTo>
                  <a:lnTo>
                    <a:pt x="6004" y="13475"/>
                  </a:lnTo>
                  <a:lnTo>
                    <a:pt x="5908" y="13568"/>
                  </a:lnTo>
                  <a:lnTo>
                    <a:pt x="5814" y="13654"/>
                  </a:lnTo>
                  <a:lnTo>
                    <a:pt x="5714" y="13746"/>
                  </a:lnTo>
                  <a:lnTo>
                    <a:pt x="5624" y="13844"/>
                  </a:lnTo>
                  <a:lnTo>
                    <a:pt x="5528" y="13943"/>
                  </a:lnTo>
                  <a:lnTo>
                    <a:pt x="5349" y="14146"/>
                  </a:lnTo>
                  <a:lnTo>
                    <a:pt x="5166" y="14361"/>
                  </a:lnTo>
                  <a:lnTo>
                    <a:pt x="4991" y="14582"/>
                  </a:lnTo>
                  <a:lnTo>
                    <a:pt x="4820" y="14816"/>
                  </a:lnTo>
                  <a:lnTo>
                    <a:pt x="4660" y="15050"/>
                  </a:lnTo>
                  <a:lnTo>
                    <a:pt x="4496" y="15302"/>
                  </a:lnTo>
                  <a:lnTo>
                    <a:pt x="4336" y="15554"/>
                  </a:lnTo>
                  <a:lnTo>
                    <a:pt x="4183" y="15813"/>
                  </a:lnTo>
                  <a:lnTo>
                    <a:pt x="4030" y="16077"/>
                  </a:lnTo>
                  <a:lnTo>
                    <a:pt x="3658" y="16754"/>
                  </a:lnTo>
                  <a:lnTo>
                    <a:pt x="3438" y="17153"/>
                  </a:lnTo>
                  <a:lnTo>
                    <a:pt x="3226" y="17553"/>
                  </a:lnTo>
                  <a:lnTo>
                    <a:pt x="2913" y="18162"/>
                  </a:lnTo>
                  <a:lnTo>
                    <a:pt x="2712" y="18580"/>
                  </a:lnTo>
                  <a:lnTo>
                    <a:pt x="2615" y="18802"/>
                  </a:lnTo>
                  <a:lnTo>
                    <a:pt x="2522" y="19023"/>
                  </a:lnTo>
                  <a:lnTo>
                    <a:pt x="2425" y="19244"/>
                  </a:lnTo>
                  <a:lnTo>
                    <a:pt x="2332" y="19484"/>
                  </a:lnTo>
                  <a:lnTo>
                    <a:pt x="2239" y="19718"/>
                  </a:lnTo>
                  <a:lnTo>
                    <a:pt x="2198" y="19829"/>
                  </a:lnTo>
                  <a:lnTo>
                    <a:pt x="2160" y="19933"/>
                  </a:lnTo>
                  <a:lnTo>
                    <a:pt x="2093" y="20155"/>
                  </a:lnTo>
                  <a:lnTo>
                    <a:pt x="2064" y="20272"/>
                  </a:lnTo>
                  <a:lnTo>
                    <a:pt x="2030" y="20388"/>
                  </a:lnTo>
                  <a:lnTo>
                    <a:pt x="2004" y="20499"/>
                  </a:lnTo>
                  <a:lnTo>
                    <a:pt x="1978" y="20622"/>
                  </a:lnTo>
                  <a:lnTo>
                    <a:pt x="1929" y="20862"/>
                  </a:lnTo>
                  <a:lnTo>
                    <a:pt x="1888" y="21108"/>
                  </a:lnTo>
                  <a:lnTo>
                    <a:pt x="1851" y="21348"/>
                  </a:lnTo>
                  <a:lnTo>
                    <a:pt x="1821" y="21600"/>
                  </a:lnTo>
                  <a:lnTo>
                    <a:pt x="1807" y="21545"/>
                  </a:lnTo>
                  <a:lnTo>
                    <a:pt x="1792" y="21434"/>
                  </a:lnTo>
                  <a:lnTo>
                    <a:pt x="1788" y="21379"/>
                  </a:lnTo>
                  <a:lnTo>
                    <a:pt x="1788" y="21268"/>
                  </a:lnTo>
                  <a:lnTo>
                    <a:pt x="1792" y="21157"/>
                  </a:lnTo>
                  <a:lnTo>
                    <a:pt x="1803" y="21046"/>
                  </a:lnTo>
                  <a:lnTo>
                    <a:pt x="1821" y="20930"/>
                  </a:lnTo>
                  <a:lnTo>
                    <a:pt x="1859" y="20708"/>
                  </a:lnTo>
                  <a:lnTo>
                    <a:pt x="1874" y="20604"/>
                  </a:lnTo>
                  <a:lnTo>
                    <a:pt x="1888" y="20487"/>
                  </a:lnTo>
                  <a:lnTo>
                    <a:pt x="1900" y="20376"/>
                  </a:lnTo>
                  <a:lnTo>
                    <a:pt x="1903" y="20265"/>
                  </a:lnTo>
                  <a:lnTo>
                    <a:pt x="1900" y="20210"/>
                  </a:lnTo>
                  <a:lnTo>
                    <a:pt x="1896" y="20149"/>
                  </a:lnTo>
                  <a:lnTo>
                    <a:pt x="1892" y="20093"/>
                  </a:lnTo>
                  <a:lnTo>
                    <a:pt x="1885" y="20038"/>
                  </a:lnTo>
                  <a:lnTo>
                    <a:pt x="1874" y="19982"/>
                  </a:lnTo>
                  <a:lnTo>
                    <a:pt x="1859" y="19927"/>
                  </a:lnTo>
                  <a:lnTo>
                    <a:pt x="1821" y="19816"/>
                  </a:lnTo>
                  <a:lnTo>
                    <a:pt x="1769" y="19890"/>
                  </a:lnTo>
                  <a:lnTo>
                    <a:pt x="1721" y="19952"/>
                  </a:lnTo>
                  <a:lnTo>
                    <a:pt x="1669" y="20007"/>
                  </a:lnTo>
                  <a:lnTo>
                    <a:pt x="1620" y="20062"/>
                  </a:lnTo>
                  <a:lnTo>
                    <a:pt x="1564" y="20105"/>
                  </a:lnTo>
                  <a:lnTo>
                    <a:pt x="1512" y="20149"/>
                  </a:lnTo>
                  <a:lnTo>
                    <a:pt x="1456" y="20198"/>
                  </a:lnTo>
                  <a:lnTo>
                    <a:pt x="1404" y="20235"/>
                  </a:lnTo>
                  <a:lnTo>
                    <a:pt x="1348" y="20265"/>
                  </a:lnTo>
                  <a:lnTo>
                    <a:pt x="1289" y="20296"/>
                  </a:lnTo>
                  <a:lnTo>
                    <a:pt x="1237" y="20321"/>
                  </a:lnTo>
                  <a:lnTo>
                    <a:pt x="1181" y="20339"/>
                  </a:lnTo>
                  <a:lnTo>
                    <a:pt x="1062" y="20376"/>
                  </a:lnTo>
                  <a:lnTo>
                    <a:pt x="946" y="20401"/>
                  </a:lnTo>
                  <a:lnTo>
                    <a:pt x="827" y="20413"/>
                  </a:lnTo>
                  <a:lnTo>
                    <a:pt x="711" y="20425"/>
                  </a:lnTo>
                  <a:lnTo>
                    <a:pt x="473" y="20425"/>
                  </a:lnTo>
                  <a:lnTo>
                    <a:pt x="235" y="20419"/>
                  </a:lnTo>
                  <a:lnTo>
                    <a:pt x="0" y="20413"/>
                  </a:lnTo>
                  <a:lnTo>
                    <a:pt x="160" y="20358"/>
                  </a:lnTo>
                  <a:lnTo>
                    <a:pt x="324" y="20302"/>
                  </a:lnTo>
                  <a:lnTo>
                    <a:pt x="484" y="20241"/>
                  </a:lnTo>
                  <a:lnTo>
                    <a:pt x="644" y="20167"/>
                  </a:lnTo>
                  <a:lnTo>
                    <a:pt x="793" y="20093"/>
                  </a:lnTo>
                  <a:lnTo>
                    <a:pt x="946" y="20019"/>
                  </a:lnTo>
                  <a:lnTo>
                    <a:pt x="1091" y="19933"/>
                  </a:lnTo>
                  <a:lnTo>
                    <a:pt x="1240" y="19853"/>
                  </a:lnTo>
                  <a:lnTo>
                    <a:pt x="1568" y="19620"/>
                  </a:lnTo>
                  <a:lnTo>
                    <a:pt x="1736" y="19490"/>
                  </a:lnTo>
                  <a:lnTo>
                    <a:pt x="1903" y="19349"/>
                  </a:lnTo>
                  <a:lnTo>
                    <a:pt x="1982" y="19275"/>
                  </a:lnTo>
                  <a:lnTo>
                    <a:pt x="2064" y="19195"/>
                  </a:lnTo>
                  <a:lnTo>
                    <a:pt x="2220" y="19035"/>
                  </a:lnTo>
                  <a:lnTo>
                    <a:pt x="2298" y="18943"/>
                  </a:lnTo>
                  <a:lnTo>
                    <a:pt x="2373" y="18857"/>
                  </a:lnTo>
                  <a:lnTo>
                    <a:pt x="2443" y="18765"/>
                  </a:lnTo>
                  <a:lnTo>
                    <a:pt x="2518" y="18672"/>
                  </a:lnTo>
                  <a:lnTo>
                    <a:pt x="2589" y="18568"/>
                  </a:lnTo>
                  <a:lnTo>
                    <a:pt x="2656" y="18463"/>
                  </a:lnTo>
                  <a:lnTo>
                    <a:pt x="2719" y="18359"/>
                  </a:lnTo>
                  <a:lnTo>
                    <a:pt x="2786" y="18254"/>
                  </a:lnTo>
                  <a:lnTo>
                    <a:pt x="2846" y="18137"/>
                  </a:lnTo>
                  <a:lnTo>
                    <a:pt x="2957" y="17904"/>
                  </a:lnTo>
                  <a:lnTo>
                    <a:pt x="3010" y="17774"/>
                  </a:lnTo>
                  <a:lnTo>
                    <a:pt x="3058" y="17651"/>
                  </a:lnTo>
                  <a:lnTo>
                    <a:pt x="3103" y="17522"/>
                  </a:lnTo>
                  <a:lnTo>
                    <a:pt x="3147" y="17381"/>
                  </a:lnTo>
                  <a:lnTo>
                    <a:pt x="3185" y="17246"/>
                  </a:lnTo>
                  <a:lnTo>
                    <a:pt x="3222" y="17104"/>
                  </a:lnTo>
                  <a:lnTo>
                    <a:pt x="3252" y="16950"/>
                  </a:lnTo>
                  <a:lnTo>
                    <a:pt x="3278" y="16803"/>
                  </a:lnTo>
                  <a:lnTo>
                    <a:pt x="3300" y="16643"/>
                  </a:lnTo>
                  <a:lnTo>
                    <a:pt x="3315" y="16514"/>
                  </a:lnTo>
                  <a:lnTo>
                    <a:pt x="3330" y="16391"/>
                  </a:lnTo>
                  <a:lnTo>
                    <a:pt x="3349" y="16268"/>
                  </a:lnTo>
                  <a:lnTo>
                    <a:pt x="3367" y="16151"/>
                  </a:lnTo>
                  <a:lnTo>
                    <a:pt x="3412" y="15917"/>
                  </a:lnTo>
                  <a:lnTo>
                    <a:pt x="3464" y="15683"/>
                  </a:lnTo>
                  <a:lnTo>
                    <a:pt x="3509" y="15456"/>
                  </a:lnTo>
                  <a:lnTo>
                    <a:pt x="3553" y="15222"/>
                  </a:lnTo>
                  <a:lnTo>
                    <a:pt x="3576" y="15099"/>
                  </a:lnTo>
                  <a:lnTo>
                    <a:pt x="3591" y="14982"/>
                  </a:lnTo>
                  <a:lnTo>
                    <a:pt x="3609" y="14859"/>
                  </a:lnTo>
                  <a:lnTo>
                    <a:pt x="3620" y="14730"/>
                  </a:lnTo>
                  <a:lnTo>
                    <a:pt x="3632" y="14810"/>
                  </a:lnTo>
                  <a:lnTo>
                    <a:pt x="3635" y="14896"/>
                  </a:lnTo>
                  <a:lnTo>
                    <a:pt x="3639" y="14988"/>
                  </a:lnTo>
                  <a:lnTo>
                    <a:pt x="3632" y="15081"/>
                  </a:lnTo>
                  <a:lnTo>
                    <a:pt x="3624" y="15179"/>
                  </a:lnTo>
                  <a:lnTo>
                    <a:pt x="3617" y="15265"/>
                  </a:lnTo>
                  <a:lnTo>
                    <a:pt x="3602" y="15351"/>
                  </a:lnTo>
                  <a:lnTo>
                    <a:pt x="3591" y="15437"/>
                  </a:lnTo>
                  <a:lnTo>
                    <a:pt x="3565" y="15585"/>
                  </a:lnTo>
                  <a:lnTo>
                    <a:pt x="3550" y="15696"/>
                  </a:lnTo>
                  <a:lnTo>
                    <a:pt x="3542" y="15733"/>
                  </a:lnTo>
                  <a:lnTo>
                    <a:pt x="3546" y="15751"/>
                  </a:lnTo>
                  <a:lnTo>
                    <a:pt x="3546" y="15757"/>
                  </a:lnTo>
                  <a:lnTo>
                    <a:pt x="3550" y="15763"/>
                  </a:lnTo>
                  <a:lnTo>
                    <a:pt x="3553" y="15757"/>
                  </a:lnTo>
                  <a:lnTo>
                    <a:pt x="3561" y="15751"/>
                  </a:lnTo>
                  <a:lnTo>
                    <a:pt x="3751" y="15567"/>
                  </a:lnTo>
                  <a:lnTo>
                    <a:pt x="3937" y="15376"/>
                  </a:lnTo>
                  <a:lnTo>
                    <a:pt x="4302" y="15007"/>
                  </a:lnTo>
                  <a:lnTo>
                    <a:pt x="4488" y="14822"/>
                  </a:lnTo>
                  <a:lnTo>
                    <a:pt x="4671" y="14638"/>
                  </a:lnTo>
                  <a:lnTo>
                    <a:pt x="4853" y="14459"/>
                  </a:lnTo>
                  <a:lnTo>
                    <a:pt x="5028" y="14269"/>
                  </a:lnTo>
                  <a:lnTo>
                    <a:pt x="5386" y="13887"/>
                  </a:lnTo>
                  <a:lnTo>
                    <a:pt x="5565" y="13691"/>
                  </a:lnTo>
                  <a:lnTo>
                    <a:pt x="5736" y="13488"/>
                  </a:lnTo>
                  <a:lnTo>
                    <a:pt x="5911" y="13285"/>
                  </a:lnTo>
                  <a:lnTo>
                    <a:pt x="6083" y="13063"/>
                  </a:lnTo>
                  <a:lnTo>
                    <a:pt x="6258" y="12848"/>
                  </a:lnTo>
                  <a:lnTo>
                    <a:pt x="6422" y="12614"/>
                  </a:lnTo>
                  <a:lnTo>
                    <a:pt x="6462" y="12553"/>
                  </a:lnTo>
                  <a:lnTo>
                    <a:pt x="6500" y="12491"/>
                  </a:lnTo>
                  <a:lnTo>
                    <a:pt x="6533" y="12424"/>
                  </a:lnTo>
                  <a:lnTo>
                    <a:pt x="6563" y="12350"/>
                  </a:lnTo>
                  <a:lnTo>
                    <a:pt x="6615" y="12215"/>
                  </a:lnTo>
                  <a:lnTo>
                    <a:pt x="6660" y="12067"/>
                  </a:lnTo>
                  <a:lnTo>
                    <a:pt x="6697" y="11907"/>
                  </a:lnTo>
                  <a:lnTo>
                    <a:pt x="6731" y="11747"/>
                  </a:lnTo>
                  <a:lnTo>
                    <a:pt x="6760" y="11581"/>
                  </a:lnTo>
                  <a:lnTo>
                    <a:pt x="6813" y="11261"/>
                  </a:lnTo>
                  <a:lnTo>
                    <a:pt x="6842" y="11095"/>
                  </a:lnTo>
                  <a:lnTo>
                    <a:pt x="6876" y="10935"/>
                  </a:lnTo>
                  <a:lnTo>
                    <a:pt x="6913" y="10782"/>
                  </a:lnTo>
                  <a:lnTo>
                    <a:pt x="6936" y="10702"/>
                  </a:lnTo>
                  <a:lnTo>
                    <a:pt x="6965" y="10634"/>
                  </a:lnTo>
                  <a:lnTo>
                    <a:pt x="6991" y="10560"/>
                  </a:lnTo>
                  <a:lnTo>
                    <a:pt x="7017" y="10492"/>
                  </a:lnTo>
                  <a:lnTo>
                    <a:pt x="7085" y="10357"/>
                  </a:lnTo>
                  <a:lnTo>
                    <a:pt x="7122" y="10290"/>
                  </a:lnTo>
                  <a:lnTo>
                    <a:pt x="7163" y="10234"/>
                  </a:lnTo>
                  <a:lnTo>
                    <a:pt x="7118" y="10394"/>
                  </a:lnTo>
                  <a:lnTo>
                    <a:pt x="7103" y="10486"/>
                  </a:lnTo>
                  <a:lnTo>
                    <a:pt x="7085" y="10572"/>
                  </a:lnTo>
                  <a:lnTo>
                    <a:pt x="7062" y="10745"/>
                  </a:lnTo>
                  <a:lnTo>
                    <a:pt x="7047" y="10929"/>
                  </a:lnTo>
                  <a:lnTo>
                    <a:pt x="7044" y="11015"/>
                  </a:lnTo>
                  <a:lnTo>
                    <a:pt x="7044" y="11194"/>
                  </a:lnTo>
                  <a:lnTo>
                    <a:pt x="7047" y="11286"/>
                  </a:lnTo>
                  <a:lnTo>
                    <a:pt x="7062" y="11458"/>
                  </a:lnTo>
                  <a:lnTo>
                    <a:pt x="7073" y="11544"/>
                  </a:lnTo>
                  <a:lnTo>
                    <a:pt x="7103" y="11716"/>
                  </a:lnTo>
                  <a:lnTo>
                    <a:pt x="7118" y="11790"/>
                  </a:lnTo>
                  <a:lnTo>
                    <a:pt x="7140" y="11870"/>
                  </a:lnTo>
                  <a:lnTo>
                    <a:pt x="7163" y="11944"/>
                  </a:lnTo>
                  <a:lnTo>
                    <a:pt x="7193" y="12024"/>
                  </a:lnTo>
                  <a:lnTo>
                    <a:pt x="7219" y="12092"/>
                  </a:lnTo>
                  <a:lnTo>
                    <a:pt x="7248" y="12159"/>
                  </a:lnTo>
                  <a:lnTo>
                    <a:pt x="7278" y="12221"/>
                  </a:lnTo>
                  <a:lnTo>
                    <a:pt x="7315" y="12282"/>
                  </a:lnTo>
                  <a:lnTo>
                    <a:pt x="7390" y="12393"/>
                  </a:lnTo>
                  <a:lnTo>
                    <a:pt x="7435" y="12442"/>
                  </a:lnTo>
                  <a:lnTo>
                    <a:pt x="7479" y="12485"/>
                  </a:lnTo>
                  <a:lnTo>
                    <a:pt x="7524" y="12522"/>
                  </a:lnTo>
                  <a:lnTo>
                    <a:pt x="7572" y="12553"/>
                  </a:lnTo>
                  <a:lnTo>
                    <a:pt x="7625" y="12577"/>
                  </a:lnTo>
                  <a:lnTo>
                    <a:pt x="7692" y="12614"/>
                  </a:lnTo>
                  <a:lnTo>
                    <a:pt x="7818" y="12664"/>
                  </a:lnTo>
                  <a:lnTo>
                    <a:pt x="7885" y="12682"/>
                  </a:lnTo>
                  <a:lnTo>
                    <a:pt x="8075" y="12700"/>
                  </a:lnTo>
                  <a:lnTo>
                    <a:pt x="8142" y="12694"/>
                  </a:lnTo>
                  <a:lnTo>
                    <a:pt x="8202" y="12688"/>
                  </a:lnTo>
                  <a:lnTo>
                    <a:pt x="8265" y="12676"/>
                  </a:lnTo>
                  <a:lnTo>
                    <a:pt x="8325" y="12657"/>
                  </a:lnTo>
                  <a:lnTo>
                    <a:pt x="8452" y="12621"/>
                  </a:lnTo>
                  <a:lnTo>
                    <a:pt x="8511" y="12590"/>
                  </a:lnTo>
                  <a:lnTo>
                    <a:pt x="8571" y="12565"/>
                  </a:lnTo>
                  <a:lnTo>
                    <a:pt x="8634" y="12528"/>
                  </a:lnTo>
                  <a:lnTo>
                    <a:pt x="8753" y="12461"/>
                  </a:lnTo>
                  <a:lnTo>
                    <a:pt x="8872" y="12368"/>
                  </a:lnTo>
                  <a:lnTo>
                    <a:pt x="8992" y="12282"/>
                  </a:lnTo>
                  <a:lnTo>
                    <a:pt x="9111" y="12190"/>
                  </a:lnTo>
                  <a:lnTo>
                    <a:pt x="9342" y="11993"/>
                  </a:lnTo>
                  <a:lnTo>
                    <a:pt x="9569" y="11784"/>
                  </a:lnTo>
                  <a:lnTo>
                    <a:pt x="9792" y="11600"/>
                  </a:lnTo>
                  <a:lnTo>
                    <a:pt x="10012" y="11397"/>
                  </a:lnTo>
                  <a:lnTo>
                    <a:pt x="10228" y="11194"/>
                  </a:lnTo>
                  <a:lnTo>
                    <a:pt x="10437" y="10985"/>
                  </a:lnTo>
                  <a:lnTo>
                    <a:pt x="10649" y="10769"/>
                  </a:lnTo>
                  <a:lnTo>
                    <a:pt x="10861" y="10560"/>
                  </a:lnTo>
                  <a:lnTo>
                    <a:pt x="11070" y="10339"/>
                  </a:lnTo>
                  <a:lnTo>
                    <a:pt x="11279" y="10123"/>
                  </a:lnTo>
                  <a:lnTo>
                    <a:pt x="11491" y="9902"/>
                  </a:lnTo>
                  <a:lnTo>
                    <a:pt x="11700" y="9687"/>
                  </a:lnTo>
                  <a:lnTo>
                    <a:pt x="11912" y="9472"/>
                  </a:lnTo>
                  <a:lnTo>
                    <a:pt x="12128" y="9269"/>
                  </a:lnTo>
                  <a:lnTo>
                    <a:pt x="12344" y="9059"/>
                  </a:lnTo>
                  <a:lnTo>
                    <a:pt x="12564" y="8863"/>
                  </a:lnTo>
                  <a:lnTo>
                    <a:pt x="12780" y="8666"/>
                  </a:lnTo>
                  <a:lnTo>
                    <a:pt x="13007" y="8481"/>
                  </a:lnTo>
                  <a:lnTo>
                    <a:pt x="13059" y="8444"/>
                  </a:lnTo>
                  <a:lnTo>
                    <a:pt x="13111" y="8395"/>
                  </a:lnTo>
                  <a:lnTo>
                    <a:pt x="13160" y="8340"/>
                  </a:lnTo>
                  <a:lnTo>
                    <a:pt x="13208" y="8272"/>
                  </a:lnTo>
                  <a:lnTo>
                    <a:pt x="13256" y="8198"/>
                  </a:lnTo>
                  <a:lnTo>
                    <a:pt x="13297" y="8118"/>
                  </a:lnTo>
                  <a:lnTo>
                    <a:pt x="13338" y="8026"/>
                  </a:lnTo>
                  <a:lnTo>
                    <a:pt x="13368" y="7934"/>
                  </a:lnTo>
                  <a:lnTo>
                    <a:pt x="13383" y="7885"/>
                  </a:lnTo>
                  <a:lnTo>
                    <a:pt x="13394" y="7836"/>
                  </a:lnTo>
                  <a:lnTo>
                    <a:pt x="13405" y="7780"/>
                  </a:lnTo>
                  <a:lnTo>
                    <a:pt x="13413" y="7731"/>
                  </a:lnTo>
                  <a:lnTo>
                    <a:pt x="13420" y="7669"/>
                  </a:lnTo>
                  <a:lnTo>
                    <a:pt x="13424" y="7620"/>
                  </a:lnTo>
                  <a:lnTo>
                    <a:pt x="13428" y="7565"/>
                  </a:lnTo>
                  <a:lnTo>
                    <a:pt x="13417" y="7399"/>
                  </a:lnTo>
                  <a:lnTo>
                    <a:pt x="13405" y="7344"/>
                  </a:lnTo>
                  <a:lnTo>
                    <a:pt x="13394" y="7282"/>
                  </a:lnTo>
                  <a:lnTo>
                    <a:pt x="13379" y="7227"/>
                  </a:lnTo>
                  <a:lnTo>
                    <a:pt x="13312" y="7061"/>
                  </a:lnTo>
                  <a:lnTo>
                    <a:pt x="13387" y="7067"/>
                  </a:lnTo>
                  <a:lnTo>
                    <a:pt x="13461" y="7067"/>
                  </a:lnTo>
                  <a:lnTo>
                    <a:pt x="13476" y="7073"/>
                  </a:lnTo>
                  <a:lnTo>
                    <a:pt x="13499" y="7079"/>
                  </a:lnTo>
                  <a:lnTo>
                    <a:pt x="13514" y="7091"/>
                  </a:lnTo>
                  <a:lnTo>
                    <a:pt x="13528" y="7110"/>
                  </a:lnTo>
                  <a:lnTo>
                    <a:pt x="13540" y="7128"/>
                  </a:lnTo>
                  <a:lnTo>
                    <a:pt x="13551" y="7153"/>
                  </a:lnTo>
                  <a:lnTo>
                    <a:pt x="13562" y="7184"/>
                  </a:lnTo>
                  <a:lnTo>
                    <a:pt x="13569" y="7221"/>
                  </a:lnTo>
                  <a:lnTo>
                    <a:pt x="13599" y="7491"/>
                  </a:lnTo>
                  <a:lnTo>
                    <a:pt x="13633" y="7749"/>
                  </a:lnTo>
                  <a:lnTo>
                    <a:pt x="13644" y="7811"/>
                  </a:lnTo>
                  <a:lnTo>
                    <a:pt x="13655" y="7866"/>
                  </a:lnTo>
                  <a:lnTo>
                    <a:pt x="13685" y="7952"/>
                  </a:lnTo>
                  <a:lnTo>
                    <a:pt x="13700" y="7989"/>
                  </a:lnTo>
                  <a:lnTo>
                    <a:pt x="13726" y="8020"/>
                  </a:lnTo>
                  <a:lnTo>
                    <a:pt x="13748" y="8038"/>
                  </a:lnTo>
                  <a:lnTo>
                    <a:pt x="13771" y="8051"/>
                  </a:lnTo>
                  <a:lnTo>
                    <a:pt x="13987" y="8118"/>
                  </a:lnTo>
                  <a:lnTo>
                    <a:pt x="14203" y="8180"/>
                  </a:lnTo>
                  <a:lnTo>
                    <a:pt x="14311" y="8205"/>
                  </a:lnTo>
                  <a:lnTo>
                    <a:pt x="14415" y="8223"/>
                  </a:lnTo>
                  <a:lnTo>
                    <a:pt x="14527" y="8235"/>
                  </a:lnTo>
                  <a:lnTo>
                    <a:pt x="14631" y="8241"/>
                  </a:lnTo>
                  <a:lnTo>
                    <a:pt x="14735" y="8235"/>
                  </a:lnTo>
                  <a:lnTo>
                    <a:pt x="14836" y="8223"/>
                  </a:lnTo>
                  <a:lnTo>
                    <a:pt x="14884" y="8205"/>
                  </a:lnTo>
                  <a:lnTo>
                    <a:pt x="14936" y="8192"/>
                  </a:lnTo>
                  <a:lnTo>
                    <a:pt x="14985" y="8174"/>
                  </a:lnTo>
                  <a:lnTo>
                    <a:pt x="15029" y="8149"/>
                  </a:lnTo>
                  <a:lnTo>
                    <a:pt x="15126" y="8088"/>
                  </a:lnTo>
                  <a:lnTo>
                    <a:pt x="15167" y="8045"/>
                  </a:lnTo>
                  <a:lnTo>
                    <a:pt x="15212" y="8002"/>
                  </a:lnTo>
                  <a:lnTo>
                    <a:pt x="15253" y="7959"/>
                  </a:lnTo>
                  <a:lnTo>
                    <a:pt x="15294" y="7903"/>
                  </a:lnTo>
                  <a:lnTo>
                    <a:pt x="15331" y="7848"/>
                  </a:lnTo>
                  <a:lnTo>
                    <a:pt x="15372" y="7786"/>
                  </a:lnTo>
                  <a:lnTo>
                    <a:pt x="15417" y="7694"/>
                  </a:lnTo>
                  <a:lnTo>
                    <a:pt x="15458" y="7596"/>
                  </a:lnTo>
                  <a:lnTo>
                    <a:pt x="15491" y="7503"/>
                  </a:lnTo>
                  <a:lnTo>
                    <a:pt x="15517" y="7411"/>
                  </a:lnTo>
                  <a:lnTo>
                    <a:pt x="15614" y="7018"/>
                  </a:lnTo>
                  <a:lnTo>
                    <a:pt x="15655" y="6808"/>
                  </a:lnTo>
                  <a:lnTo>
                    <a:pt x="15704" y="6605"/>
                  </a:lnTo>
                  <a:lnTo>
                    <a:pt x="15733" y="6495"/>
                  </a:lnTo>
                  <a:lnTo>
                    <a:pt x="15767" y="6384"/>
                  </a:lnTo>
                  <a:lnTo>
                    <a:pt x="15804" y="6279"/>
                  </a:lnTo>
                  <a:lnTo>
                    <a:pt x="15853" y="6169"/>
                  </a:lnTo>
                  <a:lnTo>
                    <a:pt x="15875" y="6077"/>
                  </a:lnTo>
                  <a:lnTo>
                    <a:pt x="15901" y="5972"/>
                  </a:lnTo>
                  <a:lnTo>
                    <a:pt x="15931" y="5861"/>
                  </a:lnTo>
                  <a:lnTo>
                    <a:pt x="15953" y="5775"/>
                  </a:lnTo>
                  <a:lnTo>
                    <a:pt x="15990" y="5646"/>
                  </a:lnTo>
                  <a:lnTo>
                    <a:pt x="16035" y="5523"/>
                  </a:lnTo>
                  <a:lnTo>
                    <a:pt x="16132" y="5289"/>
                  </a:lnTo>
                  <a:lnTo>
                    <a:pt x="16180" y="5179"/>
                  </a:lnTo>
                  <a:lnTo>
                    <a:pt x="16233" y="5068"/>
                  </a:lnTo>
                  <a:lnTo>
                    <a:pt x="16292" y="4963"/>
                  </a:lnTo>
                  <a:lnTo>
                    <a:pt x="16344" y="4846"/>
                  </a:lnTo>
                  <a:lnTo>
                    <a:pt x="16579" y="4434"/>
                  </a:lnTo>
                  <a:lnTo>
                    <a:pt x="16814" y="4028"/>
                  </a:lnTo>
                  <a:lnTo>
                    <a:pt x="16925" y="3826"/>
                  </a:lnTo>
                  <a:lnTo>
                    <a:pt x="17037" y="3610"/>
                  </a:lnTo>
                  <a:lnTo>
                    <a:pt x="17089" y="3506"/>
                  </a:lnTo>
                  <a:lnTo>
                    <a:pt x="17141" y="3395"/>
                  </a:lnTo>
                  <a:lnTo>
                    <a:pt x="17186" y="3284"/>
                  </a:lnTo>
                  <a:lnTo>
                    <a:pt x="17238" y="3167"/>
                  </a:lnTo>
                  <a:lnTo>
                    <a:pt x="17279" y="3057"/>
                  </a:lnTo>
                  <a:lnTo>
                    <a:pt x="17320" y="2928"/>
                  </a:lnTo>
                  <a:lnTo>
                    <a:pt x="17357" y="2811"/>
                  </a:lnTo>
                  <a:lnTo>
                    <a:pt x="17391" y="2688"/>
                  </a:lnTo>
                  <a:lnTo>
                    <a:pt x="17451" y="2417"/>
                  </a:lnTo>
                  <a:lnTo>
                    <a:pt x="17477" y="2282"/>
                  </a:lnTo>
                  <a:lnTo>
                    <a:pt x="17495" y="2134"/>
                  </a:lnTo>
                  <a:lnTo>
                    <a:pt x="17521" y="2165"/>
                  </a:lnTo>
                  <a:lnTo>
                    <a:pt x="17544" y="2196"/>
                  </a:lnTo>
                  <a:lnTo>
                    <a:pt x="17562" y="2239"/>
                  </a:lnTo>
                  <a:lnTo>
                    <a:pt x="17585" y="2282"/>
                  </a:lnTo>
                  <a:lnTo>
                    <a:pt x="17618" y="2374"/>
                  </a:lnTo>
                  <a:lnTo>
                    <a:pt x="17648" y="2460"/>
                  </a:lnTo>
                  <a:lnTo>
                    <a:pt x="17674" y="2546"/>
                  </a:lnTo>
                  <a:lnTo>
                    <a:pt x="17700" y="2620"/>
                  </a:lnTo>
                  <a:lnTo>
                    <a:pt x="17711" y="2645"/>
                  </a:lnTo>
                  <a:lnTo>
                    <a:pt x="17726" y="2669"/>
                  </a:lnTo>
                  <a:lnTo>
                    <a:pt x="17734" y="2669"/>
                  </a:lnTo>
                  <a:lnTo>
                    <a:pt x="17845" y="2583"/>
                  </a:lnTo>
                  <a:lnTo>
                    <a:pt x="17965" y="2515"/>
                  </a:lnTo>
                  <a:lnTo>
                    <a:pt x="18080" y="2448"/>
                  </a:lnTo>
                  <a:lnTo>
                    <a:pt x="18203" y="2380"/>
                  </a:lnTo>
                  <a:lnTo>
                    <a:pt x="18322" y="2313"/>
                  </a:lnTo>
                  <a:lnTo>
                    <a:pt x="18445" y="2245"/>
                  </a:lnTo>
                  <a:lnTo>
                    <a:pt x="18564" y="2165"/>
                  </a:lnTo>
                  <a:lnTo>
                    <a:pt x="18680" y="2091"/>
                  </a:lnTo>
                  <a:lnTo>
                    <a:pt x="18736" y="2048"/>
                  </a:lnTo>
                  <a:lnTo>
                    <a:pt x="18840" y="1962"/>
                  </a:lnTo>
                  <a:lnTo>
                    <a:pt x="18892" y="1913"/>
                  </a:lnTo>
                  <a:lnTo>
                    <a:pt x="18941" y="1864"/>
                  </a:lnTo>
                  <a:lnTo>
                    <a:pt x="18989" y="1802"/>
                  </a:lnTo>
                  <a:lnTo>
                    <a:pt x="19030" y="1747"/>
                  </a:lnTo>
                  <a:lnTo>
                    <a:pt x="19071" y="1685"/>
                  </a:lnTo>
                  <a:lnTo>
                    <a:pt x="19116" y="1618"/>
                  </a:lnTo>
                  <a:lnTo>
                    <a:pt x="19183" y="1482"/>
                  </a:lnTo>
                  <a:lnTo>
                    <a:pt x="19212" y="1396"/>
                  </a:lnTo>
                  <a:lnTo>
                    <a:pt x="19238" y="1316"/>
                  </a:lnTo>
                  <a:lnTo>
                    <a:pt x="19261" y="1236"/>
                  </a:lnTo>
                  <a:lnTo>
                    <a:pt x="19279" y="1144"/>
                  </a:lnTo>
                  <a:lnTo>
                    <a:pt x="19294" y="1039"/>
                  </a:lnTo>
                  <a:lnTo>
                    <a:pt x="19283" y="1107"/>
                  </a:lnTo>
                  <a:lnTo>
                    <a:pt x="19279" y="1119"/>
                  </a:lnTo>
                  <a:lnTo>
                    <a:pt x="19276" y="1095"/>
                  </a:lnTo>
                  <a:lnTo>
                    <a:pt x="19279" y="1027"/>
                  </a:lnTo>
                  <a:lnTo>
                    <a:pt x="19287" y="830"/>
                  </a:lnTo>
                  <a:lnTo>
                    <a:pt x="19306" y="572"/>
                  </a:lnTo>
                  <a:lnTo>
                    <a:pt x="19332" y="320"/>
                  </a:lnTo>
                  <a:lnTo>
                    <a:pt x="19354" y="105"/>
                  </a:lnTo>
                  <a:lnTo>
                    <a:pt x="19365" y="37"/>
                  </a:lnTo>
                  <a:lnTo>
                    <a:pt x="19376" y="0"/>
                  </a:lnTo>
                  <a:lnTo>
                    <a:pt x="19384" y="0"/>
                  </a:lnTo>
                  <a:lnTo>
                    <a:pt x="19387" y="6"/>
                  </a:lnTo>
                  <a:lnTo>
                    <a:pt x="19391" y="25"/>
                  </a:lnTo>
                  <a:lnTo>
                    <a:pt x="19395" y="55"/>
                  </a:lnTo>
                  <a:lnTo>
                    <a:pt x="19399" y="154"/>
                  </a:lnTo>
                  <a:lnTo>
                    <a:pt x="19406" y="252"/>
                  </a:lnTo>
                  <a:lnTo>
                    <a:pt x="19417" y="357"/>
                  </a:lnTo>
                  <a:lnTo>
                    <a:pt x="19428" y="455"/>
                  </a:lnTo>
                  <a:lnTo>
                    <a:pt x="19443" y="554"/>
                  </a:lnTo>
                  <a:lnTo>
                    <a:pt x="19458" y="646"/>
                  </a:lnTo>
                  <a:lnTo>
                    <a:pt x="19477" y="738"/>
                  </a:lnTo>
                  <a:lnTo>
                    <a:pt x="19522" y="910"/>
                  </a:lnTo>
                  <a:lnTo>
                    <a:pt x="19548" y="984"/>
                  </a:lnTo>
                  <a:lnTo>
                    <a:pt x="19581" y="1058"/>
                  </a:lnTo>
                  <a:lnTo>
                    <a:pt x="19611" y="1119"/>
                  </a:lnTo>
                  <a:lnTo>
                    <a:pt x="19641" y="1175"/>
                  </a:lnTo>
                  <a:lnTo>
                    <a:pt x="19678" y="1218"/>
                  </a:lnTo>
                  <a:lnTo>
                    <a:pt x="19715" y="1255"/>
                  </a:lnTo>
                  <a:lnTo>
                    <a:pt x="19753" y="1279"/>
                  </a:lnTo>
                  <a:lnTo>
                    <a:pt x="19931" y="1365"/>
                  </a:lnTo>
                  <a:lnTo>
                    <a:pt x="20099" y="1464"/>
                  </a:lnTo>
                  <a:lnTo>
                    <a:pt x="20248" y="1568"/>
                  </a:lnTo>
                  <a:lnTo>
                    <a:pt x="20393" y="1685"/>
                  </a:lnTo>
                  <a:lnTo>
                    <a:pt x="20531" y="1808"/>
                  </a:lnTo>
                  <a:lnTo>
                    <a:pt x="20654" y="1944"/>
                  </a:lnTo>
                  <a:lnTo>
                    <a:pt x="20769" y="2079"/>
                  </a:lnTo>
                  <a:lnTo>
                    <a:pt x="20874" y="2226"/>
                  </a:lnTo>
                  <a:lnTo>
                    <a:pt x="20971" y="2380"/>
                  </a:lnTo>
                  <a:lnTo>
                    <a:pt x="21056" y="2534"/>
                  </a:lnTo>
                  <a:lnTo>
                    <a:pt x="21138" y="2706"/>
                  </a:lnTo>
                  <a:lnTo>
                    <a:pt x="21213" y="2872"/>
                  </a:lnTo>
                  <a:lnTo>
                    <a:pt x="21276" y="3051"/>
                  </a:lnTo>
                  <a:lnTo>
                    <a:pt x="21332" y="3229"/>
                  </a:lnTo>
                  <a:lnTo>
                    <a:pt x="21384" y="3420"/>
                  </a:lnTo>
                  <a:lnTo>
                    <a:pt x="21432" y="3604"/>
                  </a:lnTo>
                  <a:lnTo>
                    <a:pt x="21470" y="3801"/>
                  </a:lnTo>
                  <a:lnTo>
                    <a:pt x="21503" y="3998"/>
                  </a:lnTo>
                  <a:lnTo>
                    <a:pt x="21529" y="4201"/>
                  </a:lnTo>
                  <a:lnTo>
                    <a:pt x="21552" y="4404"/>
                  </a:lnTo>
                  <a:lnTo>
                    <a:pt x="21570" y="4613"/>
                  </a:lnTo>
                  <a:lnTo>
                    <a:pt x="21581" y="4816"/>
                  </a:lnTo>
                  <a:lnTo>
                    <a:pt x="21593" y="5025"/>
                  </a:lnTo>
                  <a:lnTo>
                    <a:pt x="21600" y="5234"/>
                  </a:lnTo>
                  <a:lnTo>
                    <a:pt x="21600" y="5658"/>
                  </a:lnTo>
                  <a:lnTo>
                    <a:pt x="21596" y="5874"/>
                  </a:lnTo>
                  <a:lnTo>
                    <a:pt x="21593" y="6083"/>
                  </a:lnTo>
                  <a:lnTo>
                    <a:pt x="21578" y="6507"/>
                  </a:lnTo>
                  <a:lnTo>
                    <a:pt x="21555" y="6931"/>
                  </a:lnTo>
                  <a:lnTo>
                    <a:pt x="21522" y="6772"/>
                  </a:lnTo>
                  <a:lnTo>
                    <a:pt x="21496" y="6618"/>
                  </a:lnTo>
                  <a:lnTo>
                    <a:pt x="21470" y="6458"/>
                  </a:lnTo>
                  <a:lnTo>
                    <a:pt x="21447" y="6292"/>
                  </a:lnTo>
                  <a:lnTo>
                    <a:pt x="21421" y="6132"/>
                  </a:lnTo>
                  <a:lnTo>
                    <a:pt x="21403" y="5960"/>
                  </a:lnTo>
                  <a:lnTo>
                    <a:pt x="21388" y="5794"/>
                  </a:lnTo>
                  <a:lnTo>
                    <a:pt x="21373" y="5621"/>
                  </a:lnTo>
                  <a:lnTo>
                    <a:pt x="21328" y="4933"/>
                  </a:lnTo>
                  <a:lnTo>
                    <a:pt x="21306" y="4600"/>
                  </a:lnTo>
                  <a:lnTo>
                    <a:pt x="21276" y="4262"/>
                  </a:lnTo>
                  <a:lnTo>
                    <a:pt x="21261" y="4096"/>
                  </a:lnTo>
                  <a:lnTo>
                    <a:pt x="21242" y="3936"/>
                  </a:lnTo>
                  <a:lnTo>
                    <a:pt x="21224" y="3770"/>
                  </a:lnTo>
                  <a:lnTo>
                    <a:pt x="21201" y="3616"/>
                  </a:lnTo>
                  <a:lnTo>
                    <a:pt x="21172" y="3469"/>
                  </a:lnTo>
                  <a:lnTo>
                    <a:pt x="21142" y="3315"/>
                  </a:lnTo>
                  <a:lnTo>
                    <a:pt x="21108" y="3174"/>
                  </a:lnTo>
                  <a:lnTo>
                    <a:pt x="21071" y="3038"/>
                  </a:lnTo>
                  <a:lnTo>
                    <a:pt x="21030" y="2897"/>
                  </a:lnTo>
                  <a:lnTo>
                    <a:pt x="20985" y="2774"/>
                  </a:lnTo>
                  <a:lnTo>
                    <a:pt x="20874" y="2528"/>
                  </a:lnTo>
                  <a:lnTo>
                    <a:pt x="20810" y="2423"/>
                  </a:lnTo>
                  <a:lnTo>
                    <a:pt x="20740" y="2319"/>
                  </a:lnTo>
                  <a:lnTo>
                    <a:pt x="20661" y="2226"/>
                  </a:lnTo>
                  <a:lnTo>
                    <a:pt x="20576" y="2134"/>
                  </a:lnTo>
                  <a:lnTo>
                    <a:pt x="20483" y="2060"/>
                  </a:lnTo>
                  <a:lnTo>
                    <a:pt x="20348" y="1974"/>
                  </a:lnTo>
                  <a:lnTo>
                    <a:pt x="20181" y="1876"/>
                  </a:lnTo>
                  <a:lnTo>
                    <a:pt x="20006" y="1777"/>
                  </a:lnTo>
                  <a:lnTo>
                    <a:pt x="19916" y="1734"/>
                  </a:lnTo>
                  <a:lnTo>
                    <a:pt x="19831" y="1697"/>
                  </a:lnTo>
                  <a:lnTo>
                    <a:pt x="19741" y="1661"/>
                  </a:lnTo>
                  <a:lnTo>
                    <a:pt x="19663" y="1636"/>
                  </a:lnTo>
                  <a:lnTo>
                    <a:pt x="19592" y="1624"/>
                  </a:lnTo>
                  <a:lnTo>
                    <a:pt x="19525" y="1618"/>
                  </a:lnTo>
                  <a:lnTo>
                    <a:pt x="19499" y="1618"/>
                  </a:lnTo>
                  <a:lnTo>
                    <a:pt x="19473" y="1624"/>
                  </a:lnTo>
                  <a:lnTo>
                    <a:pt x="19455" y="1630"/>
                  </a:lnTo>
                  <a:lnTo>
                    <a:pt x="19436" y="1642"/>
                  </a:lnTo>
                  <a:lnTo>
                    <a:pt x="19205" y="1790"/>
                  </a:lnTo>
                  <a:lnTo>
                    <a:pt x="18978" y="1950"/>
                  </a:lnTo>
                  <a:lnTo>
                    <a:pt x="18754" y="2110"/>
                  </a:lnTo>
                  <a:lnTo>
                    <a:pt x="18535" y="2282"/>
                  </a:lnTo>
                  <a:lnTo>
                    <a:pt x="18426" y="2374"/>
                  </a:lnTo>
                  <a:lnTo>
                    <a:pt x="18318" y="2460"/>
                  </a:lnTo>
                  <a:lnTo>
                    <a:pt x="18214" y="2559"/>
                  </a:lnTo>
                  <a:lnTo>
                    <a:pt x="18106" y="2663"/>
                  </a:lnTo>
                  <a:lnTo>
                    <a:pt x="18002" y="2762"/>
                  </a:lnTo>
                  <a:lnTo>
                    <a:pt x="17898" y="2866"/>
                  </a:lnTo>
                  <a:lnTo>
                    <a:pt x="17797" y="2977"/>
                  </a:lnTo>
                  <a:lnTo>
                    <a:pt x="17696" y="3094"/>
                  </a:lnTo>
                  <a:lnTo>
                    <a:pt x="17585" y="3217"/>
                  </a:lnTo>
                  <a:lnTo>
                    <a:pt x="17484" y="3340"/>
                  </a:lnTo>
                  <a:lnTo>
                    <a:pt x="17380" y="3469"/>
                  </a:lnTo>
                  <a:lnTo>
                    <a:pt x="17287" y="3598"/>
                  </a:lnTo>
                  <a:lnTo>
                    <a:pt x="17190" y="3733"/>
                  </a:lnTo>
                  <a:lnTo>
                    <a:pt x="17097" y="3881"/>
                  </a:lnTo>
                  <a:lnTo>
                    <a:pt x="17011" y="4022"/>
                  </a:lnTo>
                  <a:lnTo>
                    <a:pt x="16925" y="4176"/>
                  </a:lnTo>
                  <a:lnTo>
                    <a:pt x="16843" y="4324"/>
                  </a:lnTo>
                  <a:lnTo>
                    <a:pt x="16765" y="4477"/>
                  </a:lnTo>
                  <a:lnTo>
                    <a:pt x="16687" y="4644"/>
                  </a:lnTo>
                  <a:lnTo>
                    <a:pt x="16616" y="4797"/>
                  </a:lnTo>
                  <a:lnTo>
                    <a:pt x="16545" y="4969"/>
                  </a:lnTo>
                  <a:lnTo>
                    <a:pt x="16478" y="5129"/>
                  </a:lnTo>
                  <a:lnTo>
                    <a:pt x="16352" y="5474"/>
                  </a:lnTo>
                  <a:lnTo>
                    <a:pt x="16266" y="5701"/>
                  </a:lnTo>
                  <a:lnTo>
                    <a:pt x="16087" y="6144"/>
                  </a:lnTo>
                  <a:lnTo>
                    <a:pt x="15994" y="6353"/>
                  </a:lnTo>
                  <a:lnTo>
                    <a:pt x="15950" y="6458"/>
                  </a:lnTo>
                  <a:lnTo>
                    <a:pt x="15909" y="6569"/>
                  </a:lnTo>
                  <a:lnTo>
                    <a:pt x="15797" y="6901"/>
                  </a:lnTo>
                  <a:lnTo>
                    <a:pt x="15763" y="7018"/>
                  </a:lnTo>
                  <a:lnTo>
                    <a:pt x="15737" y="7134"/>
                  </a:lnTo>
                  <a:lnTo>
                    <a:pt x="15711" y="7257"/>
                  </a:lnTo>
                  <a:lnTo>
                    <a:pt x="15696" y="7350"/>
                  </a:lnTo>
                  <a:lnTo>
                    <a:pt x="15685" y="7442"/>
                  </a:lnTo>
                  <a:lnTo>
                    <a:pt x="15678" y="7534"/>
                  </a:lnTo>
                  <a:lnTo>
                    <a:pt x="15678" y="7626"/>
                  </a:lnTo>
                  <a:lnTo>
                    <a:pt x="15674" y="7823"/>
                  </a:lnTo>
                  <a:lnTo>
                    <a:pt x="15678" y="8014"/>
                  </a:lnTo>
                  <a:lnTo>
                    <a:pt x="15678" y="8118"/>
                  </a:lnTo>
                  <a:lnTo>
                    <a:pt x="15674" y="8211"/>
                  </a:lnTo>
                  <a:lnTo>
                    <a:pt x="15666" y="8297"/>
                  </a:lnTo>
                  <a:lnTo>
                    <a:pt x="15655" y="8383"/>
                  </a:lnTo>
                  <a:lnTo>
                    <a:pt x="15640" y="8463"/>
                  </a:lnTo>
                  <a:lnTo>
                    <a:pt x="15618" y="8543"/>
                  </a:lnTo>
                  <a:lnTo>
                    <a:pt x="15607" y="8580"/>
                  </a:lnTo>
                  <a:lnTo>
                    <a:pt x="15592" y="8617"/>
                  </a:lnTo>
                  <a:lnTo>
                    <a:pt x="15570" y="8647"/>
                  </a:lnTo>
                  <a:lnTo>
                    <a:pt x="15551" y="8678"/>
                  </a:lnTo>
                  <a:lnTo>
                    <a:pt x="15540" y="8690"/>
                  </a:lnTo>
                  <a:lnTo>
                    <a:pt x="15532" y="8690"/>
                  </a:lnTo>
                  <a:lnTo>
                    <a:pt x="15525" y="8678"/>
                  </a:lnTo>
                  <a:lnTo>
                    <a:pt x="15521" y="8660"/>
                  </a:lnTo>
                  <a:lnTo>
                    <a:pt x="15510" y="8598"/>
                  </a:lnTo>
                  <a:lnTo>
                    <a:pt x="15503" y="8524"/>
                  </a:lnTo>
                  <a:lnTo>
                    <a:pt x="15495" y="8487"/>
                  </a:lnTo>
                  <a:lnTo>
                    <a:pt x="15488" y="8438"/>
                  </a:lnTo>
                  <a:lnTo>
                    <a:pt x="15480" y="8401"/>
                  </a:lnTo>
                  <a:lnTo>
                    <a:pt x="15469" y="8371"/>
                  </a:lnTo>
                  <a:lnTo>
                    <a:pt x="15454" y="8346"/>
                  </a:lnTo>
                  <a:lnTo>
                    <a:pt x="15435" y="8328"/>
                  </a:lnTo>
                  <a:lnTo>
                    <a:pt x="15417" y="8315"/>
                  </a:lnTo>
                  <a:lnTo>
                    <a:pt x="15395" y="8315"/>
                  </a:lnTo>
                  <a:lnTo>
                    <a:pt x="15268" y="8340"/>
                  </a:lnTo>
                  <a:lnTo>
                    <a:pt x="15145" y="8358"/>
                  </a:lnTo>
                  <a:lnTo>
                    <a:pt x="15018" y="8371"/>
                  </a:lnTo>
                  <a:lnTo>
                    <a:pt x="14899" y="8377"/>
                  </a:lnTo>
                  <a:lnTo>
                    <a:pt x="14646" y="8377"/>
                  </a:lnTo>
                  <a:lnTo>
                    <a:pt x="14400" y="8371"/>
                  </a:lnTo>
                  <a:lnTo>
                    <a:pt x="14031" y="8371"/>
                  </a:lnTo>
                  <a:lnTo>
                    <a:pt x="13905" y="8377"/>
                  </a:lnTo>
                  <a:lnTo>
                    <a:pt x="13782" y="8395"/>
                  </a:lnTo>
                  <a:lnTo>
                    <a:pt x="13655" y="8414"/>
                  </a:lnTo>
                  <a:lnTo>
                    <a:pt x="13536" y="8438"/>
                  </a:lnTo>
                  <a:lnTo>
                    <a:pt x="13409" y="8481"/>
                  </a:lnTo>
                  <a:lnTo>
                    <a:pt x="13372" y="8512"/>
                  </a:lnTo>
                  <a:lnTo>
                    <a:pt x="13338" y="8543"/>
                  </a:lnTo>
                  <a:lnTo>
                    <a:pt x="13271" y="8629"/>
                  </a:lnTo>
                  <a:lnTo>
                    <a:pt x="13201" y="8721"/>
                  </a:lnTo>
                  <a:lnTo>
                    <a:pt x="13137" y="8820"/>
                  </a:lnTo>
                  <a:lnTo>
                    <a:pt x="13070" y="8924"/>
                  </a:lnTo>
                  <a:lnTo>
                    <a:pt x="12999" y="9016"/>
                  </a:lnTo>
                  <a:lnTo>
                    <a:pt x="12966" y="9053"/>
                  </a:lnTo>
                  <a:lnTo>
                    <a:pt x="12929" y="9090"/>
                  </a:lnTo>
                  <a:lnTo>
                    <a:pt x="12891" y="9121"/>
                  </a:lnTo>
                  <a:lnTo>
                    <a:pt x="12850" y="9139"/>
                  </a:lnTo>
                  <a:lnTo>
                    <a:pt x="12724" y="9207"/>
                  </a:lnTo>
                  <a:lnTo>
                    <a:pt x="12605" y="9281"/>
                  </a:lnTo>
                  <a:lnTo>
                    <a:pt x="12482" y="9355"/>
                  </a:lnTo>
                  <a:lnTo>
                    <a:pt x="12366" y="9435"/>
                  </a:lnTo>
                  <a:lnTo>
                    <a:pt x="12247" y="9521"/>
                  </a:lnTo>
                  <a:lnTo>
                    <a:pt x="12132" y="9607"/>
                  </a:lnTo>
                  <a:lnTo>
                    <a:pt x="12020" y="9705"/>
                  </a:lnTo>
                  <a:lnTo>
                    <a:pt x="11908" y="9797"/>
                  </a:lnTo>
                  <a:lnTo>
                    <a:pt x="11688" y="10000"/>
                  </a:lnTo>
                  <a:lnTo>
                    <a:pt x="11472" y="10216"/>
                  </a:lnTo>
                  <a:lnTo>
                    <a:pt x="11048" y="10659"/>
                  </a:lnTo>
                  <a:lnTo>
                    <a:pt x="10835" y="10886"/>
                  </a:lnTo>
                  <a:lnTo>
                    <a:pt x="10627" y="11108"/>
                  </a:lnTo>
                  <a:lnTo>
                    <a:pt x="10414" y="11329"/>
                  </a:lnTo>
                  <a:lnTo>
                    <a:pt x="10202" y="11532"/>
                  </a:lnTo>
                  <a:lnTo>
                    <a:pt x="10094" y="11643"/>
                  </a:lnTo>
                  <a:lnTo>
                    <a:pt x="9990" y="11735"/>
                  </a:lnTo>
                  <a:lnTo>
                    <a:pt x="9878" y="11833"/>
                  </a:lnTo>
                  <a:lnTo>
                    <a:pt x="9766" y="11919"/>
                  </a:lnTo>
                  <a:lnTo>
                    <a:pt x="9651" y="12018"/>
                  </a:lnTo>
                  <a:lnTo>
                    <a:pt x="9539" y="12098"/>
                  </a:lnTo>
                  <a:lnTo>
                    <a:pt x="9424" y="12178"/>
                  </a:lnTo>
                  <a:lnTo>
                    <a:pt x="9308" y="12245"/>
                  </a:lnTo>
                  <a:lnTo>
                    <a:pt x="9170" y="12325"/>
                  </a:lnTo>
                  <a:lnTo>
                    <a:pt x="9036" y="12418"/>
                  </a:lnTo>
                  <a:lnTo>
                    <a:pt x="8910" y="12504"/>
                  </a:lnTo>
                  <a:lnTo>
                    <a:pt x="8776" y="12590"/>
                  </a:lnTo>
                  <a:lnTo>
                    <a:pt x="8649" y="12676"/>
                  </a:lnTo>
                  <a:lnTo>
                    <a:pt x="8519" y="12768"/>
                  </a:lnTo>
                  <a:lnTo>
                    <a:pt x="8396" y="12842"/>
                  </a:lnTo>
                  <a:lnTo>
                    <a:pt x="8265" y="12910"/>
                  </a:lnTo>
                  <a:lnTo>
                    <a:pt x="8213" y="12928"/>
                  </a:lnTo>
                  <a:lnTo>
                    <a:pt x="8165" y="12940"/>
                  </a:lnTo>
                  <a:lnTo>
                    <a:pt x="8113" y="12946"/>
                  </a:lnTo>
                  <a:lnTo>
                    <a:pt x="8064" y="12959"/>
                  </a:lnTo>
                  <a:lnTo>
                    <a:pt x="7863" y="12959"/>
                  </a:lnTo>
                  <a:lnTo>
                    <a:pt x="7669" y="12928"/>
                  </a:lnTo>
                  <a:lnTo>
                    <a:pt x="7472" y="12891"/>
                  </a:lnTo>
                  <a:lnTo>
                    <a:pt x="7375" y="12873"/>
                  </a:lnTo>
                  <a:lnTo>
                    <a:pt x="7282" y="12854"/>
                  </a:lnTo>
                  <a:lnTo>
                    <a:pt x="7189" y="12848"/>
                  </a:lnTo>
                  <a:lnTo>
                    <a:pt x="7092" y="12842"/>
                  </a:lnTo>
                  <a:lnTo>
                    <a:pt x="6999" y="12848"/>
                  </a:lnTo>
                  <a:lnTo>
                    <a:pt x="6906" y="12867"/>
                  </a:lnTo>
                  <a:lnTo>
                    <a:pt x="6861" y="12879"/>
                  </a:lnTo>
                  <a:lnTo>
                    <a:pt x="6772" y="12916"/>
                  </a:lnTo>
                  <a:lnTo>
                    <a:pt x="6727" y="129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6802" y="199812"/>
              <a:ext cx="387398" cy="17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27" y="12940"/>
                  </a:moveTo>
                  <a:lnTo>
                    <a:pt x="6619" y="13008"/>
                  </a:lnTo>
                  <a:lnTo>
                    <a:pt x="6515" y="13076"/>
                  </a:lnTo>
                  <a:lnTo>
                    <a:pt x="6407" y="13149"/>
                  </a:lnTo>
                  <a:lnTo>
                    <a:pt x="6105" y="13389"/>
                  </a:lnTo>
                  <a:lnTo>
                    <a:pt x="6004" y="13475"/>
                  </a:lnTo>
                  <a:lnTo>
                    <a:pt x="5908" y="13568"/>
                  </a:lnTo>
                  <a:lnTo>
                    <a:pt x="5814" y="13654"/>
                  </a:lnTo>
                  <a:lnTo>
                    <a:pt x="5714" y="13746"/>
                  </a:lnTo>
                  <a:lnTo>
                    <a:pt x="5624" y="13844"/>
                  </a:lnTo>
                  <a:lnTo>
                    <a:pt x="5528" y="13943"/>
                  </a:lnTo>
                  <a:lnTo>
                    <a:pt x="5349" y="14146"/>
                  </a:lnTo>
                  <a:lnTo>
                    <a:pt x="5166" y="14361"/>
                  </a:lnTo>
                  <a:lnTo>
                    <a:pt x="4991" y="14582"/>
                  </a:lnTo>
                  <a:lnTo>
                    <a:pt x="4820" y="14816"/>
                  </a:lnTo>
                  <a:lnTo>
                    <a:pt x="4660" y="15050"/>
                  </a:lnTo>
                  <a:lnTo>
                    <a:pt x="4496" y="15302"/>
                  </a:lnTo>
                  <a:lnTo>
                    <a:pt x="4336" y="15554"/>
                  </a:lnTo>
                  <a:lnTo>
                    <a:pt x="4183" y="15813"/>
                  </a:lnTo>
                  <a:lnTo>
                    <a:pt x="4030" y="16077"/>
                  </a:lnTo>
                  <a:lnTo>
                    <a:pt x="3658" y="16754"/>
                  </a:lnTo>
                  <a:lnTo>
                    <a:pt x="3438" y="17153"/>
                  </a:lnTo>
                  <a:lnTo>
                    <a:pt x="3226" y="17553"/>
                  </a:lnTo>
                  <a:lnTo>
                    <a:pt x="2913" y="18162"/>
                  </a:lnTo>
                  <a:lnTo>
                    <a:pt x="2712" y="18580"/>
                  </a:lnTo>
                  <a:lnTo>
                    <a:pt x="2615" y="18802"/>
                  </a:lnTo>
                  <a:lnTo>
                    <a:pt x="2522" y="19023"/>
                  </a:lnTo>
                  <a:lnTo>
                    <a:pt x="2425" y="19244"/>
                  </a:lnTo>
                  <a:lnTo>
                    <a:pt x="2332" y="19484"/>
                  </a:lnTo>
                  <a:lnTo>
                    <a:pt x="2239" y="19718"/>
                  </a:lnTo>
                  <a:lnTo>
                    <a:pt x="2198" y="19829"/>
                  </a:lnTo>
                  <a:lnTo>
                    <a:pt x="2160" y="19933"/>
                  </a:lnTo>
                  <a:lnTo>
                    <a:pt x="2093" y="20155"/>
                  </a:lnTo>
                  <a:lnTo>
                    <a:pt x="2064" y="20272"/>
                  </a:lnTo>
                  <a:lnTo>
                    <a:pt x="2030" y="20388"/>
                  </a:lnTo>
                  <a:lnTo>
                    <a:pt x="2004" y="20499"/>
                  </a:lnTo>
                  <a:lnTo>
                    <a:pt x="1978" y="20622"/>
                  </a:lnTo>
                  <a:lnTo>
                    <a:pt x="1929" y="20862"/>
                  </a:lnTo>
                  <a:lnTo>
                    <a:pt x="1888" y="21108"/>
                  </a:lnTo>
                  <a:lnTo>
                    <a:pt x="1851" y="21348"/>
                  </a:lnTo>
                  <a:lnTo>
                    <a:pt x="1821" y="21600"/>
                  </a:lnTo>
                  <a:lnTo>
                    <a:pt x="1807" y="21545"/>
                  </a:lnTo>
                  <a:lnTo>
                    <a:pt x="1792" y="21434"/>
                  </a:lnTo>
                  <a:lnTo>
                    <a:pt x="1788" y="21379"/>
                  </a:lnTo>
                  <a:lnTo>
                    <a:pt x="1788" y="21268"/>
                  </a:lnTo>
                  <a:lnTo>
                    <a:pt x="1792" y="21157"/>
                  </a:lnTo>
                  <a:lnTo>
                    <a:pt x="1803" y="21046"/>
                  </a:lnTo>
                  <a:lnTo>
                    <a:pt x="1821" y="20930"/>
                  </a:lnTo>
                  <a:lnTo>
                    <a:pt x="1859" y="20708"/>
                  </a:lnTo>
                  <a:lnTo>
                    <a:pt x="1874" y="20604"/>
                  </a:lnTo>
                  <a:lnTo>
                    <a:pt x="1888" y="20487"/>
                  </a:lnTo>
                  <a:lnTo>
                    <a:pt x="1900" y="20376"/>
                  </a:lnTo>
                  <a:lnTo>
                    <a:pt x="1903" y="20265"/>
                  </a:lnTo>
                  <a:lnTo>
                    <a:pt x="1900" y="20210"/>
                  </a:lnTo>
                  <a:lnTo>
                    <a:pt x="1896" y="20149"/>
                  </a:lnTo>
                  <a:lnTo>
                    <a:pt x="1892" y="20093"/>
                  </a:lnTo>
                  <a:lnTo>
                    <a:pt x="1885" y="20038"/>
                  </a:lnTo>
                  <a:lnTo>
                    <a:pt x="1874" y="19982"/>
                  </a:lnTo>
                  <a:lnTo>
                    <a:pt x="1859" y="19927"/>
                  </a:lnTo>
                  <a:lnTo>
                    <a:pt x="1821" y="19816"/>
                  </a:lnTo>
                  <a:lnTo>
                    <a:pt x="1769" y="19890"/>
                  </a:lnTo>
                  <a:lnTo>
                    <a:pt x="1721" y="19952"/>
                  </a:lnTo>
                  <a:lnTo>
                    <a:pt x="1669" y="20007"/>
                  </a:lnTo>
                  <a:lnTo>
                    <a:pt x="1620" y="20062"/>
                  </a:lnTo>
                  <a:lnTo>
                    <a:pt x="1564" y="20105"/>
                  </a:lnTo>
                  <a:lnTo>
                    <a:pt x="1512" y="20149"/>
                  </a:lnTo>
                  <a:lnTo>
                    <a:pt x="1456" y="20198"/>
                  </a:lnTo>
                  <a:lnTo>
                    <a:pt x="1404" y="20235"/>
                  </a:lnTo>
                  <a:lnTo>
                    <a:pt x="1348" y="20265"/>
                  </a:lnTo>
                  <a:lnTo>
                    <a:pt x="1289" y="20296"/>
                  </a:lnTo>
                  <a:lnTo>
                    <a:pt x="1237" y="20321"/>
                  </a:lnTo>
                  <a:lnTo>
                    <a:pt x="1181" y="20339"/>
                  </a:lnTo>
                  <a:lnTo>
                    <a:pt x="1062" y="20376"/>
                  </a:lnTo>
                  <a:lnTo>
                    <a:pt x="946" y="20401"/>
                  </a:lnTo>
                  <a:lnTo>
                    <a:pt x="827" y="20413"/>
                  </a:lnTo>
                  <a:lnTo>
                    <a:pt x="711" y="20425"/>
                  </a:lnTo>
                  <a:lnTo>
                    <a:pt x="473" y="20425"/>
                  </a:lnTo>
                  <a:lnTo>
                    <a:pt x="235" y="20419"/>
                  </a:lnTo>
                  <a:lnTo>
                    <a:pt x="0" y="20413"/>
                  </a:lnTo>
                  <a:lnTo>
                    <a:pt x="160" y="20358"/>
                  </a:lnTo>
                  <a:lnTo>
                    <a:pt x="324" y="20302"/>
                  </a:lnTo>
                  <a:lnTo>
                    <a:pt x="484" y="20241"/>
                  </a:lnTo>
                  <a:lnTo>
                    <a:pt x="644" y="20167"/>
                  </a:lnTo>
                  <a:lnTo>
                    <a:pt x="793" y="20093"/>
                  </a:lnTo>
                  <a:lnTo>
                    <a:pt x="946" y="20019"/>
                  </a:lnTo>
                  <a:lnTo>
                    <a:pt x="1091" y="19933"/>
                  </a:lnTo>
                  <a:lnTo>
                    <a:pt x="1240" y="19853"/>
                  </a:lnTo>
                  <a:lnTo>
                    <a:pt x="1568" y="19620"/>
                  </a:lnTo>
                  <a:lnTo>
                    <a:pt x="1736" y="19490"/>
                  </a:lnTo>
                  <a:lnTo>
                    <a:pt x="1903" y="19349"/>
                  </a:lnTo>
                  <a:lnTo>
                    <a:pt x="1982" y="19275"/>
                  </a:lnTo>
                  <a:lnTo>
                    <a:pt x="2064" y="19195"/>
                  </a:lnTo>
                  <a:lnTo>
                    <a:pt x="2220" y="19035"/>
                  </a:lnTo>
                  <a:lnTo>
                    <a:pt x="2298" y="18943"/>
                  </a:lnTo>
                  <a:lnTo>
                    <a:pt x="2373" y="18857"/>
                  </a:lnTo>
                  <a:lnTo>
                    <a:pt x="2443" y="18765"/>
                  </a:lnTo>
                  <a:lnTo>
                    <a:pt x="2518" y="18672"/>
                  </a:lnTo>
                  <a:lnTo>
                    <a:pt x="2589" y="18568"/>
                  </a:lnTo>
                  <a:lnTo>
                    <a:pt x="2656" y="18463"/>
                  </a:lnTo>
                  <a:lnTo>
                    <a:pt x="2719" y="18359"/>
                  </a:lnTo>
                  <a:lnTo>
                    <a:pt x="2786" y="18254"/>
                  </a:lnTo>
                  <a:lnTo>
                    <a:pt x="2846" y="18137"/>
                  </a:lnTo>
                  <a:lnTo>
                    <a:pt x="2957" y="17904"/>
                  </a:lnTo>
                  <a:lnTo>
                    <a:pt x="3010" y="17774"/>
                  </a:lnTo>
                  <a:lnTo>
                    <a:pt x="3058" y="17651"/>
                  </a:lnTo>
                  <a:lnTo>
                    <a:pt x="3103" y="17522"/>
                  </a:lnTo>
                  <a:lnTo>
                    <a:pt x="3147" y="17381"/>
                  </a:lnTo>
                  <a:lnTo>
                    <a:pt x="3185" y="17246"/>
                  </a:lnTo>
                  <a:lnTo>
                    <a:pt x="3222" y="17104"/>
                  </a:lnTo>
                  <a:lnTo>
                    <a:pt x="3252" y="16950"/>
                  </a:lnTo>
                  <a:lnTo>
                    <a:pt x="3278" y="16803"/>
                  </a:lnTo>
                  <a:lnTo>
                    <a:pt x="3300" y="16643"/>
                  </a:lnTo>
                  <a:lnTo>
                    <a:pt x="3315" y="16514"/>
                  </a:lnTo>
                  <a:lnTo>
                    <a:pt x="3330" y="16391"/>
                  </a:lnTo>
                  <a:lnTo>
                    <a:pt x="3349" y="16268"/>
                  </a:lnTo>
                  <a:lnTo>
                    <a:pt x="3367" y="16151"/>
                  </a:lnTo>
                  <a:lnTo>
                    <a:pt x="3412" y="15917"/>
                  </a:lnTo>
                  <a:lnTo>
                    <a:pt x="3464" y="15683"/>
                  </a:lnTo>
                  <a:lnTo>
                    <a:pt x="3509" y="15456"/>
                  </a:lnTo>
                  <a:lnTo>
                    <a:pt x="3553" y="15222"/>
                  </a:lnTo>
                  <a:lnTo>
                    <a:pt x="3576" y="15099"/>
                  </a:lnTo>
                  <a:lnTo>
                    <a:pt x="3591" y="14982"/>
                  </a:lnTo>
                  <a:lnTo>
                    <a:pt x="3609" y="14859"/>
                  </a:lnTo>
                  <a:lnTo>
                    <a:pt x="3620" y="14730"/>
                  </a:lnTo>
                  <a:lnTo>
                    <a:pt x="3632" y="14810"/>
                  </a:lnTo>
                  <a:lnTo>
                    <a:pt x="3635" y="14896"/>
                  </a:lnTo>
                  <a:lnTo>
                    <a:pt x="3639" y="14988"/>
                  </a:lnTo>
                  <a:lnTo>
                    <a:pt x="3632" y="15081"/>
                  </a:lnTo>
                  <a:lnTo>
                    <a:pt x="3624" y="15179"/>
                  </a:lnTo>
                  <a:lnTo>
                    <a:pt x="3617" y="15265"/>
                  </a:lnTo>
                  <a:lnTo>
                    <a:pt x="3602" y="15351"/>
                  </a:lnTo>
                  <a:lnTo>
                    <a:pt x="3591" y="15437"/>
                  </a:lnTo>
                  <a:lnTo>
                    <a:pt x="3565" y="15585"/>
                  </a:lnTo>
                  <a:lnTo>
                    <a:pt x="3550" y="15696"/>
                  </a:lnTo>
                  <a:lnTo>
                    <a:pt x="3542" y="15733"/>
                  </a:lnTo>
                  <a:lnTo>
                    <a:pt x="3546" y="15751"/>
                  </a:lnTo>
                  <a:lnTo>
                    <a:pt x="3546" y="15757"/>
                  </a:lnTo>
                  <a:lnTo>
                    <a:pt x="3550" y="15763"/>
                  </a:lnTo>
                  <a:lnTo>
                    <a:pt x="3553" y="15757"/>
                  </a:lnTo>
                  <a:lnTo>
                    <a:pt x="3561" y="15751"/>
                  </a:lnTo>
                  <a:lnTo>
                    <a:pt x="3751" y="15567"/>
                  </a:lnTo>
                  <a:lnTo>
                    <a:pt x="3937" y="15376"/>
                  </a:lnTo>
                  <a:lnTo>
                    <a:pt x="4302" y="15007"/>
                  </a:lnTo>
                  <a:lnTo>
                    <a:pt x="4488" y="14822"/>
                  </a:lnTo>
                  <a:lnTo>
                    <a:pt x="4671" y="14638"/>
                  </a:lnTo>
                  <a:lnTo>
                    <a:pt x="4853" y="14459"/>
                  </a:lnTo>
                  <a:lnTo>
                    <a:pt x="5028" y="14269"/>
                  </a:lnTo>
                  <a:lnTo>
                    <a:pt x="5386" y="13887"/>
                  </a:lnTo>
                  <a:lnTo>
                    <a:pt x="5565" y="13691"/>
                  </a:lnTo>
                  <a:lnTo>
                    <a:pt x="5736" y="13488"/>
                  </a:lnTo>
                  <a:lnTo>
                    <a:pt x="5911" y="13285"/>
                  </a:lnTo>
                  <a:lnTo>
                    <a:pt x="6083" y="13063"/>
                  </a:lnTo>
                  <a:lnTo>
                    <a:pt x="6258" y="12848"/>
                  </a:lnTo>
                  <a:lnTo>
                    <a:pt x="6422" y="12614"/>
                  </a:lnTo>
                  <a:lnTo>
                    <a:pt x="6462" y="12553"/>
                  </a:lnTo>
                  <a:lnTo>
                    <a:pt x="6500" y="12491"/>
                  </a:lnTo>
                  <a:lnTo>
                    <a:pt x="6533" y="12424"/>
                  </a:lnTo>
                  <a:lnTo>
                    <a:pt x="6563" y="12350"/>
                  </a:lnTo>
                  <a:lnTo>
                    <a:pt x="6615" y="12215"/>
                  </a:lnTo>
                  <a:lnTo>
                    <a:pt x="6660" y="12067"/>
                  </a:lnTo>
                  <a:lnTo>
                    <a:pt x="6697" y="11907"/>
                  </a:lnTo>
                  <a:lnTo>
                    <a:pt x="6731" y="11747"/>
                  </a:lnTo>
                  <a:lnTo>
                    <a:pt x="6760" y="11581"/>
                  </a:lnTo>
                  <a:lnTo>
                    <a:pt x="6813" y="11261"/>
                  </a:lnTo>
                  <a:lnTo>
                    <a:pt x="6842" y="11095"/>
                  </a:lnTo>
                  <a:lnTo>
                    <a:pt x="6876" y="10935"/>
                  </a:lnTo>
                  <a:lnTo>
                    <a:pt x="6913" y="10782"/>
                  </a:lnTo>
                  <a:lnTo>
                    <a:pt x="6936" y="10702"/>
                  </a:lnTo>
                  <a:lnTo>
                    <a:pt x="6965" y="10634"/>
                  </a:lnTo>
                  <a:lnTo>
                    <a:pt x="6991" y="10560"/>
                  </a:lnTo>
                  <a:lnTo>
                    <a:pt x="7017" y="10492"/>
                  </a:lnTo>
                  <a:lnTo>
                    <a:pt x="7085" y="10357"/>
                  </a:lnTo>
                  <a:lnTo>
                    <a:pt x="7122" y="10290"/>
                  </a:lnTo>
                  <a:lnTo>
                    <a:pt x="7163" y="10234"/>
                  </a:lnTo>
                  <a:lnTo>
                    <a:pt x="7118" y="10394"/>
                  </a:lnTo>
                  <a:lnTo>
                    <a:pt x="7103" y="10486"/>
                  </a:lnTo>
                  <a:lnTo>
                    <a:pt x="7085" y="10572"/>
                  </a:lnTo>
                  <a:lnTo>
                    <a:pt x="7062" y="10745"/>
                  </a:lnTo>
                  <a:lnTo>
                    <a:pt x="7047" y="10929"/>
                  </a:lnTo>
                  <a:lnTo>
                    <a:pt x="7044" y="11015"/>
                  </a:lnTo>
                  <a:lnTo>
                    <a:pt x="7044" y="11194"/>
                  </a:lnTo>
                  <a:lnTo>
                    <a:pt x="7047" y="11286"/>
                  </a:lnTo>
                  <a:lnTo>
                    <a:pt x="7062" y="11458"/>
                  </a:lnTo>
                  <a:lnTo>
                    <a:pt x="7073" y="11544"/>
                  </a:lnTo>
                  <a:lnTo>
                    <a:pt x="7103" y="11716"/>
                  </a:lnTo>
                  <a:lnTo>
                    <a:pt x="7118" y="11790"/>
                  </a:lnTo>
                  <a:lnTo>
                    <a:pt x="7140" y="11870"/>
                  </a:lnTo>
                  <a:lnTo>
                    <a:pt x="7163" y="11944"/>
                  </a:lnTo>
                  <a:lnTo>
                    <a:pt x="7193" y="12024"/>
                  </a:lnTo>
                  <a:lnTo>
                    <a:pt x="7219" y="12092"/>
                  </a:lnTo>
                  <a:lnTo>
                    <a:pt x="7248" y="12159"/>
                  </a:lnTo>
                  <a:lnTo>
                    <a:pt x="7278" y="12221"/>
                  </a:lnTo>
                  <a:lnTo>
                    <a:pt x="7315" y="12282"/>
                  </a:lnTo>
                  <a:lnTo>
                    <a:pt x="7390" y="12393"/>
                  </a:lnTo>
                  <a:lnTo>
                    <a:pt x="7435" y="12442"/>
                  </a:lnTo>
                  <a:lnTo>
                    <a:pt x="7479" y="12485"/>
                  </a:lnTo>
                  <a:lnTo>
                    <a:pt x="7524" y="12522"/>
                  </a:lnTo>
                  <a:lnTo>
                    <a:pt x="7572" y="12553"/>
                  </a:lnTo>
                  <a:lnTo>
                    <a:pt x="7625" y="12577"/>
                  </a:lnTo>
                  <a:lnTo>
                    <a:pt x="7692" y="12614"/>
                  </a:lnTo>
                  <a:lnTo>
                    <a:pt x="7818" y="12664"/>
                  </a:lnTo>
                  <a:lnTo>
                    <a:pt x="7885" y="12682"/>
                  </a:lnTo>
                  <a:lnTo>
                    <a:pt x="8075" y="12700"/>
                  </a:lnTo>
                  <a:lnTo>
                    <a:pt x="8142" y="12694"/>
                  </a:lnTo>
                  <a:lnTo>
                    <a:pt x="8202" y="12688"/>
                  </a:lnTo>
                  <a:lnTo>
                    <a:pt x="8265" y="12676"/>
                  </a:lnTo>
                  <a:lnTo>
                    <a:pt x="8325" y="12657"/>
                  </a:lnTo>
                  <a:lnTo>
                    <a:pt x="8452" y="12621"/>
                  </a:lnTo>
                  <a:lnTo>
                    <a:pt x="8511" y="12590"/>
                  </a:lnTo>
                  <a:lnTo>
                    <a:pt x="8571" y="12565"/>
                  </a:lnTo>
                  <a:lnTo>
                    <a:pt x="8634" y="12528"/>
                  </a:lnTo>
                  <a:lnTo>
                    <a:pt x="8753" y="12461"/>
                  </a:lnTo>
                  <a:lnTo>
                    <a:pt x="8872" y="12368"/>
                  </a:lnTo>
                  <a:lnTo>
                    <a:pt x="8992" y="12282"/>
                  </a:lnTo>
                  <a:lnTo>
                    <a:pt x="9111" y="12190"/>
                  </a:lnTo>
                  <a:lnTo>
                    <a:pt x="9342" y="11993"/>
                  </a:lnTo>
                  <a:lnTo>
                    <a:pt x="9569" y="11784"/>
                  </a:lnTo>
                  <a:lnTo>
                    <a:pt x="9792" y="11600"/>
                  </a:lnTo>
                  <a:lnTo>
                    <a:pt x="10012" y="11397"/>
                  </a:lnTo>
                  <a:lnTo>
                    <a:pt x="10228" y="11194"/>
                  </a:lnTo>
                  <a:lnTo>
                    <a:pt x="10437" y="10985"/>
                  </a:lnTo>
                  <a:lnTo>
                    <a:pt x="10649" y="10769"/>
                  </a:lnTo>
                  <a:lnTo>
                    <a:pt x="10861" y="10560"/>
                  </a:lnTo>
                  <a:lnTo>
                    <a:pt x="11070" y="10339"/>
                  </a:lnTo>
                  <a:lnTo>
                    <a:pt x="11279" y="10123"/>
                  </a:lnTo>
                  <a:lnTo>
                    <a:pt x="11491" y="9902"/>
                  </a:lnTo>
                  <a:lnTo>
                    <a:pt x="11700" y="9687"/>
                  </a:lnTo>
                  <a:lnTo>
                    <a:pt x="11912" y="9472"/>
                  </a:lnTo>
                  <a:lnTo>
                    <a:pt x="12128" y="9269"/>
                  </a:lnTo>
                  <a:lnTo>
                    <a:pt x="12344" y="9059"/>
                  </a:lnTo>
                  <a:lnTo>
                    <a:pt x="12564" y="8863"/>
                  </a:lnTo>
                  <a:lnTo>
                    <a:pt x="12780" y="8666"/>
                  </a:lnTo>
                  <a:lnTo>
                    <a:pt x="13007" y="8481"/>
                  </a:lnTo>
                  <a:lnTo>
                    <a:pt x="13059" y="8444"/>
                  </a:lnTo>
                  <a:lnTo>
                    <a:pt x="13111" y="8395"/>
                  </a:lnTo>
                  <a:lnTo>
                    <a:pt x="13160" y="8340"/>
                  </a:lnTo>
                  <a:lnTo>
                    <a:pt x="13208" y="8272"/>
                  </a:lnTo>
                  <a:lnTo>
                    <a:pt x="13256" y="8198"/>
                  </a:lnTo>
                  <a:lnTo>
                    <a:pt x="13297" y="8118"/>
                  </a:lnTo>
                  <a:lnTo>
                    <a:pt x="13338" y="8026"/>
                  </a:lnTo>
                  <a:lnTo>
                    <a:pt x="13368" y="7934"/>
                  </a:lnTo>
                  <a:lnTo>
                    <a:pt x="13383" y="7885"/>
                  </a:lnTo>
                  <a:lnTo>
                    <a:pt x="13394" y="7836"/>
                  </a:lnTo>
                  <a:lnTo>
                    <a:pt x="13405" y="7780"/>
                  </a:lnTo>
                  <a:lnTo>
                    <a:pt x="13413" y="7731"/>
                  </a:lnTo>
                  <a:lnTo>
                    <a:pt x="13420" y="7669"/>
                  </a:lnTo>
                  <a:lnTo>
                    <a:pt x="13424" y="7620"/>
                  </a:lnTo>
                  <a:lnTo>
                    <a:pt x="13428" y="7565"/>
                  </a:lnTo>
                  <a:lnTo>
                    <a:pt x="13417" y="7399"/>
                  </a:lnTo>
                  <a:lnTo>
                    <a:pt x="13405" y="7344"/>
                  </a:lnTo>
                  <a:lnTo>
                    <a:pt x="13394" y="7282"/>
                  </a:lnTo>
                  <a:lnTo>
                    <a:pt x="13379" y="7227"/>
                  </a:lnTo>
                  <a:lnTo>
                    <a:pt x="13312" y="7061"/>
                  </a:lnTo>
                  <a:lnTo>
                    <a:pt x="13387" y="7067"/>
                  </a:lnTo>
                  <a:lnTo>
                    <a:pt x="13461" y="7067"/>
                  </a:lnTo>
                  <a:lnTo>
                    <a:pt x="13476" y="7073"/>
                  </a:lnTo>
                  <a:lnTo>
                    <a:pt x="13499" y="7079"/>
                  </a:lnTo>
                  <a:lnTo>
                    <a:pt x="13514" y="7091"/>
                  </a:lnTo>
                  <a:lnTo>
                    <a:pt x="13528" y="7110"/>
                  </a:lnTo>
                  <a:lnTo>
                    <a:pt x="13540" y="7128"/>
                  </a:lnTo>
                  <a:lnTo>
                    <a:pt x="13551" y="7153"/>
                  </a:lnTo>
                  <a:lnTo>
                    <a:pt x="13562" y="7184"/>
                  </a:lnTo>
                  <a:lnTo>
                    <a:pt x="13569" y="7221"/>
                  </a:lnTo>
                  <a:lnTo>
                    <a:pt x="13599" y="7491"/>
                  </a:lnTo>
                  <a:lnTo>
                    <a:pt x="13633" y="7749"/>
                  </a:lnTo>
                  <a:lnTo>
                    <a:pt x="13644" y="7811"/>
                  </a:lnTo>
                  <a:lnTo>
                    <a:pt x="13655" y="7866"/>
                  </a:lnTo>
                  <a:lnTo>
                    <a:pt x="13685" y="7952"/>
                  </a:lnTo>
                  <a:lnTo>
                    <a:pt x="13700" y="7989"/>
                  </a:lnTo>
                  <a:lnTo>
                    <a:pt x="13726" y="8020"/>
                  </a:lnTo>
                  <a:lnTo>
                    <a:pt x="13748" y="8038"/>
                  </a:lnTo>
                  <a:lnTo>
                    <a:pt x="13771" y="8051"/>
                  </a:lnTo>
                  <a:lnTo>
                    <a:pt x="13987" y="8118"/>
                  </a:lnTo>
                  <a:lnTo>
                    <a:pt x="14203" y="8180"/>
                  </a:lnTo>
                  <a:lnTo>
                    <a:pt x="14311" y="8205"/>
                  </a:lnTo>
                  <a:lnTo>
                    <a:pt x="14415" y="8223"/>
                  </a:lnTo>
                  <a:lnTo>
                    <a:pt x="14527" y="8235"/>
                  </a:lnTo>
                  <a:lnTo>
                    <a:pt x="14631" y="8241"/>
                  </a:lnTo>
                  <a:lnTo>
                    <a:pt x="14735" y="8235"/>
                  </a:lnTo>
                  <a:lnTo>
                    <a:pt x="14836" y="8223"/>
                  </a:lnTo>
                  <a:lnTo>
                    <a:pt x="14884" y="8205"/>
                  </a:lnTo>
                  <a:lnTo>
                    <a:pt x="14936" y="8192"/>
                  </a:lnTo>
                  <a:lnTo>
                    <a:pt x="14985" y="8174"/>
                  </a:lnTo>
                  <a:lnTo>
                    <a:pt x="15029" y="8149"/>
                  </a:lnTo>
                  <a:lnTo>
                    <a:pt x="15126" y="8088"/>
                  </a:lnTo>
                  <a:lnTo>
                    <a:pt x="15167" y="8045"/>
                  </a:lnTo>
                  <a:lnTo>
                    <a:pt x="15212" y="8002"/>
                  </a:lnTo>
                  <a:lnTo>
                    <a:pt x="15253" y="7959"/>
                  </a:lnTo>
                  <a:lnTo>
                    <a:pt x="15294" y="7903"/>
                  </a:lnTo>
                  <a:lnTo>
                    <a:pt x="15331" y="7848"/>
                  </a:lnTo>
                  <a:lnTo>
                    <a:pt x="15372" y="7786"/>
                  </a:lnTo>
                  <a:lnTo>
                    <a:pt x="15417" y="7694"/>
                  </a:lnTo>
                  <a:lnTo>
                    <a:pt x="15458" y="7596"/>
                  </a:lnTo>
                  <a:lnTo>
                    <a:pt x="15491" y="7503"/>
                  </a:lnTo>
                  <a:lnTo>
                    <a:pt x="15517" y="7411"/>
                  </a:lnTo>
                  <a:lnTo>
                    <a:pt x="15614" y="7018"/>
                  </a:lnTo>
                  <a:lnTo>
                    <a:pt x="15655" y="6808"/>
                  </a:lnTo>
                  <a:lnTo>
                    <a:pt x="15704" y="6605"/>
                  </a:lnTo>
                  <a:lnTo>
                    <a:pt x="15733" y="6495"/>
                  </a:lnTo>
                  <a:lnTo>
                    <a:pt x="15767" y="6384"/>
                  </a:lnTo>
                  <a:lnTo>
                    <a:pt x="15804" y="6279"/>
                  </a:lnTo>
                  <a:lnTo>
                    <a:pt x="15853" y="6169"/>
                  </a:lnTo>
                  <a:lnTo>
                    <a:pt x="15875" y="6077"/>
                  </a:lnTo>
                  <a:lnTo>
                    <a:pt x="15901" y="5972"/>
                  </a:lnTo>
                  <a:lnTo>
                    <a:pt x="15931" y="5861"/>
                  </a:lnTo>
                  <a:lnTo>
                    <a:pt x="15953" y="5775"/>
                  </a:lnTo>
                  <a:lnTo>
                    <a:pt x="15990" y="5646"/>
                  </a:lnTo>
                  <a:lnTo>
                    <a:pt x="16035" y="5523"/>
                  </a:lnTo>
                  <a:lnTo>
                    <a:pt x="16132" y="5289"/>
                  </a:lnTo>
                  <a:lnTo>
                    <a:pt x="16180" y="5179"/>
                  </a:lnTo>
                  <a:lnTo>
                    <a:pt x="16233" y="5068"/>
                  </a:lnTo>
                  <a:lnTo>
                    <a:pt x="16292" y="4963"/>
                  </a:lnTo>
                  <a:lnTo>
                    <a:pt x="16344" y="4846"/>
                  </a:lnTo>
                  <a:lnTo>
                    <a:pt x="16579" y="4434"/>
                  </a:lnTo>
                  <a:lnTo>
                    <a:pt x="16814" y="4028"/>
                  </a:lnTo>
                  <a:lnTo>
                    <a:pt x="16925" y="3826"/>
                  </a:lnTo>
                  <a:lnTo>
                    <a:pt x="17037" y="3610"/>
                  </a:lnTo>
                  <a:lnTo>
                    <a:pt x="17089" y="3506"/>
                  </a:lnTo>
                  <a:lnTo>
                    <a:pt x="17141" y="3395"/>
                  </a:lnTo>
                  <a:lnTo>
                    <a:pt x="17186" y="3284"/>
                  </a:lnTo>
                  <a:lnTo>
                    <a:pt x="17238" y="3167"/>
                  </a:lnTo>
                  <a:lnTo>
                    <a:pt x="17279" y="3057"/>
                  </a:lnTo>
                  <a:lnTo>
                    <a:pt x="17320" y="2928"/>
                  </a:lnTo>
                  <a:lnTo>
                    <a:pt x="17357" y="2811"/>
                  </a:lnTo>
                  <a:lnTo>
                    <a:pt x="17391" y="2688"/>
                  </a:lnTo>
                  <a:lnTo>
                    <a:pt x="17451" y="2417"/>
                  </a:lnTo>
                  <a:lnTo>
                    <a:pt x="17477" y="2282"/>
                  </a:lnTo>
                  <a:lnTo>
                    <a:pt x="17495" y="2134"/>
                  </a:lnTo>
                  <a:lnTo>
                    <a:pt x="17521" y="2165"/>
                  </a:lnTo>
                  <a:lnTo>
                    <a:pt x="17544" y="2196"/>
                  </a:lnTo>
                  <a:lnTo>
                    <a:pt x="17562" y="2239"/>
                  </a:lnTo>
                  <a:lnTo>
                    <a:pt x="17585" y="2282"/>
                  </a:lnTo>
                  <a:lnTo>
                    <a:pt x="17618" y="2374"/>
                  </a:lnTo>
                  <a:lnTo>
                    <a:pt x="17648" y="2460"/>
                  </a:lnTo>
                  <a:lnTo>
                    <a:pt x="17674" y="2546"/>
                  </a:lnTo>
                  <a:lnTo>
                    <a:pt x="17700" y="2620"/>
                  </a:lnTo>
                  <a:lnTo>
                    <a:pt x="17711" y="2645"/>
                  </a:lnTo>
                  <a:lnTo>
                    <a:pt x="17726" y="2669"/>
                  </a:lnTo>
                  <a:lnTo>
                    <a:pt x="17734" y="2669"/>
                  </a:lnTo>
                  <a:lnTo>
                    <a:pt x="17845" y="2583"/>
                  </a:lnTo>
                  <a:lnTo>
                    <a:pt x="17965" y="2515"/>
                  </a:lnTo>
                  <a:lnTo>
                    <a:pt x="18080" y="2448"/>
                  </a:lnTo>
                  <a:lnTo>
                    <a:pt x="18203" y="2380"/>
                  </a:lnTo>
                  <a:lnTo>
                    <a:pt x="18322" y="2313"/>
                  </a:lnTo>
                  <a:lnTo>
                    <a:pt x="18445" y="2245"/>
                  </a:lnTo>
                  <a:lnTo>
                    <a:pt x="18564" y="2165"/>
                  </a:lnTo>
                  <a:lnTo>
                    <a:pt x="18680" y="2091"/>
                  </a:lnTo>
                  <a:lnTo>
                    <a:pt x="18736" y="2048"/>
                  </a:lnTo>
                  <a:lnTo>
                    <a:pt x="18840" y="1962"/>
                  </a:lnTo>
                  <a:lnTo>
                    <a:pt x="18892" y="1913"/>
                  </a:lnTo>
                  <a:lnTo>
                    <a:pt x="18941" y="1864"/>
                  </a:lnTo>
                  <a:lnTo>
                    <a:pt x="18989" y="1802"/>
                  </a:lnTo>
                  <a:lnTo>
                    <a:pt x="19030" y="1747"/>
                  </a:lnTo>
                  <a:lnTo>
                    <a:pt x="19071" y="1685"/>
                  </a:lnTo>
                  <a:lnTo>
                    <a:pt x="19116" y="1618"/>
                  </a:lnTo>
                  <a:lnTo>
                    <a:pt x="19183" y="1482"/>
                  </a:lnTo>
                  <a:lnTo>
                    <a:pt x="19212" y="1396"/>
                  </a:lnTo>
                  <a:lnTo>
                    <a:pt x="19238" y="1316"/>
                  </a:lnTo>
                  <a:lnTo>
                    <a:pt x="19261" y="1236"/>
                  </a:lnTo>
                  <a:lnTo>
                    <a:pt x="19279" y="1144"/>
                  </a:lnTo>
                  <a:lnTo>
                    <a:pt x="19294" y="1039"/>
                  </a:lnTo>
                  <a:lnTo>
                    <a:pt x="19283" y="1107"/>
                  </a:lnTo>
                  <a:lnTo>
                    <a:pt x="19279" y="1119"/>
                  </a:lnTo>
                  <a:lnTo>
                    <a:pt x="19276" y="1095"/>
                  </a:lnTo>
                  <a:lnTo>
                    <a:pt x="19279" y="1027"/>
                  </a:lnTo>
                  <a:lnTo>
                    <a:pt x="19287" y="830"/>
                  </a:lnTo>
                  <a:lnTo>
                    <a:pt x="19306" y="572"/>
                  </a:lnTo>
                  <a:lnTo>
                    <a:pt x="19332" y="320"/>
                  </a:lnTo>
                  <a:lnTo>
                    <a:pt x="19354" y="105"/>
                  </a:lnTo>
                  <a:lnTo>
                    <a:pt x="19365" y="37"/>
                  </a:lnTo>
                  <a:lnTo>
                    <a:pt x="19376" y="0"/>
                  </a:lnTo>
                  <a:lnTo>
                    <a:pt x="19384" y="0"/>
                  </a:lnTo>
                  <a:lnTo>
                    <a:pt x="19387" y="6"/>
                  </a:lnTo>
                  <a:lnTo>
                    <a:pt x="19391" y="25"/>
                  </a:lnTo>
                  <a:lnTo>
                    <a:pt x="19395" y="55"/>
                  </a:lnTo>
                  <a:lnTo>
                    <a:pt x="19399" y="154"/>
                  </a:lnTo>
                  <a:lnTo>
                    <a:pt x="19406" y="252"/>
                  </a:lnTo>
                  <a:lnTo>
                    <a:pt x="19417" y="357"/>
                  </a:lnTo>
                  <a:lnTo>
                    <a:pt x="19428" y="455"/>
                  </a:lnTo>
                  <a:lnTo>
                    <a:pt x="19443" y="554"/>
                  </a:lnTo>
                  <a:lnTo>
                    <a:pt x="19458" y="646"/>
                  </a:lnTo>
                  <a:lnTo>
                    <a:pt x="19477" y="738"/>
                  </a:lnTo>
                  <a:lnTo>
                    <a:pt x="19522" y="910"/>
                  </a:lnTo>
                  <a:lnTo>
                    <a:pt x="19548" y="984"/>
                  </a:lnTo>
                  <a:lnTo>
                    <a:pt x="19581" y="1058"/>
                  </a:lnTo>
                  <a:lnTo>
                    <a:pt x="19611" y="1119"/>
                  </a:lnTo>
                  <a:lnTo>
                    <a:pt x="19641" y="1175"/>
                  </a:lnTo>
                  <a:lnTo>
                    <a:pt x="19678" y="1218"/>
                  </a:lnTo>
                  <a:lnTo>
                    <a:pt x="19715" y="1255"/>
                  </a:lnTo>
                  <a:lnTo>
                    <a:pt x="19753" y="1279"/>
                  </a:lnTo>
                  <a:lnTo>
                    <a:pt x="19931" y="1365"/>
                  </a:lnTo>
                  <a:lnTo>
                    <a:pt x="20099" y="1464"/>
                  </a:lnTo>
                  <a:lnTo>
                    <a:pt x="20248" y="1568"/>
                  </a:lnTo>
                  <a:lnTo>
                    <a:pt x="20393" y="1685"/>
                  </a:lnTo>
                  <a:lnTo>
                    <a:pt x="20531" y="1808"/>
                  </a:lnTo>
                  <a:lnTo>
                    <a:pt x="20654" y="1944"/>
                  </a:lnTo>
                  <a:lnTo>
                    <a:pt x="20769" y="2079"/>
                  </a:lnTo>
                  <a:lnTo>
                    <a:pt x="20874" y="2226"/>
                  </a:lnTo>
                  <a:lnTo>
                    <a:pt x="20971" y="2380"/>
                  </a:lnTo>
                  <a:lnTo>
                    <a:pt x="21056" y="2534"/>
                  </a:lnTo>
                  <a:lnTo>
                    <a:pt x="21138" y="2706"/>
                  </a:lnTo>
                  <a:lnTo>
                    <a:pt x="21213" y="2872"/>
                  </a:lnTo>
                  <a:lnTo>
                    <a:pt x="21276" y="3051"/>
                  </a:lnTo>
                  <a:lnTo>
                    <a:pt x="21332" y="3229"/>
                  </a:lnTo>
                  <a:lnTo>
                    <a:pt x="21384" y="3420"/>
                  </a:lnTo>
                  <a:lnTo>
                    <a:pt x="21432" y="3604"/>
                  </a:lnTo>
                  <a:lnTo>
                    <a:pt x="21470" y="3801"/>
                  </a:lnTo>
                  <a:lnTo>
                    <a:pt x="21503" y="3998"/>
                  </a:lnTo>
                  <a:lnTo>
                    <a:pt x="21529" y="4201"/>
                  </a:lnTo>
                  <a:lnTo>
                    <a:pt x="21552" y="4404"/>
                  </a:lnTo>
                  <a:lnTo>
                    <a:pt x="21570" y="4613"/>
                  </a:lnTo>
                  <a:lnTo>
                    <a:pt x="21581" y="4816"/>
                  </a:lnTo>
                  <a:lnTo>
                    <a:pt x="21593" y="5025"/>
                  </a:lnTo>
                  <a:lnTo>
                    <a:pt x="21600" y="5234"/>
                  </a:lnTo>
                  <a:lnTo>
                    <a:pt x="21600" y="5658"/>
                  </a:lnTo>
                  <a:lnTo>
                    <a:pt x="21596" y="5874"/>
                  </a:lnTo>
                  <a:lnTo>
                    <a:pt x="21593" y="6083"/>
                  </a:lnTo>
                  <a:lnTo>
                    <a:pt x="21578" y="6507"/>
                  </a:lnTo>
                  <a:lnTo>
                    <a:pt x="21555" y="6931"/>
                  </a:lnTo>
                  <a:lnTo>
                    <a:pt x="21522" y="6772"/>
                  </a:lnTo>
                  <a:lnTo>
                    <a:pt x="21496" y="6618"/>
                  </a:lnTo>
                  <a:lnTo>
                    <a:pt x="21470" y="6458"/>
                  </a:lnTo>
                  <a:lnTo>
                    <a:pt x="21447" y="6292"/>
                  </a:lnTo>
                  <a:lnTo>
                    <a:pt x="21421" y="6132"/>
                  </a:lnTo>
                  <a:lnTo>
                    <a:pt x="21403" y="5960"/>
                  </a:lnTo>
                  <a:lnTo>
                    <a:pt x="21388" y="5794"/>
                  </a:lnTo>
                  <a:lnTo>
                    <a:pt x="21373" y="5621"/>
                  </a:lnTo>
                  <a:lnTo>
                    <a:pt x="21328" y="4933"/>
                  </a:lnTo>
                  <a:lnTo>
                    <a:pt x="21306" y="4600"/>
                  </a:lnTo>
                  <a:lnTo>
                    <a:pt x="21276" y="4262"/>
                  </a:lnTo>
                  <a:lnTo>
                    <a:pt x="21261" y="4096"/>
                  </a:lnTo>
                  <a:lnTo>
                    <a:pt x="21242" y="3936"/>
                  </a:lnTo>
                  <a:lnTo>
                    <a:pt x="21224" y="3770"/>
                  </a:lnTo>
                  <a:lnTo>
                    <a:pt x="21201" y="3616"/>
                  </a:lnTo>
                  <a:lnTo>
                    <a:pt x="21172" y="3469"/>
                  </a:lnTo>
                  <a:lnTo>
                    <a:pt x="21142" y="3315"/>
                  </a:lnTo>
                  <a:lnTo>
                    <a:pt x="21108" y="3174"/>
                  </a:lnTo>
                  <a:lnTo>
                    <a:pt x="21071" y="3038"/>
                  </a:lnTo>
                  <a:lnTo>
                    <a:pt x="21030" y="2897"/>
                  </a:lnTo>
                  <a:lnTo>
                    <a:pt x="20985" y="2774"/>
                  </a:lnTo>
                  <a:lnTo>
                    <a:pt x="20874" y="2528"/>
                  </a:lnTo>
                  <a:lnTo>
                    <a:pt x="20810" y="2423"/>
                  </a:lnTo>
                  <a:lnTo>
                    <a:pt x="20740" y="2319"/>
                  </a:lnTo>
                  <a:lnTo>
                    <a:pt x="20661" y="2226"/>
                  </a:lnTo>
                  <a:lnTo>
                    <a:pt x="20576" y="2134"/>
                  </a:lnTo>
                  <a:lnTo>
                    <a:pt x="20483" y="2060"/>
                  </a:lnTo>
                  <a:lnTo>
                    <a:pt x="20348" y="1974"/>
                  </a:lnTo>
                  <a:lnTo>
                    <a:pt x="20181" y="1876"/>
                  </a:lnTo>
                  <a:lnTo>
                    <a:pt x="20006" y="1777"/>
                  </a:lnTo>
                  <a:lnTo>
                    <a:pt x="19916" y="1734"/>
                  </a:lnTo>
                  <a:lnTo>
                    <a:pt x="19831" y="1697"/>
                  </a:lnTo>
                  <a:lnTo>
                    <a:pt x="19741" y="1661"/>
                  </a:lnTo>
                  <a:lnTo>
                    <a:pt x="19663" y="1636"/>
                  </a:lnTo>
                  <a:lnTo>
                    <a:pt x="19592" y="1624"/>
                  </a:lnTo>
                  <a:lnTo>
                    <a:pt x="19525" y="1618"/>
                  </a:lnTo>
                  <a:lnTo>
                    <a:pt x="19499" y="1618"/>
                  </a:lnTo>
                  <a:lnTo>
                    <a:pt x="19473" y="1624"/>
                  </a:lnTo>
                  <a:lnTo>
                    <a:pt x="19455" y="1630"/>
                  </a:lnTo>
                  <a:lnTo>
                    <a:pt x="19436" y="1642"/>
                  </a:lnTo>
                  <a:lnTo>
                    <a:pt x="19205" y="1790"/>
                  </a:lnTo>
                  <a:lnTo>
                    <a:pt x="18978" y="1950"/>
                  </a:lnTo>
                  <a:lnTo>
                    <a:pt x="18754" y="2110"/>
                  </a:lnTo>
                  <a:lnTo>
                    <a:pt x="18535" y="2282"/>
                  </a:lnTo>
                  <a:lnTo>
                    <a:pt x="18426" y="2374"/>
                  </a:lnTo>
                  <a:lnTo>
                    <a:pt x="18318" y="2460"/>
                  </a:lnTo>
                  <a:lnTo>
                    <a:pt x="18214" y="2559"/>
                  </a:lnTo>
                  <a:lnTo>
                    <a:pt x="18106" y="2663"/>
                  </a:lnTo>
                  <a:lnTo>
                    <a:pt x="18002" y="2762"/>
                  </a:lnTo>
                  <a:lnTo>
                    <a:pt x="17898" y="2866"/>
                  </a:lnTo>
                  <a:lnTo>
                    <a:pt x="17797" y="2977"/>
                  </a:lnTo>
                  <a:lnTo>
                    <a:pt x="17696" y="3094"/>
                  </a:lnTo>
                  <a:lnTo>
                    <a:pt x="17585" y="3217"/>
                  </a:lnTo>
                  <a:lnTo>
                    <a:pt x="17484" y="3340"/>
                  </a:lnTo>
                  <a:lnTo>
                    <a:pt x="17380" y="3469"/>
                  </a:lnTo>
                  <a:lnTo>
                    <a:pt x="17287" y="3598"/>
                  </a:lnTo>
                  <a:lnTo>
                    <a:pt x="17190" y="3733"/>
                  </a:lnTo>
                  <a:lnTo>
                    <a:pt x="17097" y="3881"/>
                  </a:lnTo>
                  <a:lnTo>
                    <a:pt x="17011" y="4022"/>
                  </a:lnTo>
                  <a:lnTo>
                    <a:pt x="16925" y="4176"/>
                  </a:lnTo>
                  <a:lnTo>
                    <a:pt x="16843" y="4324"/>
                  </a:lnTo>
                  <a:lnTo>
                    <a:pt x="16765" y="4477"/>
                  </a:lnTo>
                  <a:lnTo>
                    <a:pt x="16687" y="4644"/>
                  </a:lnTo>
                  <a:lnTo>
                    <a:pt x="16616" y="4797"/>
                  </a:lnTo>
                  <a:lnTo>
                    <a:pt x="16545" y="4969"/>
                  </a:lnTo>
                  <a:lnTo>
                    <a:pt x="16478" y="5129"/>
                  </a:lnTo>
                  <a:lnTo>
                    <a:pt x="16352" y="5474"/>
                  </a:lnTo>
                  <a:lnTo>
                    <a:pt x="16266" y="5701"/>
                  </a:lnTo>
                  <a:lnTo>
                    <a:pt x="16087" y="6144"/>
                  </a:lnTo>
                  <a:lnTo>
                    <a:pt x="15994" y="6353"/>
                  </a:lnTo>
                  <a:lnTo>
                    <a:pt x="15950" y="6458"/>
                  </a:lnTo>
                  <a:lnTo>
                    <a:pt x="15909" y="6569"/>
                  </a:lnTo>
                  <a:lnTo>
                    <a:pt x="15797" y="6901"/>
                  </a:lnTo>
                  <a:lnTo>
                    <a:pt x="15763" y="7018"/>
                  </a:lnTo>
                  <a:lnTo>
                    <a:pt x="15737" y="7134"/>
                  </a:lnTo>
                  <a:lnTo>
                    <a:pt x="15711" y="7257"/>
                  </a:lnTo>
                  <a:lnTo>
                    <a:pt x="15696" y="7350"/>
                  </a:lnTo>
                  <a:lnTo>
                    <a:pt x="15685" y="7442"/>
                  </a:lnTo>
                  <a:lnTo>
                    <a:pt x="15678" y="7534"/>
                  </a:lnTo>
                  <a:lnTo>
                    <a:pt x="15678" y="7626"/>
                  </a:lnTo>
                  <a:lnTo>
                    <a:pt x="15674" y="7823"/>
                  </a:lnTo>
                  <a:lnTo>
                    <a:pt x="15678" y="8014"/>
                  </a:lnTo>
                  <a:lnTo>
                    <a:pt x="15678" y="8118"/>
                  </a:lnTo>
                  <a:lnTo>
                    <a:pt x="15674" y="8211"/>
                  </a:lnTo>
                  <a:lnTo>
                    <a:pt x="15666" y="8297"/>
                  </a:lnTo>
                  <a:lnTo>
                    <a:pt x="15655" y="8383"/>
                  </a:lnTo>
                  <a:lnTo>
                    <a:pt x="15640" y="8463"/>
                  </a:lnTo>
                  <a:lnTo>
                    <a:pt x="15618" y="8543"/>
                  </a:lnTo>
                  <a:lnTo>
                    <a:pt x="15607" y="8580"/>
                  </a:lnTo>
                  <a:lnTo>
                    <a:pt x="15592" y="8617"/>
                  </a:lnTo>
                  <a:lnTo>
                    <a:pt x="15570" y="8647"/>
                  </a:lnTo>
                  <a:lnTo>
                    <a:pt x="15551" y="8678"/>
                  </a:lnTo>
                  <a:lnTo>
                    <a:pt x="15540" y="8690"/>
                  </a:lnTo>
                  <a:lnTo>
                    <a:pt x="15532" y="8690"/>
                  </a:lnTo>
                  <a:lnTo>
                    <a:pt x="15525" y="8678"/>
                  </a:lnTo>
                  <a:lnTo>
                    <a:pt x="15521" y="8660"/>
                  </a:lnTo>
                  <a:lnTo>
                    <a:pt x="15510" y="8598"/>
                  </a:lnTo>
                  <a:lnTo>
                    <a:pt x="15503" y="8524"/>
                  </a:lnTo>
                  <a:lnTo>
                    <a:pt x="15495" y="8487"/>
                  </a:lnTo>
                  <a:lnTo>
                    <a:pt x="15488" y="8438"/>
                  </a:lnTo>
                  <a:lnTo>
                    <a:pt x="15480" y="8401"/>
                  </a:lnTo>
                  <a:lnTo>
                    <a:pt x="15469" y="8371"/>
                  </a:lnTo>
                  <a:lnTo>
                    <a:pt x="15454" y="8346"/>
                  </a:lnTo>
                  <a:lnTo>
                    <a:pt x="15435" y="8328"/>
                  </a:lnTo>
                  <a:lnTo>
                    <a:pt x="15417" y="8315"/>
                  </a:lnTo>
                  <a:lnTo>
                    <a:pt x="15395" y="8315"/>
                  </a:lnTo>
                  <a:lnTo>
                    <a:pt x="15268" y="8340"/>
                  </a:lnTo>
                  <a:lnTo>
                    <a:pt x="15145" y="8358"/>
                  </a:lnTo>
                  <a:lnTo>
                    <a:pt x="15018" y="8371"/>
                  </a:lnTo>
                  <a:lnTo>
                    <a:pt x="14899" y="8377"/>
                  </a:lnTo>
                  <a:lnTo>
                    <a:pt x="14646" y="8377"/>
                  </a:lnTo>
                  <a:lnTo>
                    <a:pt x="14400" y="8371"/>
                  </a:lnTo>
                  <a:lnTo>
                    <a:pt x="14031" y="8371"/>
                  </a:lnTo>
                  <a:lnTo>
                    <a:pt x="13905" y="8377"/>
                  </a:lnTo>
                  <a:lnTo>
                    <a:pt x="13782" y="8395"/>
                  </a:lnTo>
                  <a:lnTo>
                    <a:pt x="13655" y="8414"/>
                  </a:lnTo>
                  <a:lnTo>
                    <a:pt x="13536" y="8438"/>
                  </a:lnTo>
                  <a:lnTo>
                    <a:pt x="13409" y="8481"/>
                  </a:lnTo>
                  <a:lnTo>
                    <a:pt x="13372" y="8512"/>
                  </a:lnTo>
                  <a:lnTo>
                    <a:pt x="13338" y="8543"/>
                  </a:lnTo>
                  <a:lnTo>
                    <a:pt x="13271" y="8629"/>
                  </a:lnTo>
                  <a:lnTo>
                    <a:pt x="13201" y="8721"/>
                  </a:lnTo>
                  <a:lnTo>
                    <a:pt x="13137" y="8820"/>
                  </a:lnTo>
                  <a:lnTo>
                    <a:pt x="13070" y="8924"/>
                  </a:lnTo>
                  <a:lnTo>
                    <a:pt x="12999" y="9016"/>
                  </a:lnTo>
                  <a:lnTo>
                    <a:pt x="12966" y="9053"/>
                  </a:lnTo>
                  <a:lnTo>
                    <a:pt x="12929" y="9090"/>
                  </a:lnTo>
                  <a:lnTo>
                    <a:pt x="12891" y="9121"/>
                  </a:lnTo>
                  <a:lnTo>
                    <a:pt x="12850" y="9139"/>
                  </a:lnTo>
                  <a:lnTo>
                    <a:pt x="12724" y="9207"/>
                  </a:lnTo>
                  <a:lnTo>
                    <a:pt x="12605" y="9281"/>
                  </a:lnTo>
                  <a:lnTo>
                    <a:pt x="12482" y="9355"/>
                  </a:lnTo>
                  <a:lnTo>
                    <a:pt x="12366" y="9435"/>
                  </a:lnTo>
                  <a:lnTo>
                    <a:pt x="12247" y="9521"/>
                  </a:lnTo>
                  <a:lnTo>
                    <a:pt x="12132" y="9607"/>
                  </a:lnTo>
                  <a:lnTo>
                    <a:pt x="12020" y="9705"/>
                  </a:lnTo>
                  <a:lnTo>
                    <a:pt x="11908" y="9797"/>
                  </a:lnTo>
                  <a:lnTo>
                    <a:pt x="11688" y="10000"/>
                  </a:lnTo>
                  <a:lnTo>
                    <a:pt x="11472" y="10216"/>
                  </a:lnTo>
                  <a:lnTo>
                    <a:pt x="11048" y="10659"/>
                  </a:lnTo>
                  <a:lnTo>
                    <a:pt x="10835" y="10886"/>
                  </a:lnTo>
                  <a:lnTo>
                    <a:pt x="10627" y="11108"/>
                  </a:lnTo>
                  <a:lnTo>
                    <a:pt x="10414" y="11329"/>
                  </a:lnTo>
                  <a:lnTo>
                    <a:pt x="10202" y="11532"/>
                  </a:lnTo>
                  <a:lnTo>
                    <a:pt x="10094" y="11643"/>
                  </a:lnTo>
                  <a:lnTo>
                    <a:pt x="9990" y="11735"/>
                  </a:lnTo>
                  <a:lnTo>
                    <a:pt x="9878" y="11833"/>
                  </a:lnTo>
                  <a:lnTo>
                    <a:pt x="9766" y="11919"/>
                  </a:lnTo>
                  <a:lnTo>
                    <a:pt x="9651" y="12018"/>
                  </a:lnTo>
                  <a:lnTo>
                    <a:pt x="9539" y="12098"/>
                  </a:lnTo>
                  <a:lnTo>
                    <a:pt x="9424" y="12178"/>
                  </a:lnTo>
                  <a:lnTo>
                    <a:pt x="9308" y="12245"/>
                  </a:lnTo>
                  <a:lnTo>
                    <a:pt x="9170" y="12325"/>
                  </a:lnTo>
                  <a:lnTo>
                    <a:pt x="9036" y="12418"/>
                  </a:lnTo>
                  <a:lnTo>
                    <a:pt x="8910" y="12504"/>
                  </a:lnTo>
                  <a:lnTo>
                    <a:pt x="8776" y="12590"/>
                  </a:lnTo>
                  <a:lnTo>
                    <a:pt x="8649" y="12676"/>
                  </a:lnTo>
                  <a:lnTo>
                    <a:pt x="8519" y="12768"/>
                  </a:lnTo>
                  <a:lnTo>
                    <a:pt x="8396" y="12842"/>
                  </a:lnTo>
                  <a:lnTo>
                    <a:pt x="8265" y="12910"/>
                  </a:lnTo>
                  <a:lnTo>
                    <a:pt x="8213" y="12928"/>
                  </a:lnTo>
                  <a:lnTo>
                    <a:pt x="8165" y="12940"/>
                  </a:lnTo>
                  <a:lnTo>
                    <a:pt x="8113" y="12946"/>
                  </a:lnTo>
                  <a:lnTo>
                    <a:pt x="8064" y="12959"/>
                  </a:lnTo>
                  <a:lnTo>
                    <a:pt x="7863" y="12959"/>
                  </a:lnTo>
                  <a:lnTo>
                    <a:pt x="7669" y="12928"/>
                  </a:lnTo>
                  <a:lnTo>
                    <a:pt x="7472" y="12891"/>
                  </a:lnTo>
                  <a:lnTo>
                    <a:pt x="7375" y="12873"/>
                  </a:lnTo>
                  <a:lnTo>
                    <a:pt x="7282" y="12854"/>
                  </a:lnTo>
                  <a:lnTo>
                    <a:pt x="7189" y="12848"/>
                  </a:lnTo>
                  <a:lnTo>
                    <a:pt x="7092" y="12842"/>
                  </a:lnTo>
                  <a:lnTo>
                    <a:pt x="6999" y="12848"/>
                  </a:lnTo>
                  <a:lnTo>
                    <a:pt x="6906" y="12867"/>
                  </a:lnTo>
                  <a:lnTo>
                    <a:pt x="6861" y="12879"/>
                  </a:lnTo>
                  <a:lnTo>
                    <a:pt x="6772" y="12916"/>
                  </a:lnTo>
                  <a:lnTo>
                    <a:pt x="6727" y="1294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341506" y="288885"/>
              <a:ext cx="294551" cy="121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33" y="13700"/>
                  </a:moveTo>
                  <a:lnTo>
                    <a:pt x="5416" y="13691"/>
                  </a:lnTo>
                  <a:lnTo>
                    <a:pt x="5591" y="13638"/>
                  </a:lnTo>
                  <a:lnTo>
                    <a:pt x="5679" y="13593"/>
                  </a:lnTo>
                  <a:lnTo>
                    <a:pt x="5762" y="13549"/>
                  </a:lnTo>
                  <a:lnTo>
                    <a:pt x="5855" y="13496"/>
                  </a:lnTo>
                  <a:lnTo>
                    <a:pt x="5937" y="13433"/>
                  </a:lnTo>
                  <a:lnTo>
                    <a:pt x="6201" y="13193"/>
                  </a:lnTo>
                  <a:lnTo>
                    <a:pt x="6371" y="13024"/>
                  </a:lnTo>
                  <a:lnTo>
                    <a:pt x="6552" y="12837"/>
                  </a:lnTo>
                  <a:lnTo>
                    <a:pt x="6893" y="12446"/>
                  </a:lnTo>
                  <a:lnTo>
                    <a:pt x="7064" y="12259"/>
                  </a:lnTo>
                  <a:lnTo>
                    <a:pt x="7234" y="12081"/>
                  </a:lnTo>
                  <a:lnTo>
                    <a:pt x="7405" y="11921"/>
                  </a:lnTo>
                  <a:lnTo>
                    <a:pt x="7570" y="11779"/>
                  </a:lnTo>
                  <a:lnTo>
                    <a:pt x="7653" y="11725"/>
                  </a:lnTo>
                  <a:lnTo>
                    <a:pt x="7736" y="11663"/>
                  </a:lnTo>
                  <a:lnTo>
                    <a:pt x="7814" y="11618"/>
                  </a:lnTo>
                  <a:lnTo>
                    <a:pt x="7897" y="11583"/>
                  </a:lnTo>
                  <a:lnTo>
                    <a:pt x="7975" y="11556"/>
                  </a:lnTo>
                  <a:lnTo>
                    <a:pt x="8058" y="11547"/>
                  </a:lnTo>
                  <a:lnTo>
                    <a:pt x="8287" y="11503"/>
                  </a:lnTo>
                  <a:lnTo>
                    <a:pt x="8521" y="11449"/>
                  </a:lnTo>
                  <a:lnTo>
                    <a:pt x="8755" y="11387"/>
                  </a:lnTo>
                  <a:lnTo>
                    <a:pt x="8984" y="11316"/>
                  </a:lnTo>
                  <a:lnTo>
                    <a:pt x="9204" y="11236"/>
                  </a:lnTo>
                  <a:lnTo>
                    <a:pt x="9423" y="11147"/>
                  </a:lnTo>
                  <a:lnTo>
                    <a:pt x="9862" y="10951"/>
                  </a:lnTo>
                  <a:lnTo>
                    <a:pt x="10071" y="10844"/>
                  </a:lnTo>
                  <a:lnTo>
                    <a:pt x="10500" y="10613"/>
                  </a:lnTo>
                  <a:lnTo>
                    <a:pt x="10705" y="10471"/>
                  </a:lnTo>
                  <a:lnTo>
                    <a:pt x="10915" y="10346"/>
                  </a:lnTo>
                  <a:lnTo>
                    <a:pt x="11124" y="10213"/>
                  </a:lnTo>
                  <a:lnTo>
                    <a:pt x="11329" y="10071"/>
                  </a:lnTo>
                  <a:lnTo>
                    <a:pt x="11943" y="9617"/>
                  </a:lnTo>
                  <a:lnTo>
                    <a:pt x="12772" y="8976"/>
                  </a:lnTo>
                  <a:lnTo>
                    <a:pt x="13191" y="8638"/>
                  </a:lnTo>
                  <a:lnTo>
                    <a:pt x="13610" y="8309"/>
                  </a:lnTo>
                  <a:lnTo>
                    <a:pt x="14034" y="7962"/>
                  </a:lnTo>
                  <a:lnTo>
                    <a:pt x="14473" y="7624"/>
                  </a:lnTo>
                  <a:lnTo>
                    <a:pt x="14917" y="7295"/>
                  </a:lnTo>
                  <a:lnTo>
                    <a:pt x="15156" y="7117"/>
                  </a:lnTo>
                  <a:lnTo>
                    <a:pt x="15399" y="6957"/>
                  </a:lnTo>
                  <a:lnTo>
                    <a:pt x="15643" y="6814"/>
                  </a:lnTo>
                  <a:lnTo>
                    <a:pt x="15882" y="6681"/>
                  </a:lnTo>
                  <a:lnTo>
                    <a:pt x="16135" y="6548"/>
                  </a:lnTo>
                  <a:lnTo>
                    <a:pt x="16389" y="6441"/>
                  </a:lnTo>
                  <a:lnTo>
                    <a:pt x="16647" y="6334"/>
                  </a:lnTo>
                  <a:lnTo>
                    <a:pt x="16910" y="6245"/>
                  </a:lnTo>
                  <a:lnTo>
                    <a:pt x="17018" y="6201"/>
                  </a:lnTo>
                  <a:lnTo>
                    <a:pt x="17120" y="6138"/>
                  </a:lnTo>
                  <a:lnTo>
                    <a:pt x="17222" y="6067"/>
                  </a:lnTo>
                  <a:lnTo>
                    <a:pt x="17315" y="5978"/>
                  </a:lnTo>
                  <a:lnTo>
                    <a:pt x="17408" y="5880"/>
                  </a:lnTo>
                  <a:lnTo>
                    <a:pt x="17495" y="5774"/>
                  </a:lnTo>
                  <a:lnTo>
                    <a:pt x="17578" y="5649"/>
                  </a:lnTo>
                  <a:lnTo>
                    <a:pt x="17656" y="5525"/>
                  </a:lnTo>
                  <a:lnTo>
                    <a:pt x="17729" y="5382"/>
                  </a:lnTo>
                  <a:lnTo>
                    <a:pt x="17803" y="5249"/>
                  </a:lnTo>
                  <a:lnTo>
                    <a:pt x="17871" y="5106"/>
                  </a:lnTo>
                  <a:lnTo>
                    <a:pt x="17934" y="4955"/>
                  </a:lnTo>
                  <a:lnTo>
                    <a:pt x="17993" y="4795"/>
                  </a:lnTo>
                  <a:lnTo>
                    <a:pt x="18110" y="4493"/>
                  </a:lnTo>
                  <a:lnTo>
                    <a:pt x="18158" y="4341"/>
                  </a:lnTo>
                  <a:lnTo>
                    <a:pt x="18334" y="3754"/>
                  </a:lnTo>
                  <a:lnTo>
                    <a:pt x="18470" y="3283"/>
                  </a:lnTo>
                  <a:lnTo>
                    <a:pt x="18524" y="3105"/>
                  </a:lnTo>
                  <a:lnTo>
                    <a:pt x="18568" y="2989"/>
                  </a:lnTo>
                  <a:lnTo>
                    <a:pt x="18587" y="2945"/>
                  </a:lnTo>
                  <a:lnTo>
                    <a:pt x="18607" y="2927"/>
                  </a:lnTo>
                  <a:lnTo>
                    <a:pt x="18622" y="2927"/>
                  </a:lnTo>
                  <a:lnTo>
                    <a:pt x="18636" y="2945"/>
                  </a:lnTo>
                  <a:lnTo>
                    <a:pt x="18636" y="3034"/>
                  </a:lnTo>
                  <a:lnTo>
                    <a:pt x="18631" y="3078"/>
                  </a:lnTo>
                  <a:lnTo>
                    <a:pt x="18622" y="3105"/>
                  </a:lnTo>
                  <a:lnTo>
                    <a:pt x="18617" y="3105"/>
                  </a:lnTo>
                  <a:lnTo>
                    <a:pt x="18617" y="3043"/>
                  </a:lnTo>
                  <a:lnTo>
                    <a:pt x="18622" y="2998"/>
                  </a:lnTo>
                  <a:lnTo>
                    <a:pt x="18636" y="2945"/>
                  </a:lnTo>
                  <a:lnTo>
                    <a:pt x="18773" y="2642"/>
                  </a:lnTo>
                  <a:lnTo>
                    <a:pt x="18846" y="2491"/>
                  </a:lnTo>
                  <a:lnTo>
                    <a:pt x="18924" y="2340"/>
                  </a:lnTo>
                  <a:lnTo>
                    <a:pt x="19007" y="2197"/>
                  </a:lnTo>
                  <a:lnTo>
                    <a:pt x="19085" y="2046"/>
                  </a:lnTo>
                  <a:lnTo>
                    <a:pt x="19168" y="1904"/>
                  </a:lnTo>
                  <a:lnTo>
                    <a:pt x="19255" y="1770"/>
                  </a:lnTo>
                  <a:lnTo>
                    <a:pt x="19348" y="1637"/>
                  </a:lnTo>
                  <a:lnTo>
                    <a:pt x="19436" y="1495"/>
                  </a:lnTo>
                  <a:lnTo>
                    <a:pt x="19528" y="1370"/>
                  </a:lnTo>
                  <a:lnTo>
                    <a:pt x="19631" y="1245"/>
                  </a:lnTo>
                  <a:lnTo>
                    <a:pt x="19723" y="1121"/>
                  </a:lnTo>
                  <a:lnTo>
                    <a:pt x="19821" y="1005"/>
                  </a:lnTo>
                  <a:lnTo>
                    <a:pt x="19923" y="890"/>
                  </a:lnTo>
                  <a:lnTo>
                    <a:pt x="20021" y="783"/>
                  </a:lnTo>
                  <a:lnTo>
                    <a:pt x="20225" y="587"/>
                  </a:lnTo>
                  <a:lnTo>
                    <a:pt x="20328" y="498"/>
                  </a:lnTo>
                  <a:lnTo>
                    <a:pt x="20425" y="418"/>
                  </a:lnTo>
                  <a:lnTo>
                    <a:pt x="20532" y="338"/>
                  </a:lnTo>
                  <a:lnTo>
                    <a:pt x="20635" y="267"/>
                  </a:lnTo>
                  <a:lnTo>
                    <a:pt x="20732" y="205"/>
                  </a:lnTo>
                  <a:lnTo>
                    <a:pt x="20835" y="151"/>
                  </a:lnTo>
                  <a:lnTo>
                    <a:pt x="20937" y="107"/>
                  </a:lnTo>
                  <a:lnTo>
                    <a:pt x="21035" y="71"/>
                  </a:lnTo>
                  <a:lnTo>
                    <a:pt x="21137" y="36"/>
                  </a:lnTo>
                  <a:lnTo>
                    <a:pt x="21230" y="18"/>
                  </a:lnTo>
                  <a:lnTo>
                    <a:pt x="21415" y="0"/>
                  </a:lnTo>
                  <a:lnTo>
                    <a:pt x="21512" y="9"/>
                  </a:lnTo>
                  <a:lnTo>
                    <a:pt x="21600" y="27"/>
                  </a:lnTo>
                  <a:lnTo>
                    <a:pt x="21420" y="107"/>
                  </a:lnTo>
                  <a:lnTo>
                    <a:pt x="21249" y="205"/>
                  </a:lnTo>
                  <a:lnTo>
                    <a:pt x="21078" y="320"/>
                  </a:lnTo>
                  <a:lnTo>
                    <a:pt x="20766" y="605"/>
                  </a:lnTo>
                  <a:lnTo>
                    <a:pt x="20620" y="765"/>
                  </a:lnTo>
                  <a:lnTo>
                    <a:pt x="20479" y="934"/>
                  </a:lnTo>
                  <a:lnTo>
                    <a:pt x="20342" y="1130"/>
                  </a:lnTo>
                  <a:lnTo>
                    <a:pt x="20211" y="1317"/>
                  </a:lnTo>
                  <a:lnTo>
                    <a:pt x="19967" y="1726"/>
                  </a:lnTo>
                  <a:lnTo>
                    <a:pt x="19850" y="1939"/>
                  </a:lnTo>
                  <a:lnTo>
                    <a:pt x="19743" y="2162"/>
                  </a:lnTo>
                  <a:lnTo>
                    <a:pt x="19538" y="2589"/>
                  </a:lnTo>
                  <a:lnTo>
                    <a:pt x="19450" y="2820"/>
                  </a:lnTo>
                  <a:lnTo>
                    <a:pt x="19358" y="3034"/>
                  </a:lnTo>
                  <a:lnTo>
                    <a:pt x="19270" y="3256"/>
                  </a:lnTo>
                  <a:lnTo>
                    <a:pt x="19192" y="3470"/>
                  </a:lnTo>
                  <a:lnTo>
                    <a:pt x="19119" y="3674"/>
                  </a:lnTo>
                  <a:lnTo>
                    <a:pt x="18982" y="4074"/>
                  </a:lnTo>
                  <a:lnTo>
                    <a:pt x="18860" y="4430"/>
                  </a:lnTo>
                  <a:lnTo>
                    <a:pt x="18758" y="4742"/>
                  </a:lnTo>
                  <a:lnTo>
                    <a:pt x="18665" y="5000"/>
                  </a:lnTo>
                  <a:lnTo>
                    <a:pt x="18626" y="5098"/>
                  </a:lnTo>
                  <a:lnTo>
                    <a:pt x="18592" y="5178"/>
                  </a:lnTo>
                  <a:lnTo>
                    <a:pt x="18563" y="5240"/>
                  </a:lnTo>
                  <a:lnTo>
                    <a:pt x="18534" y="5284"/>
                  </a:lnTo>
                  <a:lnTo>
                    <a:pt x="18353" y="5498"/>
                  </a:lnTo>
                  <a:lnTo>
                    <a:pt x="18168" y="5685"/>
                  </a:lnTo>
                  <a:lnTo>
                    <a:pt x="17983" y="5863"/>
                  </a:lnTo>
                  <a:lnTo>
                    <a:pt x="17793" y="6041"/>
                  </a:lnTo>
                  <a:lnTo>
                    <a:pt x="17403" y="6361"/>
                  </a:lnTo>
                  <a:lnTo>
                    <a:pt x="17208" y="6503"/>
                  </a:lnTo>
                  <a:lnTo>
                    <a:pt x="17008" y="6654"/>
                  </a:lnTo>
                  <a:lnTo>
                    <a:pt x="16808" y="6788"/>
                  </a:lnTo>
                  <a:lnTo>
                    <a:pt x="16608" y="6912"/>
                  </a:lnTo>
                  <a:lnTo>
                    <a:pt x="16399" y="7046"/>
                  </a:lnTo>
                  <a:lnTo>
                    <a:pt x="16194" y="7170"/>
                  </a:lnTo>
                  <a:lnTo>
                    <a:pt x="15784" y="7411"/>
                  </a:lnTo>
                  <a:lnTo>
                    <a:pt x="15370" y="7651"/>
                  </a:lnTo>
                  <a:lnTo>
                    <a:pt x="14951" y="7909"/>
                  </a:lnTo>
                  <a:lnTo>
                    <a:pt x="14536" y="8167"/>
                  </a:lnTo>
                  <a:lnTo>
                    <a:pt x="14327" y="8309"/>
                  </a:lnTo>
                  <a:lnTo>
                    <a:pt x="14122" y="8443"/>
                  </a:lnTo>
                  <a:lnTo>
                    <a:pt x="13713" y="8745"/>
                  </a:lnTo>
                  <a:lnTo>
                    <a:pt x="13513" y="8914"/>
                  </a:lnTo>
                  <a:lnTo>
                    <a:pt x="13308" y="9083"/>
                  </a:lnTo>
                  <a:lnTo>
                    <a:pt x="13108" y="9261"/>
                  </a:lnTo>
                  <a:lnTo>
                    <a:pt x="12913" y="9466"/>
                  </a:lnTo>
                  <a:lnTo>
                    <a:pt x="12713" y="9661"/>
                  </a:lnTo>
                  <a:lnTo>
                    <a:pt x="12518" y="9875"/>
                  </a:lnTo>
                  <a:lnTo>
                    <a:pt x="12333" y="10115"/>
                  </a:lnTo>
                  <a:lnTo>
                    <a:pt x="12143" y="10346"/>
                  </a:lnTo>
                  <a:lnTo>
                    <a:pt x="12104" y="10400"/>
                  </a:lnTo>
                  <a:lnTo>
                    <a:pt x="12070" y="10453"/>
                  </a:lnTo>
                  <a:lnTo>
                    <a:pt x="12041" y="10498"/>
                  </a:lnTo>
                  <a:lnTo>
                    <a:pt x="12016" y="10560"/>
                  </a:lnTo>
                  <a:lnTo>
                    <a:pt x="11992" y="10613"/>
                  </a:lnTo>
                  <a:lnTo>
                    <a:pt x="11972" y="10658"/>
                  </a:lnTo>
                  <a:lnTo>
                    <a:pt x="11953" y="10711"/>
                  </a:lnTo>
                  <a:lnTo>
                    <a:pt x="11938" y="10764"/>
                  </a:lnTo>
                  <a:lnTo>
                    <a:pt x="11924" y="10827"/>
                  </a:lnTo>
                  <a:lnTo>
                    <a:pt x="11919" y="10880"/>
                  </a:lnTo>
                  <a:lnTo>
                    <a:pt x="11909" y="10933"/>
                  </a:lnTo>
                  <a:lnTo>
                    <a:pt x="11909" y="11120"/>
                  </a:lnTo>
                  <a:lnTo>
                    <a:pt x="11914" y="11236"/>
                  </a:lnTo>
                  <a:lnTo>
                    <a:pt x="11929" y="11369"/>
                  </a:lnTo>
                  <a:lnTo>
                    <a:pt x="11948" y="11494"/>
                  </a:lnTo>
                  <a:lnTo>
                    <a:pt x="11977" y="11627"/>
                  </a:lnTo>
                  <a:lnTo>
                    <a:pt x="12006" y="11779"/>
                  </a:lnTo>
                  <a:lnTo>
                    <a:pt x="12075" y="12081"/>
                  </a:lnTo>
                  <a:lnTo>
                    <a:pt x="12143" y="12410"/>
                  </a:lnTo>
                  <a:lnTo>
                    <a:pt x="12138" y="12455"/>
                  </a:lnTo>
                  <a:lnTo>
                    <a:pt x="12128" y="12526"/>
                  </a:lnTo>
                  <a:lnTo>
                    <a:pt x="12114" y="12615"/>
                  </a:lnTo>
                  <a:lnTo>
                    <a:pt x="12094" y="12704"/>
                  </a:lnTo>
                  <a:lnTo>
                    <a:pt x="12080" y="12748"/>
                  </a:lnTo>
                  <a:lnTo>
                    <a:pt x="12060" y="12784"/>
                  </a:lnTo>
                  <a:lnTo>
                    <a:pt x="12045" y="12837"/>
                  </a:lnTo>
                  <a:lnTo>
                    <a:pt x="12021" y="12864"/>
                  </a:lnTo>
                  <a:lnTo>
                    <a:pt x="11997" y="12900"/>
                  </a:lnTo>
                  <a:lnTo>
                    <a:pt x="11972" y="12917"/>
                  </a:lnTo>
                  <a:lnTo>
                    <a:pt x="11938" y="12935"/>
                  </a:lnTo>
                  <a:lnTo>
                    <a:pt x="11904" y="12935"/>
                  </a:lnTo>
                  <a:lnTo>
                    <a:pt x="11894" y="12944"/>
                  </a:lnTo>
                  <a:lnTo>
                    <a:pt x="11880" y="12917"/>
                  </a:lnTo>
                  <a:lnTo>
                    <a:pt x="11875" y="12891"/>
                  </a:lnTo>
                  <a:lnTo>
                    <a:pt x="11870" y="12819"/>
                  </a:lnTo>
                  <a:lnTo>
                    <a:pt x="11860" y="12713"/>
                  </a:lnTo>
                  <a:lnTo>
                    <a:pt x="11855" y="12597"/>
                  </a:lnTo>
                  <a:lnTo>
                    <a:pt x="11846" y="12455"/>
                  </a:lnTo>
                  <a:lnTo>
                    <a:pt x="11836" y="12303"/>
                  </a:lnTo>
                  <a:lnTo>
                    <a:pt x="11816" y="12143"/>
                  </a:lnTo>
                  <a:lnTo>
                    <a:pt x="11792" y="11983"/>
                  </a:lnTo>
                  <a:lnTo>
                    <a:pt x="11758" y="11823"/>
                  </a:lnTo>
                  <a:lnTo>
                    <a:pt x="11719" y="11681"/>
                  </a:lnTo>
                  <a:lnTo>
                    <a:pt x="11690" y="11601"/>
                  </a:lnTo>
                  <a:lnTo>
                    <a:pt x="11660" y="11529"/>
                  </a:lnTo>
                  <a:lnTo>
                    <a:pt x="11626" y="11467"/>
                  </a:lnTo>
                  <a:lnTo>
                    <a:pt x="11548" y="11360"/>
                  </a:lnTo>
                  <a:lnTo>
                    <a:pt x="11504" y="11316"/>
                  </a:lnTo>
                  <a:lnTo>
                    <a:pt x="11456" y="11280"/>
                  </a:lnTo>
                  <a:lnTo>
                    <a:pt x="11402" y="11254"/>
                  </a:lnTo>
                  <a:lnTo>
                    <a:pt x="11339" y="11227"/>
                  </a:lnTo>
                  <a:lnTo>
                    <a:pt x="11275" y="11218"/>
                  </a:lnTo>
                  <a:lnTo>
                    <a:pt x="11071" y="11200"/>
                  </a:lnTo>
                  <a:lnTo>
                    <a:pt x="10856" y="11200"/>
                  </a:lnTo>
                  <a:lnTo>
                    <a:pt x="10646" y="11218"/>
                  </a:lnTo>
                  <a:lnTo>
                    <a:pt x="10442" y="11254"/>
                  </a:lnTo>
                  <a:lnTo>
                    <a:pt x="10022" y="11360"/>
                  </a:lnTo>
                  <a:lnTo>
                    <a:pt x="9808" y="11432"/>
                  </a:lnTo>
                  <a:lnTo>
                    <a:pt x="9603" y="11512"/>
                  </a:lnTo>
                  <a:lnTo>
                    <a:pt x="9174" y="11690"/>
                  </a:lnTo>
                  <a:lnTo>
                    <a:pt x="8745" y="11859"/>
                  </a:lnTo>
                  <a:lnTo>
                    <a:pt x="8521" y="11948"/>
                  </a:lnTo>
                  <a:lnTo>
                    <a:pt x="8302" y="12028"/>
                  </a:lnTo>
                  <a:lnTo>
                    <a:pt x="8077" y="12099"/>
                  </a:lnTo>
                  <a:lnTo>
                    <a:pt x="7843" y="12161"/>
                  </a:lnTo>
                  <a:lnTo>
                    <a:pt x="7717" y="12214"/>
                  </a:lnTo>
                  <a:lnTo>
                    <a:pt x="7585" y="12295"/>
                  </a:lnTo>
                  <a:lnTo>
                    <a:pt x="7463" y="12375"/>
                  </a:lnTo>
                  <a:lnTo>
                    <a:pt x="7336" y="12472"/>
                  </a:lnTo>
                  <a:lnTo>
                    <a:pt x="7215" y="12579"/>
                  </a:lnTo>
                  <a:lnTo>
                    <a:pt x="7098" y="12695"/>
                  </a:lnTo>
                  <a:lnTo>
                    <a:pt x="6976" y="12828"/>
                  </a:lnTo>
                  <a:lnTo>
                    <a:pt x="6859" y="12962"/>
                  </a:lnTo>
                  <a:lnTo>
                    <a:pt x="6620" y="13229"/>
                  </a:lnTo>
                  <a:lnTo>
                    <a:pt x="6386" y="13513"/>
                  </a:lnTo>
                  <a:lnTo>
                    <a:pt x="6269" y="13647"/>
                  </a:lnTo>
                  <a:lnTo>
                    <a:pt x="6147" y="13780"/>
                  </a:lnTo>
                  <a:lnTo>
                    <a:pt x="6030" y="13905"/>
                  </a:lnTo>
                  <a:lnTo>
                    <a:pt x="5908" y="14038"/>
                  </a:lnTo>
                  <a:lnTo>
                    <a:pt x="5840" y="14100"/>
                  </a:lnTo>
                  <a:lnTo>
                    <a:pt x="5777" y="14181"/>
                  </a:lnTo>
                  <a:lnTo>
                    <a:pt x="5660" y="14376"/>
                  </a:lnTo>
                  <a:lnTo>
                    <a:pt x="5601" y="14492"/>
                  </a:lnTo>
                  <a:lnTo>
                    <a:pt x="5552" y="14616"/>
                  </a:lnTo>
                  <a:lnTo>
                    <a:pt x="5499" y="14750"/>
                  </a:lnTo>
                  <a:lnTo>
                    <a:pt x="5455" y="14883"/>
                  </a:lnTo>
                  <a:lnTo>
                    <a:pt x="5416" y="15017"/>
                  </a:lnTo>
                  <a:lnTo>
                    <a:pt x="5382" y="15168"/>
                  </a:lnTo>
                  <a:lnTo>
                    <a:pt x="5357" y="15319"/>
                  </a:lnTo>
                  <a:lnTo>
                    <a:pt x="5343" y="15471"/>
                  </a:lnTo>
                  <a:lnTo>
                    <a:pt x="5333" y="15622"/>
                  </a:lnTo>
                  <a:lnTo>
                    <a:pt x="5328" y="15782"/>
                  </a:lnTo>
                  <a:lnTo>
                    <a:pt x="5333" y="15862"/>
                  </a:lnTo>
                  <a:lnTo>
                    <a:pt x="5338" y="15933"/>
                  </a:lnTo>
                  <a:lnTo>
                    <a:pt x="5348" y="16013"/>
                  </a:lnTo>
                  <a:lnTo>
                    <a:pt x="5357" y="16084"/>
                  </a:lnTo>
                  <a:lnTo>
                    <a:pt x="5430" y="16538"/>
                  </a:lnTo>
                  <a:lnTo>
                    <a:pt x="5518" y="17081"/>
                  </a:lnTo>
                  <a:lnTo>
                    <a:pt x="5621" y="17659"/>
                  </a:lnTo>
                  <a:lnTo>
                    <a:pt x="5708" y="18228"/>
                  </a:lnTo>
                  <a:lnTo>
                    <a:pt x="5781" y="18762"/>
                  </a:lnTo>
                  <a:lnTo>
                    <a:pt x="5806" y="18993"/>
                  </a:lnTo>
                  <a:lnTo>
                    <a:pt x="5820" y="19207"/>
                  </a:lnTo>
                  <a:lnTo>
                    <a:pt x="5820" y="19438"/>
                  </a:lnTo>
                  <a:lnTo>
                    <a:pt x="5811" y="19500"/>
                  </a:lnTo>
                  <a:lnTo>
                    <a:pt x="5801" y="19545"/>
                  </a:lnTo>
                  <a:lnTo>
                    <a:pt x="5786" y="19598"/>
                  </a:lnTo>
                  <a:lnTo>
                    <a:pt x="5772" y="19616"/>
                  </a:lnTo>
                  <a:lnTo>
                    <a:pt x="5747" y="19634"/>
                  </a:lnTo>
                  <a:lnTo>
                    <a:pt x="5694" y="19287"/>
                  </a:lnTo>
                  <a:lnTo>
                    <a:pt x="5625" y="18878"/>
                  </a:lnTo>
                  <a:lnTo>
                    <a:pt x="5533" y="18424"/>
                  </a:lnTo>
                  <a:lnTo>
                    <a:pt x="5440" y="17961"/>
                  </a:lnTo>
                  <a:lnTo>
                    <a:pt x="5382" y="17721"/>
                  </a:lnTo>
                  <a:lnTo>
                    <a:pt x="5328" y="17481"/>
                  </a:lnTo>
                  <a:lnTo>
                    <a:pt x="5265" y="17241"/>
                  </a:lnTo>
                  <a:lnTo>
                    <a:pt x="5201" y="17010"/>
                  </a:lnTo>
                  <a:lnTo>
                    <a:pt x="5133" y="16787"/>
                  </a:lnTo>
                  <a:lnTo>
                    <a:pt x="5065" y="16574"/>
                  </a:lnTo>
                  <a:lnTo>
                    <a:pt x="4992" y="16369"/>
                  </a:lnTo>
                  <a:lnTo>
                    <a:pt x="4909" y="16182"/>
                  </a:lnTo>
                  <a:lnTo>
                    <a:pt x="4884" y="16129"/>
                  </a:lnTo>
                  <a:lnTo>
                    <a:pt x="4860" y="16084"/>
                  </a:lnTo>
                  <a:lnTo>
                    <a:pt x="4831" y="16049"/>
                  </a:lnTo>
                  <a:lnTo>
                    <a:pt x="4772" y="15995"/>
                  </a:lnTo>
                  <a:lnTo>
                    <a:pt x="4738" y="15978"/>
                  </a:lnTo>
                  <a:lnTo>
                    <a:pt x="4709" y="15969"/>
                  </a:lnTo>
                  <a:lnTo>
                    <a:pt x="4675" y="15960"/>
                  </a:lnTo>
                  <a:lnTo>
                    <a:pt x="4602" y="15960"/>
                  </a:lnTo>
                  <a:lnTo>
                    <a:pt x="4529" y="15969"/>
                  </a:lnTo>
                  <a:lnTo>
                    <a:pt x="4456" y="15995"/>
                  </a:lnTo>
                  <a:lnTo>
                    <a:pt x="4378" y="16040"/>
                  </a:lnTo>
                  <a:lnTo>
                    <a:pt x="4222" y="16138"/>
                  </a:lnTo>
                  <a:lnTo>
                    <a:pt x="4070" y="16271"/>
                  </a:lnTo>
                  <a:lnTo>
                    <a:pt x="3919" y="16378"/>
                  </a:lnTo>
                  <a:lnTo>
                    <a:pt x="3788" y="16467"/>
                  </a:lnTo>
                  <a:lnTo>
                    <a:pt x="3485" y="16618"/>
                  </a:lnTo>
                  <a:lnTo>
                    <a:pt x="3188" y="16787"/>
                  </a:lnTo>
                  <a:lnTo>
                    <a:pt x="3042" y="16867"/>
                  </a:lnTo>
                  <a:lnTo>
                    <a:pt x="2759" y="17045"/>
                  </a:lnTo>
                  <a:lnTo>
                    <a:pt x="2627" y="17134"/>
                  </a:lnTo>
                  <a:lnTo>
                    <a:pt x="2501" y="17241"/>
                  </a:lnTo>
                  <a:lnTo>
                    <a:pt x="2379" y="17348"/>
                  </a:lnTo>
                  <a:lnTo>
                    <a:pt x="2272" y="17463"/>
                  </a:lnTo>
                  <a:lnTo>
                    <a:pt x="2169" y="17570"/>
                  </a:lnTo>
                  <a:lnTo>
                    <a:pt x="2082" y="17695"/>
                  </a:lnTo>
                  <a:lnTo>
                    <a:pt x="2043" y="17757"/>
                  </a:lnTo>
                  <a:lnTo>
                    <a:pt x="1974" y="17881"/>
                  </a:lnTo>
                  <a:lnTo>
                    <a:pt x="1945" y="17961"/>
                  </a:lnTo>
                  <a:lnTo>
                    <a:pt x="1921" y="18024"/>
                  </a:lnTo>
                  <a:lnTo>
                    <a:pt x="1901" y="18095"/>
                  </a:lnTo>
                  <a:lnTo>
                    <a:pt x="1887" y="18175"/>
                  </a:lnTo>
                  <a:lnTo>
                    <a:pt x="1872" y="18264"/>
                  </a:lnTo>
                  <a:lnTo>
                    <a:pt x="1867" y="18353"/>
                  </a:lnTo>
                  <a:lnTo>
                    <a:pt x="1867" y="18557"/>
                  </a:lnTo>
                  <a:lnTo>
                    <a:pt x="1872" y="18664"/>
                  </a:lnTo>
                  <a:lnTo>
                    <a:pt x="1887" y="18771"/>
                  </a:lnTo>
                  <a:lnTo>
                    <a:pt x="1896" y="18887"/>
                  </a:lnTo>
                  <a:lnTo>
                    <a:pt x="1930" y="19136"/>
                  </a:lnTo>
                  <a:lnTo>
                    <a:pt x="1965" y="19376"/>
                  </a:lnTo>
                  <a:lnTo>
                    <a:pt x="2008" y="19634"/>
                  </a:lnTo>
                  <a:lnTo>
                    <a:pt x="2057" y="19892"/>
                  </a:lnTo>
                  <a:lnTo>
                    <a:pt x="2145" y="20390"/>
                  </a:lnTo>
                  <a:lnTo>
                    <a:pt x="2189" y="20621"/>
                  </a:lnTo>
                  <a:lnTo>
                    <a:pt x="2218" y="20853"/>
                  </a:lnTo>
                  <a:lnTo>
                    <a:pt x="2228" y="20959"/>
                  </a:lnTo>
                  <a:lnTo>
                    <a:pt x="2238" y="21057"/>
                  </a:lnTo>
                  <a:lnTo>
                    <a:pt x="2242" y="21155"/>
                  </a:lnTo>
                  <a:lnTo>
                    <a:pt x="2247" y="21244"/>
                  </a:lnTo>
                  <a:lnTo>
                    <a:pt x="2242" y="21333"/>
                  </a:lnTo>
                  <a:lnTo>
                    <a:pt x="2238" y="21404"/>
                  </a:lnTo>
                  <a:lnTo>
                    <a:pt x="2228" y="21475"/>
                  </a:lnTo>
                  <a:lnTo>
                    <a:pt x="2213" y="21538"/>
                  </a:lnTo>
                  <a:lnTo>
                    <a:pt x="2194" y="21591"/>
                  </a:lnTo>
                  <a:lnTo>
                    <a:pt x="2179" y="21600"/>
                  </a:lnTo>
                  <a:lnTo>
                    <a:pt x="2164" y="21600"/>
                  </a:lnTo>
                  <a:lnTo>
                    <a:pt x="2155" y="21591"/>
                  </a:lnTo>
                  <a:lnTo>
                    <a:pt x="2140" y="21573"/>
                  </a:lnTo>
                  <a:lnTo>
                    <a:pt x="2125" y="21547"/>
                  </a:lnTo>
                  <a:lnTo>
                    <a:pt x="2086" y="21440"/>
                  </a:lnTo>
                  <a:lnTo>
                    <a:pt x="2057" y="21342"/>
                  </a:lnTo>
                  <a:lnTo>
                    <a:pt x="2028" y="21217"/>
                  </a:lnTo>
                  <a:lnTo>
                    <a:pt x="1999" y="21084"/>
                  </a:lnTo>
                  <a:lnTo>
                    <a:pt x="1950" y="20826"/>
                  </a:lnTo>
                  <a:lnTo>
                    <a:pt x="1901" y="20559"/>
                  </a:lnTo>
                  <a:lnTo>
                    <a:pt x="1862" y="20363"/>
                  </a:lnTo>
                  <a:lnTo>
                    <a:pt x="1843" y="20248"/>
                  </a:lnTo>
                  <a:lnTo>
                    <a:pt x="1799" y="20008"/>
                  </a:lnTo>
                  <a:lnTo>
                    <a:pt x="1760" y="19776"/>
                  </a:lnTo>
                  <a:lnTo>
                    <a:pt x="1711" y="19554"/>
                  </a:lnTo>
                  <a:lnTo>
                    <a:pt x="1667" y="19340"/>
                  </a:lnTo>
                  <a:lnTo>
                    <a:pt x="1618" y="19136"/>
                  </a:lnTo>
                  <a:lnTo>
                    <a:pt x="1560" y="18940"/>
                  </a:lnTo>
                  <a:lnTo>
                    <a:pt x="1501" y="18762"/>
                  </a:lnTo>
                  <a:lnTo>
                    <a:pt x="1438" y="18584"/>
                  </a:lnTo>
                  <a:lnTo>
                    <a:pt x="1404" y="18513"/>
                  </a:lnTo>
                  <a:lnTo>
                    <a:pt x="1365" y="18424"/>
                  </a:lnTo>
                  <a:lnTo>
                    <a:pt x="1331" y="18353"/>
                  </a:lnTo>
                  <a:lnTo>
                    <a:pt x="1292" y="18282"/>
                  </a:lnTo>
                  <a:lnTo>
                    <a:pt x="1243" y="18211"/>
                  </a:lnTo>
                  <a:lnTo>
                    <a:pt x="1155" y="18086"/>
                  </a:lnTo>
                  <a:lnTo>
                    <a:pt x="1107" y="18033"/>
                  </a:lnTo>
                  <a:lnTo>
                    <a:pt x="1053" y="17979"/>
                  </a:lnTo>
                  <a:lnTo>
                    <a:pt x="1004" y="17926"/>
                  </a:lnTo>
                  <a:lnTo>
                    <a:pt x="941" y="17872"/>
                  </a:lnTo>
                  <a:lnTo>
                    <a:pt x="882" y="17837"/>
                  </a:lnTo>
                  <a:lnTo>
                    <a:pt x="756" y="17766"/>
                  </a:lnTo>
                  <a:lnTo>
                    <a:pt x="687" y="17739"/>
                  </a:lnTo>
                  <a:lnTo>
                    <a:pt x="614" y="17712"/>
                  </a:lnTo>
                  <a:lnTo>
                    <a:pt x="556" y="17677"/>
                  </a:lnTo>
                  <a:lnTo>
                    <a:pt x="458" y="17606"/>
                  </a:lnTo>
                  <a:lnTo>
                    <a:pt x="327" y="17499"/>
                  </a:lnTo>
                  <a:lnTo>
                    <a:pt x="205" y="17392"/>
                  </a:lnTo>
                  <a:lnTo>
                    <a:pt x="146" y="17330"/>
                  </a:lnTo>
                  <a:lnTo>
                    <a:pt x="93" y="17259"/>
                  </a:lnTo>
                  <a:lnTo>
                    <a:pt x="49" y="17196"/>
                  </a:lnTo>
                  <a:lnTo>
                    <a:pt x="15" y="17143"/>
                  </a:lnTo>
                  <a:lnTo>
                    <a:pt x="5" y="17116"/>
                  </a:lnTo>
                  <a:lnTo>
                    <a:pt x="0" y="17090"/>
                  </a:lnTo>
                  <a:lnTo>
                    <a:pt x="0" y="17036"/>
                  </a:lnTo>
                  <a:lnTo>
                    <a:pt x="10" y="17010"/>
                  </a:lnTo>
                  <a:lnTo>
                    <a:pt x="19" y="16992"/>
                  </a:lnTo>
                  <a:lnTo>
                    <a:pt x="39" y="16965"/>
                  </a:lnTo>
                  <a:lnTo>
                    <a:pt x="68" y="16947"/>
                  </a:lnTo>
                  <a:lnTo>
                    <a:pt x="171" y="16992"/>
                  </a:lnTo>
                  <a:lnTo>
                    <a:pt x="278" y="17036"/>
                  </a:lnTo>
                  <a:lnTo>
                    <a:pt x="390" y="17099"/>
                  </a:lnTo>
                  <a:lnTo>
                    <a:pt x="492" y="17152"/>
                  </a:lnTo>
                  <a:lnTo>
                    <a:pt x="702" y="17276"/>
                  </a:lnTo>
                  <a:lnTo>
                    <a:pt x="907" y="17392"/>
                  </a:lnTo>
                  <a:lnTo>
                    <a:pt x="1014" y="17428"/>
                  </a:lnTo>
                  <a:lnTo>
                    <a:pt x="1116" y="17463"/>
                  </a:lnTo>
                  <a:lnTo>
                    <a:pt x="1214" y="17481"/>
                  </a:lnTo>
                  <a:lnTo>
                    <a:pt x="1370" y="17481"/>
                  </a:lnTo>
                  <a:lnTo>
                    <a:pt x="1419" y="17463"/>
                  </a:lnTo>
                  <a:lnTo>
                    <a:pt x="1467" y="17454"/>
                  </a:lnTo>
                  <a:lnTo>
                    <a:pt x="1565" y="17401"/>
                  </a:lnTo>
                  <a:lnTo>
                    <a:pt x="1618" y="17374"/>
                  </a:lnTo>
                  <a:lnTo>
                    <a:pt x="1667" y="17330"/>
                  </a:lnTo>
                  <a:lnTo>
                    <a:pt x="1716" y="17276"/>
                  </a:lnTo>
                  <a:lnTo>
                    <a:pt x="1857" y="17134"/>
                  </a:lnTo>
                  <a:lnTo>
                    <a:pt x="2013" y="17010"/>
                  </a:lnTo>
                  <a:lnTo>
                    <a:pt x="2164" y="16894"/>
                  </a:lnTo>
                  <a:lnTo>
                    <a:pt x="2325" y="16796"/>
                  </a:lnTo>
                  <a:lnTo>
                    <a:pt x="2491" y="16689"/>
                  </a:lnTo>
                  <a:lnTo>
                    <a:pt x="2657" y="16600"/>
                  </a:lnTo>
                  <a:lnTo>
                    <a:pt x="2827" y="16520"/>
                  </a:lnTo>
                  <a:lnTo>
                    <a:pt x="2993" y="16449"/>
                  </a:lnTo>
                  <a:lnTo>
                    <a:pt x="3329" y="16298"/>
                  </a:lnTo>
                  <a:lnTo>
                    <a:pt x="3666" y="16138"/>
                  </a:lnTo>
                  <a:lnTo>
                    <a:pt x="3832" y="16058"/>
                  </a:lnTo>
                  <a:lnTo>
                    <a:pt x="4153" y="15862"/>
                  </a:lnTo>
                  <a:lnTo>
                    <a:pt x="4304" y="15755"/>
                  </a:lnTo>
                  <a:lnTo>
                    <a:pt x="4387" y="15693"/>
                  </a:lnTo>
                  <a:lnTo>
                    <a:pt x="4456" y="15622"/>
                  </a:lnTo>
                  <a:lnTo>
                    <a:pt x="4509" y="15551"/>
                  </a:lnTo>
                  <a:lnTo>
                    <a:pt x="4563" y="15471"/>
                  </a:lnTo>
                  <a:lnTo>
                    <a:pt x="4607" y="15390"/>
                  </a:lnTo>
                  <a:lnTo>
                    <a:pt x="4646" y="15301"/>
                  </a:lnTo>
                  <a:lnTo>
                    <a:pt x="4675" y="15204"/>
                  </a:lnTo>
                  <a:lnTo>
                    <a:pt x="4694" y="15106"/>
                  </a:lnTo>
                  <a:lnTo>
                    <a:pt x="4709" y="14999"/>
                  </a:lnTo>
                  <a:lnTo>
                    <a:pt x="4719" y="14901"/>
                  </a:lnTo>
                  <a:lnTo>
                    <a:pt x="4724" y="14794"/>
                  </a:lnTo>
                  <a:lnTo>
                    <a:pt x="4724" y="14688"/>
                  </a:lnTo>
                  <a:lnTo>
                    <a:pt x="4719" y="14572"/>
                  </a:lnTo>
                  <a:lnTo>
                    <a:pt x="4709" y="14456"/>
                  </a:lnTo>
                  <a:lnTo>
                    <a:pt x="4694" y="14341"/>
                  </a:lnTo>
                  <a:lnTo>
                    <a:pt x="4675" y="14234"/>
                  </a:lnTo>
                  <a:lnTo>
                    <a:pt x="4631" y="14003"/>
                  </a:lnTo>
                  <a:lnTo>
                    <a:pt x="4573" y="13771"/>
                  </a:lnTo>
                  <a:lnTo>
                    <a:pt x="4509" y="13549"/>
                  </a:lnTo>
                  <a:lnTo>
                    <a:pt x="4441" y="13327"/>
                  </a:lnTo>
                  <a:lnTo>
                    <a:pt x="4300" y="12935"/>
                  </a:lnTo>
                  <a:lnTo>
                    <a:pt x="4178" y="12597"/>
                  </a:lnTo>
                  <a:lnTo>
                    <a:pt x="4197" y="12553"/>
                  </a:lnTo>
                  <a:lnTo>
                    <a:pt x="4217" y="12526"/>
                  </a:lnTo>
                  <a:lnTo>
                    <a:pt x="4241" y="12508"/>
                  </a:lnTo>
                  <a:lnTo>
                    <a:pt x="4261" y="12499"/>
                  </a:lnTo>
                  <a:lnTo>
                    <a:pt x="4285" y="12499"/>
                  </a:lnTo>
                  <a:lnTo>
                    <a:pt x="4309" y="12508"/>
                  </a:lnTo>
                  <a:lnTo>
                    <a:pt x="4339" y="12526"/>
                  </a:lnTo>
                  <a:lnTo>
                    <a:pt x="4368" y="12553"/>
                  </a:lnTo>
                  <a:lnTo>
                    <a:pt x="4421" y="12633"/>
                  </a:lnTo>
                  <a:lnTo>
                    <a:pt x="4485" y="12722"/>
                  </a:lnTo>
                  <a:lnTo>
                    <a:pt x="4548" y="12846"/>
                  </a:lnTo>
                  <a:lnTo>
                    <a:pt x="4690" y="13104"/>
                  </a:lnTo>
                  <a:lnTo>
                    <a:pt x="4768" y="13229"/>
                  </a:lnTo>
                  <a:lnTo>
                    <a:pt x="4850" y="13353"/>
                  </a:lnTo>
                  <a:lnTo>
                    <a:pt x="4938" y="13478"/>
                  </a:lnTo>
                  <a:lnTo>
                    <a:pt x="4982" y="13522"/>
                  </a:lnTo>
                  <a:lnTo>
                    <a:pt x="5031" y="13567"/>
                  </a:lnTo>
                  <a:lnTo>
                    <a:pt x="5075" y="13611"/>
                  </a:lnTo>
                  <a:lnTo>
                    <a:pt x="5123" y="13647"/>
                  </a:lnTo>
                  <a:lnTo>
                    <a:pt x="5172" y="13673"/>
                  </a:lnTo>
                  <a:lnTo>
                    <a:pt x="5221" y="13691"/>
                  </a:lnTo>
                  <a:lnTo>
                    <a:pt x="5279" y="13700"/>
                  </a:lnTo>
                  <a:lnTo>
                    <a:pt x="5333" y="137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341506" y="288885"/>
              <a:ext cx="294551" cy="121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33" y="13700"/>
                  </a:moveTo>
                  <a:lnTo>
                    <a:pt x="5416" y="13691"/>
                  </a:lnTo>
                  <a:lnTo>
                    <a:pt x="5591" y="13638"/>
                  </a:lnTo>
                  <a:lnTo>
                    <a:pt x="5679" y="13593"/>
                  </a:lnTo>
                  <a:lnTo>
                    <a:pt x="5762" y="13549"/>
                  </a:lnTo>
                  <a:lnTo>
                    <a:pt x="5855" y="13496"/>
                  </a:lnTo>
                  <a:lnTo>
                    <a:pt x="5937" y="13433"/>
                  </a:lnTo>
                  <a:lnTo>
                    <a:pt x="6201" y="13193"/>
                  </a:lnTo>
                  <a:lnTo>
                    <a:pt x="6371" y="13024"/>
                  </a:lnTo>
                  <a:lnTo>
                    <a:pt x="6552" y="12837"/>
                  </a:lnTo>
                  <a:lnTo>
                    <a:pt x="6893" y="12446"/>
                  </a:lnTo>
                  <a:lnTo>
                    <a:pt x="7064" y="12259"/>
                  </a:lnTo>
                  <a:lnTo>
                    <a:pt x="7234" y="12081"/>
                  </a:lnTo>
                  <a:lnTo>
                    <a:pt x="7405" y="11921"/>
                  </a:lnTo>
                  <a:lnTo>
                    <a:pt x="7570" y="11779"/>
                  </a:lnTo>
                  <a:lnTo>
                    <a:pt x="7653" y="11725"/>
                  </a:lnTo>
                  <a:lnTo>
                    <a:pt x="7736" y="11663"/>
                  </a:lnTo>
                  <a:lnTo>
                    <a:pt x="7814" y="11618"/>
                  </a:lnTo>
                  <a:lnTo>
                    <a:pt x="7897" y="11583"/>
                  </a:lnTo>
                  <a:lnTo>
                    <a:pt x="7975" y="11556"/>
                  </a:lnTo>
                  <a:lnTo>
                    <a:pt x="8058" y="11547"/>
                  </a:lnTo>
                  <a:lnTo>
                    <a:pt x="8287" y="11503"/>
                  </a:lnTo>
                  <a:lnTo>
                    <a:pt x="8521" y="11449"/>
                  </a:lnTo>
                  <a:lnTo>
                    <a:pt x="8755" y="11387"/>
                  </a:lnTo>
                  <a:lnTo>
                    <a:pt x="8984" y="11316"/>
                  </a:lnTo>
                  <a:lnTo>
                    <a:pt x="9204" y="11236"/>
                  </a:lnTo>
                  <a:lnTo>
                    <a:pt x="9423" y="11147"/>
                  </a:lnTo>
                  <a:lnTo>
                    <a:pt x="9862" y="10951"/>
                  </a:lnTo>
                  <a:lnTo>
                    <a:pt x="10071" y="10844"/>
                  </a:lnTo>
                  <a:lnTo>
                    <a:pt x="10500" y="10613"/>
                  </a:lnTo>
                  <a:lnTo>
                    <a:pt x="10705" y="10471"/>
                  </a:lnTo>
                  <a:lnTo>
                    <a:pt x="10915" y="10346"/>
                  </a:lnTo>
                  <a:lnTo>
                    <a:pt x="11124" y="10213"/>
                  </a:lnTo>
                  <a:lnTo>
                    <a:pt x="11329" y="10071"/>
                  </a:lnTo>
                  <a:lnTo>
                    <a:pt x="11943" y="9617"/>
                  </a:lnTo>
                  <a:lnTo>
                    <a:pt x="12772" y="8976"/>
                  </a:lnTo>
                  <a:lnTo>
                    <a:pt x="13191" y="8638"/>
                  </a:lnTo>
                  <a:lnTo>
                    <a:pt x="13610" y="8309"/>
                  </a:lnTo>
                  <a:lnTo>
                    <a:pt x="14034" y="7962"/>
                  </a:lnTo>
                  <a:lnTo>
                    <a:pt x="14473" y="7624"/>
                  </a:lnTo>
                  <a:lnTo>
                    <a:pt x="14917" y="7295"/>
                  </a:lnTo>
                  <a:lnTo>
                    <a:pt x="15156" y="7117"/>
                  </a:lnTo>
                  <a:lnTo>
                    <a:pt x="15399" y="6957"/>
                  </a:lnTo>
                  <a:lnTo>
                    <a:pt x="15643" y="6814"/>
                  </a:lnTo>
                  <a:lnTo>
                    <a:pt x="15882" y="6681"/>
                  </a:lnTo>
                  <a:lnTo>
                    <a:pt x="16135" y="6548"/>
                  </a:lnTo>
                  <a:lnTo>
                    <a:pt x="16389" y="6441"/>
                  </a:lnTo>
                  <a:lnTo>
                    <a:pt x="16647" y="6334"/>
                  </a:lnTo>
                  <a:lnTo>
                    <a:pt x="16910" y="6245"/>
                  </a:lnTo>
                  <a:lnTo>
                    <a:pt x="17018" y="6201"/>
                  </a:lnTo>
                  <a:lnTo>
                    <a:pt x="17120" y="6138"/>
                  </a:lnTo>
                  <a:lnTo>
                    <a:pt x="17222" y="6067"/>
                  </a:lnTo>
                  <a:lnTo>
                    <a:pt x="17315" y="5978"/>
                  </a:lnTo>
                  <a:lnTo>
                    <a:pt x="17408" y="5880"/>
                  </a:lnTo>
                  <a:lnTo>
                    <a:pt x="17495" y="5774"/>
                  </a:lnTo>
                  <a:lnTo>
                    <a:pt x="17578" y="5649"/>
                  </a:lnTo>
                  <a:lnTo>
                    <a:pt x="17656" y="5525"/>
                  </a:lnTo>
                  <a:lnTo>
                    <a:pt x="17729" y="5382"/>
                  </a:lnTo>
                  <a:lnTo>
                    <a:pt x="17803" y="5249"/>
                  </a:lnTo>
                  <a:lnTo>
                    <a:pt x="17871" y="5106"/>
                  </a:lnTo>
                  <a:lnTo>
                    <a:pt x="17934" y="4955"/>
                  </a:lnTo>
                  <a:lnTo>
                    <a:pt x="17993" y="4795"/>
                  </a:lnTo>
                  <a:lnTo>
                    <a:pt x="18110" y="4493"/>
                  </a:lnTo>
                  <a:lnTo>
                    <a:pt x="18158" y="4341"/>
                  </a:lnTo>
                  <a:lnTo>
                    <a:pt x="18334" y="3754"/>
                  </a:lnTo>
                  <a:lnTo>
                    <a:pt x="18470" y="3283"/>
                  </a:lnTo>
                  <a:lnTo>
                    <a:pt x="18524" y="3105"/>
                  </a:lnTo>
                  <a:lnTo>
                    <a:pt x="18568" y="2989"/>
                  </a:lnTo>
                  <a:lnTo>
                    <a:pt x="18587" y="2945"/>
                  </a:lnTo>
                  <a:lnTo>
                    <a:pt x="18607" y="2927"/>
                  </a:lnTo>
                  <a:lnTo>
                    <a:pt x="18622" y="2927"/>
                  </a:lnTo>
                  <a:lnTo>
                    <a:pt x="18636" y="2945"/>
                  </a:lnTo>
                  <a:lnTo>
                    <a:pt x="18636" y="3034"/>
                  </a:lnTo>
                  <a:lnTo>
                    <a:pt x="18631" y="3078"/>
                  </a:lnTo>
                  <a:lnTo>
                    <a:pt x="18622" y="3105"/>
                  </a:lnTo>
                  <a:lnTo>
                    <a:pt x="18617" y="3105"/>
                  </a:lnTo>
                  <a:lnTo>
                    <a:pt x="18617" y="3043"/>
                  </a:lnTo>
                  <a:lnTo>
                    <a:pt x="18622" y="2998"/>
                  </a:lnTo>
                  <a:lnTo>
                    <a:pt x="18636" y="2945"/>
                  </a:lnTo>
                  <a:lnTo>
                    <a:pt x="18773" y="2642"/>
                  </a:lnTo>
                  <a:lnTo>
                    <a:pt x="18846" y="2491"/>
                  </a:lnTo>
                  <a:lnTo>
                    <a:pt x="18924" y="2340"/>
                  </a:lnTo>
                  <a:lnTo>
                    <a:pt x="19007" y="2197"/>
                  </a:lnTo>
                  <a:lnTo>
                    <a:pt x="19085" y="2046"/>
                  </a:lnTo>
                  <a:lnTo>
                    <a:pt x="19168" y="1904"/>
                  </a:lnTo>
                  <a:lnTo>
                    <a:pt x="19255" y="1770"/>
                  </a:lnTo>
                  <a:lnTo>
                    <a:pt x="19348" y="1637"/>
                  </a:lnTo>
                  <a:lnTo>
                    <a:pt x="19436" y="1495"/>
                  </a:lnTo>
                  <a:lnTo>
                    <a:pt x="19528" y="1370"/>
                  </a:lnTo>
                  <a:lnTo>
                    <a:pt x="19631" y="1245"/>
                  </a:lnTo>
                  <a:lnTo>
                    <a:pt x="19723" y="1121"/>
                  </a:lnTo>
                  <a:lnTo>
                    <a:pt x="19821" y="1005"/>
                  </a:lnTo>
                  <a:lnTo>
                    <a:pt x="19923" y="890"/>
                  </a:lnTo>
                  <a:lnTo>
                    <a:pt x="20021" y="783"/>
                  </a:lnTo>
                  <a:lnTo>
                    <a:pt x="20225" y="587"/>
                  </a:lnTo>
                  <a:lnTo>
                    <a:pt x="20328" y="498"/>
                  </a:lnTo>
                  <a:lnTo>
                    <a:pt x="20425" y="418"/>
                  </a:lnTo>
                  <a:lnTo>
                    <a:pt x="20532" y="338"/>
                  </a:lnTo>
                  <a:lnTo>
                    <a:pt x="20635" y="267"/>
                  </a:lnTo>
                  <a:lnTo>
                    <a:pt x="20732" y="205"/>
                  </a:lnTo>
                  <a:lnTo>
                    <a:pt x="20835" y="151"/>
                  </a:lnTo>
                  <a:lnTo>
                    <a:pt x="20937" y="107"/>
                  </a:lnTo>
                  <a:lnTo>
                    <a:pt x="21035" y="71"/>
                  </a:lnTo>
                  <a:lnTo>
                    <a:pt x="21137" y="36"/>
                  </a:lnTo>
                  <a:lnTo>
                    <a:pt x="21230" y="18"/>
                  </a:lnTo>
                  <a:lnTo>
                    <a:pt x="21415" y="0"/>
                  </a:lnTo>
                  <a:lnTo>
                    <a:pt x="21512" y="9"/>
                  </a:lnTo>
                  <a:lnTo>
                    <a:pt x="21600" y="27"/>
                  </a:lnTo>
                  <a:lnTo>
                    <a:pt x="21420" y="107"/>
                  </a:lnTo>
                  <a:lnTo>
                    <a:pt x="21249" y="205"/>
                  </a:lnTo>
                  <a:lnTo>
                    <a:pt x="21078" y="320"/>
                  </a:lnTo>
                  <a:lnTo>
                    <a:pt x="20766" y="605"/>
                  </a:lnTo>
                  <a:lnTo>
                    <a:pt x="20620" y="765"/>
                  </a:lnTo>
                  <a:lnTo>
                    <a:pt x="20479" y="934"/>
                  </a:lnTo>
                  <a:lnTo>
                    <a:pt x="20342" y="1130"/>
                  </a:lnTo>
                  <a:lnTo>
                    <a:pt x="20211" y="1317"/>
                  </a:lnTo>
                  <a:lnTo>
                    <a:pt x="19967" y="1726"/>
                  </a:lnTo>
                  <a:lnTo>
                    <a:pt x="19850" y="1939"/>
                  </a:lnTo>
                  <a:lnTo>
                    <a:pt x="19743" y="2162"/>
                  </a:lnTo>
                  <a:lnTo>
                    <a:pt x="19538" y="2589"/>
                  </a:lnTo>
                  <a:lnTo>
                    <a:pt x="19450" y="2820"/>
                  </a:lnTo>
                  <a:lnTo>
                    <a:pt x="19358" y="3034"/>
                  </a:lnTo>
                  <a:lnTo>
                    <a:pt x="19270" y="3256"/>
                  </a:lnTo>
                  <a:lnTo>
                    <a:pt x="19192" y="3470"/>
                  </a:lnTo>
                  <a:lnTo>
                    <a:pt x="19119" y="3674"/>
                  </a:lnTo>
                  <a:lnTo>
                    <a:pt x="18982" y="4074"/>
                  </a:lnTo>
                  <a:lnTo>
                    <a:pt x="18860" y="4430"/>
                  </a:lnTo>
                  <a:lnTo>
                    <a:pt x="18758" y="4742"/>
                  </a:lnTo>
                  <a:lnTo>
                    <a:pt x="18665" y="5000"/>
                  </a:lnTo>
                  <a:lnTo>
                    <a:pt x="18626" y="5098"/>
                  </a:lnTo>
                  <a:lnTo>
                    <a:pt x="18592" y="5178"/>
                  </a:lnTo>
                  <a:lnTo>
                    <a:pt x="18563" y="5240"/>
                  </a:lnTo>
                  <a:lnTo>
                    <a:pt x="18534" y="5284"/>
                  </a:lnTo>
                  <a:lnTo>
                    <a:pt x="18353" y="5498"/>
                  </a:lnTo>
                  <a:lnTo>
                    <a:pt x="18168" y="5685"/>
                  </a:lnTo>
                  <a:lnTo>
                    <a:pt x="17983" y="5863"/>
                  </a:lnTo>
                  <a:lnTo>
                    <a:pt x="17793" y="6041"/>
                  </a:lnTo>
                  <a:lnTo>
                    <a:pt x="17403" y="6361"/>
                  </a:lnTo>
                  <a:lnTo>
                    <a:pt x="17208" y="6503"/>
                  </a:lnTo>
                  <a:lnTo>
                    <a:pt x="17008" y="6654"/>
                  </a:lnTo>
                  <a:lnTo>
                    <a:pt x="16808" y="6788"/>
                  </a:lnTo>
                  <a:lnTo>
                    <a:pt x="16608" y="6912"/>
                  </a:lnTo>
                  <a:lnTo>
                    <a:pt x="16399" y="7046"/>
                  </a:lnTo>
                  <a:lnTo>
                    <a:pt x="16194" y="7170"/>
                  </a:lnTo>
                  <a:lnTo>
                    <a:pt x="15784" y="7411"/>
                  </a:lnTo>
                  <a:lnTo>
                    <a:pt x="15370" y="7651"/>
                  </a:lnTo>
                  <a:lnTo>
                    <a:pt x="14951" y="7909"/>
                  </a:lnTo>
                  <a:lnTo>
                    <a:pt x="14536" y="8167"/>
                  </a:lnTo>
                  <a:lnTo>
                    <a:pt x="14327" y="8309"/>
                  </a:lnTo>
                  <a:lnTo>
                    <a:pt x="14122" y="8443"/>
                  </a:lnTo>
                  <a:lnTo>
                    <a:pt x="13713" y="8745"/>
                  </a:lnTo>
                  <a:lnTo>
                    <a:pt x="13513" y="8914"/>
                  </a:lnTo>
                  <a:lnTo>
                    <a:pt x="13308" y="9083"/>
                  </a:lnTo>
                  <a:lnTo>
                    <a:pt x="13108" y="9261"/>
                  </a:lnTo>
                  <a:lnTo>
                    <a:pt x="12913" y="9466"/>
                  </a:lnTo>
                  <a:lnTo>
                    <a:pt x="12713" y="9661"/>
                  </a:lnTo>
                  <a:lnTo>
                    <a:pt x="12518" y="9875"/>
                  </a:lnTo>
                  <a:lnTo>
                    <a:pt x="12333" y="10115"/>
                  </a:lnTo>
                  <a:lnTo>
                    <a:pt x="12143" y="10346"/>
                  </a:lnTo>
                  <a:lnTo>
                    <a:pt x="12104" y="10400"/>
                  </a:lnTo>
                  <a:lnTo>
                    <a:pt x="12070" y="10453"/>
                  </a:lnTo>
                  <a:lnTo>
                    <a:pt x="12041" y="10498"/>
                  </a:lnTo>
                  <a:lnTo>
                    <a:pt x="12016" y="10560"/>
                  </a:lnTo>
                  <a:lnTo>
                    <a:pt x="11992" y="10613"/>
                  </a:lnTo>
                  <a:lnTo>
                    <a:pt x="11972" y="10658"/>
                  </a:lnTo>
                  <a:lnTo>
                    <a:pt x="11953" y="10711"/>
                  </a:lnTo>
                  <a:lnTo>
                    <a:pt x="11938" y="10764"/>
                  </a:lnTo>
                  <a:lnTo>
                    <a:pt x="11924" y="10827"/>
                  </a:lnTo>
                  <a:lnTo>
                    <a:pt x="11919" y="10880"/>
                  </a:lnTo>
                  <a:lnTo>
                    <a:pt x="11909" y="10933"/>
                  </a:lnTo>
                  <a:lnTo>
                    <a:pt x="11909" y="11120"/>
                  </a:lnTo>
                  <a:lnTo>
                    <a:pt x="11914" y="11236"/>
                  </a:lnTo>
                  <a:lnTo>
                    <a:pt x="11929" y="11369"/>
                  </a:lnTo>
                  <a:lnTo>
                    <a:pt x="11948" y="11494"/>
                  </a:lnTo>
                  <a:lnTo>
                    <a:pt x="11977" y="11627"/>
                  </a:lnTo>
                  <a:lnTo>
                    <a:pt x="12006" y="11779"/>
                  </a:lnTo>
                  <a:lnTo>
                    <a:pt x="12075" y="12081"/>
                  </a:lnTo>
                  <a:lnTo>
                    <a:pt x="12143" y="12410"/>
                  </a:lnTo>
                  <a:lnTo>
                    <a:pt x="12138" y="12455"/>
                  </a:lnTo>
                  <a:lnTo>
                    <a:pt x="12128" y="12526"/>
                  </a:lnTo>
                  <a:lnTo>
                    <a:pt x="12114" y="12615"/>
                  </a:lnTo>
                  <a:lnTo>
                    <a:pt x="12094" y="12704"/>
                  </a:lnTo>
                  <a:lnTo>
                    <a:pt x="12080" y="12748"/>
                  </a:lnTo>
                  <a:lnTo>
                    <a:pt x="12060" y="12784"/>
                  </a:lnTo>
                  <a:lnTo>
                    <a:pt x="12045" y="12837"/>
                  </a:lnTo>
                  <a:lnTo>
                    <a:pt x="12021" y="12864"/>
                  </a:lnTo>
                  <a:lnTo>
                    <a:pt x="11997" y="12900"/>
                  </a:lnTo>
                  <a:lnTo>
                    <a:pt x="11972" y="12917"/>
                  </a:lnTo>
                  <a:lnTo>
                    <a:pt x="11938" y="12935"/>
                  </a:lnTo>
                  <a:lnTo>
                    <a:pt x="11904" y="12935"/>
                  </a:lnTo>
                  <a:lnTo>
                    <a:pt x="11894" y="12944"/>
                  </a:lnTo>
                  <a:lnTo>
                    <a:pt x="11880" y="12917"/>
                  </a:lnTo>
                  <a:lnTo>
                    <a:pt x="11875" y="12891"/>
                  </a:lnTo>
                  <a:lnTo>
                    <a:pt x="11870" y="12819"/>
                  </a:lnTo>
                  <a:lnTo>
                    <a:pt x="11860" y="12713"/>
                  </a:lnTo>
                  <a:lnTo>
                    <a:pt x="11855" y="12597"/>
                  </a:lnTo>
                  <a:lnTo>
                    <a:pt x="11846" y="12455"/>
                  </a:lnTo>
                  <a:lnTo>
                    <a:pt x="11836" y="12303"/>
                  </a:lnTo>
                  <a:lnTo>
                    <a:pt x="11816" y="12143"/>
                  </a:lnTo>
                  <a:lnTo>
                    <a:pt x="11792" y="11983"/>
                  </a:lnTo>
                  <a:lnTo>
                    <a:pt x="11758" y="11823"/>
                  </a:lnTo>
                  <a:lnTo>
                    <a:pt x="11719" y="11681"/>
                  </a:lnTo>
                  <a:lnTo>
                    <a:pt x="11690" y="11601"/>
                  </a:lnTo>
                  <a:lnTo>
                    <a:pt x="11660" y="11529"/>
                  </a:lnTo>
                  <a:lnTo>
                    <a:pt x="11626" y="11467"/>
                  </a:lnTo>
                  <a:lnTo>
                    <a:pt x="11548" y="11360"/>
                  </a:lnTo>
                  <a:lnTo>
                    <a:pt x="11504" y="11316"/>
                  </a:lnTo>
                  <a:lnTo>
                    <a:pt x="11456" y="11280"/>
                  </a:lnTo>
                  <a:lnTo>
                    <a:pt x="11402" y="11254"/>
                  </a:lnTo>
                  <a:lnTo>
                    <a:pt x="11339" y="11227"/>
                  </a:lnTo>
                  <a:lnTo>
                    <a:pt x="11275" y="11218"/>
                  </a:lnTo>
                  <a:lnTo>
                    <a:pt x="11071" y="11200"/>
                  </a:lnTo>
                  <a:lnTo>
                    <a:pt x="10856" y="11200"/>
                  </a:lnTo>
                  <a:lnTo>
                    <a:pt x="10646" y="11218"/>
                  </a:lnTo>
                  <a:lnTo>
                    <a:pt x="10442" y="11254"/>
                  </a:lnTo>
                  <a:lnTo>
                    <a:pt x="10022" y="11360"/>
                  </a:lnTo>
                  <a:lnTo>
                    <a:pt x="9808" y="11432"/>
                  </a:lnTo>
                  <a:lnTo>
                    <a:pt x="9603" y="11512"/>
                  </a:lnTo>
                  <a:lnTo>
                    <a:pt x="9174" y="11690"/>
                  </a:lnTo>
                  <a:lnTo>
                    <a:pt x="8745" y="11859"/>
                  </a:lnTo>
                  <a:lnTo>
                    <a:pt x="8521" y="11948"/>
                  </a:lnTo>
                  <a:lnTo>
                    <a:pt x="8302" y="12028"/>
                  </a:lnTo>
                  <a:lnTo>
                    <a:pt x="8077" y="12099"/>
                  </a:lnTo>
                  <a:lnTo>
                    <a:pt x="7843" y="12161"/>
                  </a:lnTo>
                  <a:lnTo>
                    <a:pt x="7717" y="12214"/>
                  </a:lnTo>
                  <a:lnTo>
                    <a:pt x="7585" y="12295"/>
                  </a:lnTo>
                  <a:lnTo>
                    <a:pt x="7463" y="12375"/>
                  </a:lnTo>
                  <a:lnTo>
                    <a:pt x="7336" y="12472"/>
                  </a:lnTo>
                  <a:lnTo>
                    <a:pt x="7215" y="12579"/>
                  </a:lnTo>
                  <a:lnTo>
                    <a:pt x="7098" y="12695"/>
                  </a:lnTo>
                  <a:lnTo>
                    <a:pt x="6976" y="12828"/>
                  </a:lnTo>
                  <a:lnTo>
                    <a:pt x="6859" y="12962"/>
                  </a:lnTo>
                  <a:lnTo>
                    <a:pt x="6620" y="13229"/>
                  </a:lnTo>
                  <a:lnTo>
                    <a:pt x="6386" y="13513"/>
                  </a:lnTo>
                  <a:lnTo>
                    <a:pt x="6269" y="13647"/>
                  </a:lnTo>
                  <a:lnTo>
                    <a:pt x="6147" y="13780"/>
                  </a:lnTo>
                  <a:lnTo>
                    <a:pt x="6030" y="13905"/>
                  </a:lnTo>
                  <a:lnTo>
                    <a:pt x="5908" y="14038"/>
                  </a:lnTo>
                  <a:lnTo>
                    <a:pt x="5840" y="14100"/>
                  </a:lnTo>
                  <a:lnTo>
                    <a:pt x="5777" y="14181"/>
                  </a:lnTo>
                  <a:lnTo>
                    <a:pt x="5660" y="14376"/>
                  </a:lnTo>
                  <a:lnTo>
                    <a:pt x="5601" y="14492"/>
                  </a:lnTo>
                  <a:lnTo>
                    <a:pt x="5552" y="14616"/>
                  </a:lnTo>
                  <a:lnTo>
                    <a:pt x="5499" y="14750"/>
                  </a:lnTo>
                  <a:lnTo>
                    <a:pt x="5455" y="14883"/>
                  </a:lnTo>
                  <a:lnTo>
                    <a:pt x="5416" y="15017"/>
                  </a:lnTo>
                  <a:lnTo>
                    <a:pt x="5382" y="15168"/>
                  </a:lnTo>
                  <a:lnTo>
                    <a:pt x="5357" y="15319"/>
                  </a:lnTo>
                  <a:lnTo>
                    <a:pt x="5343" y="15471"/>
                  </a:lnTo>
                  <a:lnTo>
                    <a:pt x="5333" y="15622"/>
                  </a:lnTo>
                  <a:lnTo>
                    <a:pt x="5328" y="15782"/>
                  </a:lnTo>
                  <a:lnTo>
                    <a:pt x="5333" y="15862"/>
                  </a:lnTo>
                  <a:lnTo>
                    <a:pt x="5338" y="15933"/>
                  </a:lnTo>
                  <a:lnTo>
                    <a:pt x="5348" y="16013"/>
                  </a:lnTo>
                  <a:lnTo>
                    <a:pt x="5357" y="16084"/>
                  </a:lnTo>
                  <a:lnTo>
                    <a:pt x="5430" y="16538"/>
                  </a:lnTo>
                  <a:lnTo>
                    <a:pt x="5518" y="17081"/>
                  </a:lnTo>
                  <a:lnTo>
                    <a:pt x="5621" y="17659"/>
                  </a:lnTo>
                  <a:lnTo>
                    <a:pt x="5708" y="18228"/>
                  </a:lnTo>
                  <a:lnTo>
                    <a:pt x="5781" y="18762"/>
                  </a:lnTo>
                  <a:lnTo>
                    <a:pt x="5806" y="18993"/>
                  </a:lnTo>
                  <a:lnTo>
                    <a:pt x="5820" y="19207"/>
                  </a:lnTo>
                  <a:lnTo>
                    <a:pt x="5820" y="19438"/>
                  </a:lnTo>
                  <a:lnTo>
                    <a:pt x="5811" y="19500"/>
                  </a:lnTo>
                  <a:lnTo>
                    <a:pt x="5801" y="19545"/>
                  </a:lnTo>
                  <a:lnTo>
                    <a:pt x="5786" y="19598"/>
                  </a:lnTo>
                  <a:lnTo>
                    <a:pt x="5772" y="19616"/>
                  </a:lnTo>
                  <a:lnTo>
                    <a:pt x="5747" y="19634"/>
                  </a:lnTo>
                  <a:lnTo>
                    <a:pt x="5694" y="19287"/>
                  </a:lnTo>
                  <a:lnTo>
                    <a:pt x="5625" y="18878"/>
                  </a:lnTo>
                  <a:lnTo>
                    <a:pt x="5533" y="18424"/>
                  </a:lnTo>
                  <a:lnTo>
                    <a:pt x="5440" y="17961"/>
                  </a:lnTo>
                  <a:lnTo>
                    <a:pt x="5382" y="17721"/>
                  </a:lnTo>
                  <a:lnTo>
                    <a:pt x="5328" y="17481"/>
                  </a:lnTo>
                  <a:lnTo>
                    <a:pt x="5265" y="17241"/>
                  </a:lnTo>
                  <a:lnTo>
                    <a:pt x="5201" y="17010"/>
                  </a:lnTo>
                  <a:lnTo>
                    <a:pt x="5133" y="16787"/>
                  </a:lnTo>
                  <a:lnTo>
                    <a:pt x="5065" y="16574"/>
                  </a:lnTo>
                  <a:lnTo>
                    <a:pt x="4992" y="16369"/>
                  </a:lnTo>
                  <a:lnTo>
                    <a:pt x="4909" y="16182"/>
                  </a:lnTo>
                  <a:lnTo>
                    <a:pt x="4884" y="16129"/>
                  </a:lnTo>
                  <a:lnTo>
                    <a:pt x="4860" y="16084"/>
                  </a:lnTo>
                  <a:lnTo>
                    <a:pt x="4831" y="16049"/>
                  </a:lnTo>
                  <a:lnTo>
                    <a:pt x="4772" y="15995"/>
                  </a:lnTo>
                  <a:lnTo>
                    <a:pt x="4738" y="15978"/>
                  </a:lnTo>
                  <a:lnTo>
                    <a:pt x="4709" y="15969"/>
                  </a:lnTo>
                  <a:lnTo>
                    <a:pt x="4675" y="15960"/>
                  </a:lnTo>
                  <a:lnTo>
                    <a:pt x="4602" y="15960"/>
                  </a:lnTo>
                  <a:lnTo>
                    <a:pt x="4529" y="15969"/>
                  </a:lnTo>
                  <a:lnTo>
                    <a:pt x="4456" y="15995"/>
                  </a:lnTo>
                  <a:lnTo>
                    <a:pt x="4378" y="16040"/>
                  </a:lnTo>
                  <a:lnTo>
                    <a:pt x="4222" y="16138"/>
                  </a:lnTo>
                  <a:lnTo>
                    <a:pt x="4070" y="16271"/>
                  </a:lnTo>
                  <a:lnTo>
                    <a:pt x="3919" y="16378"/>
                  </a:lnTo>
                  <a:lnTo>
                    <a:pt x="3788" y="16467"/>
                  </a:lnTo>
                  <a:lnTo>
                    <a:pt x="3485" y="16618"/>
                  </a:lnTo>
                  <a:lnTo>
                    <a:pt x="3188" y="16787"/>
                  </a:lnTo>
                  <a:lnTo>
                    <a:pt x="3042" y="16867"/>
                  </a:lnTo>
                  <a:lnTo>
                    <a:pt x="2759" y="17045"/>
                  </a:lnTo>
                  <a:lnTo>
                    <a:pt x="2627" y="17134"/>
                  </a:lnTo>
                  <a:lnTo>
                    <a:pt x="2501" y="17241"/>
                  </a:lnTo>
                  <a:lnTo>
                    <a:pt x="2379" y="17348"/>
                  </a:lnTo>
                  <a:lnTo>
                    <a:pt x="2272" y="17463"/>
                  </a:lnTo>
                  <a:lnTo>
                    <a:pt x="2169" y="17570"/>
                  </a:lnTo>
                  <a:lnTo>
                    <a:pt x="2082" y="17695"/>
                  </a:lnTo>
                  <a:lnTo>
                    <a:pt x="2043" y="17757"/>
                  </a:lnTo>
                  <a:lnTo>
                    <a:pt x="1974" y="17881"/>
                  </a:lnTo>
                  <a:lnTo>
                    <a:pt x="1945" y="17961"/>
                  </a:lnTo>
                  <a:lnTo>
                    <a:pt x="1921" y="18024"/>
                  </a:lnTo>
                  <a:lnTo>
                    <a:pt x="1901" y="18095"/>
                  </a:lnTo>
                  <a:lnTo>
                    <a:pt x="1887" y="18175"/>
                  </a:lnTo>
                  <a:lnTo>
                    <a:pt x="1872" y="18264"/>
                  </a:lnTo>
                  <a:lnTo>
                    <a:pt x="1867" y="18353"/>
                  </a:lnTo>
                  <a:lnTo>
                    <a:pt x="1867" y="18557"/>
                  </a:lnTo>
                  <a:lnTo>
                    <a:pt x="1872" y="18664"/>
                  </a:lnTo>
                  <a:lnTo>
                    <a:pt x="1887" y="18771"/>
                  </a:lnTo>
                  <a:lnTo>
                    <a:pt x="1896" y="18887"/>
                  </a:lnTo>
                  <a:lnTo>
                    <a:pt x="1930" y="19136"/>
                  </a:lnTo>
                  <a:lnTo>
                    <a:pt x="1965" y="19376"/>
                  </a:lnTo>
                  <a:lnTo>
                    <a:pt x="2008" y="19634"/>
                  </a:lnTo>
                  <a:lnTo>
                    <a:pt x="2057" y="19892"/>
                  </a:lnTo>
                  <a:lnTo>
                    <a:pt x="2145" y="20390"/>
                  </a:lnTo>
                  <a:lnTo>
                    <a:pt x="2189" y="20621"/>
                  </a:lnTo>
                  <a:lnTo>
                    <a:pt x="2218" y="20853"/>
                  </a:lnTo>
                  <a:lnTo>
                    <a:pt x="2228" y="20959"/>
                  </a:lnTo>
                  <a:lnTo>
                    <a:pt x="2238" y="21057"/>
                  </a:lnTo>
                  <a:lnTo>
                    <a:pt x="2242" y="21155"/>
                  </a:lnTo>
                  <a:lnTo>
                    <a:pt x="2247" y="21244"/>
                  </a:lnTo>
                  <a:lnTo>
                    <a:pt x="2242" y="21333"/>
                  </a:lnTo>
                  <a:lnTo>
                    <a:pt x="2238" y="21404"/>
                  </a:lnTo>
                  <a:lnTo>
                    <a:pt x="2228" y="21475"/>
                  </a:lnTo>
                  <a:lnTo>
                    <a:pt x="2213" y="21538"/>
                  </a:lnTo>
                  <a:lnTo>
                    <a:pt x="2194" y="21591"/>
                  </a:lnTo>
                  <a:lnTo>
                    <a:pt x="2179" y="21600"/>
                  </a:lnTo>
                  <a:lnTo>
                    <a:pt x="2164" y="21600"/>
                  </a:lnTo>
                  <a:lnTo>
                    <a:pt x="2155" y="21591"/>
                  </a:lnTo>
                  <a:lnTo>
                    <a:pt x="2140" y="21573"/>
                  </a:lnTo>
                  <a:lnTo>
                    <a:pt x="2125" y="21547"/>
                  </a:lnTo>
                  <a:lnTo>
                    <a:pt x="2086" y="21440"/>
                  </a:lnTo>
                  <a:lnTo>
                    <a:pt x="2057" y="21342"/>
                  </a:lnTo>
                  <a:lnTo>
                    <a:pt x="2028" y="21217"/>
                  </a:lnTo>
                  <a:lnTo>
                    <a:pt x="1999" y="21084"/>
                  </a:lnTo>
                  <a:lnTo>
                    <a:pt x="1950" y="20826"/>
                  </a:lnTo>
                  <a:lnTo>
                    <a:pt x="1901" y="20559"/>
                  </a:lnTo>
                  <a:lnTo>
                    <a:pt x="1862" y="20363"/>
                  </a:lnTo>
                  <a:lnTo>
                    <a:pt x="1843" y="20248"/>
                  </a:lnTo>
                  <a:lnTo>
                    <a:pt x="1799" y="20008"/>
                  </a:lnTo>
                  <a:lnTo>
                    <a:pt x="1760" y="19776"/>
                  </a:lnTo>
                  <a:lnTo>
                    <a:pt x="1711" y="19554"/>
                  </a:lnTo>
                  <a:lnTo>
                    <a:pt x="1667" y="19340"/>
                  </a:lnTo>
                  <a:lnTo>
                    <a:pt x="1618" y="19136"/>
                  </a:lnTo>
                  <a:lnTo>
                    <a:pt x="1560" y="18940"/>
                  </a:lnTo>
                  <a:lnTo>
                    <a:pt x="1501" y="18762"/>
                  </a:lnTo>
                  <a:lnTo>
                    <a:pt x="1438" y="18584"/>
                  </a:lnTo>
                  <a:lnTo>
                    <a:pt x="1404" y="18513"/>
                  </a:lnTo>
                  <a:lnTo>
                    <a:pt x="1365" y="18424"/>
                  </a:lnTo>
                  <a:lnTo>
                    <a:pt x="1331" y="18353"/>
                  </a:lnTo>
                  <a:lnTo>
                    <a:pt x="1292" y="18282"/>
                  </a:lnTo>
                  <a:lnTo>
                    <a:pt x="1243" y="18211"/>
                  </a:lnTo>
                  <a:lnTo>
                    <a:pt x="1155" y="18086"/>
                  </a:lnTo>
                  <a:lnTo>
                    <a:pt x="1107" y="18033"/>
                  </a:lnTo>
                  <a:lnTo>
                    <a:pt x="1053" y="17979"/>
                  </a:lnTo>
                  <a:lnTo>
                    <a:pt x="1004" y="17926"/>
                  </a:lnTo>
                  <a:lnTo>
                    <a:pt x="941" y="17872"/>
                  </a:lnTo>
                  <a:lnTo>
                    <a:pt x="882" y="17837"/>
                  </a:lnTo>
                  <a:lnTo>
                    <a:pt x="756" y="17766"/>
                  </a:lnTo>
                  <a:lnTo>
                    <a:pt x="687" y="17739"/>
                  </a:lnTo>
                  <a:lnTo>
                    <a:pt x="614" y="17712"/>
                  </a:lnTo>
                  <a:lnTo>
                    <a:pt x="556" y="17677"/>
                  </a:lnTo>
                  <a:lnTo>
                    <a:pt x="458" y="17606"/>
                  </a:lnTo>
                  <a:lnTo>
                    <a:pt x="327" y="17499"/>
                  </a:lnTo>
                  <a:lnTo>
                    <a:pt x="205" y="17392"/>
                  </a:lnTo>
                  <a:lnTo>
                    <a:pt x="146" y="17330"/>
                  </a:lnTo>
                  <a:lnTo>
                    <a:pt x="93" y="17259"/>
                  </a:lnTo>
                  <a:lnTo>
                    <a:pt x="49" y="17196"/>
                  </a:lnTo>
                  <a:lnTo>
                    <a:pt x="15" y="17143"/>
                  </a:lnTo>
                  <a:lnTo>
                    <a:pt x="5" y="17116"/>
                  </a:lnTo>
                  <a:lnTo>
                    <a:pt x="0" y="17090"/>
                  </a:lnTo>
                  <a:lnTo>
                    <a:pt x="0" y="17036"/>
                  </a:lnTo>
                  <a:lnTo>
                    <a:pt x="10" y="17010"/>
                  </a:lnTo>
                  <a:lnTo>
                    <a:pt x="19" y="16992"/>
                  </a:lnTo>
                  <a:lnTo>
                    <a:pt x="39" y="16965"/>
                  </a:lnTo>
                  <a:lnTo>
                    <a:pt x="68" y="16947"/>
                  </a:lnTo>
                  <a:lnTo>
                    <a:pt x="171" y="16992"/>
                  </a:lnTo>
                  <a:lnTo>
                    <a:pt x="278" y="17036"/>
                  </a:lnTo>
                  <a:lnTo>
                    <a:pt x="390" y="17099"/>
                  </a:lnTo>
                  <a:lnTo>
                    <a:pt x="492" y="17152"/>
                  </a:lnTo>
                  <a:lnTo>
                    <a:pt x="702" y="17276"/>
                  </a:lnTo>
                  <a:lnTo>
                    <a:pt x="907" y="17392"/>
                  </a:lnTo>
                  <a:lnTo>
                    <a:pt x="1014" y="17428"/>
                  </a:lnTo>
                  <a:lnTo>
                    <a:pt x="1116" y="17463"/>
                  </a:lnTo>
                  <a:lnTo>
                    <a:pt x="1214" y="17481"/>
                  </a:lnTo>
                  <a:lnTo>
                    <a:pt x="1370" y="17481"/>
                  </a:lnTo>
                  <a:lnTo>
                    <a:pt x="1419" y="17463"/>
                  </a:lnTo>
                  <a:lnTo>
                    <a:pt x="1467" y="17454"/>
                  </a:lnTo>
                  <a:lnTo>
                    <a:pt x="1565" y="17401"/>
                  </a:lnTo>
                  <a:lnTo>
                    <a:pt x="1618" y="17374"/>
                  </a:lnTo>
                  <a:lnTo>
                    <a:pt x="1667" y="17330"/>
                  </a:lnTo>
                  <a:lnTo>
                    <a:pt x="1716" y="17276"/>
                  </a:lnTo>
                  <a:lnTo>
                    <a:pt x="1857" y="17134"/>
                  </a:lnTo>
                  <a:lnTo>
                    <a:pt x="2013" y="17010"/>
                  </a:lnTo>
                  <a:lnTo>
                    <a:pt x="2164" y="16894"/>
                  </a:lnTo>
                  <a:lnTo>
                    <a:pt x="2325" y="16796"/>
                  </a:lnTo>
                  <a:lnTo>
                    <a:pt x="2491" y="16689"/>
                  </a:lnTo>
                  <a:lnTo>
                    <a:pt x="2657" y="16600"/>
                  </a:lnTo>
                  <a:lnTo>
                    <a:pt x="2827" y="16520"/>
                  </a:lnTo>
                  <a:lnTo>
                    <a:pt x="2993" y="16449"/>
                  </a:lnTo>
                  <a:lnTo>
                    <a:pt x="3329" y="16298"/>
                  </a:lnTo>
                  <a:lnTo>
                    <a:pt x="3666" y="16138"/>
                  </a:lnTo>
                  <a:lnTo>
                    <a:pt x="3832" y="16058"/>
                  </a:lnTo>
                  <a:lnTo>
                    <a:pt x="4153" y="15862"/>
                  </a:lnTo>
                  <a:lnTo>
                    <a:pt x="4304" y="15755"/>
                  </a:lnTo>
                  <a:lnTo>
                    <a:pt x="4387" y="15693"/>
                  </a:lnTo>
                  <a:lnTo>
                    <a:pt x="4456" y="15622"/>
                  </a:lnTo>
                  <a:lnTo>
                    <a:pt x="4509" y="15551"/>
                  </a:lnTo>
                  <a:lnTo>
                    <a:pt x="4563" y="15471"/>
                  </a:lnTo>
                  <a:lnTo>
                    <a:pt x="4607" y="15390"/>
                  </a:lnTo>
                  <a:lnTo>
                    <a:pt x="4646" y="15301"/>
                  </a:lnTo>
                  <a:lnTo>
                    <a:pt x="4675" y="15204"/>
                  </a:lnTo>
                  <a:lnTo>
                    <a:pt x="4694" y="15106"/>
                  </a:lnTo>
                  <a:lnTo>
                    <a:pt x="4709" y="14999"/>
                  </a:lnTo>
                  <a:lnTo>
                    <a:pt x="4719" y="14901"/>
                  </a:lnTo>
                  <a:lnTo>
                    <a:pt x="4724" y="14794"/>
                  </a:lnTo>
                  <a:lnTo>
                    <a:pt x="4724" y="14688"/>
                  </a:lnTo>
                  <a:lnTo>
                    <a:pt x="4719" y="14572"/>
                  </a:lnTo>
                  <a:lnTo>
                    <a:pt x="4709" y="14456"/>
                  </a:lnTo>
                  <a:lnTo>
                    <a:pt x="4694" y="14341"/>
                  </a:lnTo>
                  <a:lnTo>
                    <a:pt x="4675" y="14234"/>
                  </a:lnTo>
                  <a:lnTo>
                    <a:pt x="4631" y="14003"/>
                  </a:lnTo>
                  <a:lnTo>
                    <a:pt x="4573" y="13771"/>
                  </a:lnTo>
                  <a:lnTo>
                    <a:pt x="4509" y="13549"/>
                  </a:lnTo>
                  <a:lnTo>
                    <a:pt x="4441" y="13327"/>
                  </a:lnTo>
                  <a:lnTo>
                    <a:pt x="4300" y="12935"/>
                  </a:lnTo>
                  <a:lnTo>
                    <a:pt x="4178" y="12597"/>
                  </a:lnTo>
                  <a:lnTo>
                    <a:pt x="4197" y="12553"/>
                  </a:lnTo>
                  <a:lnTo>
                    <a:pt x="4217" y="12526"/>
                  </a:lnTo>
                  <a:lnTo>
                    <a:pt x="4241" y="12508"/>
                  </a:lnTo>
                  <a:lnTo>
                    <a:pt x="4261" y="12499"/>
                  </a:lnTo>
                  <a:lnTo>
                    <a:pt x="4285" y="12499"/>
                  </a:lnTo>
                  <a:lnTo>
                    <a:pt x="4309" y="12508"/>
                  </a:lnTo>
                  <a:lnTo>
                    <a:pt x="4339" y="12526"/>
                  </a:lnTo>
                  <a:lnTo>
                    <a:pt x="4368" y="12553"/>
                  </a:lnTo>
                  <a:lnTo>
                    <a:pt x="4421" y="12633"/>
                  </a:lnTo>
                  <a:lnTo>
                    <a:pt x="4485" y="12722"/>
                  </a:lnTo>
                  <a:lnTo>
                    <a:pt x="4548" y="12846"/>
                  </a:lnTo>
                  <a:lnTo>
                    <a:pt x="4690" y="13104"/>
                  </a:lnTo>
                  <a:lnTo>
                    <a:pt x="4768" y="13229"/>
                  </a:lnTo>
                  <a:lnTo>
                    <a:pt x="4850" y="13353"/>
                  </a:lnTo>
                  <a:lnTo>
                    <a:pt x="4938" y="13478"/>
                  </a:lnTo>
                  <a:lnTo>
                    <a:pt x="4982" y="13522"/>
                  </a:lnTo>
                  <a:lnTo>
                    <a:pt x="5031" y="13567"/>
                  </a:lnTo>
                  <a:lnTo>
                    <a:pt x="5075" y="13611"/>
                  </a:lnTo>
                  <a:lnTo>
                    <a:pt x="5123" y="13647"/>
                  </a:lnTo>
                  <a:lnTo>
                    <a:pt x="5172" y="13673"/>
                  </a:lnTo>
                  <a:lnTo>
                    <a:pt x="5221" y="13691"/>
                  </a:lnTo>
                  <a:lnTo>
                    <a:pt x="5279" y="13700"/>
                  </a:lnTo>
                  <a:lnTo>
                    <a:pt x="5333" y="1370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2293" y="244750"/>
              <a:ext cx="11740" cy="2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66" y="13905"/>
                  </a:moveTo>
                  <a:lnTo>
                    <a:pt x="13793" y="15719"/>
                  </a:lnTo>
                  <a:lnTo>
                    <a:pt x="10410" y="17423"/>
                  </a:lnTo>
                  <a:lnTo>
                    <a:pt x="6116" y="19237"/>
                  </a:lnTo>
                  <a:lnTo>
                    <a:pt x="3383" y="20336"/>
                  </a:lnTo>
                  <a:lnTo>
                    <a:pt x="0" y="21600"/>
                  </a:lnTo>
                  <a:lnTo>
                    <a:pt x="911" y="20995"/>
                  </a:lnTo>
                  <a:lnTo>
                    <a:pt x="1692" y="20446"/>
                  </a:lnTo>
                  <a:lnTo>
                    <a:pt x="2212" y="19896"/>
                  </a:lnTo>
                  <a:lnTo>
                    <a:pt x="2733" y="19292"/>
                  </a:lnTo>
                  <a:lnTo>
                    <a:pt x="3383" y="18302"/>
                  </a:lnTo>
                  <a:lnTo>
                    <a:pt x="3773" y="17478"/>
                  </a:lnTo>
                  <a:lnTo>
                    <a:pt x="4034" y="16708"/>
                  </a:lnTo>
                  <a:lnTo>
                    <a:pt x="4294" y="16049"/>
                  </a:lnTo>
                  <a:lnTo>
                    <a:pt x="4554" y="15444"/>
                  </a:lnTo>
                  <a:lnTo>
                    <a:pt x="4945" y="15060"/>
                  </a:lnTo>
                  <a:lnTo>
                    <a:pt x="6506" y="14015"/>
                  </a:lnTo>
                  <a:lnTo>
                    <a:pt x="7937" y="13026"/>
                  </a:lnTo>
                  <a:lnTo>
                    <a:pt x="9239" y="12037"/>
                  </a:lnTo>
                  <a:lnTo>
                    <a:pt x="10149" y="11102"/>
                  </a:lnTo>
                  <a:lnTo>
                    <a:pt x="10930" y="10223"/>
                  </a:lnTo>
                  <a:lnTo>
                    <a:pt x="11581" y="9398"/>
                  </a:lnTo>
                  <a:lnTo>
                    <a:pt x="12101" y="8464"/>
                  </a:lnTo>
                  <a:lnTo>
                    <a:pt x="12361" y="7640"/>
                  </a:lnTo>
                  <a:lnTo>
                    <a:pt x="12492" y="6815"/>
                  </a:lnTo>
                  <a:lnTo>
                    <a:pt x="12492" y="5991"/>
                  </a:lnTo>
                  <a:lnTo>
                    <a:pt x="12361" y="5056"/>
                  </a:lnTo>
                  <a:lnTo>
                    <a:pt x="12101" y="4177"/>
                  </a:lnTo>
                  <a:lnTo>
                    <a:pt x="11711" y="3243"/>
                  </a:lnTo>
                  <a:lnTo>
                    <a:pt x="11190" y="2253"/>
                  </a:lnTo>
                  <a:lnTo>
                    <a:pt x="10670" y="1154"/>
                  </a:lnTo>
                  <a:lnTo>
                    <a:pt x="9889" y="0"/>
                  </a:lnTo>
                  <a:lnTo>
                    <a:pt x="11581" y="550"/>
                  </a:lnTo>
                  <a:lnTo>
                    <a:pt x="13142" y="1154"/>
                  </a:lnTo>
                  <a:lnTo>
                    <a:pt x="14704" y="1869"/>
                  </a:lnTo>
                  <a:lnTo>
                    <a:pt x="16135" y="2693"/>
                  </a:lnTo>
                  <a:lnTo>
                    <a:pt x="17566" y="3463"/>
                  </a:lnTo>
                  <a:lnTo>
                    <a:pt x="18737" y="4342"/>
                  </a:lnTo>
                  <a:lnTo>
                    <a:pt x="19648" y="5221"/>
                  </a:lnTo>
                  <a:lnTo>
                    <a:pt x="20559" y="6211"/>
                  </a:lnTo>
                  <a:lnTo>
                    <a:pt x="21080" y="7145"/>
                  </a:lnTo>
                  <a:lnTo>
                    <a:pt x="21470" y="8134"/>
                  </a:lnTo>
                  <a:lnTo>
                    <a:pt x="21600" y="8629"/>
                  </a:lnTo>
                  <a:lnTo>
                    <a:pt x="21600" y="9618"/>
                  </a:lnTo>
                  <a:lnTo>
                    <a:pt x="21470" y="10113"/>
                  </a:lnTo>
                  <a:lnTo>
                    <a:pt x="20949" y="11102"/>
                  </a:lnTo>
                  <a:lnTo>
                    <a:pt x="20689" y="11542"/>
                  </a:lnTo>
                  <a:lnTo>
                    <a:pt x="20169" y="12037"/>
                  </a:lnTo>
                  <a:lnTo>
                    <a:pt x="19648" y="12586"/>
                  </a:lnTo>
                  <a:lnTo>
                    <a:pt x="19128" y="13026"/>
                  </a:lnTo>
                  <a:lnTo>
                    <a:pt x="17566" y="139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2293" y="244750"/>
              <a:ext cx="11740" cy="2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66" y="13905"/>
                  </a:moveTo>
                  <a:lnTo>
                    <a:pt x="13793" y="15719"/>
                  </a:lnTo>
                  <a:lnTo>
                    <a:pt x="10410" y="17423"/>
                  </a:lnTo>
                  <a:lnTo>
                    <a:pt x="6116" y="19237"/>
                  </a:lnTo>
                  <a:lnTo>
                    <a:pt x="3383" y="20336"/>
                  </a:lnTo>
                  <a:lnTo>
                    <a:pt x="0" y="21600"/>
                  </a:lnTo>
                  <a:lnTo>
                    <a:pt x="911" y="20995"/>
                  </a:lnTo>
                  <a:lnTo>
                    <a:pt x="1692" y="20446"/>
                  </a:lnTo>
                  <a:lnTo>
                    <a:pt x="2212" y="19896"/>
                  </a:lnTo>
                  <a:lnTo>
                    <a:pt x="2733" y="19292"/>
                  </a:lnTo>
                  <a:lnTo>
                    <a:pt x="3383" y="18302"/>
                  </a:lnTo>
                  <a:lnTo>
                    <a:pt x="3773" y="17478"/>
                  </a:lnTo>
                  <a:lnTo>
                    <a:pt x="4034" y="16708"/>
                  </a:lnTo>
                  <a:lnTo>
                    <a:pt x="4294" y="16049"/>
                  </a:lnTo>
                  <a:lnTo>
                    <a:pt x="4554" y="15444"/>
                  </a:lnTo>
                  <a:lnTo>
                    <a:pt x="4945" y="15060"/>
                  </a:lnTo>
                  <a:lnTo>
                    <a:pt x="6506" y="14015"/>
                  </a:lnTo>
                  <a:lnTo>
                    <a:pt x="7937" y="13026"/>
                  </a:lnTo>
                  <a:lnTo>
                    <a:pt x="9239" y="12037"/>
                  </a:lnTo>
                  <a:lnTo>
                    <a:pt x="10149" y="11102"/>
                  </a:lnTo>
                  <a:lnTo>
                    <a:pt x="10930" y="10223"/>
                  </a:lnTo>
                  <a:lnTo>
                    <a:pt x="11581" y="9398"/>
                  </a:lnTo>
                  <a:lnTo>
                    <a:pt x="12101" y="8464"/>
                  </a:lnTo>
                  <a:lnTo>
                    <a:pt x="12361" y="7640"/>
                  </a:lnTo>
                  <a:lnTo>
                    <a:pt x="12492" y="6815"/>
                  </a:lnTo>
                  <a:lnTo>
                    <a:pt x="12492" y="5991"/>
                  </a:lnTo>
                  <a:lnTo>
                    <a:pt x="12361" y="5056"/>
                  </a:lnTo>
                  <a:lnTo>
                    <a:pt x="12101" y="4177"/>
                  </a:lnTo>
                  <a:lnTo>
                    <a:pt x="11711" y="3243"/>
                  </a:lnTo>
                  <a:lnTo>
                    <a:pt x="11190" y="2253"/>
                  </a:lnTo>
                  <a:lnTo>
                    <a:pt x="10670" y="1154"/>
                  </a:lnTo>
                  <a:lnTo>
                    <a:pt x="9889" y="0"/>
                  </a:lnTo>
                  <a:lnTo>
                    <a:pt x="11581" y="550"/>
                  </a:lnTo>
                  <a:lnTo>
                    <a:pt x="13142" y="1154"/>
                  </a:lnTo>
                  <a:lnTo>
                    <a:pt x="14704" y="1869"/>
                  </a:lnTo>
                  <a:lnTo>
                    <a:pt x="16135" y="2693"/>
                  </a:lnTo>
                  <a:lnTo>
                    <a:pt x="17566" y="3463"/>
                  </a:lnTo>
                  <a:lnTo>
                    <a:pt x="18737" y="4342"/>
                  </a:lnTo>
                  <a:lnTo>
                    <a:pt x="19648" y="5221"/>
                  </a:lnTo>
                  <a:lnTo>
                    <a:pt x="20559" y="6211"/>
                  </a:lnTo>
                  <a:lnTo>
                    <a:pt x="21080" y="7145"/>
                  </a:lnTo>
                  <a:lnTo>
                    <a:pt x="21470" y="8134"/>
                  </a:lnTo>
                  <a:lnTo>
                    <a:pt x="21600" y="8629"/>
                  </a:lnTo>
                  <a:lnTo>
                    <a:pt x="21600" y="9618"/>
                  </a:lnTo>
                  <a:lnTo>
                    <a:pt x="21470" y="10113"/>
                  </a:lnTo>
                  <a:lnTo>
                    <a:pt x="20949" y="11102"/>
                  </a:lnTo>
                  <a:lnTo>
                    <a:pt x="20689" y="11542"/>
                  </a:lnTo>
                  <a:lnTo>
                    <a:pt x="20169" y="12037"/>
                  </a:lnTo>
                  <a:lnTo>
                    <a:pt x="19648" y="12586"/>
                  </a:lnTo>
                  <a:lnTo>
                    <a:pt x="19128" y="13026"/>
                  </a:lnTo>
                  <a:lnTo>
                    <a:pt x="17566" y="13905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102452" y="330613"/>
              <a:ext cx="29882" cy="8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160" y="19967"/>
                  </a:lnTo>
                  <a:lnTo>
                    <a:pt x="18819" y="18586"/>
                  </a:lnTo>
                  <a:lnTo>
                    <a:pt x="17429" y="17330"/>
                  </a:lnTo>
                  <a:lnTo>
                    <a:pt x="16088" y="16200"/>
                  </a:lnTo>
                  <a:lnTo>
                    <a:pt x="14648" y="15070"/>
                  </a:lnTo>
                  <a:lnTo>
                    <a:pt x="13308" y="14191"/>
                  </a:lnTo>
                  <a:lnTo>
                    <a:pt x="11868" y="13437"/>
                  </a:lnTo>
                  <a:lnTo>
                    <a:pt x="10378" y="12809"/>
                  </a:lnTo>
                  <a:lnTo>
                    <a:pt x="7597" y="10800"/>
                  </a:lnTo>
                  <a:lnTo>
                    <a:pt x="6257" y="9544"/>
                  </a:lnTo>
                  <a:lnTo>
                    <a:pt x="4866" y="8163"/>
                  </a:lnTo>
                  <a:lnTo>
                    <a:pt x="4270" y="7284"/>
                  </a:lnTo>
                  <a:lnTo>
                    <a:pt x="3625" y="6405"/>
                  </a:lnTo>
                  <a:lnTo>
                    <a:pt x="3029" y="5526"/>
                  </a:lnTo>
                  <a:lnTo>
                    <a:pt x="2433" y="4395"/>
                  </a:lnTo>
                  <a:lnTo>
                    <a:pt x="1837" y="3391"/>
                  </a:lnTo>
                  <a:lnTo>
                    <a:pt x="745" y="1130"/>
                  </a:lnTo>
                  <a:lnTo>
                    <a:pt x="248" y="0"/>
                  </a:lnTo>
                  <a:lnTo>
                    <a:pt x="99" y="377"/>
                  </a:lnTo>
                  <a:lnTo>
                    <a:pt x="0" y="1130"/>
                  </a:lnTo>
                  <a:lnTo>
                    <a:pt x="0" y="1507"/>
                  </a:lnTo>
                  <a:lnTo>
                    <a:pt x="50" y="2260"/>
                  </a:lnTo>
                  <a:lnTo>
                    <a:pt x="199" y="3014"/>
                  </a:lnTo>
                  <a:lnTo>
                    <a:pt x="596" y="4144"/>
                  </a:lnTo>
                  <a:lnTo>
                    <a:pt x="745" y="4772"/>
                  </a:lnTo>
                  <a:lnTo>
                    <a:pt x="2383" y="6907"/>
                  </a:lnTo>
                  <a:lnTo>
                    <a:pt x="3923" y="9042"/>
                  </a:lnTo>
                  <a:lnTo>
                    <a:pt x="5512" y="11051"/>
                  </a:lnTo>
                  <a:lnTo>
                    <a:pt x="7051" y="13186"/>
                  </a:lnTo>
                  <a:lnTo>
                    <a:pt x="10130" y="17205"/>
                  </a:lnTo>
                  <a:lnTo>
                    <a:pt x="11719" y="19214"/>
                  </a:lnTo>
                  <a:lnTo>
                    <a:pt x="13308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660602" y="564932"/>
              <a:ext cx="29883" cy="8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40" y="0"/>
                  </a:moveTo>
                  <a:lnTo>
                    <a:pt x="5134" y="280"/>
                  </a:lnTo>
                  <a:lnTo>
                    <a:pt x="5376" y="575"/>
                  </a:lnTo>
                  <a:lnTo>
                    <a:pt x="5570" y="887"/>
                  </a:lnTo>
                  <a:lnTo>
                    <a:pt x="6054" y="1558"/>
                  </a:lnTo>
                  <a:lnTo>
                    <a:pt x="6296" y="1917"/>
                  </a:lnTo>
                  <a:lnTo>
                    <a:pt x="6587" y="2285"/>
                  </a:lnTo>
                  <a:lnTo>
                    <a:pt x="6877" y="2660"/>
                  </a:lnTo>
                  <a:lnTo>
                    <a:pt x="7216" y="3043"/>
                  </a:lnTo>
                  <a:lnTo>
                    <a:pt x="8378" y="4218"/>
                  </a:lnTo>
                  <a:lnTo>
                    <a:pt x="8863" y="4617"/>
                  </a:lnTo>
                  <a:lnTo>
                    <a:pt x="9299" y="5017"/>
                  </a:lnTo>
                  <a:lnTo>
                    <a:pt x="9831" y="5408"/>
                  </a:lnTo>
                  <a:lnTo>
                    <a:pt x="10413" y="5799"/>
                  </a:lnTo>
                  <a:lnTo>
                    <a:pt x="11381" y="6486"/>
                  </a:lnTo>
                  <a:lnTo>
                    <a:pt x="12253" y="7157"/>
                  </a:lnTo>
                  <a:lnTo>
                    <a:pt x="13076" y="7836"/>
                  </a:lnTo>
                  <a:lnTo>
                    <a:pt x="13900" y="8499"/>
                  </a:lnTo>
                  <a:lnTo>
                    <a:pt x="14626" y="9162"/>
                  </a:lnTo>
                  <a:lnTo>
                    <a:pt x="15256" y="9825"/>
                  </a:lnTo>
                  <a:lnTo>
                    <a:pt x="15885" y="10496"/>
                  </a:lnTo>
                  <a:lnTo>
                    <a:pt x="16370" y="11159"/>
                  </a:lnTo>
                  <a:lnTo>
                    <a:pt x="16515" y="11519"/>
                  </a:lnTo>
                  <a:lnTo>
                    <a:pt x="16563" y="11870"/>
                  </a:lnTo>
                  <a:lnTo>
                    <a:pt x="16612" y="12206"/>
                  </a:lnTo>
                  <a:lnTo>
                    <a:pt x="16709" y="12557"/>
                  </a:lnTo>
                  <a:lnTo>
                    <a:pt x="16612" y="13228"/>
                  </a:lnTo>
                  <a:lnTo>
                    <a:pt x="16563" y="13907"/>
                  </a:lnTo>
                  <a:lnTo>
                    <a:pt x="16563" y="14578"/>
                  </a:lnTo>
                  <a:lnTo>
                    <a:pt x="16612" y="15249"/>
                  </a:lnTo>
                  <a:lnTo>
                    <a:pt x="16709" y="15593"/>
                  </a:lnTo>
                  <a:lnTo>
                    <a:pt x="16805" y="15928"/>
                  </a:lnTo>
                  <a:lnTo>
                    <a:pt x="17193" y="16615"/>
                  </a:lnTo>
                  <a:lnTo>
                    <a:pt x="17580" y="17222"/>
                  </a:lnTo>
                  <a:lnTo>
                    <a:pt x="17968" y="17838"/>
                  </a:lnTo>
                  <a:lnTo>
                    <a:pt x="18355" y="18477"/>
                  </a:lnTo>
                  <a:lnTo>
                    <a:pt x="18791" y="19108"/>
                  </a:lnTo>
                  <a:lnTo>
                    <a:pt x="19033" y="19419"/>
                  </a:lnTo>
                  <a:lnTo>
                    <a:pt x="19614" y="20058"/>
                  </a:lnTo>
                  <a:lnTo>
                    <a:pt x="20002" y="20370"/>
                  </a:lnTo>
                  <a:lnTo>
                    <a:pt x="20341" y="20681"/>
                  </a:lnTo>
                  <a:lnTo>
                    <a:pt x="20728" y="20993"/>
                  </a:lnTo>
                  <a:lnTo>
                    <a:pt x="21116" y="21296"/>
                  </a:lnTo>
                  <a:lnTo>
                    <a:pt x="21600" y="21600"/>
                  </a:lnTo>
                  <a:lnTo>
                    <a:pt x="21019" y="21352"/>
                  </a:lnTo>
                  <a:lnTo>
                    <a:pt x="20486" y="21105"/>
                  </a:lnTo>
                  <a:lnTo>
                    <a:pt x="19953" y="20849"/>
                  </a:lnTo>
                  <a:lnTo>
                    <a:pt x="19372" y="20601"/>
                  </a:lnTo>
                  <a:lnTo>
                    <a:pt x="18404" y="20090"/>
                  </a:lnTo>
                  <a:lnTo>
                    <a:pt x="17532" y="19571"/>
                  </a:lnTo>
                  <a:lnTo>
                    <a:pt x="15982" y="18517"/>
                  </a:lnTo>
                  <a:lnTo>
                    <a:pt x="15352" y="17997"/>
                  </a:lnTo>
                  <a:lnTo>
                    <a:pt x="14820" y="17478"/>
                  </a:lnTo>
                  <a:lnTo>
                    <a:pt x="14674" y="17207"/>
                  </a:lnTo>
                  <a:lnTo>
                    <a:pt x="14529" y="16943"/>
                  </a:lnTo>
                  <a:lnTo>
                    <a:pt x="14432" y="16663"/>
                  </a:lnTo>
                  <a:lnTo>
                    <a:pt x="14384" y="16384"/>
                  </a:lnTo>
                  <a:lnTo>
                    <a:pt x="14335" y="15833"/>
                  </a:lnTo>
                  <a:lnTo>
                    <a:pt x="14335" y="14706"/>
                  </a:lnTo>
                  <a:lnTo>
                    <a:pt x="14287" y="14139"/>
                  </a:lnTo>
                  <a:lnTo>
                    <a:pt x="14190" y="13851"/>
                  </a:lnTo>
                  <a:lnTo>
                    <a:pt x="13996" y="13292"/>
                  </a:lnTo>
                  <a:lnTo>
                    <a:pt x="13803" y="13013"/>
                  </a:lnTo>
                  <a:lnTo>
                    <a:pt x="13222" y="12462"/>
                  </a:lnTo>
                  <a:lnTo>
                    <a:pt x="12689" y="11926"/>
                  </a:lnTo>
                  <a:lnTo>
                    <a:pt x="12156" y="11399"/>
                  </a:lnTo>
                  <a:lnTo>
                    <a:pt x="11623" y="10880"/>
                  </a:lnTo>
                  <a:lnTo>
                    <a:pt x="11042" y="10361"/>
                  </a:lnTo>
                  <a:lnTo>
                    <a:pt x="10364" y="9833"/>
                  </a:lnTo>
                  <a:lnTo>
                    <a:pt x="9638" y="9282"/>
                  </a:lnTo>
                  <a:lnTo>
                    <a:pt x="8863" y="8715"/>
                  </a:lnTo>
                  <a:lnTo>
                    <a:pt x="8572" y="8507"/>
                  </a:lnTo>
                  <a:lnTo>
                    <a:pt x="8233" y="8260"/>
                  </a:lnTo>
                  <a:lnTo>
                    <a:pt x="7846" y="8028"/>
                  </a:lnTo>
                  <a:lnTo>
                    <a:pt x="7555" y="7820"/>
                  </a:lnTo>
                  <a:lnTo>
                    <a:pt x="6926" y="7437"/>
                  </a:lnTo>
                  <a:lnTo>
                    <a:pt x="6393" y="7046"/>
                  </a:lnTo>
                  <a:lnTo>
                    <a:pt x="5812" y="6630"/>
                  </a:lnTo>
                  <a:lnTo>
                    <a:pt x="5230" y="6199"/>
                  </a:lnTo>
                  <a:lnTo>
                    <a:pt x="4698" y="5759"/>
                  </a:lnTo>
                  <a:lnTo>
                    <a:pt x="4117" y="5288"/>
                  </a:lnTo>
                  <a:lnTo>
                    <a:pt x="3632" y="4801"/>
                  </a:lnTo>
                  <a:lnTo>
                    <a:pt x="3100" y="4298"/>
                  </a:lnTo>
                  <a:lnTo>
                    <a:pt x="2664" y="3818"/>
                  </a:lnTo>
                  <a:lnTo>
                    <a:pt x="2276" y="3323"/>
                  </a:lnTo>
                  <a:lnTo>
                    <a:pt x="1937" y="2812"/>
                  </a:lnTo>
                  <a:lnTo>
                    <a:pt x="1598" y="2293"/>
                  </a:lnTo>
                  <a:lnTo>
                    <a:pt x="1211" y="1781"/>
                  </a:lnTo>
                  <a:lnTo>
                    <a:pt x="823" y="1278"/>
                  </a:lnTo>
                  <a:lnTo>
                    <a:pt x="436" y="799"/>
                  </a:lnTo>
                  <a:lnTo>
                    <a:pt x="0" y="351"/>
                  </a:lnTo>
                  <a:lnTo>
                    <a:pt x="145" y="328"/>
                  </a:lnTo>
                  <a:lnTo>
                    <a:pt x="484" y="288"/>
                  </a:lnTo>
                  <a:lnTo>
                    <a:pt x="1017" y="240"/>
                  </a:lnTo>
                  <a:lnTo>
                    <a:pt x="1695" y="184"/>
                  </a:lnTo>
                  <a:lnTo>
                    <a:pt x="2325" y="128"/>
                  </a:lnTo>
                  <a:lnTo>
                    <a:pt x="2954" y="88"/>
                  </a:lnTo>
                  <a:lnTo>
                    <a:pt x="3487" y="56"/>
                  </a:lnTo>
                  <a:lnTo>
                    <a:pt x="3874" y="48"/>
                  </a:lnTo>
                  <a:lnTo>
                    <a:pt x="4940" y="0"/>
                  </a:lnTo>
                </a:path>
              </a:pathLst>
            </a:custGeom>
            <a:solidFill>
              <a:srgbClr val="FFCC99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grpSp>
          <p:nvGrpSpPr>
            <p:cNvPr id="350" name="Group 350"/>
            <p:cNvGrpSpPr/>
            <p:nvPr/>
          </p:nvGrpSpPr>
          <p:grpSpPr>
            <a:xfrm>
              <a:off x="391665" y="407650"/>
              <a:ext cx="387398" cy="185369"/>
              <a:chOff x="0" y="0"/>
              <a:chExt cx="387396" cy="185368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12806" y="570"/>
                <a:ext cx="287080" cy="176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746" y="21600"/>
                    </a:moveTo>
                    <a:lnTo>
                      <a:pt x="14671" y="21446"/>
                    </a:lnTo>
                    <a:lnTo>
                      <a:pt x="14560" y="21236"/>
                    </a:lnTo>
                    <a:lnTo>
                      <a:pt x="14403" y="20969"/>
                    </a:lnTo>
                    <a:lnTo>
                      <a:pt x="14212" y="20654"/>
                    </a:lnTo>
                    <a:lnTo>
                      <a:pt x="13985" y="20292"/>
                    </a:lnTo>
                    <a:lnTo>
                      <a:pt x="13728" y="19893"/>
                    </a:lnTo>
                    <a:lnTo>
                      <a:pt x="13440" y="19454"/>
                    </a:lnTo>
                    <a:lnTo>
                      <a:pt x="13127" y="18985"/>
                    </a:lnTo>
                    <a:lnTo>
                      <a:pt x="12442" y="17960"/>
                    </a:lnTo>
                    <a:lnTo>
                      <a:pt x="11690" y="16855"/>
                    </a:lnTo>
                    <a:lnTo>
                      <a:pt x="10898" y="15701"/>
                    </a:lnTo>
                    <a:lnTo>
                      <a:pt x="10096" y="14537"/>
                    </a:lnTo>
                    <a:lnTo>
                      <a:pt x="9295" y="13391"/>
                    </a:lnTo>
                    <a:lnTo>
                      <a:pt x="8528" y="12299"/>
                    </a:lnTo>
                    <a:lnTo>
                      <a:pt x="7822" y="11291"/>
                    </a:lnTo>
                    <a:lnTo>
                      <a:pt x="7197" y="10401"/>
                    </a:lnTo>
                    <a:lnTo>
                      <a:pt x="6672" y="9668"/>
                    </a:lnTo>
                    <a:lnTo>
                      <a:pt x="6284" y="9120"/>
                    </a:lnTo>
                    <a:lnTo>
                      <a:pt x="6047" y="8794"/>
                    </a:lnTo>
                    <a:lnTo>
                      <a:pt x="5991" y="8724"/>
                    </a:lnTo>
                    <a:lnTo>
                      <a:pt x="5805" y="8438"/>
                    </a:lnTo>
                    <a:lnTo>
                      <a:pt x="5643" y="8163"/>
                    </a:lnTo>
                    <a:lnTo>
                      <a:pt x="5497" y="7902"/>
                    </a:lnTo>
                    <a:lnTo>
                      <a:pt x="5371" y="7646"/>
                    </a:lnTo>
                    <a:lnTo>
                      <a:pt x="5265" y="7403"/>
                    </a:lnTo>
                    <a:lnTo>
                      <a:pt x="5169" y="7171"/>
                    </a:lnTo>
                    <a:lnTo>
                      <a:pt x="5094" y="6945"/>
                    </a:lnTo>
                    <a:lnTo>
                      <a:pt x="5033" y="6732"/>
                    </a:lnTo>
                    <a:lnTo>
                      <a:pt x="4988" y="6530"/>
                    </a:lnTo>
                    <a:lnTo>
                      <a:pt x="4952" y="6333"/>
                    </a:lnTo>
                    <a:lnTo>
                      <a:pt x="4922" y="6147"/>
                    </a:lnTo>
                    <a:lnTo>
                      <a:pt x="4912" y="5972"/>
                    </a:lnTo>
                    <a:lnTo>
                      <a:pt x="4907" y="5804"/>
                    </a:lnTo>
                    <a:lnTo>
                      <a:pt x="4912" y="5645"/>
                    </a:lnTo>
                    <a:lnTo>
                      <a:pt x="4927" y="5494"/>
                    </a:lnTo>
                    <a:lnTo>
                      <a:pt x="4952" y="5354"/>
                    </a:lnTo>
                    <a:lnTo>
                      <a:pt x="4978" y="5222"/>
                    </a:lnTo>
                    <a:lnTo>
                      <a:pt x="5008" y="5098"/>
                    </a:lnTo>
                    <a:lnTo>
                      <a:pt x="5043" y="4985"/>
                    </a:lnTo>
                    <a:lnTo>
                      <a:pt x="5078" y="4874"/>
                    </a:lnTo>
                    <a:lnTo>
                      <a:pt x="5119" y="4777"/>
                    </a:lnTo>
                    <a:lnTo>
                      <a:pt x="5159" y="4686"/>
                    </a:lnTo>
                    <a:lnTo>
                      <a:pt x="5200" y="4605"/>
                    </a:lnTo>
                    <a:lnTo>
                      <a:pt x="5240" y="4529"/>
                    </a:lnTo>
                    <a:lnTo>
                      <a:pt x="5310" y="4402"/>
                    </a:lnTo>
                    <a:lnTo>
                      <a:pt x="5366" y="4308"/>
                    </a:lnTo>
                    <a:lnTo>
                      <a:pt x="5386" y="4270"/>
                    </a:lnTo>
                    <a:lnTo>
                      <a:pt x="5396" y="4238"/>
                    </a:lnTo>
                    <a:lnTo>
                      <a:pt x="5401" y="4216"/>
                    </a:lnTo>
                    <a:lnTo>
                      <a:pt x="5396" y="4200"/>
                    </a:lnTo>
                    <a:lnTo>
                      <a:pt x="5381" y="4195"/>
                    </a:lnTo>
                    <a:lnTo>
                      <a:pt x="5351" y="4187"/>
                    </a:lnTo>
                    <a:lnTo>
                      <a:pt x="5305" y="4179"/>
                    </a:lnTo>
                    <a:lnTo>
                      <a:pt x="5240" y="4165"/>
                    </a:lnTo>
                    <a:lnTo>
                      <a:pt x="5078" y="4136"/>
                    </a:lnTo>
                    <a:lnTo>
                      <a:pt x="4857" y="4098"/>
                    </a:lnTo>
                    <a:lnTo>
                      <a:pt x="4589" y="4047"/>
                    </a:lnTo>
                    <a:lnTo>
                      <a:pt x="4282" y="3987"/>
                    </a:lnTo>
                    <a:lnTo>
                      <a:pt x="4120" y="3952"/>
                    </a:lnTo>
                    <a:lnTo>
                      <a:pt x="3939" y="3917"/>
                    </a:lnTo>
                    <a:lnTo>
                      <a:pt x="3762" y="3874"/>
                    </a:lnTo>
                    <a:lnTo>
                      <a:pt x="3379" y="3782"/>
                    </a:lnTo>
                    <a:lnTo>
                      <a:pt x="3177" y="3729"/>
                    </a:lnTo>
                    <a:lnTo>
                      <a:pt x="2970" y="3675"/>
                    </a:lnTo>
                    <a:lnTo>
                      <a:pt x="2769" y="3615"/>
                    </a:lnTo>
                    <a:lnTo>
                      <a:pt x="2557" y="3551"/>
                    </a:lnTo>
                    <a:lnTo>
                      <a:pt x="2340" y="3486"/>
                    </a:lnTo>
                    <a:lnTo>
                      <a:pt x="2128" y="3416"/>
                    </a:lnTo>
                    <a:lnTo>
                      <a:pt x="1695" y="3259"/>
                    </a:lnTo>
                    <a:lnTo>
                      <a:pt x="1483" y="3173"/>
                    </a:lnTo>
                    <a:lnTo>
                      <a:pt x="1266" y="3087"/>
                    </a:lnTo>
                    <a:lnTo>
                      <a:pt x="1054" y="2990"/>
                    </a:lnTo>
                    <a:lnTo>
                      <a:pt x="847" y="2893"/>
                    </a:lnTo>
                    <a:lnTo>
                      <a:pt x="640" y="2788"/>
                    </a:lnTo>
                    <a:lnTo>
                      <a:pt x="439" y="2680"/>
                    </a:lnTo>
                    <a:lnTo>
                      <a:pt x="247" y="2567"/>
                    </a:lnTo>
                    <a:lnTo>
                      <a:pt x="237" y="2550"/>
                    </a:lnTo>
                    <a:lnTo>
                      <a:pt x="212" y="2494"/>
                    </a:lnTo>
                    <a:lnTo>
                      <a:pt x="166" y="2418"/>
                    </a:lnTo>
                    <a:lnTo>
                      <a:pt x="121" y="2327"/>
                    </a:lnTo>
                    <a:lnTo>
                      <a:pt x="76" y="2238"/>
                    </a:lnTo>
                    <a:lnTo>
                      <a:pt x="40" y="2157"/>
                    </a:lnTo>
                    <a:lnTo>
                      <a:pt x="10" y="2106"/>
                    </a:lnTo>
                    <a:lnTo>
                      <a:pt x="0" y="2087"/>
                    </a:lnTo>
                    <a:lnTo>
                      <a:pt x="333" y="1742"/>
                    </a:lnTo>
                    <a:lnTo>
                      <a:pt x="661" y="1432"/>
                    </a:lnTo>
                    <a:lnTo>
                      <a:pt x="983" y="1157"/>
                    </a:lnTo>
                    <a:lnTo>
                      <a:pt x="1301" y="917"/>
                    </a:lnTo>
                    <a:lnTo>
                      <a:pt x="1619" y="712"/>
                    </a:lnTo>
                    <a:lnTo>
                      <a:pt x="1937" y="534"/>
                    </a:lnTo>
                    <a:lnTo>
                      <a:pt x="2249" y="386"/>
                    </a:lnTo>
                    <a:lnTo>
                      <a:pt x="2562" y="264"/>
                    </a:lnTo>
                    <a:lnTo>
                      <a:pt x="2875" y="170"/>
                    </a:lnTo>
                    <a:lnTo>
                      <a:pt x="3187" y="97"/>
                    </a:lnTo>
                    <a:lnTo>
                      <a:pt x="3500" y="46"/>
                    </a:lnTo>
                    <a:lnTo>
                      <a:pt x="3813" y="13"/>
                    </a:lnTo>
                    <a:lnTo>
                      <a:pt x="4125" y="0"/>
                    </a:lnTo>
                    <a:lnTo>
                      <a:pt x="4443" y="3"/>
                    </a:lnTo>
                    <a:lnTo>
                      <a:pt x="4756" y="19"/>
                    </a:lnTo>
                    <a:lnTo>
                      <a:pt x="5078" y="49"/>
                    </a:lnTo>
                    <a:lnTo>
                      <a:pt x="5396" y="86"/>
                    </a:lnTo>
                    <a:lnTo>
                      <a:pt x="5724" y="135"/>
                    </a:lnTo>
                    <a:lnTo>
                      <a:pt x="6052" y="191"/>
                    </a:lnTo>
                    <a:lnTo>
                      <a:pt x="6385" y="251"/>
                    </a:lnTo>
                    <a:lnTo>
                      <a:pt x="7060" y="383"/>
                    </a:lnTo>
                    <a:lnTo>
                      <a:pt x="7761" y="512"/>
                    </a:lnTo>
                    <a:lnTo>
                      <a:pt x="8125" y="569"/>
                    </a:lnTo>
                    <a:lnTo>
                      <a:pt x="8488" y="623"/>
                    </a:lnTo>
                    <a:lnTo>
                      <a:pt x="8861" y="671"/>
                    </a:lnTo>
                    <a:lnTo>
                      <a:pt x="9239" y="706"/>
                    </a:lnTo>
                    <a:lnTo>
                      <a:pt x="9622" y="733"/>
                    </a:lnTo>
                    <a:lnTo>
                      <a:pt x="10026" y="747"/>
                    </a:lnTo>
                    <a:lnTo>
                      <a:pt x="10429" y="744"/>
                    </a:lnTo>
                    <a:lnTo>
                      <a:pt x="10843" y="725"/>
                    </a:lnTo>
                    <a:lnTo>
                      <a:pt x="10893" y="720"/>
                    </a:lnTo>
                    <a:lnTo>
                      <a:pt x="10944" y="712"/>
                    </a:lnTo>
                    <a:lnTo>
                      <a:pt x="10989" y="701"/>
                    </a:lnTo>
                    <a:lnTo>
                      <a:pt x="11040" y="687"/>
                    </a:lnTo>
                    <a:lnTo>
                      <a:pt x="11130" y="655"/>
                    </a:lnTo>
                    <a:lnTo>
                      <a:pt x="11221" y="615"/>
                    </a:lnTo>
                    <a:lnTo>
                      <a:pt x="11317" y="580"/>
                    </a:lnTo>
                    <a:lnTo>
                      <a:pt x="11408" y="547"/>
                    </a:lnTo>
                    <a:lnTo>
                      <a:pt x="11453" y="534"/>
                    </a:lnTo>
                    <a:lnTo>
                      <a:pt x="11498" y="523"/>
                    </a:lnTo>
                    <a:lnTo>
                      <a:pt x="11549" y="515"/>
                    </a:lnTo>
                    <a:lnTo>
                      <a:pt x="11604" y="510"/>
                    </a:lnTo>
                    <a:lnTo>
                      <a:pt x="11957" y="501"/>
                    </a:lnTo>
                    <a:lnTo>
                      <a:pt x="12315" y="499"/>
                    </a:lnTo>
                    <a:lnTo>
                      <a:pt x="12679" y="496"/>
                    </a:lnTo>
                    <a:lnTo>
                      <a:pt x="13037" y="493"/>
                    </a:lnTo>
                    <a:lnTo>
                      <a:pt x="13763" y="499"/>
                    </a:lnTo>
                    <a:lnTo>
                      <a:pt x="14136" y="504"/>
                    </a:lnTo>
                    <a:lnTo>
                      <a:pt x="14504" y="510"/>
                    </a:lnTo>
                    <a:lnTo>
                      <a:pt x="15609" y="534"/>
                    </a:lnTo>
                    <a:lnTo>
                      <a:pt x="15982" y="545"/>
                    </a:lnTo>
                    <a:lnTo>
                      <a:pt x="16360" y="555"/>
                    </a:lnTo>
                    <a:lnTo>
                      <a:pt x="17480" y="596"/>
                    </a:lnTo>
                    <a:lnTo>
                      <a:pt x="17611" y="599"/>
                    </a:lnTo>
                    <a:lnTo>
                      <a:pt x="17843" y="620"/>
                    </a:lnTo>
                    <a:lnTo>
                      <a:pt x="17954" y="636"/>
                    </a:lnTo>
                    <a:lnTo>
                      <a:pt x="18060" y="658"/>
                    </a:lnTo>
                    <a:lnTo>
                      <a:pt x="18261" y="706"/>
                    </a:lnTo>
                    <a:lnTo>
                      <a:pt x="18357" y="736"/>
                    </a:lnTo>
                    <a:lnTo>
                      <a:pt x="18443" y="768"/>
                    </a:lnTo>
                    <a:lnTo>
                      <a:pt x="18539" y="803"/>
                    </a:lnTo>
                    <a:lnTo>
                      <a:pt x="18619" y="841"/>
                    </a:lnTo>
                    <a:lnTo>
                      <a:pt x="18700" y="882"/>
                    </a:lnTo>
                    <a:lnTo>
                      <a:pt x="18776" y="925"/>
                    </a:lnTo>
                    <a:lnTo>
                      <a:pt x="18857" y="968"/>
                    </a:lnTo>
                    <a:lnTo>
                      <a:pt x="18927" y="1016"/>
                    </a:lnTo>
                    <a:lnTo>
                      <a:pt x="18998" y="1062"/>
                    </a:lnTo>
                    <a:lnTo>
                      <a:pt x="19063" y="1111"/>
                    </a:lnTo>
                    <a:lnTo>
                      <a:pt x="19129" y="1162"/>
                    </a:lnTo>
                    <a:lnTo>
                      <a:pt x="19199" y="1216"/>
                    </a:lnTo>
                    <a:lnTo>
                      <a:pt x="19260" y="1270"/>
                    </a:lnTo>
                    <a:lnTo>
                      <a:pt x="19492" y="1491"/>
                    </a:lnTo>
                    <a:lnTo>
                      <a:pt x="19709" y="1720"/>
                    </a:lnTo>
                    <a:lnTo>
                      <a:pt x="19921" y="1941"/>
                    </a:lnTo>
                    <a:lnTo>
                      <a:pt x="19946" y="1987"/>
                    </a:lnTo>
                    <a:lnTo>
                      <a:pt x="19956" y="2049"/>
                    </a:lnTo>
                    <a:lnTo>
                      <a:pt x="19951" y="2119"/>
                    </a:lnTo>
                    <a:lnTo>
                      <a:pt x="19926" y="2208"/>
                    </a:lnTo>
                    <a:lnTo>
                      <a:pt x="19890" y="2305"/>
                    </a:lnTo>
                    <a:lnTo>
                      <a:pt x="19840" y="2416"/>
                    </a:lnTo>
                    <a:lnTo>
                      <a:pt x="19774" y="2534"/>
                    </a:lnTo>
                    <a:lnTo>
                      <a:pt x="19704" y="2664"/>
                    </a:lnTo>
                    <a:lnTo>
                      <a:pt x="19623" y="2801"/>
                    </a:lnTo>
                    <a:lnTo>
                      <a:pt x="19532" y="2947"/>
                    </a:lnTo>
                    <a:lnTo>
                      <a:pt x="19431" y="3098"/>
                    </a:lnTo>
                    <a:lnTo>
                      <a:pt x="19331" y="3251"/>
                    </a:lnTo>
                    <a:lnTo>
                      <a:pt x="19114" y="3575"/>
                    </a:lnTo>
                    <a:lnTo>
                      <a:pt x="18892" y="3901"/>
                    </a:lnTo>
                    <a:lnTo>
                      <a:pt x="18665" y="4230"/>
                    </a:lnTo>
                    <a:lnTo>
                      <a:pt x="18448" y="4551"/>
                    </a:lnTo>
                    <a:lnTo>
                      <a:pt x="18347" y="4704"/>
                    </a:lnTo>
                    <a:lnTo>
                      <a:pt x="18256" y="4853"/>
                    </a:lnTo>
                    <a:lnTo>
                      <a:pt x="18166" y="4998"/>
                    </a:lnTo>
                    <a:lnTo>
                      <a:pt x="18090" y="5133"/>
                    </a:lnTo>
                    <a:lnTo>
                      <a:pt x="18019" y="5260"/>
                    </a:lnTo>
                    <a:lnTo>
                      <a:pt x="17964" y="5378"/>
                    </a:lnTo>
                    <a:lnTo>
                      <a:pt x="17918" y="5486"/>
                    </a:lnTo>
                    <a:lnTo>
                      <a:pt x="17883" y="5583"/>
                    </a:lnTo>
                    <a:lnTo>
                      <a:pt x="17868" y="5670"/>
                    </a:lnTo>
                    <a:lnTo>
                      <a:pt x="17863" y="5740"/>
                    </a:lnTo>
                    <a:lnTo>
                      <a:pt x="17878" y="5799"/>
                    </a:lnTo>
                    <a:lnTo>
                      <a:pt x="17918" y="5839"/>
                    </a:lnTo>
                    <a:lnTo>
                      <a:pt x="18024" y="5934"/>
                    </a:lnTo>
                    <a:lnTo>
                      <a:pt x="18115" y="6039"/>
                    </a:lnTo>
                    <a:lnTo>
                      <a:pt x="18196" y="6152"/>
                    </a:lnTo>
                    <a:lnTo>
                      <a:pt x="18271" y="6271"/>
                    </a:lnTo>
                    <a:lnTo>
                      <a:pt x="18332" y="6408"/>
                    </a:lnTo>
                    <a:lnTo>
                      <a:pt x="18382" y="6557"/>
                    </a:lnTo>
                    <a:lnTo>
                      <a:pt x="18428" y="6724"/>
                    </a:lnTo>
                    <a:lnTo>
                      <a:pt x="18473" y="6907"/>
                    </a:lnTo>
                    <a:lnTo>
                      <a:pt x="18509" y="7109"/>
                    </a:lnTo>
                    <a:lnTo>
                      <a:pt x="18549" y="7333"/>
                    </a:lnTo>
                    <a:lnTo>
                      <a:pt x="18584" y="7578"/>
                    </a:lnTo>
                    <a:lnTo>
                      <a:pt x="18619" y="7848"/>
                    </a:lnTo>
                    <a:lnTo>
                      <a:pt x="18695" y="8465"/>
                    </a:lnTo>
                    <a:lnTo>
                      <a:pt x="18791" y="9201"/>
                    </a:lnTo>
                    <a:lnTo>
                      <a:pt x="18857" y="9622"/>
                    </a:lnTo>
                    <a:lnTo>
                      <a:pt x="18922" y="10072"/>
                    </a:lnTo>
                    <a:lnTo>
                      <a:pt x="18998" y="10557"/>
                    </a:lnTo>
                    <a:lnTo>
                      <a:pt x="19088" y="11080"/>
                    </a:lnTo>
                    <a:lnTo>
                      <a:pt x="19194" y="11647"/>
                    </a:lnTo>
                    <a:lnTo>
                      <a:pt x="19310" y="12250"/>
                    </a:lnTo>
                    <a:lnTo>
                      <a:pt x="19442" y="12900"/>
                    </a:lnTo>
                    <a:lnTo>
                      <a:pt x="19598" y="13593"/>
                    </a:lnTo>
                    <a:lnTo>
                      <a:pt x="19764" y="14329"/>
                    </a:lnTo>
                    <a:lnTo>
                      <a:pt x="19956" y="15116"/>
                    </a:lnTo>
                    <a:lnTo>
                      <a:pt x="20173" y="15955"/>
                    </a:lnTo>
                    <a:lnTo>
                      <a:pt x="20405" y="16839"/>
                    </a:lnTo>
                    <a:lnTo>
                      <a:pt x="20662" y="17783"/>
                    </a:lnTo>
                    <a:lnTo>
                      <a:pt x="20949" y="18775"/>
                    </a:lnTo>
                    <a:lnTo>
                      <a:pt x="21262" y="19823"/>
                    </a:lnTo>
                    <a:lnTo>
                      <a:pt x="21600" y="20934"/>
                    </a:lnTo>
                    <a:lnTo>
                      <a:pt x="14746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-1" y="13118"/>
                <a:ext cx="207040" cy="164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8" y="872"/>
                    </a:moveTo>
                    <a:lnTo>
                      <a:pt x="860" y="919"/>
                    </a:lnTo>
                    <a:lnTo>
                      <a:pt x="958" y="962"/>
                    </a:lnTo>
                    <a:lnTo>
                      <a:pt x="1071" y="1006"/>
                    </a:lnTo>
                    <a:lnTo>
                      <a:pt x="1177" y="1052"/>
                    </a:lnTo>
                    <a:lnTo>
                      <a:pt x="1409" y="1137"/>
                    </a:lnTo>
                    <a:lnTo>
                      <a:pt x="1656" y="1224"/>
                    </a:lnTo>
                    <a:lnTo>
                      <a:pt x="1924" y="1317"/>
                    </a:lnTo>
                    <a:lnTo>
                      <a:pt x="2192" y="1416"/>
                    </a:lnTo>
                    <a:lnTo>
                      <a:pt x="2481" y="1520"/>
                    </a:lnTo>
                    <a:lnTo>
                      <a:pt x="2777" y="1637"/>
                    </a:lnTo>
                    <a:lnTo>
                      <a:pt x="2925" y="1689"/>
                    </a:lnTo>
                    <a:lnTo>
                      <a:pt x="3080" y="1741"/>
                    </a:lnTo>
                    <a:lnTo>
                      <a:pt x="3242" y="1797"/>
                    </a:lnTo>
                    <a:lnTo>
                      <a:pt x="3397" y="1843"/>
                    </a:lnTo>
                    <a:lnTo>
                      <a:pt x="3559" y="1893"/>
                    </a:lnTo>
                    <a:lnTo>
                      <a:pt x="3728" y="1939"/>
                    </a:lnTo>
                    <a:lnTo>
                      <a:pt x="3890" y="1988"/>
                    </a:lnTo>
                    <a:lnTo>
                      <a:pt x="4059" y="2032"/>
                    </a:lnTo>
                    <a:lnTo>
                      <a:pt x="4764" y="2207"/>
                    </a:lnTo>
                    <a:lnTo>
                      <a:pt x="5123" y="2282"/>
                    </a:lnTo>
                    <a:lnTo>
                      <a:pt x="5490" y="2361"/>
                    </a:lnTo>
                    <a:lnTo>
                      <a:pt x="5856" y="2430"/>
                    </a:lnTo>
                    <a:lnTo>
                      <a:pt x="6230" y="2497"/>
                    </a:lnTo>
                    <a:lnTo>
                      <a:pt x="6603" y="2561"/>
                    </a:lnTo>
                    <a:lnTo>
                      <a:pt x="6977" y="2619"/>
                    </a:lnTo>
                    <a:lnTo>
                      <a:pt x="7724" y="2730"/>
                    </a:lnTo>
                    <a:lnTo>
                      <a:pt x="8097" y="2779"/>
                    </a:lnTo>
                    <a:lnTo>
                      <a:pt x="8457" y="2823"/>
                    </a:lnTo>
                    <a:lnTo>
                      <a:pt x="8422" y="2983"/>
                    </a:lnTo>
                    <a:lnTo>
                      <a:pt x="8372" y="3143"/>
                    </a:lnTo>
                    <a:lnTo>
                      <a:pt x="8245" y="3468"/>
                    </a:lnTo>
                    <a:lnTo>
                      <a:pt x="8182" y="3634"/>
                    </a:lnTo>
                    <a:lnTo>
                      <a:pt x="8111" y="3797"/>
                    </a:lnTo>
                    <a:lnTo>
                      <a:pt x="8048" y="3965"/>
                    </a:lnTo>
                    <a:lnTo>
                      <a:pt x="7999" y="4134"/>
                    </a:lnTo>
                    <a:lnTo>
                      <a:pt x="7935" y="4340"/>
                    </a:lnTo>
                    <a:lnTo>
                      <a:pt x="7872" y="4544"/>
                    </a:lnTo>
                    <a:lnTo>
                      <a:pt x="7830" y="4747"/>
                    </a:lnTo>
                    <a:lnTo>
                      <a:pt x="7815" y="4849"/>
                    </a:lnTo>
                    <a:lnTo>
                      <a:pt x="7801" y="5053"/>
                    </a:lnTo>
                    <a:lnTo>
                      <a:pt x="7801" y="5154"/>
                    </a:lnTo>
                    <a:lnTo>
                      <a:pt x="7815" y="5256"/>
                    </a:lnTo>
                    <a:lnTo>
                      <a:pt x="7830" y="5361"/>
                    </a:lnTo>
                    <a:lnTo>
                      <a:pt x="7858" y="5463"/>
                    </a:lnTo>
                    <a:lnTo>
                      <a:pt x="7942" y="5672"/>
                    </a:lnTo>
                    <a:lnTo>
                      <a:pt x="7999" y="5776"/>
                    </a:lnTo>
                    <a:lnTo>
                      <a:pt x="8041" y="5823"/>
                    </a:lnTo>
                    <a:lnTo>
                      <a:pt x="8083" y="5884"/>
                    </a:lnTo>
                    <a:lnTo>
                      <a:pt x="8118" y="5948"/>
                    </a:lnTo>
                    <a:lnTo>
                      <a:pt x="8154" y="6015"/>
                    </a:lnTo>
                    <a:lnTo>
                      <a:pt x="8182" y="6085"/>
                    </a:lnTo>
                    <a:lnTo>
                      <a:pt x="8210" y="6146"/>
                    </a:lnTo>
                    <a:lnTo>
                      <a:pt x="8238" y="6201"/>
                    </a:lnTo>
                    <a:lnTo>
                      <a:pt x="8266" y="6245"/>
                    </a:lnTo>
                    <a:lnTo>
                      <a:pt x="8358" y="6436"/>
                    </a:lnTo>
                    <a:lnTo>
                      <a:pt x="8457" y="6622"/>
                    </a:lnTo>
                    <a:lnTo>
                      <a:pt x="8570" y="6797"/>
                    </a:lnTo>
                    <a:lnTo>
                      <a:pt x="8689" y="6968"/>
                    </a:lnTo>
                    <a:lnTo>
                      <a:pt x="8809" y="7131"/>
                    </a:lnTo>
                    <a:lnTo>
                      <a:pt x="8943" y="7294"/>
                    </a:lnTo>
                    <a:lnTo>
                      <a:pt x="9091" y="7454"/>
                    </a:lnTo>
                    <a:lnTo>
                      <a:pt x="9232" y="7611"/>
                    </a:lnTo>
                    <a:lnTo>
                      <a:pt x="9380" y="7765"/>
                    </a:lnTo>
                    <a:lnTo>
                      <a:pt x="9866" y="8236"/>
                    </a:lnTo>
                    <a:lnTo>
                      <a:pt x="10035" y="8399"/>
                    </a:lnTo>
                    <a:lnTo>
                      <a:pt x="10197" y="8564"/>
                    </a:lnTo>
                    <a:lnTo>
                      <a:pt x="10374" y="8736"/>
                    </a:lnTo>
                    <a:lnTo>
                      <a:pt x="10543" y="8916"/>
                    </a:lnTo>
                    <a:lnTo>
                      <a:pt x="10634" y="9030"/>
                    </a:lnTo>
                    <a:lnTo>
                      <a:pt x="10740" y="9149"/>
                    </a:lnTo>
                    <a:lnTo>
                      <a:pt x="10923" y="9416"/>
                    </a:lnTo>
                    <a:lnTo>
                      <a:pt x="11022" y="9550"/>
                    </a:lnTo>
                    <a:lnTo>
                      <a:pt x="11121" y="9681"/>
                    </a:lnTo>
                    <a:lnTo>
                      <a:pt x="11177" y="9745"/>
                    </a:lnTo>
                    <a:lnTo>
                      <a:pt x="11226" y="9803"/>
                    </a:lnTo>
                    <a:lnTo>
                      <a:pt x="11283" y="9861"/>
                    </a:lnTo>
                    <a:lnTo>
                      <a:pt x="11339" y="9916"/>
                    </a:lnTo>
                    <a:lnTo>
                      <a:pt x="11536" y="10111"/>
                    </a:lnTo>
                    <a:lnTo>
                      <a:pt x="11734" y="10303"/>
                    </a:lnTo>
                    <a:lnTo>
                      <a:pt x="11917" y="10495"/>
                    </a:lnTo>
                    <a:lnTo>
                      <a:pt x="12269" y="10878"/>
                    </a:lnTo>
                    <a:lnTo>
                      <a:pt x="12453" y="11070"/>
                    </a:lnTo>
                    <a:lnTo>
                      <a:pt x="12847" y="11448"/>
                    </a:lnTo>
                    <a:lnTo>
                      <a:pt x="13023" y="11605"/>
                    </a:lnTo>
                    <a:lnTo>
                      <a:pt x="13193" y="11765"/>
                    </a:lnTo>
                    <a:lnTo>
                      <a:pt x="13348" y="11922"/>
                    </a:lnTo>
                    <a:lnTo>
                      <a:pt x="13510" y="12079"/>
                    </a:lnTo>
                    <a:lnTo>
                      <a:pt x="13658" y="12236"/>
                    </a:lnTo>
                    <a:lnTo>
                      <a:pt x="13799" y="12393"/>
                    </a:lnTo>
                    <a:lnTo>
                      <a:pt x="13947" y="12544"/>
                    </a:lnTo>
                    <a:lnTo>
                      <a:pt x="14073" y="12695"/>
                    </a:lnTo>
                    <a:lnTo>
                      <a:pt x="14207" y="12841"/>
                    </a:lnTo>
                    <a:lnTo>
                      <a:pt x="14341" y="12983"/>
                    </a:lnTo>
                    <a:lnTo>
                      <a:pt x="14461" y="13126"/>
                    </a:lnTo>
                    <a:lnTo>
                      <a:pt x="14581" y="13259"/>
                    </a:lnTo>
                    <a:lnTo>
                      <a:pt x="14708" y="13387"/>
                    </a:lnTo>
                    <a:lnTo>
                      <a:pt x="14820" y="13512"/>
                    </a:lnTo>
                    <a:lnTo>
                      <a:pt x="14933" y="13632"/>
                    </a:lnTo>
                    <a:lnTo>
                      <a:pt x="15046" y="13742"/>
                    </a:lnTo>
                    <a:lnTo>
                      <a:pt x="15102" y="13800"/>
                    </a:lnTo>
                    <a:lnTo>
                      <a:pt x="15201" y="13893"/>
                    </a:lnTo>
                    <a:lnTo>
                      <a:pt x="15455" y="14181"/>
                    </a:lnTo>
                    <a:lnTo>
                      <a:pt x="15807" y="14582"/>
                    </a:lnTo>
                    <a:lnTo>
                      <a:pt x="16230" y="15082"/>
                    </a:lnTo>
                    <a:lnTo>
                      <a:pt x="16716" y="15658"/>
                    </a:lnTo>
                    <a:lnTo>
                      <a:pt x="17245" y="16292"/>
                    </a:lnTo>
                    <a:lnTo>
                      <a:pt x="17809" y="16966"/>
                    </a:lnTo>
                    <a:lnTo>
                      <a:pt x="18379" y="17661"/>
                    </a:lnTo>
                    <a:lnTo>
                      <a:pt x="18950" y="18353"/>
                    </a:lnTo>
                    <a:lnTo>
                      <a:pt x="19507" y="19030"/>
                    </a:lnTo>
                    <a:lnTo>
                      <a:pt x="20028" y="19664"/>
                    </a:lnTo>
                    <a:lnTo>
                      <a:pt x="20501" y="20245"/>
                    </a:lnTo>
                    <a:lnTo>
                      <a:pt x="20916" y="20748"/>
                    </a:lnTo>
                    <a:lnTo>
                      <a:pt x="21241" y="21152"/>
                    </a:lnTo>
                    <a:lnTo>
                      <a:pt x="21473" y="21446"/>
                    </a:lnTo>
                    <a:lnTo>
                      <a:pt x="21600" y="21600"/>
                    </a:lnTo>
                    <a:lnTo>
                      <a:pt x="21572" y="21522"/>
                    </a:lnTo>
                    <a:lnTo>
                      <a:pt x="21515" y="21408"/>
                    </a:lnTo>
                    <a:lnTo>
                      <a:pt x="21424" y="21260"/>
                    </a:lnTo>
                    <a:lnTo>
                      <a:pt x="21304" y="21077"/>
                    </a:lnTo>
                    <a:lnTo>
                      <a:pt x="21163" y="20867"/>
                    </a:lnTo>
                    <a:lnTo>
                      <a:pt x="21001" y="20632"/>
                    </a:lnTo>
                    <a:lnTo>
                      <a:pt x="20804" y="20367"/>
                    </a:lnTo>
                    <a:lnTo>
                      <a:pt x="20599" y="20085"/>
                    </a:lnTo>
                    <a:lnTo>
                      <a:pt x="20127" y="19457"/>
                    </a:lnTo>
                    <a:lnTo>
                      <a:pt x="19606" y="18777"/>
                    </a:lnTo>
                    <a:lnTo>
                      <a:pt x="19035" y="18053"/>
                    </a:lnTo>
                    <a:lnTo>
                      <a:pt x="18450" y="17312"/>
                    </a:lnTo>
                    <a:lnTo>
                      <a:pt x="17858" y="16574"/>
                    </a:lnTo>
                    <a:lnTo>
                      <a:pt x="17266" y="15853"/>
                    </a:lnTo>
                    <a:lnTo>
                      <a:pt x="16702" y="15172"/>
                    </a:lnTo>
                    <a:lnTo>
                      <a:pt x="16181" y="14553"/>
                    </a:lnTo>
                    <a:lnTo>
                      <a:pt x="15715" y="14015"/>
                    </a:lnTo>
                    <a:lnTo>
                      <a:pt x="15328" y="13573"/>
                    </a:lnTo>
                    <a:lnTo>
                      <a:pt x="15166" y="13396"/>
                    </a:lnTo>
                    <a:lnTo>
                      <a:pt x="15018" y="13254"/>
                    </a:lnTo>
                    <a:lnTo>
                      <a:pt x="14905" y="13143"/>
                    </a:lnTo>
                    <a:lnTo>
                      <a:pt x="14820" y="13073"/>
                    </a:lnTo>
                    <a:lnTo>
                      <a:pt x="14792" y="13047"/>
                    </a:lnTo>
                    <a:lnTo>
                      <a:pt x="14750" y="12989"/>
                    </a:lnTo>
                    <a:lnTo>
                      <a:pt x="14736" y="12960"/>
                    </a:lnTo>
                    <a:lnTo>
                      <a:pt x="14694" y="12899"/>
                    </a:lnTo>
                    <a:lnTo>
                      <a:pt x="14665" y="12835"/>
                    </a:lnTo>
                    <a:lnTo>
                      <a:pt x="14426" y="12602"/>
                    </a:lnTo>
                    <a:lnTo>
                      <a:pt x="14165" y="12373"/>
                    </a:lnTo>
                    <a:lnTo>
                      <a:pt x="13911" y="12146"/>
                    </a:lnTo>
                    <a:lnTo>
                      <a:pt x="13651" y="11913"/>
                    </a:lnTo>
                    <a:lnTo>
                      <a:pt x="13397" y="11687"/>
                    </a:lnTo>
                    <a:lnTo>
                      <a:pt x="12890" y="11227"/>
                    </a:lnTo>
                    <a:lnTo>
                      <a:pt x="12664" y="10992"/>
                    </a:lnTo>
                    <a:lnTo>
                      <a:pt x="12516" y="10847"/>
                    </a:lnTo>
                    <a:lnTo>
                      <a:pt x="12368" y="10698"/>
                    </a:lnTo>
                    <a:lnTo>
                      <a:pt x="11966" y="10253"/>
                    </a:lnTo>
                    <a:lnTo>
                      <a:pt x="11839" y="10108"/>
                    </a:lnTo>
                    <a:lnTo>
                      <a:pt x="11586" y="9812"/>
                    </a:lnTo>
                    <a:lnTo>
                      <a:pt x="11466" y="9663"/>
                    </a:lnTo>
                    <a:lnTo>
                      <a:pt x="11346" y="9512"/>
                    </a:lnTo>
                    <a:lnTo>
                      <a:pt x="11233" y="9364"/>
                    </a:lnTo>
                    <a:lnTo>
                      <a:pt x="11107" y="9210"/>
                    </a:lnTo>
                    <a:lnTo>
                      <a:pt x="10881" y="8896"/>
                    </a:lnTo>
                    <a:lnTo>
                      <a:pt x="10768" y="8736"/>
                    </a:lnTo>
                    <a:lnTo>
                      <a:pt x="10648" y="8570"/>
                    </a:lnTo>
                    <a:lnTo>
                      <a:pt x="10578" y="8468"/>
                    </a:lnTo>
                    <a:lnTo>
                      <a:pt x="10493" y="8352"/>
                    </a:lnTo>
                    <a:lnTo>
                      <a:pt x="10402" y="8227"/>
                    </a:lnTo>
                    <a:lnTo>
                      <a:pt x="10310" y="8105"/>
                    </a:lnTo>
                    <a:lnTo>
                      <a:pt x="10197" y="7977"/>
                    </a:lnTo>
                    <a:lnTo>
                      <a:pt x="10099" y="7855"/>
                    </a:lnTo>
                    <a:lnTo>
                      <a:pt x="10000" y="7742"/>
                    </a:lnTo>
                    <a:lnTo>
                      <a:pt x="9901" y="7634"/>
                    </a:lnTo>
                    <a:lnTo>
                      <a:pt x="9739" y="7500"/>
                    </a:lnTo>
                    <a:lnTo>
                      <a:pt x="9598" y="7378"/>
                    </a:lnTo>
                    <a:lnTo>
                      <a:pt x="9486" y="7265"/>
                    </a:lnTo>
                    <a:lnTo>
                      <a:pt x="9380" y="7157"/>
                    </a:lnTo>
                    <a:lnTo>
                      <a:pt x="9288" y="7050"/>
                    </a:lnTo>
                    <a:lnTo>
                      <a:pt x="9211" y="6942"/>
                    </a:lnTo>
                    <a:lnTo>
                      <a:pt x="9133" y="6832"/>
                    </a:lnTo>
                    <a:lnTo>
                      <a:pt x="9063" y="6713"/>
                    </a:lnTo>
                    <a:lnTo>
                      <a:pt x="8985" y="6590"/>
                    </a:lnTo>
                    <a:lnTo>
                      <a:pt x="8880" y="6436"/>
                    </a:lnTo>
                    <a:lnTo>
                      <a:pt x="8774" y="6265"/>
                    </a:lnTo>
                    <a:lnTo>
                      <a:pt x="8668" y="6079"/>
                    </a:lnTo>
                    <a:lnTo>
                      <a:pt x="8577" y="5896"/>
                    </a:lnTo>
                    <a:lnTo>
                      <a:pt x="8492" y="5718"/>
                    </a:lnTo>
                    <a:lnTo>
                      <a:pt x="8457" y="5637"/>
                    </a:lnTo>
                    <a:lnTo>
                      <a:pt x="8436" y="5561"/>
                    </a:lnTo>
                    <a:lnTo>
                      <a:pt x="8422" y="5494"/>
                    </a:lnTo>
                    <a:lnTo>
                      <a:pt x="8414" y="5431"/>
                    </a:lnTo>
                    <a:lnTo>
                      <a:pt x="8400" y="5317"/>
                    </a:lnTo>
                    <a:lnTo>
                      <a:pt x="8393" y="5210"/>
                    </a:lnTo>
                    <a:lnTo>
                      <a:pt x="8379" y="5111"/>
                    </a:lnTo>
                    <a:lnTo>
                      <a:pt x="8365" y="4913"/>
                    </a:lnTo>
                    <a:lnTo>
                      <a:pt x="8365" y="4814"/>
                    </a:lnTo>
                    <a:lnTo>
                      <a:pt x="8372" y="4704"/>
                    </a:lnTo>
                    <a:lnTo>
                      <a:pt x="8379" y="4590"/>
                    </a:lnTo>
                    <a:lnTo>
                      <a:pt x="8414" y="4346"/>
                    </a:lnTo>
                    <a:lnTo>
                      <a:pt x="8464" y="4108"/>
                    </a:lnTo>
                    <a:lnTo>
                      <a:pt x="8492" y="3986"/>
                    </a:lnTo>
                    <a:lnTo>
                      <a:pt x="8534" y="3866"/>
                    </a:lnTo>
                    <a:lnTo>
                      <a:pt x="8577" y="3741"/>
                    </a:lnTo>
                    <a:lnTo>
                      <a:pt x="8619" y="3619"/>
                    </a:lnTo>
                    <a:lnTo>
                      <a:pt x="8675" y="3497"/>
                    </a:lnTo>
                    <a:lnTo>
                      <a:pt x="8732" y="3372"/>
                    </a:lnTo>
                    <a:lnTo>
                      <a:pt x="8795" y="3247"/>
                    </a:lnTo>
                    <a:lnTo>
                      <a:pt x="8873" y="3122"/>
                    </a:lnTo>
                    <a:lnTo>
                      <a:pt x="8950" y="2994"/>
                    </a:lnTo>
                    <a:lnTo>
                      <a:pt x="9049" y="2864"/>
                    </a:lnTo>
                    <a:lnTo>
                      <a:pt x="9147" y="2739"/>
                    </a:lnTo>
                    <a:lnTo>
                      <a:pt x="9253" y="2605"/>
                    </a:lnTo>
                    <a:lnTo>
                      <a:pt x="9140" y="2587"/>
                    </a:lnTo>
                    <a:lnTo>
                      <a:pt x="9021" y="2573"/>
                    </a:lnTo>
                    <a:lnTo>
                      <a:pt x="8901" y="2561"/>
                    </a:lnTo>
                    <a:lnTo>
                      <a:pt x="8781" y="2552"/>
                    </a:lnTo>
                    <a:lnTo>
                      <a:pt x="8541" y="2544"/>
                    </a:lnTo>
                    <a:lnTo>
                      <a:pt x="8034" y="2532"/>
                    </a:lnTo>
                    <a:lnTo>
                      <a:pt x="7794" y="2526"/>
                    </a:lnTo>
                    <a:lnTo>
                      <a:pt x="7675" y="2515"/>
                    </a:lnTo>
                    <a:lnTo>
                      <a:pt x="7548" y="2506"/>
                    </a:lnTo>
                    <a:lnTo>
                      <a:pt x="7435" y="2494"/>
                    </a:lnTo>
                    <a:lnTo>
                      <a:pt x="7322" y="2480"/>
                    </a:lnTo>
                    <a:lnTo>
                      <a:pt x="6829" y="2413"/>
                    </a:lnTo>
                    <a:lnTo>
                      <a:pt x="6343" y="2343"/>
                    </a:lnTo>
                    <a:lnTo>
                      <a:pt x="6096" y="2305"/>
                    </a:lnTo>
                    <a:lnTo>
                      <a:pt x="5849" y="2265"/>
                    </a:lnTo>
                    <a:lnTo>
                      <a:pt x="5617" y="2224"/>
                    </a:lnTo>
                    <a:lnTo>
                      <a:pt x="5377" y="2180"/>
                    </a:lnTo>
                    <a:lnTo>
                      <a:pt x="5152" y="2131"/>
                    </a:lnTo>
                    <a:lnTo>
                      <a:pt x="4912" y="2082"/>
                    </a:lnTo>
                    <a:lnTo>
                      <a:pt x="4694" y="2032"/>
                    </a:lnTo>
                    <a:lnTo>
                      <a:pt x="4461" y="1977"/>
                    </a:lnTo>
                    <a:lnTo>
                      <a:pt x="4250" y="1916"/>
                    </a:lnTo>
                    <a:lnTo>
                      <a:pt x="4031" y="1852"/>
                    </a:lnTo>
                    <a:lnTo>
                      <a:pt x="3820" y="1788"/>
                    </a:lnTo>
                    <a:lnTo>
                      <a:pt x="3608" y="1715"/>
                    </a:lnTo>
                    <a:lnTo>
                      <a:pt x="3277" y="1590"/>
                    </a:lnTo>
                    <a:lnTo>
                      <a:pt x="2939" y="1468"/>
                    </a:lnTo>
                    <a:lnTo>
                      <a:pt x="2784" y="1404"/>
                    </a:lnTo>
                    <a:lnTo>
                      <a:pt x="2622" y="1340"/>
                    </a:lnTo>
                    <a:lnTo>
                      <a:pt x="2474" y="1276"/>
                    </a:lnTo>
                    <a:lnTo>
                      <a:pt x="2319" y="1209"/>
                    </a:lnTo>
                    <a:lnTo>
                      <a:pt x="2178" y="1145"/>
                    </a:lnTo>
                    <a:lnTo>
                      <a:pt x="2044" y="1079"/>
                    </a:lnTo>
                    <a:lnTo>
                      <a:pt x="1917" y="1006"/>
                    </a:lnTo>
                    <a:lnTo>
                      <a:pt x="1783" y="936"/>
                    </a:lnTo>
                    <a:lnTo>
                      <a:pt x="1670" y="866"/>
                    </a:lnTo>
                    <a:lnTo>
                      <a:pt x="1565" y="791"/>
                    </a:lnTo>
                    <a:lnTo>
                      <a:pt x="1466" y="715"/>
                    </a:lnTo>
                    <a:lnTo>
                      <a:pt x="1374" y="637"/>
                    </a:lnTo>
                    <a:lnTo>
                      <a:pt x="1360" y="625"/>
                    </a:lnTo>
                    <a:lnTo>
                      <a:pt x="1353" y="613"/>
                    </a:lnTo>
                    <a:lnTo>
                      <a:pt x="1353" y="593"/>
                    </a:lnTo>
                    <a:lnTo>
                      <a:pt x="1360" y="581"/>
                    </a:lnTo>
                    <a:lnTo>
                      <a:pt x="1388" y="564"/>
                    </a:lnTo>
                    <a:lnTo>
                      <a:pt x="1409" y="555"/>
                    </a:lnTo>
                    <a:lnTo>
                      <a:pt x="1522" y="520"/>
                    </a:lnTo>
                    <a:lnTo>
                      <a:pt x="1593" y="506"/>
                    </a:lnTo>
                    <a:lnTo>
                      <a:pt x="1670" y="491"/>
                    </a:lnTo>
                    <a:lnTo>
                      <a:pt x="1839" y="462"/>
                    </a:lnTo>
                    <a:lnTo>
                      <a:pt x="2030" y="442"/>
                    </a:lnTo>
                    <a:lnTo>
                      <a:pt x="2199" y="422"/>
                    </a:lnTo>
                    <a:lnTo>
                      <a:pt x="2361" y="401"/>
                    </a:lnTo>
                    <a:lnTo>
                      <a:pt x="2495" y="387"/>
                    </a:lnTo>
                    <a:lnTo>
                      <a:pt x="2629" y="378"/>
                    </a:lnTo>
                    <a:lnTo>
                      <a:pt x="2784" y="369"/>
                    </a:lnTo>
                    <a:lnTo>
                      <a:pt x="2932" y="360"/>
                    </a:lnTo>
                    <a:lnTo>
                      <a:pt x="3073" y="352"/>
                    </a:lnTo>
                    <a:lnTo>
                      <a:pt x="3228" y="337"/>
                    </a:lnTo>
                    <a:lnTo>
                      <a:pt x="3298" y="329"/>
                    </a:lnTo>
                    <a:lnTo>
                      <a:pt x="3362" y="320"/>
                    </a:lnTo>
                    <a:lnTo>
                      <a:pt x="3432" y="308"/>
                    </a:lnTo>
                    <a:lnTo>
                      <a:pt x="3495" y="291"/>
                    </a:lnTo>
                    <a:lnTo>
                      <a:pt x="3580" y="273"/>
                    </a:lnTo>
                    <a:lnTo>
                      <a:pt x="3672" y="259"/>
                    </a:lnTo>
                    <a:lnTo>
                      <a:pt x="3855" y="235"/>
                    </a:lnTo>
                    <a:lnTo>
                      <a:pt x="4031" y="218"/>
                    </a:lnTo>
                    <a:lnTo>
                      <a:pt x="4306" y="192"/>
                    </a:lnTo>
                    <a:lnTo>
                      <a:pt x="4390" y="180"/>
                    </a:lnTo>
                    <a:lnTo>
                      <a:pt x="4468" y="166"/>
                    </a:lnTo>
                    <a:lnTo>
                      <a:pt x="4553" y="148"/>
                    </a:lnTo>
                    <a:lnTo>
                      <a:pt x="4630" y="125"/>
                    </a:lnTo>
                    <a:lnTo>
                      <a:pt x="4701" y="96"/>
                    </a:lnTo>
                    <a:lnTo>
                      <a:pt x="4764" y="64"/>
                    </a:lnTo>
                    <a:lnTo>
                      <a:pt x="4820" y="26"/>
                    </a:lnTo>
                    <a:lnTo>
                      <a:pt x="4560" y="15"/>
                    </a:lnTo>
                    <a:lnTo>
                      <a:pt x="4285" y="6"/>
                    </a:lnTo>
                    <a:lnTo>
                      <a:pt x="4017" y="3"/>
                    </a:lnTo>
                    <a:lnTo>
                      <a:pt x="3763" y="0"/>
                    </a:lnTo>
                    <a:lnTo>
                      <a:pt x="3495" y="0"/>
                    </a:lnTo>
                    <a:lnTo>
                      <a:pt x="3242" y="3"/>
                    </a:lnTo>
                    <a:lnTo>
                      <a:pt x="2981" y="6"/>
                    </a:lnTo>
                    <a:lnTo>
                      <a:pt x="2720" y="12"/>
                    </a:lnTo>
                    <a:lnTo>
                      <a:pt x="1691" y="35"/>
                    </a:lnTo>
                    <a:lnTo>
                      <a:pt x="1431" y="41"/>
                    </a:lnTo>
                    <a:lnTo>
                      <a:pt x="1177" y="44"/>
                    </a:lnTo>
                    <a:lnTo>
                      <a:pt x="317" y="44"/>
                    </a:lnTo>
                    <a:lnTo>
                      <a:pt x="226" y="38"/>
                    </a:lnTo>
                    <a:lnTo>
                      <a:pt x="141" y="26"/>
                    </a:lnTo>
                    <a:lnTo>
                      <a:pt x="99" y="26"/>
                    </a:lnTo>
                    <a:lnTo>
                      <a:pt x="70" y="29"/>
                    </a:lnTo>
                    <a:lnTo>
                      <a:pt x="56" y="41"/>
                    </a:lnTo>
                    <a:lnTo>
                      <a:pt x="49" y="49"/>
                    </a:lnTo>
                    <a:lnTo>
                      <a:pt x="49" y="58"/>
                    </a:lnTo>
                    <a:lnTo>
                      <a:pt x="28" y="93"/>
                    </a:lnTo>
                    <a:lnTo>
                      <a:pt x="14" y="128"/>
                    </a:lnTo>
                    <a:lnTo>
                      <a:pt x="7" y="163"/>
                    </a:lnTo>
                    <a:lnTo>
                      <a:pt x="0" y="195"/>
                    </a:lnTo>
                    <a:lnTo>
                      <a:pt x="0" y="227"/>
                    </a:lnTo>
                    <a:lnTo>
                      <a:pt x="14" y="291"/>
                    </a:lnTo>
                    <a:lnTo>
                      <a:pt x="28" y="323"/>
                    </a:lnTo>
                    <a:lnTo>
                      <a:pt x="63" y="387"/>
                    </a:lnTo>
                    <a:lnTo>
                      <a:pt x="113" y="448"/>
                    </a:lnTo>
                    <a:lnTo>
                      <a:pt x="240" y="576"/>
                    </a:lnTo>
                    <a:lnTo>
                      <a:pt x="254" y="590"/>
                    </a:lnTo>
                    <a:lnTo>
                      <a:pt x="275" y="605"/>
                    </a:lnTo>
                    <a:lnTo>
                      <a:pt x="303" y="622"/>
                    </a:lnTo>
                    <a:lnTo>
                      <a:pt x="423" y="672"/>
                    </a:lnTo>
                    <a:lnTo>
                      <a:pt x="514" y="712"/>
                    </a:lnTo>
                    <a:lnTo>
                      <a:pt x="613" y="750"/>
                    </a:lnTo>
                    <a:lnTo>
                      <a:pt x="691" y="791"/>
                    </a:lnTo>
                    <a:lnTo>
                      <a:pt x="726" y="808"/>
                    </a:lnTo>
                    <a:lnTo>
                      <a:pt x="747" y="829"/>
                    </a:lnTo>
                    <a:lnTo>
                      <a:pt x="761" y="849"/>
                    </a:lnTo>
                    <a:lnTo>
                      <a:pt x="768" y="872"/>
                    </a:lnTo>
                  </a:path>
                </a:pathLst>
              </a:custGeom>
              <a:solidFill>
                <a:srgbClr val="FFCC99"/>
              </a:solidFill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17075" y="0"/>
                <a:ext cx="370322" cy="185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2" y="2565"/>
                    </a:moveTo>
                    <a:lnTo>
                      <a:pt x="1673" y="2531"/>
                    </a:lnTo>
                    <a:lnTo>
                      <a:pt x="1709" y="2498"/>
                    </a:lnTo>
                    <a:lnTo>
                      <a:pt x="1740" y="2469"/>
                    </a:lnTo>
                    <a:lnTo>
                      <a:pt x="1779" y="2440"/>
                    </a:lnTo>
                    <a:lnTo>
                      <a:pt x="1850" y="2394"/>
                    </a:lnTo>
                    <a:lnTo>
                      <a:pt x="1924" y="2349"/>
                    </a:lnTo>
                    <a:lnTo>
                      <a:pt x="2077" y="2274"/>
                    </a:lnTo>
                    <a:lnTo>
                      <a:pt x="2234" y="2187"/>
                    </a:lnTo>
                    <a:lnTo>
                      <a:pt x="2328" y="2141"/>
                    </a:lnTo>
                    <a:lnTo>
                      <a:pt x="2418" y="2096"/>
                    </a:lnTo>
                    <a:lnTo>
                      <a:pt x="2516" y="2058"/>
                    </a:lnTo>
                    <a:lnTo>
                      <a:pt x="2606" y="2025"/>
                    </a:lnTo>
                    <a:lnTo>
                      <a:pt x="2704" y="1996"/>
                    </a:lnTo>
                    <a:lnTo>
                      <a:pt x="2802" y="1971"/>
                    </a:lnTo>
                    <a:lnTo>
                      <a:pt x="2900" y="1950"/>
                    </a:lnTo>
                    <a:lnTo>
                      <a:pt x="2998" y="1934"/>
                    </a:lnTo>
                    <a:lnTo>
                      <a:pt x="3100" y="1921"/>
                    </a:lnTo>
                    <a:lnTo>
                      <a:pt x="3198" y="1909"/>
                    </a:lnTo>
                    <a:lnTo>
                      <a:pt x="3303" y="1901"/>
                    </a:lnTo>
                    <a:lnTo>
                      <a:pt x="3401" y="1896"/>
                    </a:lnTo>
                    <a:lnTo>
                      <a:pt x="3609" y="1892"/>
                    </a:lnTo>
                    <a:lnTo>
                      <a:pt x="3813" y="1896"/>
                    </a:lnTo>
                    <a:lnTo>
                      <a:pt x="3954" y="1909"/>
                    </a:lnTo>
                    <a:lnTo>
                      <a:pt x="4103" y="1926"/>
                    </a:lnTo>
                    <a:lnTo>
                      <a:pt x="4256" y="1950"/>
                    </a:lnTo>
                    <a:lnTo>
                      <a:pt x="4401" y="1984"/>
                    </a:lnTo>
                    <a:lnTo>
                      <a:pt x="4554" y="2021"/>
                    </a:lnTo>
                    <a:lnTo>
                      <a:pt x="4699" y="2067"/>
                    </a:lnTo>
                    <a:lnTo>
                      <a:pt x="4777" y="2096"/>
                    </a:lnTo>
                    <a:lnTo>
                      <a:pt x="4847" y="2121"/>
                    </a:lnTo>
                    <a:lnTo>
                      <a:pt x="4918" y="2154"/>
                    </a:lnTo>
                    <a:lnTo>
                      <a:pt x="4992" y="2187"/>
                    </a:lnTo>
                    <a:lnTo>
                      <a:pt x="5024" y="2191"/>
                    </a:lnTo>
                    <a:lnTo>
                      <a:pt x="5090" y="2199"/>
                    </a:lnTo>
                    <a:lnTo>
                      <a:pt x="5161" y="2208"/>
                    </a:lnTo>
                    <a:lnTo>
                      <a:pt x="5200" y="2208"/>
                    </a:lnTo>
                    <a:lnTo>
                      <a:pt x="5282" y="2228"/>
                    </a:lnTo>
                    <a:lnTo>
                      <a:pt x="5357" y="2253"/>
                    </a:lnTo>
                    <a:lnTo>
                      <a:pt x="5427" y="2278"/>
                    </a:lnTo>
                    <a:lnTo>
                      <a:pt x="5502" y="2307"/>
                    </a:lnTo>
                    <a:lnTo>
                      <a:pt x="5572" y="2341"/>
                    </a:lnTo>
                    <a:lnTo>
                      <a:pt x="5639" y="2378"/>
                    </a:lnTo>
                    <a:lnTo>
                      <a:pt x="5702" y="2419"/>
                    </a:lnTo>
                    <a:lnTo>
                      <a:pt x="5768" y="2461"/>
                    </a:lnTo>
                    <a:lnTo>
                      <a:pt x="5831" y="2502"/>
                    </a:lnTo>
                    <a:lnTo>
                      <a:pt x="5890" y="2548"/>
                    </a:lnTo>
                    <a:lnTo>
                      <a:pt x="5949" y="2598"/>
                    </a:lnTo>
                    <a:lnTo>
                      <a:pt x="6011" y="2648"/>
                    </a:lnTo>
                    <a:lnTo>
                      <a:pt x="6121" y="2756"/>
                    </a:lnTo>
                    <a:lnTo>
                      <a:pt x="6227" y="2868"/>
                    </a:lnTo>
                    <a:lnTo>
                      <a:pt x="6329" y="2992"/>
                    </a:lnTo>
                    <a:lnTo>
                      <a:pt x="6423" y="3117"/>
                    </a:lnTo>
                    <a:lnTo>
                      <a:pt x="6521" y="3249"/>
                    </a:lnTo>
                    <a:lnTo>
                      <a:pt x="6607" y="3382"/>
                    </a:lnTo>
                    <a:lnTo>
                      <a:pt x="6783" y="3664"/>
                    </a:lnTo>
                    <a:lnTo>
                      <a:pt x="6952" y="3947"/>
                    </a:lnTo>
                    <a:lnTo>
                      <a:pt x="7003" y="4034"/>
                    </a:lnTo>
                    <a:lnTo>
                      <a:pt x="7058" y="4113"/>
                    </a:lnTo>
                    <a:lnTo>
                      <a:pt x="7120" y="4191"/>
                    </a:lnTo>
                    <a:lnTo>
                      <a:pt x="7246" y="4357"/>
                    </a:lnTo>
                    <a:lnTo>
                      <a:pt x="7304" y="4440"/>
                    </a:lnTo>
                    <a:lnTo>
                      <a:pt x="7363" y="4527"/>
                    </a:lnTo>
                    <a:lnTo>
                      <a:pt x="7414" y="4619"/>
                    </a:lnTo>
                    <a:lnTo>
                      <a:pt x="7430" y="4648"/>
                    </a:lnTo>
                    <a:lnTo>
                      <a:pt x="7442" y="4677"/>
                    </a:lnTo>
                    <a:lnTo>
                      <a:pt x="7449" y="4706"/>
                    </a:lnTo>
                    <a:lnTo>
                      <a:pt x="7453" y="4735"/>
                    </a:lnTo>
                    <a:lnTo>
                      <a:pt x="7453" y="4768"/>
                    </a:lnTo>
                    <a:lnTo>
                      <a:pt x="7446" y="4826"/>
                    </a:lnTo>
                    <a:lnTo>
                      <a:pt x="7438" y="4855"/>
                    </a:lnTo>
                    <a:lnTo>
                      <a:pt x="7430" y="4880"/>
                    </a:lnTo>
                    <a:lnTo>
                      <a:pt x="7414" y="4909"/>
                    </a:lnTo>
                    <a:lnTo>
                      <a:pt x="7399" y="4934"/>
                    </a:lnTo>
                    <a:lnTo>
                      <a:pt x="7379" y="4959"/>
                    </a:lnTo>
                    <a:lnTo>
                      <a:pt x="7340" y="5001"/>
                    </a:lnTo>
                    <a:lnTo>
                      <a:pt x="7312" y="5021"/>
                    </a:lnTo>
                    <a:lnTo>
                      <a:pt x="7289" y="5042"/>
                    </a:lnTo>
                    <a:lnTo>
                      <a:pt x="7210" y="5071"/>
                    </a:lnTo>
                    <a:lnTo>
                      <a:pt x="7128" y="5096"/>
                    </a:lnTo>
                    <a:lnTo>
                      <a:pt x="7054" y="5113"/>
                    </a:lnTo>
                    <a:lnTo>
                      <a:pt x="6975" y="5129"/>
                    </a:lnTo>
                    <a:lnTo>
                      <a:pt x="6897" y="5142"/>
                    </a:lnTo>
                    <a:lnTo>
                      <a:pt x="6748" y="5175"/>
                    </a:lnTo>
                    <a:lnTo>
                      <a:pt x="6674" y="5196"/>
                    </a:lnTo>
                    <a:lnTo>
                      <a:pt x="6536" y="5250"/>
                    </a:lnTo>
                    <a:lnTo>
                      <a:pt x="6391" y="5312"/>
                    </a:lnTo>
                    <a:lnTo>
                      <a:pt x="6254" y="5374"/>
                    </a:lnTo>
                    <a:lnTo>
                      <a:pt x="6109" y="5440"/>
                    </a:lnTo>
                    <a:lnTo>
                      <a:pt x="5972" y="5515"/>
                    </a:lnTo>
                    <a:lnTo>
                      <a:pt x="5831" y="5594"/>
                    </a:lnTo>
                    <a:lnTo>
                      <a:pt x="5694" y="5673"/>
                    </a:lnTo>
                    <a:lnTo>
                      <a:pt x="5561" y="5752"/>
                    </a:lnTo>
                    <a:lnTo>
                      <a:pt x="5808" y="5660"/>
                    </a:lnTo>
                    <a:lnTo>
                      <a:pt x="6051" y="5565"/>
                    </a:lnTo>
                    <a:lnTo>
                      <a:pt x="6297" y="5465"/>
                    </a:lnTo>
                    <a:lnTo>
                      <a:pt x="6544" y="5378"/>
                    </a:lnTo>
                    <a:lnTo>
                      <a:pt x="6670" y="5337"/>
                    </a:lnTo>
                    <a:lnTo>
                      <a:pt x="6920" y="5262"/>
                    </a:lnTo>
                    <a:lnTo>
                      <a:pt x="7046" y="5229"/>
                    </a:lnTo>
                    <a:lnTo>
                      <a:pt x="7171" y="5204"/>
                    </a:lnTo>
                    <a:lnTo>
                      <a:pt x="7304" y="5179"/>
                    </a:lnTo>
                    <a:lnTo>
                      <a:pt x="7434" y="5162"/>
                    </a:lnTo>
                    <a:lnTo>
                      <a:pt x="7563" y="5154"/>
                    </a:lnTo>
                    <a:lnTo>
                      <a:pt x="7598" y="5154"/>
                    </a:lnTo>
                    <a:lnTo>
                      <a:pt x="7634" y="5162"/>
                    </a:lnTo>
                    <a:lnTo>
                      <a:pt x="7665" y="5175"/>
                    </a:lnTo>
                    <a:lnTo>
                      <a:pt x="7696" y="5196"/>
                    </a:lnTo>
                    <a:lnTo>
                      <a:pt x="7751" y="5254"/>
                    </a:lnTo>
                    <a:lnTo>
                      <a:pt x="7775" y="5295"/>
                    </a:lnTo>
                    <a:lnTo>
                      <a:pt x="7798" y="5333"/>
                    </a:lnTo>
                    <a:lnTo>
                      <a:pt x="7845" y="5411"/>
                    </a:lnTo>
                    <a:lnTo>
                      <a:pt x="7892" y="5494"/>
                    </a:lnTo>
                    <a:lnTo>
                      <a:pt x="7947" y="5577"/>
                    </a:lnTo>
                    <a:lnTo>
                      <a:pt x="7975" y="5611"/>
                    </a:lnTo>
                    <a:lnTo>
                      <a:pt x="8006" y="5644"/>
                    </a:lnTo>
                    <a:lnTo>
                      <a:pt x="8104" y="5731"/>
                    </a:lnTo>
                    <a:lnTo>
                      <a:pt x="8206" y="5822"/>
                    </a:lnTo>
                    <a:lnTo>
                      <a:pt x="8308" y="5905"/>
                    </a:lnTo>
                    <a:lnTo>
                      <a:pt x="8406" y="5984"/>
                    </a:lnTo>
                    <a:lnTo>
                      <a:pt x="8508" y="6063"/>
                    </a:lnTo>
                    <a:lnTo>
                      <a:pt x="8609" y="6150"/>
                    </a:lnTo>
                    <a:lnTo>
                      <a:pt x="8719" y="6229"/>
                    </a:lnTo>
                    <a:lnTo>
                      <a:pt x="8825" y="6312"/>
                    </a:lnTo>
                    <a:lnTo>
                      <a:pt x="8966" y="6407"/>
                    </a:lnTo>
                    <a:lnTo>
                      <a:pt x="9240" y="6598"/>
                    </a:lnTo>
                    <a:lnTo>
                      <a:pt x="9378" y="6698"/>
                    </a:lnTo>
                    <a:lnTo>
                      <a:pt x="9448" y="6744"/>
                    </a:lnTo>
                    <a:lnTo>
                      <a:pt x="9519" y="6785"/>
                    </a:lnTo>
                    <a:lnTo>
                      <a:pt x="9585" y="6822"/>
                    </a:lnTo>
                    <a:lnTo>
                      <a:pt x="9734" y="6901"/>
                    </a:lnTo>
                    <a:lnTo>
                      <a:pt x="9809" y="6930"/>
                    </a:lnTo>
                    <a:lnTo>
                      <a:pt x="9887" y="6959"/>
                    </a:lnTo>
                    <a:lnTo>
                      <a:pt x="9961" y="6980"/>
                    </a:lnTo>
                    <a:lnTo>
                      <a:pt x="10212" y="7030"/>
                    </a:lnTo>
                    <a:lnTo>
                      <a:pt x="10459" y="7084"/>
                    </a:lnTo>
                    <a:lnTo>
                      <a:pt x="10702" y="7150"/>
                    </a:lnTo>
                    <a:lnTo>
                      <a:pt x="10941" y="7212"/>
                    </a:lnTo>
                    <a:lnTo>
                      <a:pt x="11055" y="7250"/>
                    </a:lnTo>
                    <a:lnTo>
                      <a:pt x="11172" y="7283"/>
                    </a:lnTo>
                    <a:lnTo>
                      <a:pt x="11400" y="7366"/>
                    </a:lnTo>
                    <a:lnTo>
                      <a:pt x="11509" y="7412"/>
                    </a:lnTo>
                    <a:lnTo>
                      <a:pt x="11623" y="7457"/>
                    </a:lnTo>
                    <a:lnTo>
                      <a:pt x="11729" y="7507"/>
                    </a:lnTo>
                    <a:lnTo>
                      <a:pt x="11835" y="7561"/>
                    </a:lnTo>
                    <a:lnTo>
                      <a:pt x="11948" y="7619"/>
                    </a:lnTo>
                    <a:lnTo>
                      <a:pt x="12160" y="7752"/>
                    </a:lnTo>
                    <a:lnTo>
                      <a:pt x="12266" y="7822"/>
                    </a:lnTo>
                    <a:lnTo>
                      <a:pt x="12367" y="7893"/>
                    </a:lnTo>
                    <a:lnTo>
                      <a:pt x="12465" y="7972"/>
                    </a:lnTo>
                    <a:lnTo>
                      <a:pt x="12563" y="8055"/>
                    </a:lnTo>
                    <a:lnTo>
                      <a:pt x="12657" y="8138"/>
                    </a:lnTo>
                    <a:lnTo>
                      <a:pt x="12838" y="8320"/>
                    </a:lnTo>
                    <a:lnTo>
                      <a:pt x="12924" y="8416"/>
                    </a:lnTo>
                    <a:lnTo>
                      <a:pt x="13002" y="8520"/>
                    </a:lnTo>
                    <a:lnTo>
                      <a:pt x="13085" y="8623"/>
                    </a:lnTo>
                    <a:lnTo>
                      <a:pt x="13226" y="8847"/>
                    </a:lnTo>
                    <a:lnTo>
                      <a:pt x="13288" y="8964"/>
                    </a:lnTo>
                    <a:lnTo>
                      <a:pt x="13390" y="9175"/>
                    </a:lnTo>
                    <a:lnTo>
                      <a:pt x="13480" y="9391"/>
                    </a:lnTo>
                    <a:lnTo>
                      <a:pt x="13524" y="9499"/>
                    </a:lnTo>
                    <a:lnTo>
                      <a:pt x="13563" y="9611"/>
                    </a:lnTo>
                    <a:lnTo>
                      <a:pt x="13606" y="9723"/>
                    </a:lnTo>
                    <a:lnTo>
                      <a:pt x="13645" y="9835"/>
                    </a:lnTo>
                    <a:lnTo>
                      <a:pt x="13676" y="9947"/>
                    </a:lnTo>
                    <a:lnTo>
                      <a:pt x="13708" y="10063"/>
                    </a:lnTo>
                    <a:lnTo>
                      <a:pt x="13735" y="10180"/>
                    </a:lnTo>
                    <a:lnTo>
                      <a:pt x="13763" y="10292"/>
                    </a:lnTo>
                    <a:lnTo>
                      <a:pt x="13786" y="10412"/>
                    </a:lnTo>
                    <a:lnTo>
                      <a:pt x="13806" y="10528"/>
                    </a:lnTo>
                    <a:lnTo>
                      <a:pt x="13825" y="10653"/>
                    </a:lnTo>
                    <a:lnTo>
                      <a:pt x="13837" y="10769"/>
                    </a:lnTo>
                    <a:lnTo>
                      <a:pt x="13864" y="10993"/>
                    </a:lnTo>
                    <a:lnTo>
                      <a:pt x="13888" y="11213"/>
                    </a:lnTo>
                    <a:lnTo>
                      <a:pt x="13911" y="11437"/>
                    </a:lnTo>
                    <a:lnTo>
                      <a:pt x="13935" y="11657"/>
                    </a:lnTo>
                    <a:lnTo>
                      <a:pt x="13958" y="11873"/>
                    </a:lnTo>
                    <a:lnTo>
                      <a:pt x="13982" y="12093"/>
                    </a:lnTo>
                    <a:lnTo>
                      <a:pt x="14021" y="12533"/>
                    </a:lnTo>
                    <a:lnTo>
                      <a:pt x="14037" y="12753"/>
                    </a:lnTo>
                    <a:lnTo>
                      <a:pt x="14049" y="12972"/>
                    </a:lnTo>
                    <a:lnTo>
                      <a:pt x="14064" y="13188"/>
                    </a:lnTo>
                    <a:lnTo>
                      <a:pt x="14068" y="13412"/>
                    </a:lnTo>
                    <a:lnTo>
                      <a:pt x="14072" y="13632"/>
                    </a:lnTo>
                    <a:lnTo>
                      <a:pt x="14064" y="14072"/>
                    </a:lnTo>
                    <a:lnTo>
                      <a:pt x="14045" y="14296"/>
                    </a:lnTo>
                    <a:lnTo>
                      <a:pt x="14080" y="14276"/>
                    </a:lnTo>
                    <a:lnTo>
                      <a:pt x="14111" y="14251"/>
                    </a:lnTo>
                    <a:lnTo>
                      <a:pt x="14103" y="14400"/>
                    </a:lnTo>
                    <a:lnTo>
                      <a:pt x="14092" y="14549"/>
                    </a:lnTo>
                    <a:lnTo>
                      <a:pt x="14088" y="14695"/>
                    </a:lnTo>
                    <a:lnTo>
                      <a:pt x="14084" y="14844"/>
                    </a:lnTo>
                    <a:lnTo>
                      <a:pt x="14080" y="15139"/>
                    </a:lnTo>
                    <a:lnTo>
                      <a:pt x="14084" y="15429"/>
                    </a:lnTo>
                    <a:lnTo>
                      <a:pt x="14092" y="15724"/>
                    </a:lnTo>
                    <a:lnTo>
                      <a:pt x="14107" y="16014"/>
                    </a:lnTo>
                    <a:lnTo>
                      <a:pt x="14123" y="16309"/>
                    </a:lnTo>
                    <a:lnTo>
                      <a:pt x="14147" y="16599"/>
                    </a:lnTo>
                    <a:lnTo>
                      <a:pt x="14170" y="16894"/>
                    </a:lnTo>
                    <a:lnTo>
                      <a:pt x="14217" y="17475"/>
                    </a:lnTo>
                    <a:lnTo>
                      <a:pt x="14245" y="17766"/>
                    </a:lnTo>
                    <a:lnTo>
                      <a:pt x="14268" y="18056"/>
                    </a:lnTo>
                    <a:lnTo>
                      <a:pt x="14288" y="18347"/>
                    </a:lnTo>
                    <a:lnTo>
                      <a:pt x="14311" y="18641"/>
                    </a:lnTo>
                    <a:lnTo>
                      <a:pt x="14323" y="18932"/>
                    </a:lnTo>
                    <a:lnTo>
                      <a:pt x="14331" y="19147"/>
                    </a:lnTo>
                    <a:lnTo>
                      <a:pt x="14339" y="19355"/>
                    </a:lnTo>
                    <a:lnTo>
                      <a:pt x="14354" y="19554"/>
                    </a:lnTo>
                    <a:lnTo>
                      <a:pt x="14393" y="19928"/>
                    </a:lnTo>
                    <a:lnTo>
                      <a:pt x="14421" y="20106"/>
                    </a:lnTo>
                    <a:lnTo>
                      <a:pt x="14448" y="20276"/>
                    </a:lnTo>
                    <a:lnTo>
                      <a:pt x="14476" y="20442"/>
                    </a:lnTo>
                    <a:lnTo>
                      <a:pt x="14507" y="20604"/>
                    </a:lnTo>
                    <a:lnTo>
                      <a:pt x="14538" y="20758"/>
                    </a:lnTo>
                    <a:lnTo>
                      <a:pt x="14578" y="20911"/>
                    </a:lnTo>
                    <a:lnTo>
                      <a:pt x="14609" y="21052"/>
                    </a:lnTo>
                    <a:lnTo>
                      <a:pt x="14676" y="21326"/>
                    </a:lnTo>
                    <a:lnTo>
                      <a:pt x="14742" y="21583"/>
                    </a:lnTo>
                    <a:lnTo>
                      <a:pt x="14778" y="21592"/>
                    </a:lnTo>
                    <a:lnTo>
                      <a:pt x="14817" y="21600"/>
                    </a:lnTo>
                    <a:lnTo>
                      <a:pt x="14879" y="21600"/>
                    </a:lnTo>
                    <a:lnTo>
                      <a:pt x="14907" y="21592"/>
                    </a:lnTo>
                    <a:lnTo>
                      <a:pt x="14954" y="21575"/>
                    </a:lnTo>
                    <a:lnTo>
                      <a:pt x="14977" y="21563"/>
                    </a:lnTo>
                    <a:lnTo>
                      <a:pt x="14993" y="21546"/>
                    </a:lnTo>
                    <a:lnTo>
                      <a:pt x="15013" y="21529"/>
                    </a:lnTo>
                    <a:lnTo>
                      <a:pt x="15024" y="21509"/>
                    </a:lnTo>
                    <a:lnTo>
                      <a:pt x="15040" y="21488"/>
                    </a:lnTo>
                    <a:lnTo>
                      <a:pt x="15064" y="21438"/>
                    </a:lnTo>
                    <a:lnTo>
                      <a:pt x="15079" y="21380"/>
                    </a:lnTo>
                    <a:lnTo>
                      <a:pt x="15091" y="21318"/>
                    </a:lnTo>
                    <a:lnTo>
                      <a:pt x="15099" y="21256"/>
                    </a:lnTo>
                    <a:lnTo>
                      <a:pt x="15107" y="21123"/>
                    </a:lnTo>
                    <a:lnTo>
                      <a:pt x="15103" y="20990"/>
                    </a:lnTo>
                    <a:lnTo>
                      <a:pt x="15103" y="20874"/>
                    </a:lnTo>
                    <a:lnTo>
                      <a:pt x="15091" y="20729"/>
                    </a:lnTo>
                    <a:lnTo>
                      <a:pt x="15079" y="20592"/>
                    </a:lnTo>
                    <a:lnTo>
                      <a:pt x="15064" y="20450"/>
                    </a:lnTo>
                    <a:lnTo>
                      <a:pt x="15048" y="20322"/>
                    </a:lnTo>
                    <a:lnTo>
                      <a:pt x="15005" y="20069"/>
                    </a:lnTo>
                    <a:lnTo>
                      <a:pt x="14962" y="19836"/>
                    </a:lnTo>
                    <a:lnTo>
                      <a:pt x="14922" y="19612"/>
                    </a:lnTo>
                    <a:lnTo>
                      <a:pt x="14883" y="19409"/>
                    </a:lnTo>
                    <a:lnTo>
                      <a:pt x="14864" y="19313"/>
                    </a:lnTo>
                    <a:lnTo>
                      <a:pt x="14852" y="19218"/>
                    </a:lnTo>
                    <a:lnTo>
                      <a:pt x="14836" y="19131"/>
                    </a:lnTo>
                    <a:lnTo>
                      <a:pt x="14828" y="19044"/>
                    </a:lnTo>
                    <a:lnTo>
                      <a:pt x="14813" y="18828"/>
                    </a:lnTo>
                    <a:lnTo>
                      <a:pt x="14785" y="18612"/>
                    </a:lnTo>
                    <a:lnTo>
                      <a:pt x="14738" y="18181"/>
                    </a:lnTo>
                    <a:lnTo>
                      <a:pt x="14711" y="17969"/>
                    </a:lnTo>
                    <a:lnTo>
                      <a:pt x="14683" y="17753"/>
                    </a:lnTo>
                    <a:lnTo>
                      <a:pt x="14656" y="17541"/>
                    </a:lnTo>
                    <a:lnTo>
                      <a:pt x="14629" y="17326"/>
                    </a:lnTo>
                    <a:lnTo>
                      <a:pt x="14582" y="16902"/>
                    </a:lnTo>
                    <a:lnTo>
                      <a:pt x="14558" y="16687"/>
                    </a:lnTo>
                    <a:lnTo>
                      <a:pt x="14538" y="16475"/>
                    </a:lnTo>
                    <a:lnTo>
                      <a:pt x="14523" y="16259"/>
                    </a:lnTo>
                    <a:lnTo>
                      <a:pt x="14515" y="16043"/>
                    </a:lnTo>
                    <a:lnTo>
                      <a:pt x="14507" y="15823"/>
                    </a:lnTo>
                    <a:lnTo>
                      <a:pt x="14511" y="15612"/>
                    </a:lnTo>
                    <a:lnTo>
                      <a:pt x="14507" y="15309"/>
                    </a:lnTo>
                    <a:lnTo>
                      <a:pt x="14499" y="14998"/>
                    </a:lnTo>
                    <a:lnTo>
                      <a:pt x="14488" y="14695"/>
                    </a:lnTo>
                    <a:lnTo>
                      <a:pt x="14476" y="14388"/>
                    </a:lnTo>
                    <a:lnTo>
                      <a:pt x="14456" y="14085"/>
                    </a:lnTo>
                    <a:lnTo>
                      <a:pt x="14440" y="13778"/>
                    </a:lnTo>
                    <a:lnTo>
                      <a:pt x="14421" y="13475"/>
                    </a:lnTo>
                    <a:lnTo>
                      <a:pt x="14401" y="13163"/>
                    </a:lnTo>
                    <a:lnTo>
                      <a:pt x="14382" y="12860"/>
                    </a:lnTo>
                    <a:lnTo>
                      <a:pt x="14362" y="12553"/>
                    </a:lnTo>
                    <a:lnTo>
                      <a:pt x="14346" y="12246"/>
                    </a:lnTo>
                    <a:lnTo>
                      <a:pt x="14335" y="11939"/>
                    </a:lnTo>
                    <a:lnTo>
                      <a:pt x="14327" y="11632"/>
                    </a:lnTo>
                    <a:lnTo>
                      <a:pt x="14319" y="11321"/>
                    </a:lnTo>
                    <a:lnTo>
                      <a:pt x="14319" y="11014"/>
                    </a:lnTo>
                    <a:lnTo>
                      <a:pt x="14323" y="10702"/>
                    </a:lnTo>
                    <a:lnTo>
                      <a:pt x="14323" y="10628"/>
                    </a:lnTo>
                    <a:lnTo>
                      <a:pt x="14319" y="10545"/>
                    </a:lnTo>
                    <a:lnTo>
                      <a:pt x="14311" y="10466"/>
                    </a:lnTo>
                    <a:lnTo>
                      <a:pt x="14299" y="10391"/>
                    </a:lnTo>
                    <a:lnTo>
                      <a:pt x="14280" y="10229"/>
                    </a:lnTo>
                    <a:lnTo>
                      <a:pt x="14252" y="10076"/>
                    </a:lnTo>
                    <a:lnTo>
                      <a:pt x="14217" y="9922"/>
                    </a:lnTo>
                    <a:lnTo>
                      <a:pt x="14178" y="9765"/>
                    </a:lnTo>
                    <a:lnTo>
                      <a:pt x="14135" y="9611"/>
                    </a:lnTo>
                    <a:lnTo>
                      <a:pt x="14088" y="9458"/>
                    </a:lnTo>
                    <a:lnTo>
                      <a:pt x="13982" y="9150"/>
                    </a:lnTo>
                    <a:lnTo>
                      <a:pt x="13829" y="8690"/>
                    </a:lnTo>
                    <a:lnTo>
                      <a:pt x="13774" y="8540"/>
                    </a:lnTo>
                    <a:lnTo>
                      <a:pt x="13731" y="8383"/>
                    </a:lnTo>
                    <a:lnTo>
                      <a:pt x="13688" y="8229"/>
                    </a:lnTo>
                    <a:lnTo>
                      <a:pt x="13778" y="8171"/>
                    </a:lnTo>
                    <a:lnTo>
                      <a:pt x="13876" y="8125"/>
                    </a:lnTo>
                    <a:lnTo>
                      <a:pt x="13970" y="8084"/>
                    </a:lnTo>
                    <a:lnTo>
                      <a:pt x="14166" y="8018"/>
                    </a:lnTo>
                    <a:lnTo>
                      <a:pt x="14264" y="7993"/>
                    </a:lnTo>
                    <a:lnTo>
                      <a:pt x="14366" y="7968"/>
                    </a:lnTo>
                    <a:lnTo>
                      <a:pt x="14464" y="7943"/>
                    </a:lnTo>
                    <a:lnTo>
                      <a:pt x="14672" y="7897"/>
                    </a:lnTo>
                    <a:lnTo>
                      <a:pt x="14879" y="7856"/>
                    </a:lnTo>
                    <a:lnTo>
                      <a:pt x="14981" y="7831"/>
                    </a:lnTo>
                    <a:lnTo>
                      <a:pt x="15087" y="7806"/>
                    </a:lnTo>
                    <a:lnTo>
                      <a:pt x="15291" y="7739"/>
                    </a:lnTo>
                    <a:lnTo>
                      <a:pt x="15389" y="7702"/>
                    </a:lnTo>
                    <a:lnTo>
                      <a:pt x="15577" y="7611"/>
                    </a:lnTo>
                    <a:lnTo>
                      <a:pt x="15663" y="7561"/>
                    </a:lnTo>
                    <a:lnTo>
                      <a:pt x="15753" y="7503"/>
                    </a:lnTo>
                    <a:lnTo>
                      <a:pt x="15839" y="7445"/>
                    </a:lnTo>
                    <a:lnTo>
                      <a:pt x="15926" y="7383"/>
                    </a:lnTo>
                    <a:lnTo>
                      <a:pt x="16008" y="7324"/>
                    </a:lnTo>
                    <a:lnTo>
                      <a:pt x="16180" y="7200"/>
                    </a:lnTo>
                    <a:lnTo>
                      <a:pt x="16353" y="7084"/>
                    </a:lnTo>
                    <a:lnTo>
                      <a:pt x="16435" y="7030"/>
                    </a:lnTo>
                    <a:lnTo>
                      <a:pt x="16525" y="6980"/>
                    </a:lnTo>
                    <a:lnTo>
                      <a:pt x="16611" y="6934"/>
                    </a:lnTo>
                    <a:lnTo>
                      <a:pt x="16702" y="6893"/>
                    </a:lnTo>
                    <a:lnTo>
                      <a:pt x="16811" y="6847"/>
                    </a:lnTo>
                    <a:lnTo>
                      <a:pt x="16917" y="6810"/>
                    </a:lnTo>
                    <a:lnTo>
                      <a:pt x="17137" y="6752"/>
                    </a:lnTo>
                    <a:lnTo>
                      <a:pt x="17364" y="6702"/>
                    </a:lnTo>
                    <a:lnTo>
                      <a:pt x="17587" y="6652"/>
                    </a:lnTo>
                    <a:lnTo>
                      <a:pt x="17701" y="6623"/>
                    </a:lnTo>
                    <a:lnTo>
                      <a:pt x="17818" y="6590"/>
                    </a:lnTo>
                    <a:lnTo>
                      <a:pt x="17928" y="6553"/>
                    </a:lnTo>
                    <a:lnTo>
                      <a:pt x="18046" y="6507"/>
                    </a:lnTo>
                    <a:lnTo>
                      <a:pt x="18155" y="6457"/>
                    </a:lnTo>
                    <a:lnTo>
                      <a:pt x="18269" y="6399"/>
                    </a:lnTo>
                    <a:lnTo>
                      <a:pt x="18324" y="6366"/>
                    </a:lnTo>
                    <a:lnTo>
                      <a:pt x="18379" y="6324"/>
                    </a:lnTo>
                    <a:lnTo>
                      <a:pt x="18434" y="6287"/>
                    </a:lnTo>
                    <a:lnTo>
                      <a:pt x="18492" y="6246"/>
                    </a:lnTo>
                    <a:lnTo>
                      <a:pt x="18579" y="6183"/>
                    </a:lnTo>
                    <a:lnTo>
                      <a:pt x="18669" y="6125"/>
                    </a:lnTo>
                    <a:lnTo>
                      <a:pt x="18759" y="6071"/>
                    </a:lnTo>
                    <a:lnTo>
                      <a:pt x="18939" y="5972"/>
                    </a:lnTo>
                    <a:lnTo>
                      <a:pt x="19033" y="5918"/>
                    </a:lnTo>
                    <a:lnTo>
                      <a:pt x="19119" y="5864"/>
                    </a:lnTo>
                    <a:lnTo>
                      <a:pt x="19206" y="5797"/>
                    </a:lnTo>
                    <a:lnTo>
                      <a:pt x="19272" y="5735"/>
                    </a:lnTo>
                    <a:lnTo>
                      <a:pt x="19335" y="5681"/>
                    </a:lnTo>
                    <a:lnTo>
                      <a:pt x="19406" y="5627"/>
                    </a:lnTo>
                    <a:lnTo>
                      <a:pt x="19484" y="5577"/>
                    </a:lnTo>
                    <a:lnTo>
                      <a:pt x="19570" y="5515"/>
                    </a:lnTo>
                    <a:lnTo>
                      <a:pt x="19656" y="5461"/>
                    </a:lnTo>
                    <a:lnTo>
                      <a:pt x="19750" y="5411"/>
                    </a:lnTo>
                    <a:lnTo>
                      <a:pt x="19844" y="5357"/>
                    </a:lnTo>
                    <a:lnTo>
                      <a:pt x="19938" y="5312"/>
                    </a:lnTo>
                    <a:lnTo>
                      <a:pt x="20040" y="5262"/>
                    </a:lnTo>
                    <a:lnTo>
                      <a:pt x="20138" y="5216"/>
                    </a:lnTo>
                    <a:lnTo>
                      <a:pt x="20240" y="5175"/>
                    </a:lnTo>
                    <a:lnTo>
                      <a:pt x="20338" y="5133"/>
                    </a:lnTo>
                    <a:lnTo>
                      <a:pt x="20432" y="5088"/>
                    </a:lnTo>
                    <a:lnTo>
                      <a:pt x="20530" y="5038"/>
                    </a:lnTo>
                    <a:lnTo>
                      <a:pt x="20620" y="4984"/>
                    </a:lnTo>
                    <a:lnTo>
                      <a:pt x="20714" y="4930"/>
                    </a:lnTo>
                    <a:lnTo>
                      <a:pt x="20801" y="4876"/>
                    </a:lnTo>
                    <a:lnTo>
                      <a:pt x="20887" y="4814"/>
                    </a:lnTo>
                    <a:lnTo>
                      <a:pt x="20977" y="4747"/>
                    </a:lnTo>
                    <a:lnTo>
                      <a:pt x="21055" y="4685"/>
                    </a:lnTo>
                    <a:lnTo>
                      <a:pt x="21138" y="4615"/>
                    </a:lnTo>
                    <a:lnTo>
                      <a:pt x="21216" y="4544"/>
                    </a:lnTo>
                    <a:lnTo>
                      <a:pt x="21290" y="4465"/>
                    </a:lnTo>
                    <a:lnTo>
                      <a:pt x="21361" y="4386"/>
                    </a:lnTo>
                    <a:lnTo>
                      <a:pt x="21435" y="4303"/>
                    </a:lnTo>
                    <a:lnTo>
                      <a:pt x="21502" y="4216"/>
                    </a:lnTo>
                    <a:lnTo>
                      <a:pt x="21565" y="4125"/>
                    </a:lnTo>
                    <a:lnTo>
                      <a:pt x="21580" y="4100"/>
                    </a:lnTo>
                    <a:lnTo>
                      <a:pt x="21588" y="4075"/>
                    </a:lnTo>
                    <a:lnTo>
                      <a:pt x="21596" y="4046"/>
                    </a:lnTo>
                    <a:lnTo>
                      <a:pt x="21600" y="4017"/>
                    </a:lnTo>
                    <a:lnTo>
                      <a:pt x="21600" y="3951"/>
                    </a:lnTo>
                    <a:lnTo>
                      <a:pt x="21596" y="3922"/>
                    </a:lnTo>
                    <a:lnTo>
                      <a:pt x="21588" y="3888"/>
                    </a:lnTo>
                    <a:lnTo>
                      <a:pt x="21573" y="3826"/>
                    </a:lnTo>
                    <a:lnTo>
                      <a:pt x="21553" y="3760"/>
                    </a:lnTo>
                    <a:lnTo>
                      <a:pt x="21529" y="3693"/>
                    </a:lnTo>
                    <a:lnTo>
                      <a:pt x="21502" y="3635"/>
                    </a:lnTo>
                    <a:lnTo>
                      <a:pt x="21459" y="3702"/>
                    </a:lnTo>
                    <a:lnTo>
                      <a:pt x="21408" y="3772"/>
                    </a:lnTo>
                    <a:lnTo>
                      <a:pt x="21306" y="3897"/>
                    </a:lnTo>
                    <a:lnTo>
                      <a:pt x="21192" y="4017"/>
                    </a:lnTo>
                    <a:lnTo>
                      <a:pt x="21130" y="4075"/>
                    </a:lnTo>
                    <a:lnTo>
                      <a:pt x="21071" y="4129"/>
                    </a:lnTo>
                    <a:lnTo>
                      <a:pt x="20949" y="4241"/>
                    </a:lnTo>
                    <a:lnTo>
                      <a:pt x="20820" y="4349"/>
                    </a:lnTo>
                    <a:lnTo>
                      <a:pt x="20699" y="4457"/>
                    </a:lnTo>
                    <a:lnTo>
                      <a:pt x="20577" y="4573"/>
                    </a:lnTo>
                    <a:lnTo>
                      <a:pt x="20526" y="4623"/>
                    </a:lnTo>
                    <a:lnTo>
                      <a:pt x="20467" y="4669"/>
                    </a:lnTo>
                    <a:lnTo>
                      <a:pt x="20405" y="4710"/>
                    </a:lnTo>
                    <a:lnTo>
                      <a:pt x="20272" y="4793"/>
                    </a:lnTo>
                    <a:lnTo>
                      <a:pt x="20201" y="4826"/>
                    </a:lnTo>
                    <a:lnTo>
                      <a:pt x="20134" y="4859"/>
                    </a:lnTo>
                    <a:lnTo>
                      <a:pt x="20072" y="4884"/>
                    </a:lnTo>
                    <a:lnTo>
                      <a:pt x="20001" y="4913"/>
                    </a:lnTo>
                    <a:lnTo>
                      <a:pt x="19923" y="4942"/>
                    </a:lnTo>
                    <a:lnTo>
                      <a:pt x="19848" y="4963"/>
                    </a:lnTo>
                    <a:lnTo>
                      <a:pt x="19774" y="4980"/>
                    </a:lnTo>
                    <a:lnTo>
                      <a:pt x="19613" y="5013"/>
                    </a:lnTo>
                    <a:lnTo>
                      <a:pt x="19378" y="5063"/>
                    </a:lnTo>
                    <a:lnTo>
                      <a:pt x="19304" y="5079"/>
                    </a:lnTo>
                    <a:lnTo>
                      <a:pt x="19229" y="5100"/>
                    </a:lnTo>
                    <a:lnTo>
                      <a:pt x="19155" y="5125"/>
                    </a:lnTo>
                    <a:lnTo>
                      <a:pt x="19084" y="5158"/>
                    </a:lnTo>
                    <a:lnTo>
                      <a:pt x="19018" y="5191"/>
                    </a:lnTo>
                    <a:lnTo>
                      <a:pt x="18951" y="5233"/>
                    </a:lnTo>
                    <a:lnTo>
                      <a:pt x="18892" y="5283"/>
                    </a:lnTo>
                    <a:lnTo>
                      <a:pt x="18763" y="5403"/>
                    </a:lnTo>
                    <a:lnTo>
                      <a:pt x="18634" y="5507"/>
                    </a:lnTo>
                    <a:lnTo>
                      <a:pt x="18512" y="5602"/>
                    </a:lnTo>
                    <a:lnTo>
                      <a:pt x="18387" y="5685"/>
                    </a:lnTo>
                    <a:lnTo>
                      <a:pt x="18265" y="5764"/>
                    </a:lnTo>
                    <a:lnTo>
                      <a:pt x="18140" y="5835"/>
                    </a:lnTo>
                    <a:lnTo>
                      <a:pt x="18022" y="5897"/>
                    </a:lnTo>
                    <a:lnTo>
                      <a:pt x="17897" y="5951"/>
                    </a:lnTo>
                    <a:lnTo>
                      <a:pt x="17779" y="6001"/>
                    </a:lnTo>
                    <a:lnTo>
                      <a:pt x="17654" y="6046"/>
                    </a:lnTo>
                    <a:lnTo>
                      <a:pt x="17532" y="6092"/>
                    </a:lnTo>
                    <a:lnTo>
                      <a:pt x="17407" y="6129"/>
                    </a:lnTo>
                    <a:lnTo>
                      <a:pt x="17152" y="6200"/>
                    </a:lnTo>
                    <a:lnTo>
                      <a:pt x="16890" y="6266"/>
                    </a:lnTo>
                    <a:lnTo>
                      <a:pt x="16796" y="6291"/>
                    </a:lnTo>
                    <a:lnTo>
                      <a:pt x="16698" y="6324"/>
                    </a:lnTo>
                    <a:lnTo>
                      <a:pt x="16608" y="6358"/>
                    </a:lnTo>
                    <a:lnTo>
                      <a:pt x="16513" y="6395"/>
                    </a:lnTo>
                    <a:lnTo>
                      <a:pt x="16423" y="6432"/>
                    </a:lnTo>
                    <a:lnTo>
                      <a:pt x="16337" y="6474"/>
                    </a:lnTo>
                    <a:lnTo>
                      <a:pt x="16247" y="6515"/>
                    </a:lnTo>
                    <a:lnTo>
                      <a:pt x="16161" y="6557"/>
                    </a:lnTo>
                    <a:lnTo>
                      <a:pt x="15984" y="6652"/>
                    </a:lnTo>
                    <a:lnTo>
                      <a:pt x="15816" y="6748"/>
                    </a:lnTo>
                    <a:lnTo>
                      <a:pt x="15647" y="6847"/>
                    </a:lnTo>
                    <a:lnTo>
                      <a:pt x="15475" y="6947"/>
                    </a:lnTo>
                    <a:lnTo>
                      <a:pt x="15310" y="7042"/>
                    </a:lnTo>
                    <a:lnTo>
                      <a:pt x="15138" y="7138"/>
                    </a:lnTo>
                    <a:lnTo>
                      <a:pt x="15056" y="7183"/>
                    </a:lnTo>
                    <a:lnTo>
                      <a:pt x="14966" y="7225"/>
                    </a:lnTo>
                    <a:lnTo>
                      <a:pt x="14879" y="7262"/>
                    </a:lnTo>
                    <a:lnTo>
                      <a:pt x="14789" y="7300"/>
                    </a:lnTo>
                    <a:lnTo>
                      <a:pt x="14703" y="7337"/>
                    </a:lnTo>
                    <a:lnTo>
                      <a:pt x="14613" y="7370"/>
                    </a:lnTo>
                    <a:lnTo>
                      <a:pt x="14519" y="7403"/>
                    </a:lnTo>
                    <a:lnTo>
                      <a:pt x="14429" y="7428"/>
                    </a:lnTo>
                    <a:lnTo>
                      <a:pt x="14339" y="7449"/>
                    </a:lnTo>
                    <a:lnTo>
                      <a:pt x="14241" y="7470"/>
                    </a:lnTo>
                    <a:lnTo>
                      <a:pt x="14147" y="7482"/>
                    </a:lnTo>
                    <a:lnTo>
                      <a:pt x="14045" y="7495"/>
                    </a:lnTo>
                    <a:lnTo>
                      <a:pt x="13927" y="7503"/>
                    </a:lnTo>
                    <a:lnTo>
                      <a:pt x="13802" y="7507"/>
                    </a:lnTo>
                    <a:lnTo>
                      <a:pt x="13555" y="7507"/>
                    </a:lnTo>
                    <a:lnTo>
                      <a:pt x="13429" y="7503"/>
                    </a:lnTo>
                    <a:lnTo>
                      <a:pt x="13304" y="7495"/>
                    </a:lnTo>
                    <a:lnTo>
                      <a:pt x="13183" y="7486"/>
                    </a:lnTo>
                    <a:lnTo>
                      <a:pt x="13057" y="7474"/>
                    </a:lnTo>
                    <a:lnTo>
                      <a:pt x="12936" y="7461"/>
                    </a:lnTo>
                    <a:lnTo>
                      <a:pt x="12806" y="7441"/>
                    </a:lnTo>
                    <a:lnTo>
                      <a:pt x="12685" y="7424"/>
                    </a:lnTo>
                    <a:lnTo>
                      <a:pt x="12560" y="7399"/>
                    </a:lnTo>
                    <a:lnTo>
                      <a:pt x="12438" y="7366"/>
                    </a:lnTo>
                    <a:lnTo>
                      <a:pt x="12313" y="7337"/>
                    </a:lnTo>
                    <a:lnTo>
                      <a:pt x="12191" y="7308"/>
                    </a:lnTo>
                    <a:lnTo>
                      <a:pt x="12066" y="7271"/>
                    </a:lnTo>
                    <a:lnTo>
                      <a:pt x="11968" y="7233"/>
                    </a:lnTo>
                    <a:lnTo>
                      <a:pt x="11870" y="7192"/>
                    </a:lnTo>
                    <a:lnTo>
                      <a:pt x="11768" y="7146"/>
                    </a:lnTo>
                    <a:lnTo>
                      <a:pt x="11670" y="7092"/>
                    </a:lnTo>
                    <a:lnTo>
                      <a:pt x="11572" y="7042"/>
                    </a:lnTo>
                    <a:lnTo>
                      <a:pt x="11478" y="6984"/>
                    </a:lnTo>
                    <a:lnTo>
                      <a:pt x="11384" y="6930"/>
                    </a:lnTo>
                    <a:lnTo>
                      <a:pt x="11290" y="6872"/>
                    </a:lnTo>
                    <a:lnTo>
                      <a:pt x="11231" y="6835"/>
                    </a:lnTo>
                    <a:lnTo>
                      <a:pt x="11168" y="6806"/>
                    </a:lnTo>
                    <a:lnTo>
                      <a:pt x="11106" y="6781"/>
                    </a:lnTo>
                    <a:lnTo>
                      <a:pt x="11043" y="6764"/>
                    </a:lnTo>
                    <a:lnTo>
                      <a:pt x="10921" y="6739"/>
                    </a:lnTo>
                    <a:lnTo>
                      <a:pt x="10792" y="6719"/>
                    </a:lnTo>
                    <a:lnTo>
                      <a:pt x="10671" y="6702"/>
                    </a:lnTo>
                    <a:lnTo>
                      <a:pt x="10541" y="6681"/>
                    </a:lnTo>
                    <a:lnTo>
                      <a:pt x="10483" y="6669"/>
                    </a:lnTo>
                    <a:lnTo>
                      <a:pt x="10420" y="6652"/>
                    </a:lnTo>
                    <a:lnTo>
                      <a:pt x="10357" y="6631"/>
                    </a:lnTo>
                    <a:lnTo>
                      <a:pt x="10298" y="6598"/>
                    </a:lnTo>
                    <a:lnTo>
                      <a:pt x="10071" y="6474"/>
                    </a:lnTo>
                    <a:lnTo>
                      <a:pt x="9844" y="6353"/>
                    </a:lnTo>
                    <a:lnTo>
                      <a:pt x="9620" y="6233"/>
                    </a:lnTo>
                    <a:lnTo>
                      <a:pt x="9405" y="6117"/>
                    </a:lnTo>
                    <a:lnTo>
                      <a:pt x="9185" y="5992"/>
                    </a:lnTo>
                    <a:lnTo>
                      <a:pt x="8970" y="5868"/>
                    </a:lnTo>
                    <a:lnTo>
                      <a:pt x="8860" y="5797"/>
                    </a:lnTo>
                    <a:lnTo>
                      <a:pt x="8758" y="5727"/>
                    </a:lnTo>
                    <a:lnTo>
                      <a:pt x="8656" y="5652"/>
                    </a:lnTo>
                    <a:lnTo>
                      <a:pt x="8551" y="5577"/>
                    </a:lnTo>
                    <a:lnTo>
                      <a:pt x="8429" y="5461"/>
                    </a:lnTo>
                    <a:lnTo>
                      <a:pt x="8312" y="5345"/>
                    </a:lnTo>
                    <a:lnTo>
                      <a:pt x="8092" y="5096"/>
                    </a:lnTo>
                    <a:lnTo>
                      <a:pt x="7990" y="4967"/>
                    </a:lnTo>
                    <a:lnTo>
                      <a:pt x="7892" y="4839"/>
                    </a:lnTo>
                    <a:lnTo>
                      <a:pt x="7802" y="4702"/>
                    </a:lnTo>
                    <a:lnTo>
                      <a:pt x="7712" y="4569"/>
                    </a:lnTo>
                    <a:lnTo>
                      <a:pt x="7622" y="4428"/>
                    </a:lnTo>
                    <a:lnTo>
                      <a:pt x="7544" y="4287"/>
                    </a:lnTo>
                    <a:lnTo>
                      <a:pt x="7379" y="3996"/>
                    </a:lnTo>
                    <a:lnTo>
                      <a:pt x="7230" y="3693"/>
                    </a:lnTo>
                    <a:lnTo>
                      <a:pt x="7077" y="3390"/>
                    </a:lnTo>
                    <a:lnTo>
                      <a:pt x="7046" y="3332"/>
                    </a:lnTo>
                    <a:lnTo>
                      <a:pt x="7011" y="3278"/>
                    </a:lnTo>
                    <a:lnTo>
                      <a:pt x="6971" y="3224"/>
                    </a:lnTo>
                    <a:lnTo>
                      <a:pt x="6936" y="3166"/>
                    </a:lnTo>
                    <a:lnTo>
                      <a:pt x="6850" y="3063"/>
                    </a:lnTo>
                    <a:lnTo>
                      <a:pt x="6760" y="2967"/>
                    </a:lnTo>
                    <a:lnTo>
                      <a:pt x="6662" y="2868"/>
                    </a:lnTo>
                    <a:lnTo>
                      <a:pt x="6564" y="2772"/>
                    </a:lnTo>
                    <a:lnTo>
                      <a:pt x="6466" y="2681"/>
                    </a:lnTo>
                    <a:lnTo>
                      <a:pt x="6360" y="2585"/>
                    </a:lnTo>
                    <a:lnTo>
                      <a:pt x="6290" y="2523"/>
                    </a:lnTo>
                    <a:lnTo>
                      <a:pt x="6141" y="2399"/>
                    </a:lnTo>
                    <a:lnTo>
                      <a:pt x="6062" y="2341"/>
                    </a:lnTo>
                    <a:lnTo>
                      <a:pt x="5988" y="2287"/>
                    </a:lnTo>
                    <a:lnTo>
                      <a:pt x="5906" y="2233"/>
                    </a:lnTo>
                    <a:lnTo>
                      <a:pt x="5831" y="2187"/>
                    </a:lnTo>
                    <a:lnTo>
                      <a:pt x="5753" y="2145"/>
                    </a:lnTo>
                    <a:lnTo>
                      <a:pt x="5529" y="2021"/>
                    </a:lnTo>
                    <a:lnTo>
                      <a:pt x="5310" y="1905"/>
                    </a:lnTo>
                    <a:lnTo>
                      <a:pt x="5087" y="1793"/>
                    </a:lnTo>
                    <a:lnTo>
                      <a:pt x="4867" y="1685"/>
                    </a:lnTo>
                    <a:lnTo>
                      <a:pt x="4648" y="1573"/>
                    </a:lnTo>
                    <a:lnTo>
                      <a:pt x="4432" y="1465"/>
                    </a:lnTo>
                    <a:lnTo>
                      <a:pt x="4217" y="1353"/>
                    </a:lnTo>
                    <a:lnTo>
                      <a:pt x="3970" y="1208"/>
                    </a:lnTo>
                    <a:lnTo>
                      <a:pt x="3946" y="1187"/>
                    </a:lnTo>
                    <a:lnTo>
                      <a:pt x="3930" y="1162"/>
                    </a:lnTo>
                    <a:lnTo>
                      <a:pt x="3923" y="1137"/>
                    </a:lnTo>
                    <a:lnTo>
                      <a:pt x="3923" y="1112"/>
                    </a:lnTo>
                    <a:lnTo>
                      <a:pt x="3927" y="1083"/>
                    </a:lnTo>
                    <a:lnTo>
                      <a:pt x="3934" y="1046"/>
                    </a:lnTo>
                    <a:lnTo>
                      <a:pt x="3966" y="988"/>
                    </a:lnTo>
                    <a:lnTo>
                      <a:pt x="4013" y="930"/>
                    </a:lnTo>
                    <a:lnTo>
                      <a:pt x="4068" y="880"/>
                    </a:lnTo>
                    <a:lnTo>
                      <a:pt x="4095" y="859"/>
                    </a:lnTo>
                    <a:lnTo>
                      <a:pt x="4122" y="842"/>
                    </a:lnTo>
                    <a:lnTo>
                      <a:pt x="4150" y="830"/>
                    </a:lnTo>
                    <a:lnTo>
                      <a:pt x="4307" y="751"/>
                    </a:lnTo>
                    <a:lnTo>
                      <a:pt x="4467" y="681"/>
                    </a:lnTo>
                    <a:lnTo>
                      <a:pt x="4550" y="647"/>
                    </a:lnTo>
                    <a:lnTo>
                      <a:pt x="4632" y="606"/>
                    </a:lnTo>
                    <a:lnTo>
                      <a:pt x="4710" y="569"/>
                    </a:lnTo>
                    <a:lnTo>
                      <a:pt x="4789" y="519"/>
                    </a:lnTo>
                    <a:lnTo>
                      <a:pt x="4863" y="473"/>
                    </a:lnTo>
                    <a:lnTo>
                      <a:pt x="4934" y="423"/>
                    </a:lnTo>
                    <a:lnTo>
                      <a:pt x="5000" y="369"/>
                    </a:lnTo>
                    <a:lnTo>
                      <a:pt x="5059" y="311"/>
                    </a:lnTo>
                    <a:lnTo>
                      <a:pt x="5087" y="274"/>
                    </a:lnTo>
                    <a:lnTo>
                      <a:pt x="5134" y="207"/>
                    </a:lnTo>
                    <a:lnTo>
                      <a:pt x="5157" y="170"/>
                    </a:lnTo>
                    <a:lnTo>
                      <a:pt x="5177" y="129"/>
                    </a:lnTo>
                    <a:lnTo>
                      <a:pt x="5192" y="91"/>
                    </a:lnTo>
                    <a:lnTo>
                      <a:pt x="5208" y="50"/>
                    </a:lnTo>
                    <a:lnTo>
                      <a:pt x="5228" y="0"/>
                    </a:lnTo>
                    <a:lnTo>
                      <a:pt x="5110" y="0"/>
                    </a:lnTo>
                    <a:lnTo>
                      <a:pt x="4996" y="4"/>
                    </a:lnTo>
                    <a:lnTo>
                      <a:pt x="4879" y="21"/>
                    </a:lnTo>
                    <a:lnTo>
                      <a:pt x="4765" y="37"/>
                    </a:lnTo>
                    <a:lnTo>
                      <a:pt x="4702" y="50"/>
                    </a:lnTo>
                    <a:lnTo>
                      <a:pt x="4648" y="62"/>
                    </a:lnTo>
                    <a:lnTo>
                      <a:pt x="4589" y="79"/>
                    </a:lnTo>
                    <a:lnTo>
                      <a:pt x="4534" y="95"/>
                    </a:lnTo>
                    <a:lnTo>
                      <a:pt x="4479" y="116"/>
                    </a:lnTo>
                    <a:lnTo>
                      <a:pt x="4424" y="141"/>
                    </a:lnTo>
                    <a:lnTo>
                      <a:pt x="4369" y="170"/>
                    </a:lnTo>
                    <a:lnTo>
                      <a:pt x="4318" y="199"/>
                    </a:lnTo>
                    <a:lnTo>
                      <a:pt x="4154" y="320"/>
                    </a:lnTo>
                    <a:lnTo>
                      <a:pt x="3993" y="432"/>
                    </a:lnTo>
                    <a:lnTo>
                      <a:pt x="3664" y="672"/>
                    </a:lnTo>
                    <a:lnTo>
                      <a:pt x="3347" y="913"/>
                    </a:lnTo>
                    <a:lnTo>
                      <a:pt x="3021" y="1158"/>
                    </a:lnTo>
                    <a:lnTo>
                      <a:pt x="2857" y="1274"/>
                    </a:lnTo>
                    <a:lnTo>
                      <a:pt x="2692" y="1399"/>
                    </a:lnTo>
                    <a:lnTo>
                      <a:pt x="2528" y="1515"/>
                    </a:lnTo>
                    <a:lnTo>
                      <a:pt x="2355" y="1635"/>
                    </a:lnTo>
                    <a:lnTo>
                      <a:pt x="2183" y="1747"/>
                    </a:lnTo>
                    <a:lnTo>
                      <a:pt x="1830" y="1971"/>
                    </a:lnTo>
                    <a:lnTo>
                      <a:pt x="1642" y="2075"/>
                    </a:lnTo>
                    <a:lnTo>
                      <a:pt x="1548" y="2129"/>
                    </a:lnTo>
                    <a:lnTo>
                      <a:pt x="1450" y="2179"/>
                    </a:lnTo>
                    <a:lnTo>
                      <a:pt x="1352" y="2224"/>
                    </a:lnTo>
                    <a:lnTo>
                      <a:pt x="1246" y="2266"/>
                    </a:lnTo>
                    <a:lnTo>
                      <a:pt x="1042" y="2341"/>
                    </a:lnTo>
                    <a:lnTo>
                      <a:pt x="937" y="2370"/>
                    </a:lnTo>
                    <a:lnTo>
                      <a:pt x="831" y="2407"/>
                    </a:lnTo>
                    <a:lnTo>
                      <a:pt x="513" y="2482"/>
                    </a:lnTo>
                    <a:lnTo>
                      <a:pt x="408" y="2502"/>
                    </a:lnTo>
                    <a:lnTo>
                      <a:pt x="200" y="2536"/>
                    </a:lnTo>
                    <a:lnTo>
                      <a:pt x="0" y="2565"/>
                    </a:lnTo>
                    <a:lnTo>
                      <a:pt x="51" y="2602"/>
                    </a:lnTo>
                    <a:lnTo>
                      <a:pt x="102" y="2635"/>
                    </a:lnTo>
                    <a:lnTo>
                      <a:pt x="157" y="2668"/>
                    </a:lnTo>
                    <a:lnTo>
                      <a:pt x="208" y="2693"/>
                    </a:lnTo>
                    <a:lnTo>
                      <a:pt x="263" y="2714"/>
                    </a:lnTo>
                    <a:lnTo>
                      <a:pt x="321" y="2735"/>
                    </a:lnTo>
                    <a:lnTo>
                      <a:pt x="380" y="2751"/>
                    </a:lnTo>
                    <a:lnTo>
                      <a:pt x="435" y="2760"/>
                    </a:lnTo>
                    <a:lnTo>
                      <a:pt x="494" y="2772"/>
                    </a:lnTo>
                    <a:lnTo>
                      <a:pt x="556" y="2776"/>
                    </a:lnTo>
                    <a:lnTo>
                      <a:pt x="615" y="2780"/>
                    </a:lnTo>
                    <a:lnTo>
                      <a:pt x="674" y="2780"/>
                    </a:lnTo>
                    <a:lnTo>
                      <a:pt x="733" y="2776"/>
                    </a:lnTo>
                    <a:lnTo>
                      <a:pt x="799" y="2772"/>
                    </a:lnTo>
                    <a:lnTo>
                      <a:pt x="858" y="2764"/>
                    </a:lnTo>
                    <a:lnTo>
                      <a:pt x="921" y="2756"/>
                    </a:lnTo>
                    <a:lnTo>
                      <a:pt x="1046" y="2731"/>
                    </a:lnTo>
                    <a:lnTo>
                      <a:pt x="1168" y="2702"/>
                    </a:lnTo>
                    <a:lnTo>
                      <a:pt x="1289" y="2660"/>
                    </a:lnTo>
                    <a:lnTo>
                      <a:pt x="1524" y="2569"/>
                    </a:lnTo>
                    <a:lnTo>
                      <a:pt x="1638" y="2519"/>
                    </a:lnTo>
                    <a:lnTo>
                      <a:pt x="1748" y="2465"/>
                    </a:lnTo>
                    <a:lnTo>
                      <a:pt x="1854" y="2411"/>
                    </a:lnTo>
                    <a:lnTo>
                      <a:pt x="1850" y="2424"/>
                    </a:lnTo>
                    <a:lnTo>
                      <a:pt x="1830" y="2436"/>
                    </a:lnTo>
                    <a:lnTo>
                      <a:pt x="1803" y="2448"/>
                    </a:lnTo>
                    <a:lnTo>
                      <a:pt x="1767" y="2465"/>
                    </a:lnTo>
                    <a:lnTo>
                      <a:pt x="1736" y="2482"/>
                    </a:lnTo>
                    <a:lnTo>
                      <a:pt x="1712" y="2498"/>
                    </a:lnTo>
                    <a:lnTo>
                      <a:pt x="1693" y="2511"/>
                    </a:lnTo>
                    <a:lnTo>
                      <a:pt x="1685" y="2519"/>
                    </a:lnTo>
                  </a:path>
                </a:pathLst>
              </a:custGeom>
              <a:noFill/>
              <a:ln w="31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351" name="Shape 351"/>
            <p:cNvSpPr/>
            <p:nvPr/>
          </p:nvSpPr>
          <p:spPr>
            <a:xfrm>
              <a:off x="796137" y="250367"/>
              <a:ext cx="27749" cy="2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83" y="1262"/>
                  </a:moveTo>
                  <a:lnTo>
                    <a:pt x="17432" y="1817"/>
                  </a:lnTo>
                  <a:lnTo>
                    <a:pt x="17331" y="2422"/>
                  </a:lnTo>
                  <a:lnTo>
                    <a:pt x="17026" y="3432"/>
                  </a:lnTo>
                  <a:lnTo>
                    <a:pt x="16823" y="3886"/>
                  </a:lnTo>
                  <a:lnTo>
                    <a:pt x="16568" y="4290"/>
                  </a:lnTo>
                  <a:lnTo>
                    <a:pt x="15654" y="5501"/>
                  </a:lnTo>
                  <a:lnTo>
                    <a:pt x="14942" y="6207"/>
                  </a:lnTo>
                  <a:lnTo>
                    <a:pt x="14586" y="6510"/>
                  </a:lnTo>
                  <a:lnTo>
                    <a:pt x="13773" y="7166"/>
                  </a:lnTo>
                  <a:lnTo>
                    <a:pt x="12808" y="7721"/>
                  </a:lnTo>
                  <a:lnTo>
                    <a:pt x="12045" y="8378"/>
                  </a:lnTo>
                  <a:lnTo>
                    <a:pt x="11232" y="8933"/>
                  </a:lnTo>
                  <a:lnTo>
                    <a:pt x="10419" y="9437"/>
                  </a:lnTo>
                  <a:lnTo>
                    <a:pt x="9504" y="9993"/>
                  </a:lnTo>
                  <a:lnTo>
                    <a:pt x="7776" y="10951"/>
                  </a:lnTo>
                  <a:lnTo>
                    <a:pt x="6048" y="12011"/>
                  </a:lnTo>
                  <a:lnTo>
                    <a:pt x="5184" y="12516"/>
                  </a:lnTo>
                  <a:lnTo>
                    <a:pt x="4371" y="13071"/>
                  </a:lnTo>
                  <a:lnTo>
                    <a:pt x="3558" y="13677"/>
                  </a:lnTo>
                  <a:lnTo>
                    <a:pt x="2795" y="14282"/>
                  </a:lnTo>
                  <a:lnTo>
                    <a:pt x="1423" y="15645"/>
                  </a:lnTo>
                  <a:lnTo>
                    <a:pt x="864" y="16402"/>
                  </a:lnTo>
                  <a:lnTo>
                    <a:pt x="254" y="17260"/>
                  </a:lnTo>
                  <a:lnTo>
                    <a:pt x="102" y="17764"/>
                  </a:lnTo>
                  <a:lnTo>
                    <a:pt x="0" y="18421"/>
                  </a:lnTo>
                  <a:lnTo>
                    <a:pt x="0" y="19682"/>
                  </a:lnTo>
                  <a:lnTo>
                    <a:pt x="102" y="20288"/>
                  </a:lnTo>
                  <a:lnTo>
                    <a:pt x="305" y="20742"/>
                  </a:lnTo>
                  <a:lnTo>
                    <a:pt x="407" y="20944"/>
                  </a:lnTo>
                  <a:lnTo>
                    <a:pt x="508" y="21095"/>
                  </a:lnTo>
                  <a:lnTo>
                    <a:pt x="712" y="21247"/>
                  </a:lnTo>
                  <a:lnTo>
                    <a:pt x="864" y="21348"/>
                  </a:lnTo>
                  <a:lnTo>
                    <a:pt x="1982" y="21550"/>
                  </a:lnTo>
                  <a:lnTo>
                    <a:pt x="2541" y="21550"/>
                  </a:lnTo>
                  <a:lnTo>
                    <a:pt x="3100" y="21600"/>
                  </a:lnTo>
                  <a:lnTo>
                    <a:pt x="3659" y="21550"/>
                  </a:lnTo>
                  <a:lnTo>
                    <a:pt x="4269" y="21499"/>
                  </a:lnTo>
                  <a:lnTo>
                    <a:pt x="4828" y="21449"/>
                  </a:lnTo>
                  <a:lnTo>
                    <a:pt x="5336" y="21348"/>
                  </a:lnTo>
                  <a:lnTo>
                    <a:pt x="6404" y="21045"/>
                  </a:lnTo>
                  <a:lnTo>
                    <a:pt x="7471" y="20692"/>
                  </a:lnTo>
                  <a:lnTo>
                    <a:pt x="9504" y="19783"/>
                  </a:lnTo>
                  <a:lnTo>
                    <a:pt x="10571" y="19228"/>
                  </a:lnTo>
                  <a:lnTo>
                    <a:pt x="11537" y="18622"/>
                  </a:lnTo>
                  <a:lnTo>
                    <a:pt x="12503" y="17916"/>
                  </a:lnTo>
                  <a:lnTo>
                    <a:pt x="13468" y="17260"/>
                  </a:lnTo>
                  <a:lnTo>
                    <a:pt x="17229" y="14535"/>
                  </a:lnTo>
                  <a:lnTo>
                    <a:pt x="17890" y="13979"/>
                  </a:lnTo>
                  <a:lnTo>
                    <a:pt x="18500" y="13424"/>
                  </a:lnTo>
                  <a:lnTo>
                    <a:pt x="19008" y="12869"/>
                  </a:lnTo>
                  <a:lnTo>
                    <a:pt x="19465" y="12264"/>
                  </a:lnTo>
                  <a:lnTo>
                    <a:pt x="19923" y="11607"/>
                  </a:lnTo>
                  <a:lnTo>
                    <a:pt x="20279" y="10901"/>
                  </a:lnTo>
                  <a:lnTo>
                    <a:pt x="20584" y="10194"/>
                  </a:lnTo>
                  <a:lnTo>
                    <a:pt x="20838" y="9488"/>
                  </a:lnTo>
                  <a:lnTo>
                    <a:pt x="21041" y="8731"/>
                  </a:lnTo>
                  <a:lnTo>
                    <a:pt x="21193" y="7923"/>
                  </a:lnTo>
                  <a:lnTo>
                    <a:pt x="21346" y="7166"/>
                  </a:lnTo>
                  <a:lnTo>
                    <a:pt x="21448" y="6409"/>
                  </a:lnTo>
                  <a:lnTo>
                    <a:pt x="21549" y="4744"/>
                  </a:lnTo>
                  <a:lnTo>
                    <a:pt x="21600" y="3179"/>
                  </a:lnTo>
                  <a:lnTo>
                    <a:pt x="21549" y="2473"/>
                  </a:lnTo>
                  <a:lnTo>
                    <a:pt x="21448" y="1615"/>
                  </a:lnTo>
                  <a:lnTo>
                    <a:pt x="21295" y="1262"/>
                  </a:lnTo>
                  <a:lnTo>
                    <a:pt x="21143" y="858"/>
                  </a:lnTo>
                  <a:lnTo>
                    <a:pt x="20838" y="505"/>
                  </a:lnTo>
                  <a:lnTo>
                    <a:pt x="20482" y="151"/>
                  </a:lnTo>
                  <a:lnTo>
                    <a:pt x="20279" y="50"/>
                  </a:lnTo>
                  <a:lnTo>
                    <a:pt x="20024" y="0"/>
                  </a:lnTo>
                  <a:lnTo>
                    <a:pt x="19618" y="101"/>
                  </a:lnTo>
                  <a:lnTo>
                    <a:pt x="19262" y="353"/>
                  </a:lnTo>
                  <a:lnTo>
                    <a:pt x="18652" y="1060"/>
                  </a:lnTo>
                  <a:lnTo>
                    <a:pt x="18347" y="1312"/>
                  </a:lnTo>
                  <a:lnTo>
                    <a:pt x="17941" y="1413"/>
                  </a:lnTo>
                  <a:lnTo>
                    <a:pt x="17737" y="1363"/>
                  </a:lnTo>
                  <a:lnTo>
                    <a:pt x="17483" y="1262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740643" y="268824"/>
              <a:ext cx="39487" cy="31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21" y="6483"/>
                  </a:moveTo>
                  <a:lnTo>
                    <a:pt x="19240" y="6796"/>
                  </a:lnTo>
                  <a:lnTo>
                    <a:pt x="18006" y="7558"/>
                  </a:lnTo>
                  <a:lnTo>
                    <a:pt x="17462" y="7940"/>
                  </a:lnTo>
                  <a:lnTo>
                    <a:pt x="16917" y="8356"/>
                  </a:lnTo>
                  <a:lnTo>
                    <a:pt x="15828" y="9257"/>
                  </a:lnTo>
                  <a:lnTo>
                    <a:pt x="15320" y="9743"/>
                  </a:lnTo>
                  <a:lnTo>
                    <a:pt x="14376" y="10713"/>
                  </a:lnTo>
                  <a:lnTo>
                    <a:pt x="13868" y="11233"/>
                  </a:lnTo>
                  <a:lnTo>
                    <a:pt x="13432" y="11753"/>
                  </a:lnTo>
                  <a:lnTo>
                    <a:pt x="12996" y="12308"/>
                  </a:lnTo>
                  <a:lnTo>
                    <a:pt x="12597" y="12828"/>
                  </a:lnTo>
                  <a:lnTo>
                    <a:pt x="12234" y="13383"/>
                  </a:lnTo>
                  <a:lnTo>
                    <a:pt x="11871" y="13972"/>
                  </a:lnTo>
                  <a:lnTo>
                    <a:pt x="11544" y="14388"/>
                  </a:lnTo>
                  <a:lnTo>
                    <a:pt x="11290" y="14874"/>
                  </a:lnTo>
                  <a:lnTo>
                    <a:pt x="11072" y="15359"/>
                  </a:lnTo>
                  <a:lnTo>
                    <a:pt x="10891" y="15914"/>
                  </a:lnTo>
                  <a:lnTo>
                    <a:pt x="10491" y="16919"/>
                  </a:lnTo>
                  <a:lnTo>
                    <a:pt x="10092" y="17856"/>
                  </a:lnTo>
                  <a:lnTo>
                    <a:pt x="9838" y="18272"/>
                  </a:lnTo>
                  <a:lnTo>
                    <a:pt x="9511" y="18688"/>
                  </a:lnTo>
                  <a:lnTo>
                    <a:pt x="9148" y="19034"/>
                  </a:lnTo>
                  <a:lnTo>
                    <a:pt x="8822" y="19416"/>
                  </a:lnTo>
                  <a:lnTo>
                    <a:pt x="8023" y="20040"/>
                  </a:lnTo>
                  <a:lnTo>
                    <a:pt x="7624" y="20387"/>
                  </a:lnTo>
                  <a:lnTo>
                    <a:pt x="6680" y="20872"/>
                  </a:lnTo>
                  <a:lnTo>
                    <a:pt x="6208" y="21080"/>
                  </a:lnTo>
                  <a:lnTo>
                    <a:pt x="5699" y="21253"/>
                  </a:lnTo>
                  <a:lnTo>
                    <a:pt x="5228" y="21392"/>
                  </a:lnTo>
                  <a:lnTo>
                    <a:pt x="4647" y="21496"/>
                  </a:lnTo>
                  <a:lnTo>
                    <a:pt x="4138" y="21565"/>
                  </a:lnTo>
                  <a:lnTo>
                    <a:pt x="3594" y="21600"/>
                  </a:lnTo>
                  <a:lnTo>
                    <a:pt x="3086" y="21565"/>
                  </a:lnTo>
                  <a:lnTo>
                    <a:pt x="2686" y="21531"/>
                  </a:lnTo>
                  <a:lnTo>
                    <a:pt x="2251" y="21461"/>
                  </a:lnTo>
                  <a:lnTo>
                    <a:pt x="1851" y="21288"/>
                  </a:lnTo>
                  <a:lnTo>
                    <a:pt x="1488" y="21080"/>
                  </a:lnTo>
                  <a:lnTo>
                    <a:pt x="1307" y="20941"/>
                  </a:lnTo>
                  <a:lnTo>
                    <a:pt x="1016" y="20664"/>
                  </a:lnTo>
                  <a:lnTo>
                    <a:pt x="871" y="20491"/>
                  </a:lnTo>
                  <a:lnTo>
                    <a:pt x="653" y="20144"/>
                  </a:lnTo>
                  <a:lnTo>
                    <a:pt x="581" y="19901"/>
                  </a:lnTo>
                  <a:lnTo>
                    <a:pt x="545" y="19693"/>
                  </a:lnTo>
                  <a:lnTo>
                    <a:pt x="508" y="19450"/>
                  </a:lnTo>
                  <a:lnTo>
                    <a:pt x="436" y="19173"/>
                  </a:lnTo>
                  <a:lnTo>
                    <a:pt x="290" y="18896"/>
                  </a:lnTo>
                  <a:lnTo>
                    <a:pt x="182" y="18618"/>
                  </a:lnTo>
                  <a:lnTo>
                    <a:pt x="73" y="18376"/>
                  </a:lnTo>
                  <a:lnTo>
                    <a:pt x="0" y="18133"/>
                  </a:lnTo>
                  <a:lnTo>
                    <a:pt x="0" y="18029"/>
                  </a:lnTo>
                  <a:lnTo>
                    <a:pt x="36" y="17925"/>
                  </a:lnTo>
                  <a:lnTo>
                    <a:pt x="73" y="17752"/>
                  </a:lnTo>
                  <a:lnTo>
                    <a:pt x="109" y="17648"/>
                  </a:lnTo>
                  <a:lnTo>
                    <a:pt x="508" y="16989"/>
                  </a:lnTo>
                  <a:lnTo>
                    <a:pt x="1234" y="15741"/>
                  </a:lnTo>
                  <a:lnTo>
                    <a:pt x="1670" y="15151"/>
                  </a:lnTo>
                  <a:lnTo>
                    <a:pt x="2541" y="14042"/>
                  </a:lnTo>
                  <a:lnTo>
                    <a:pt x="3485" y="12932"/>
                  </a:lnTo>
                  <a:lnTo>
                    <a:pt x="4393" y="11892"/>
                  </a:lnTo>
                  <a:lnTo>
                    <a:pt x="5336" y="10783"/>
                  </a:lnTo>
                  <a:lnTo>
                    <a:pt x="5772" y="10228"/>
                  </a:lnTo>
                  <a:lnTo>
                    <a:pt x="6171" y="9639"/>
                  </a:lnTo>
                  <a:lnTo>
                    <a:pt x="6571" y="8980"/>
                  </a:lnTo>
                  <a:lnTo>
                    <a:pt x="6934" y="8356"/>
                  </a:lnTo>
                  <a:lnTo>
                    <a:pt x="7478" y="7524"/>
                  </a:lnTo>
                  <a:lnTo>
                    <a:pt x="8023" y="6657"/>
                  </a:lnTo>
                  <a:lnTo>
                    <a:pt x="8640" y="5825"/>
                  </a:lnTo>
                  <a:lnTo>
                    <a:pt x="9293" y="4993"/>
                  </a:lnTo>
                  <a:lnTo>
                    <a:pt x="10019" y="4161"/>
                  </a:lnTo>
                  <a:lnTo>
                    <a:pt x="10746" y="3432"/>
                  </a:lnTo>
                  <a:lnTo>
                    <a:pt x="11544" y="2704"/>
                  </a:lnTo>
                  <a:lnTo>
                    <a:pt x="12379" y="2046"/>
                  </a:lnTo>
                  <a:lnTo>
                    <a:pt x="12815" y="1734"/>
                  </a:lnTo>
                  <a:lnTo>
                    <a:pt x="13214" y="1456"/>
                  </a:lnTo>
                  <a:lnTo>
                    <a:pt x="13650" y="1213"/>
                  </a:lnTo>
                  <a:lnTo>
                    <a:pt x="14122" y="971"/>
                  </a:lnTo>
                  <a:lnTo>
                    <a:pt x="14557" y="763"/>
                  </a:lnTo>
                  <a:lnTo>
                    <a:pt x="15029" y="589"/>
                  </a:lnTo>
                  <a:lnTo>
                    <a:pt x="15465" y="416"/>
                  </a:lnTo>
                  <a:lnTo>
                    <a:pt x="15937" y="243"/>
                  </a:lnTo>
                  <a:lnTo>
                    <a:pt x="16445" y="139"/>
                  </a:lnTo>
                  <a:lnTo>
                    <a:pt x="16917" y="69"/>
                  </a:lnTo>
                  <a:lnTo>
                    <a:pt x="17861" y="0"/>
                  </a:lnTo>
                  <a:lnTo>
                    <a:pt x="18333" y="35"/>
                  </a:lnTo>
                  <a:lnTo>
                    <a:pt x="18877" y="104"/>
                  </a:lnTo>
                  <a:lnTo>
                    <a:pt x="19349" y="208"/>
                  </a:lnTo>
                  <a:lnTo>
                    <a:pt x="19821" y="347"/>
                  </a:lnTo>
                  <a:lnTo>
                    <a:pt x="20003" y="416"/>
                  </a:lnTo>
                  <a:lnTo>
                    <a:pt x="20184" y="520"/>
                  </a:lnTo>
                  <a:lnTo>
                    <a:pt x="20329" y="624"/>
                  </a:lnTo>
                  <a:lnTo>
                    <a:pt x="20511" y="728"/>
                  </a:lnTo>
                  <a:lnTo>
                    <a:pt x="20765" y="1040"/>
                  </a:lnTo>
                  <a:lnTo>
                    <a:pt x="21055" y="1387"/>
                  </a:lnTo>
                  <a:lnTo>
                    <a:pt x="21273" y="1803"/>
                  </a:lnTo>
                  <a:lnTo>
                    <a:pt x="21418" y="2219"/>
                  </a:lnTo>
                  <a:lnTo>
                    <a:pt x="21527" y="2739"/>
                  </a:lnTo>
                  <a:lnTo>
                    <a:pt x="21600" y="3224"/>
                  </a:lnTo>
                  <a:lnTo>
                    <a:pt x="21600" y="3710"/>
                  </a:lnTo>
                  <a:lnTo>
                    <a:pt x="21564" y="4195"/>
                  </a:lnTo>
                  <a:lnTo>
                    <a:pt x="21455" y="4715"/>
                  </a:lnTo>
                  <a:lnTo>
                    <a:pt x="21273" y="5166"/>
                  </a:lnTo>
                  <a:lnTo>
                    <a:pt x="21164" y="5374"/>
                  </a:lnTo>
                  <a:lnTo>
                    <a:pt x="21019" y="5582"/>
                  </a:lnTo>
                  <a:lnTo>
                    <a:pt x="20838" y="5755"/>
                  </a:lnTo>
                  <a:lnTo>
                    <a:pt x="20692" y="5929"/>
                  </a:lnTo>
                  <a:lnTo>
                    <a:pt x="20511" y="6102"/>
                  </a:lnTo>
                  <a:lnTo>
                    <a:pt x="20075" y="6379"/>
                  </a:lnTo>
                  <a:lnTo>
                    <a:pt x="19821" y="6483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747046" y="272034"/>
              <a:ext cx="29883" cy="2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44" y="2181"/>
                  </a:moveTo>
                  <a:lnTo>
                    <a:pt x="19909" y="2600"/>
                  </a:lnTo>
                  <a:lnTo>
                    <a:pt x="18991" y="3397"/>
                  </a:lnTo>
                  <a:lnTo>
                    <a:pt x="18507" y="3733"/>
                  </a:lnTo>
                  <a:lnTo>
                    <a:pt x="17493" y="4404"/>
                  </a:lnTo>
                  <a:lnTo>
                    <a:pt x="16478" y="5033"/>
                  </a:lnTo>
                  <a:lnTo>
                    <a:pt x="15511" y="5746"/>
                  </a:lnTo>
                  <a:lnTo>
                    <a:pt x="14545" y="6417"/>
                  </a:lnTo>
                  <a:lnTo>
                    <a:pt x="14062" y="6795"/>
                  </a:lnTo>
                  <a:lnTo>
                    <a:pt x="13627" y="7172"/>
                  </a:lnTo>
                  <a:lnTo>
                    <a:pt x="13240" y="7591"/>
                  </a:lnTo>
                  <a:lnTo>
                    <a:pt x="12854" y="8053"/>
                  </a:lnTo>
                  <a:lnTo>
                    <a:pt x="12274" y="8682"/>
                  </a:lnTo>
                  <a:lnTo>
                    <a:pt x="11742" y="9269"/>
                  </a:lnTo>
                  <a:lnTo>
                    <a:pt x="11162" y="9898"/>
                  </a:lnTo>
                  <a:lnTo>
                    <a:pt x="10679" y="10569"/>
                  </a:lnTo>
                  <a:lnTo>
                    <a:pt x="9761" y="11911"/>
                  </a:lnTo>
                  <a:lnTo>
                    <a:pt x="8843" y="13296"/>
                  </a:lnTo>
                  <a:lnTo>
                    <a:pt x="7877" y="14722"/>
                  </a:lnTo>
                  <a:lnTo>
                    <a:pt x="6910" y="16106"/>
                  </a:lnTo>
                  <a:lnTo>
                    <a:pt x="5895" y="17490"/>
                  </a:lnTo>
                  <a:lnTo>
                    <a:pt x="4784" y="18874"/>
                  </a:lnTo>
                  <a:lnTo>
                    <a:pt x="4397" y="19377"/>
                  </a:lnTo>
                  <a:lnTo>
                    <a:pt x="3962" y="19838"/>
                  </a:lnTo>
                  <a:lnTo>
                    <a:pt x="3528" y="20258"/>
                  </a:lnTo>
                  <a:lnTo>
                    <a:pt x="3044" y="20635"/>
                  </a:lnTo>
                  <a:lnTo>
                    <a:pt x="2513" y="20971"/>
                  </a:lnTo>
                  <a:lnTo>
                    <a:pt x="1981" y="21223"/>
                  </a:lnTo>
                  <a:lnTo>
                    <a:pt x="1450" y="21432"/>
                  </a:lnTo>
                  <a:lnTo>
                    <a:pt x="870" y="21600"/>
                  </a:lnTo>
                  <a:lnTo>
                    <a:pt x="725" y="21600"/>
                  </a:lnTo>
                  <a:lnTo>
                    <a:pt x="532" y="21474"/>
                  </a:lnTo>
                  <a:lnTo>
                    <a:pt x="290" y="21264"/>
                  </a:lnTo>
                  <a:lnTo>
                    <a:pt x="145" y="20971"/>
                  </a:lnTo>
                  <a:lnTo>
                    <a:pt x="48" y="20635"/>
                  </a:lnTo>
                  <a:lnTo>
                    <a:pt x="0" y="20300"/>
                  </a:lnTo>
                  <a:lnTo>
                    <a:pt x="0" y="19964"/>
                  </a:lnTo>
                  <a:lnTo>
                    <a:pt x="48" y="19713"/>
                  </a:lnTo>
                  <a:lnTo>
                    <a:pt x="145" y="19545"/>
                  </a:lnTo>
                  <a:lnTo>
                    <a:pt x="821" y="18077"/>
                  </a:lnTo>
                  <a:lnTo>
                    <a:pt x="1595" y="16693"/>
                  </a:lnTo>
                  <a:lnTo>
                    <a:pt x="2464" y="15267"/>
                  </a:lnTo>
                  <a:lnTo>
                    <a:pt x="3431" y="13925"/>
                  </a:lnTo>
                  <a:lnTo>
                    <a:pt x="4397" y="12541"/>
                  </a:lnTo>
                  <a:lnTo>
                    <a:pt x="5412" y="11282"/>
                  </a:lnTo>
                  <a:lnTo>
                    <a:pt x="6572" y="9982"/>
                  </a:lnTo>
                  <a:lnTo>
                    <a:pt x="7732" y="8766"/>
                  </a:lnTo>
                  <a:lnTo>
                    <a:pt x="8988" y="7550"/>
                  </a:lnTo>
                  <a:lnTo>
                    <a:pt x="10244" y="6417"/>
                  </a:lnTo>
                  <a:lnTo>
                    <a:pt x="11597" y="5243"/>
                  </a:lnTo>
                  <a:lnTo>
                    <a:pt x="14400" y="3146"/>
                  </a:lnTo>
                  <a:lnTo>
                    <a:pt x="15946" y="2097"/>
                  </a:lnTo>
                  <a:lnTo>
                    <a:pt x="17444" y="1132"/>
                  </a:lnTo>
                  <a:lnTo>
                    <a:pt x="19087" y="168"/>
                  </a:lnTo>
                  <a:lnTo>
                    <a:pt x="19377" y="84"/>
                  </a:lnTo>
                  <a:lnTo>
                    <a:pt x="19667" y="42"/>
                  </a:lnTo>
                  <a:lnTo>
                    <a:pt x="20005" y="0"/>
                  </a:lnTo>
                  <a:lnTo>
                    <a:pt x="20634" y="0"/>
                  </a:lnTo>
                  <a:lnTo>
                    <a:pt x="21213" y="84"/>
                  </a:lnTo>
                  <a:lnTo>
                    <a:pt x="21407" y="168"/>
                  </a:lnTo>
                  <a:lnTo>
                    <a:pt x="21503" y="377"/>
                  </a:lnTo>
                  <a:lnTo>
                    <a:pt x="21552" y="587"/>
                  </a:lnTo>
                  <a:lnTo>
                    <a:pt x="21600" y="839"/>
                  </a:lnTo>
                  <a:lnTo>
                    <a:pt x="21600" y="1384"/>
                  </a:lnTo>
                  <a:lnTo>
                    <a:pt x="21552" y="1678"/>
                  </a:lnTo>
                  <a:lnTo>
                    <a:pt x="21503" y="1929"/>
                  </a:lnTo>
                  <a:lnTo>
                    <a:pt x="21407" y="2181"/>
                  </a:lnTo>
                  <a:lnTo>
                    <a:pt x="21020" y="2558"/>
                  </a:lnTo>
                  <a:lnTo>
                    <a:pt x="20489" y="2978"/>
                  </a:lnTo>
                  <a:lnTo>
                    <a:pt x="19957" y="3271"/>
                  </a:lnTo>
                  <a:lnTo>
                    <a:pt x="19426" y="3523"/>
                  </a:lnTo>
                  <a:lnTo>
                    <a:pt x="18846" y="3817"/>
                  </a:lnTo>
                  <a:lnTo>
                    <a:pt x="18314" y="4068"/>
                  </a:lnTo>
                  <a:lnTo>
                    <a:pt x="17251" y="4656"/>
                  </a:lnTo>
                  <a:lnTo>
                    <a:pt x="20344" y="218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747046" y="272034"/>
              <a:ext cx="29883" cy="2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44" y="2181"/>
                  </a:moveTo>
                  <a:lnTo>
                    <a:pt x="19909" y="2600"/>
                  </a:lnTo>
                  <a:lnTo>
                    <a:pt x="18991" y="3397"/>
                  </a:lnTo>
                  <a:lnTo>
                    <a:pt x="18507" y="3733"/>
                  </a:lnTo>
                  <a:lnTo>
                    <a:pt x="17493" y="4404"/>
                  </a:lnTo>
                  <a:lnTo>
                    <a:pt x="16478" y="5033"/>
                  </a:lnTo>
                  <a:lnTo>
                    <a:pt x="15511" y="5746"/>
                  </a:lnTo>
                  <a:lnTo>
                    <a:pt x="14545" y="6417"/>
                  </a:lnTo>
                  <a:lnTo>
                    <a:pt x="14062" y="6795"/>
                  </a:lnTo>
                  <a:lnTo>
                    <a:pt x="13627" y="7172"/>
                  </a:lnTo>
                  <a:lnTo>
                    <a:pt x="13240" y="7591"/>
                  </a:lnTo>
                  <a:lnTo>
                    <a:pt x="12854" y="8053"/>
                  </a:lnTo>
                  <a:lnTo>
                    <a:pt x="12274" y="8682"/>
                  </a:lnTo>
                  <a:lnTo>
                    <a:pt x="11742" y="9269"/>
                  </a:lnTo>
                  <a:lnTo>
                    <a:pt x="11162" y="9898"/>
                  </a:lnTo>
                  <a:lnTo>
                    <a:pt x="10679" y="10569"/>
                  </a:lnTo>
                  <a:lnTo>
                    <a:pt x="9761" y="11911"/>
                  </a:lnTo>
                  <a:lnTo>
                    <a:pt x="8843" y="13296"/>
                  </a:lnTo>
                  <a:lnTo>
                    <a:pt x="7877" y="14722"/>
                  </a:lnTo>
                  <a:lnTo>
                    <a:pt x="6910" y="16106"/>
                  </a:lnTo>
                  <a:lnTo>
                    <a:pt x="5895" y="17490"/>
                  </a:lnTo>
                  <a:lnTo>
                    <a:pt x="4784" y="18874"/>
                  </a:lnTo>
                  <a:lnTo>
                    <a:pt x="4397" y="19377"/>
                  </a:lnTo>
                  <a:lnTo>
                    <a:pt x="3962" y="19838"/>
                  </a:lnTo>
                  <a:lnTo>
                    <a:pt x="3528" y="20258"/>
                  </a:lnTo>
                  <a:lnTo>
                    <a:pt x="3044" y="20635"/>
                  </a:lnTo>
                  <a:lnTo>
                    <a:pt x="2513" y="20971"/>
                  </a:lnTo>
                  <a:lnTo>
                    <a:pt x="1981" y="21223"/>
                  </a:lnTo>
                  <a:lnTo>
                    <a:pt x="1450" y="21432"/>
                  </a:lnTo>
                  <a:lnTo>
                    <a:pt x="870" y="21600"/>
                  </a:lnTo>
                  <a:lnTo>
                    <a:pt x="725" y="21600"/>
                  </a:lnTo>
                  <a:lnTo>
                    <a:pt x="532" y="21474"/>
                  </a:lnTo>
                  <a:lnTo>
                    <a:pt x="290" y="21264"/>
                  </a:lnTo>
                  <a:lnTo>
                    <a:pt x="145" y="20971"/>
                  </a:lnTo>
                  <a:lnTo>
                    <a:pt x="48" y="20635"/>
                  </a:lnTo>
                  <a:lnTo>
                    <a:pt x="0" y="20300"/>
                  </a:lnTo>
                  <a:lnTo>
                    <a:pt x="0" y="19964"/>
                  </a:lnTo>
                  <a:lnTo>
                    <a:pt x="48" y="19713"/>
                  </a:lnTo>
                  <a:lnTo>
                    <a:pt x="145" y="19545"/>
                  </a:lnTo>
                  <a:lnTo>
                    <a:pt x="821" y="18077"/>
                  </a:lnTo>
                  <a:lnTo>
                    <a:pt x="1595" y="16693"/>
                  </a:lnTo>
                  <a:lnTo>
                    <a:pt x="2464" y="15267"/>
                  </a:lnTo>
                  <a:lnTo>
                    <a:pt x="3431" y="13925"/>
                  </a:lnTo>
                  <a:lnTo>
                    <a:pt x="4397" y="12541"/>
                  </a:lnTo>
                  <a:lnTo>
                    <a:pt x="5412" y="11282"/>
                  </a:lnTo>
                  <a:lnTo>
                    <a:pt x="6572" y="9982"/>
                  </a:lnTo>
                  <a:lnTo>
                    <a:pt x="7732" y="8766"/>
                  </a:lnTo>
                  <a:lnTo>
                    <a:pt x="8988" y="7550"/>
                  </a:lnTo>
                  <a:lnTo>
                    <a:pt x="10244" y="6417"/>
                  </a:lnTo>
                  <a:lnTo>
                    <a:pt x="11597" y="5243"/>
                  </a:lnTo>
                  <a:lnTo>
                    <a:pt x="14400" y="3146"/>
                  </a:lnTo>
                  <a:lnTo>
                    <a:pt x="15946" y="2097"/>
                  </a:lnTo>
                  <a:lnTo>
                    <a:pt x="17444" y="1132"/>
                  </a:lnTo>
                  <a:lnTo>
                    <a:pt x="19087" y="168"/>
                  </a:lnTo>
                  <a:lnTo>
                    <a:pt x="19377" y="84"/>
                  </a:lnTo>
                  <a:lnTo>
                    <a:pt x="19667" y="42"/>
                  </a:lnTo>
                  <a:lnTo>
                    <a:pt x="20005" y="0"/>
                  </a:lnTo>
                  <a:lnTo>
                    <a:pt x="20634" y="0"/>
                  </a:lnTo>
                  <a:lnTo>
                    <a:pt x="21213" y="84"/>
                  </a:lnTo>
                  <a:lnTo>
                    <a:pt x="21407" y="168"/>
                  </a:lnTo>
                  <a:lnTo>
                    <a:pt x="21503" y="377"/>
                  </a:lnTo>
                  <a:lnTo>
                    <a:pt x="21552" y="587"/>
                  </a:lnTo>
                  <a:lnTo>
                    <a:pt x="21600" y="839"/>
                  </a:lnTo>
                  <a:lnTo>
                    <a:pt x="21600" y="1384"/>
                  </a:lnTo>
                  <a:lnTo>
                    <a:pt x="21552" y="1678"/>
                  </a:lnTo>
                  <a:lnTo>
                    <a:pt x="21503" y="1929"/>
                  </a:lnTo>
                  <a:lnTo>
                    <a:pt x="21407" y="2181"/>
                  </a:lnTo>
                  <a:lnTo>
                    <a:pt x="21020" y="2558"/>
                  </a:lnTo>
                  <a:lnTo>
                    <a:pt x="20489" y="2978"/>
                  </a:lnTo>
                  <a:lnTo>
                    <a:pt x="19957" y="3271"/>
                  </a:lnTo>
                  <a:lnTo>
                    <a:pt x="19426" y="3523"/>
                  </a:lnTo>
                  <a:lnTo>
                    <a:pt x="18846" y="3817"/>
                  </a:lnTo>
                  <a:lnTo>
                    <a:pt x="18314" y="4068"/>
                  </a:lnTo>
                  <a:lnTo>
                    <a:pt x="17251" y="4656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6610" y="255985"/>
              <a:ext cx="60832" cy="37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8" y="13264"/>
                  </a:moveTo>
                  <a:lnTo>
                    <a:pt x="18954" y="13518"/>
                  </a:lnTo>
                  <a:lnTo>
                    <a:pt x="17944" y="13743"/>
                  </a:lnTo>
                  <a:lnTo>
                    <a:pt x="15875" y="14193"/>
                  </a:lnTo>
                  <a:lnTo>
                    <a:pt x="14865" y="14419"/>
                  </a:lnTo>
                  <a:lnTo>
                    <a:pt x="13831" y="14672"/>
                  </a:lnTo>
                  <a:lnTo>
                    <a:pt x="12820" y="15010"/>
                  </a:lnTo>
                  <a:lnTo>
                    <a:pt x="12339" y="15179"/>
                  </a:lnTo>
                  <a:lnTo>
                    <a:pt x="11858" y="15376"/>
                  </a:lnTo>
                  <a:lnTo>
                    <a:pt x="11546" y="15573"/>
                  </a:lnTo>
                  <a:lnTo>
                    <a:pt x="11281" y="15799"/>
                  </a:lnTo>
                  <a:lnTo>
                    <a:pt x="11065" y="16052"/>
                  </a:lnTo>
                  <a:lnTo>
                    <a:pt x="10872" y="16334"/>
                  </a:lnTo>
                  <a:lnTo>
                    <a:pt x="10680" y="16644"/>
                  </a:lnTo>
                  <a:lnTo>
                    <a:pt x="10391" y="17376"/>
                  </a:lnTo>
                  <a:lnTo>
                    <a:pt x="10271" y="17742"/>
                  </a:lnTo>
                  <a:lnTo>
                    <a:pt x="9982" y="18502"/>
                  </a:lnTo>
                  <a:lnTo>
                    <a:pt x="9742" y="19263"/>
                  </a:lnTo>
                  <a:lnTo>
                    <a:pt x="9621" y="19629"/>
                  </a:lnTo>
                  <a:lnTo>
                    <a:pt x="9477" y="19995"/>
                  </a:lnTo>
                  <a:lnTo>
                    <a:pt x="9309" y="20361"/>
                  </a:lnTo>
                  <a:lnTo>
                    <a:pt x="9140" y="20671"/>
                  </a:lnTo>
                  <a:lnTo>
                    <a:pt x="8876" y="20924"/>
                  </a:lnTo>
                  <a:lnTo>
                    <a:pt x="8539" y="21178"/>
                  </a:lnTo>
                  <a:lnTo>
                    <a:pt x="8395" y="21262"/>
                  </a:lnTo>
                  <a:lnTo>
                    <a:pt x="8226" y="21347"/>
                  </a:lnTo>
                  <a:lnTo>
                    <a:pt x="8034" y="21431"/>
                  </a:lnTo>
                  <a:lnTo>
                    <a:pt x="7865" y="21487"/>
                  </a:lnTo>
                  <a:lnTo>
                    <a:pt x="7673" y="21544"/>
                  </a:lnTo>
                  <a:lnTo>
                    <a:pt x="7288" y="21600"/>
                  </a:lnTo>
                  <a:lnTo>
                    <a:pt x="7072" y="21600"/>
                  </a:lnTo>
                  <a:lnTo>
                    <a:pt x="6687" y="21544"/>
                  </a:lnTo>
                  <a:lnTo>
                    <a:pt x="6470" y="21487"/>
                  </a:lnTo>
                  <a:lnTo>
                    <a:pt x="6302" y="21403"/>
                  </a:lnTo>
                  <a:lnTo>
                    <a:pt x="6158" y="21290"/>
                  </a:lnTo>
                  <a:lnTo>
                    <a:pt x="6013" y="21149"/>
                  </a:lnTo>
                  <a:lnTo>
                    <a:pt x="5893" y="21009"/>
                  </a:lnTo>
                  <a:lnTo>
                    <a:pt x="5797" y="20811"/>
                  </a:lnTo>
                  <a:lnTo>
                    <a:pt x="5556" y="20445"/>
                  </a:lnTo>
                  <a:lnTo>
                    <a:pt x="5388" y="20023"/>
                  </a:lnTo>
                  <a:lnTo>
                    <a:pt x="5244" y="19601"/>
                  </a:lnTo>
                  <a:lnTo>
                    <a:pt x="5147" y="19178"/>
                  </a:lnTo>
                  <a:lnTo>
                    <a:pt x="5051" y="18784"/>
                  </a:lnTo>
                  <a:lnTo>
                    <a:pt x="5003" y="18390"/>
                  </a:lnTo>
                  <a:lnTo>
                    <a:pt x="4763" y="16953"/>
                  </a:lnTo>
                  <a:lnTo>
                    <a:pt x="4330" y="14081"/>
                  </a:lnTo>
                  <a:lnTo>
                    <a:pt x="4041" y="12701"/>
                  </a:lnTo>
                  <a:lnTo>
                    <a:pt x="3921" y="12053"/>
                  </a:lnTo>
                  <a:lnTo>
                    <a:pt x="3776" y="11377"/>
                  </a:lnTo>
                  <a:lnTo>
                    <a:pt x="3608" y="10701"/>
                  </a:lnTo>
                  <a:lnTo>
                    <a:pt x="3440" y="10054"/>
                  </a:lnTo>
                  <a:lnTo>
                    <a:pt x="3247" y="9378"/>
                  </a:lnTo>
                  <a:lnTo>
                    <a:pt x="2814" y="8139"/>
                  </a:lnTo>
                  <a:lnTo>
                    <a:pt x="2526" y="7491"/>
                  </a:lnTo>
                  <a:lnTo>
                    <a:pt x="2357" y="7097"/>
                  </a:lnTo>
                  <a:lnTo>
                    <a:pt x="2165" y="6759"/>
                  </a:lnTo>
                  <a:lnTo>
                    <a:pt x="1924" y="6421"/>
                  </a:lnTo>
                  <a:lnTo>
                    <a:pt x="1660" y="6083"/>
                  </a:lnTo>
                  <a:lnTo>
                    <a:pt x="1058" y="5379"/>
                  </a:lnTo>
                  <a:lnTo>
                    <a:pt x="481" y="4619"/>
                  </a:lnTo>
                  <a:lnTo>
                    <a:pt x="337" y="4393"/>
                  </a:lnTo>
                  <a:lnTo>
                    <a:pt x="144" y="3886"/>
                  </a:lnTo>
                  <a:lnTo>
                    <a:pt x="72" y="3633"/>
                  </a:lnTo>
                  <a:lnTo>
                    <a:pt x="24" y="3126"/>
                  </a:lnTo>
                  <a:lnTo>
                    <a:pt x="0" y="2844"/>
                  </a:lnTo>
                  <a:lnTo>
                    <a:pt x="24" y="2591"/>
                  </a:lnTo>
                  <a:lnTo>
                    <a:pt x="48" y="2309"/>
                  </a:lnTo>
                  <a:lnTo>
                    <a:pt x="96" y="2028"/>
                  </a:lnTo>
                  <a:lnTo>
                    <a:pt x="168" y="1774"/>
                  </a:lnTo>
                  <a:lnTo>
                    <a:pt x="457" y="1014"/>
                  </a:lnTo>
                  <a:lnTo>
                    <a:pt x="577" y="789"/>
                  </a:lnTo>
                  <a:lnTo>
                    <a:pt x="722" y="535"/>
                  </a:lnTo>
                  <a:lnTo>
                    <a:pt x="866" y="338"/>
                  </a:lnTo>
                  <a:lnTo>
                    <a:pt x="1203" y="113"/>
                  </a:lnTo>
                  <a:lnTo>
                    <a:pt x="1539" y="0"/>
                  </a:lnTo>
                  <a:lnTo>
                    <a:pt x="1900" y="0"/>
                  </a:lnTo>
                  <a:lnTo>
                    <a:pt x="2069" y="28"/>
                  </a:lnTo>
                  <a:lnTo>
                    <a:pt x="2405" y="169"/>
                  </a:lnTo>
                  <a:lnTo>
                    <a:pt x="2766" y="310"/>
                  </a:lnTo>
                  <a:lnTo>
                    <a:pt x="3055" y="507"/>
                  </a:lnTo>
                  <a:lnTo>
                    <a:pt x="3319" y="704"/>
                  </a:lnTo>
                  <a:lnTo>
                    <a:pt x="3704" y="1126"/>
                  </a:lnTo>
                  <a:lnTo>
                    <a:pt x="4065" y="1605"/>
                  </a:lnTo>
                  <a:lnTo>
                    <a:pt x="4426" y="2112"/>
                  </a:lnTo>
                  <a:lnTo>
                    <a:pt x="4739" y="2647"/>
                  </a:lnTo>
                  <a:lnTo>
                    <a:pt x="5340" y="3746"/>
                  </a:lnTo>
                  <a:lnTo>
                    <a:pt x="5965" y="4872"/>
                  </a:lnTo>
                  <a:lnTo>
                    <a:pt x="6254" y="5407"/>
                  </a:lnTo>
                  <a:lnTo>
                    <a:pt x="6567" y="5998"/>
                  </a:lnTo>
                  <a:lnTo>
                    <a:pt x="6879" y="6505"/>
                  </a:lnTo>
                  <a:lnTo>
                    <a:pt x="7240" y="7012"/>
                  </a:lnTo>
                  <a:lnTo>
                    <a:pt x="7601" y="7491"/>
                  </a:lnTo>
                  <a:lnTo>
                    <a:pt x="8178" y="8167"/>
                  </a:lnTo>
                  <a:lnTo>
                    <a:pt x="8395" y="8336"/>
                  </a:lnTo>
                  <a:lnTo>
                    <a:pt x="8635" y="8533"/>
                  </a:lnTo>
                  <a:lnTo>
                    <a:pt x="8876" y="8702"/>
                  </a:lnTo>
                  <a:lnTo>
                    <a:pt x="9188" y="8927"/>
                  </a:lnTo>
                  <a:lnTo>
                    <a:pt x="9501" y="9124"/>
                  </a:lnTo>
                  <a:lnTo>
                    <a:pt x="9838" y="9293"/>
                  </a:lnTo>
                  <a:lnTo>
                    <a:pt x="10151" y="9462"/>
                  </a:lnTo>
                  <a:lnTo>
                    <a:pt x="10511" y="9631"/>
                  </a:lnTo>
                  <a:lnTo>
                    <a:pt x="11522" y="9969"/>
                  </a:lnTo>
                  <a:lnTo>
                    <a:pt x="12219" y="10138"/>
                  </a:lnTo>
                  <a:lnTo>
                    <a:pt x="12917" y="10223"/>
                  </a:lnTo>
                  <a:lnTo>
                    <a:pt x="13662" y="10307"/>
                  </a:lnTo>
                  <a:lnTo>
                    <a:pt x="15130" y="10307"/>
                  </a:lnTo>
                  <a:lnTo>
                    <a:pt x="15851" y="10279"/>
                  </a:lnTo>
                  <a:lnTo>
                    <a:pt x="16621" y="10223"/>
                  </a:lnTo>
                  <a:lnTo>
                    <a:pt x="18858" y="9969"/>
                  </a:lnTo>
                  <a:lnTo>
                    <a:pt x="20373" y="9772"/>
                  </a:lnTo>
                  <a:lnTo>
                    <a:pt x="20710" y="9772"/>
                  </a:lnTo>
                  <a:lnTo>
                    <a:pt x="20854" y="9828"/>
                  </a:lnTo>
                  <a:lnTo>
                    <a:pt x="20975" y="9885"/>
                  </a:lnTo>
                  <a:lnTo>
                    <a:pt x="21119" y="9969"/>
                  </a:lnTo>
                  <a:lnTo>
                    <a:pt x="21215" y="10054"/>
                  </a:lnTo>
                  <a:lnTo>
                    <a:pt x="21335" y="10138"/>
                  </a:lnTo>
                  <a:lnTo>
                    <a:pt x="21432" y="10279"/>
                  </a:lnTo>
                  <a:lnTo>
                    <a:pt x="21504" y="10392"/>
                  </a:lnTo>
                  <a:lnTo>
                    <a:pt x="21552" y="10532"/>
                  </a:lnTo>
                  <a:lnTo>
                    <a:pt x="21600" y="10701"/>
                  </a:lnTo>
                  <a:lnTo>
                    <a:pt x="21600" y="10870"/>
                  </a:lnTo>
                  <a:lnTo>
                    <a:pt x="21576" y="11039"/>
                  </a:lnTo>
                  <a:lnTo>
                    <a:pt x="21504" y="11237"/>
                  </a:lnTo>
                  <a:lnTo>
                    <a:pt x="21408" y="11434"/>
                  </a:lnTo>
                  <a:lnTo>
                    <a:pt x="21215" y="11997"/>
                  </a:lnTo>
                  <a:lnTo>
                    <a:pt x="21095" y="12250"/>
                  </a:lnTo>
                  <a:lnTo>
                    <a:pt x="20951" y="12504"/>
                  </a:lnTo>
                  <a:lnTo>
                    <a:pt x="20782" y="12729"/>
                  </a:lnTo>
                  <a:lnTo>
                    <a:pt x="20542" y="12926"/>
                  </a:lnTo>
                  <a:lnTo>
                    <a:pt x="20421" y="13011"/>
                  </a:lnTo>
                  <a:lnTo>
                    <a:pt x="20301" y="13123"/>
                  </a:lnTo>
                  <a:lnTo>
                    <a:pt x="20157" y="13208"/>
                  </a:lnTo>
                  <a:lnTo>
                    <a:pt x="19988" y="13264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680879" y="257590"/>
              <a:ext cx="52294" cy="3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12" y="11405"/>
                  </a:moveTo>
                  <a:lnTo>
                    <a:pt x="10614" y="11503"/>
                  </a:lnTo>
                  <a:lnTo>
                    <a:pt x="12188" y="11601"/>
                  </a:lnTo>
                  <a:lnTo>
                    <a:pt x="13761" y="11764"/>
                  </a:lnTo>
                  <a:lnTo>
                    <a:pt x="15335" y="11862"/>
                  </a:lnTo>
                  <a:lnTo>
                    <a:pt x="16136" y="11895"/>
                  </a:lnTo>
                  <a:lnTo>
                    <a:pt x="16908" y="11895"/>
                  </a:lnTo>
                  <a:lnTo>
                    <a:pt x="17709" y="11862"/>
                  </a:lnTo>
                  <a:lnTo>
                    <a:pt x="18482" y="11829"/>
                  </a:lnTo>
                  <a:lnTo>
                    <a:pt x="19254" y="11731"/>
                  </a:lnTo>
                  <a:lnTo>
                    <a:pt x="20055" y="11601"/>
                  </a:lnTo>
                  <a:lnTo>
                    <a:pt x="20799" y="11437"/>
                  </a:lnTo>
                  <a:lnTo>
                    <a:pt x="21600" y="11241"/>
                  </a:lnTo>
                  <a:lnTo>
                    <a:pt x="21400" y="11699"/>
                  </a:lnTo>
                  <a:lnTo>
                    <a:pt x="21257" y="11895"/>
                  </a:lnTo>
                  <a:lnTo>
                    <a:pt x="21056" y="12091"/>
                  </a:lnTo>
                  <a:lnTo>
                    <a:pt x="20713" y="12450"/>
                  </a:lnTo>
                  <a:lnTo>
                    <a:pt x="20341" y="12744"/>
                  </a:lnTo>
                  <a:lnTo>
                    <a:pt x="19941" y="13006"/>
                  </a:lnTo>
                  <a:lnTo>
                    <a:pt x="19540" y="13169"/>
                  </a:lnTo>
                  <a:lnTo>
                    <a:pt x="19140" y="13300"/>
                  </a:lnTo>
                  <a:lnTo>
                    <a:pt x="18825" y="13333"/>
                  </a:lnTo>
                  <a:lnTo>
                    <a:pt x="17852" y="13398"/>
                  </a:lnTo>
                  <a:lnTo>
                    <a:pt x="16822" y="13463"/>
                  </a:lnTo>
                  <a:lnTo>
                    <a:pt x="15821" y="13561"/>
                  </a:lnTo>
                  <a:lnTo>
                    <a:pt x="14791" y="13725"/>
                  </a:lnTo>
                  <a:lnTo>
                    <a:pt x="13790" y="13888"/>
                  </a:lnTo>
                  <a:lnTo>
                    <a:pt x="12846" y="14084"/>
                  </a:lnTo>
                  <a:lnTo>
                    <a:pt x="12388" y="14215"/>
                  </a:lnTo>
                  <a:lnTo>
                    <a:pt x="11901" y="14346"/>
                  </a:lnTo>
                  <a:lnTo>
                    <a:pt x="11472" y="14509"/>
                  </a:lnTo>
                  <a:lnTo>
                    <a:pt x="11043" y="14705"/>
                  </a:lnTo>
                  <a:lnTo>
                    <a:pt x="10643" y="14901"/>
                  </a:lnTo>
                  <a:lnTo>
                    <a:pt x="10242" y="15130"/>
                  </a:lnTo>
                  <a:lnTo>
                    <a:pt x="9870" y="15391"/>
                  </a:lnTo>
                  <a:lnTo>
                    <a:pt x="9555" y="15653"/>
                  </a:lnTo>
                  <a:lnTo>
                    <a:pt x="8955" y="16339"/>
                  </a:lnTo>
                  <a:lnTo>
                    <a:pt x="8669" y="16698"/>
                  </a:lnTo>
                  <a:lnTo>
                    <a:pt x="8411" y="17090"/>
                  </a:lnTo>
                  <a:lnTo>
                    <a:pt x="8211" y="17515"/>
                  </a:lnTo>
                  <a:lnTo>
                    <a:pt x="8039" y="18005"/>
                  </a:lnTo>
                  <a:lnTo>
                    <a:pt x="7896" y="18496"/>
                  </a:lnTo>
                  <a:lnTo>
                    <a:pt x="7725" y="19607"/>
                  </a:lnTo>
                  <a:lnTo>
                    <a:pt x="7696" y="20260"/>
                  </a:lnTo>
                  <a:lnTo>
                    <a:pt x="7725" y="20881"/>
                  </a:lnTo>
                  <a:lnTo>
                    <a:pt x="7753" y="21600"/>
                  </a:lnTo>
                  <a:lnTo>
                    <a:pt x="6380" y="21600"/>
                  </a:lnTo>
                  <a:lnTo>
                    <a:pt x="6437" y="20293"/>
                  </a:lnTo>
                  <a:lnTo>
                    <a:pt x="6437" y="19018"/>
                  </a:lnTo>
                  <a:lnTo>
                    <a:pt x="6408" y="18398"/>
                  </a:lnTo>
                  <a:lnTo>
                    <a:pt x="6351" y="17744"/>
                  </a:lnTo>
                  <a:lnTo>
                    <a:pt x="6265" y="17156"/>
                  </a:lnTo>
                  <a:lnTo>
                    <a:pt x="6180" y="16535"/>
                  </a:lnTo>
                  <a:lnTo>
                    <a:pt x="6094" y="15947"/>
                  </a:lnTo>
                  <a:lnTo>
                    <a:pt x="5979" y="15326"/>
                  </a:lnTo>
                  <a:lnTo>
                    <a:pt x="5836" y="14738"/>
                  </a:lnTo>
                  <a:lnTo>
                    <a:pt x="5665" y="14182"/>
                  </a:lnTo>
                  <a:lnTo>
                    <a:pt x="5321" y="13006"/>
                  </a:lnTo>
                  <a:lnTo>
                    <a:pt x="4463" y="10718"/>
                  </a:lnTo>
                  <a:lnTo>
                    <a:pt x="3948" y="9640"/>
                  </a:lnTo>
                  <a:lnTo>
                    <a:pt x="3433" y="8496"/>
                  </a:lnTo>
                  <a:lnTo>
                    <a:pt x="2232" y="6339"/>
                  </a:lnTo>
                  <a:lnTo>
                    <a:pt x="1602" y="5261"/>
                  </a:lnTo>
                  <a:lnTo>
                    <a:pt x="915" y="4215"/>
                  </a:lnTo>
                  <a:lnTo>
                    <a:pt x="229" y="3137"/>
                  </a:lnTo>
                  <a:lnTo>
                    <a:pt x="143" y="3006"/>
                  </a:lnTo>
                  <a:lnTo>
                    <a:pt x="86" y="2876"/>
                  </a:lnTo>
                  <a:lnTo>
                    <a:pt x="29" y="2549"/>
                  </a:lnTo>
                  <a:lnTo>
                    <a:pt x="0" y="2189"/>
                  </a:lnTo>
                  <a:lnTo>
                    <a:pt x="0" y="1797"/>
                  </a:lnTo>
                  <a:lnTo>
                    <a:pt x="29" y="915"/>
                  </a:lnTo>
                  <a:lnTo>
                    <a:pt x="86" y="0"/>
                  </a:lnTo>
                  <a:lnTo>
                    <a:pt x="401" y="294"/>
                  </a:lnTo>
                  <a:lnTo>
                    <a:pt x="715" y="621"/>
                  </a:lnTo>
                  <a:lnTo>
                    <a:pt x="1001" y="948"/>
                  </a:lnTo>
                  <a:lnTo>
                    <a:pt x="1574" y="1732"/>
                  </a:lnTo>
                  <a:lnTo>
                    <a:pt x="1831" y="2157"/>
                  </a:lnTo>
                  <a:lnTo>
                    <a:pt x="2289" y="3006"/>
                  </a:lnTo>
                  <a:lnTo>
                    <a:pt x="3118" y="4869"/>
                  </a:lnTo>
                  <a:lnTo>
                    <a:pt x="3948" y="6764"/>
                  </a:lnTo>
                  <a:lnTo>
                    <a:pt x="4377" y="7679"/>
                  </a:lnTo>
                  <a:lnTo>
                    <a:pt x="4835" y="8496"/>
                  </a:lnTo>
                  <a:lnTo>
                    <a:pt x="5092" y="8921"/>
                  </a:lnTo>
                  <a:lnTo>
                    <a:pt x="5350" y="9280"/>
                  </a:lnTo>
                  <a:lnTo>
                    <a:pt x="5636" y="9673"/>
                  </a:lnTo>
                  <a:lnTo>
                    <a:pt x="5922" y="9999"/>
                  </a:lnTo>
                  <a:lnTo>
                    <a:pt x="6208" y="10293"/>
                  </a:lnTo>
                  <a:lnTo>
                    <a:pt x="6523" y="10555"/>
                  </a:lnTo>
                  <a:lnTo>
                    <a:pt x="6895" y="10784"/>
                  </a:lnTo>
                  <a:lnTo>
                    <a:pt x="7267" y="10980"/>
                  </a:lnTo>
                  <a:lnTo>
                    <a:pt x="7639" y="11143"/>
                  </a:lnTo>
                  <a:lnTo>
                    <a:pt x="8068" y="11274"/>
                  </a:lnTo>
                  <a:lnTo>
                    <a:pt x="8497" y="11372"/>
                  </a:lnTo>
                  <a:lnTo>
                    <a:pt x="9012" y="1140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0879" y="257590"/>
              <a:ext cx="52294" cy="3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12" y="11405"/>
                  </a:moveTo>
                  <a:lnTo>
                    <a:pt x="10614" y="11503"/>
                  </a:lnTo>
                  <a:lnTo>
                    <a:pt x="12188" y="11601"/>
                  </a:lnTo>
                  <a:lnTo>
                    <a:pt x="13761" y="11764"/>
                  </a:lnTo>
                  <a:lnTo>
                    <a:pt x="15335" y="11862"/>
                  </a:lnTo>
                  <a:lnTo>
                    <a:pt x="16136" y="11895"/>
                  </a:lnTo>
                  <a:lnTo>
                    <a:pt x="16908" y="11895"/>
                  </a:lnTo>
                  <a:lnTo>
                    <a:pt x="17709" y="11862"/>
                  </a:lnTo>
                  <a:lnTo>
                    <a:pt x="18482" y="11829"/>
                  </a:lnTo>
                  <a:lnTo>
                    <a:pt x="19254" y="11731"/>
                  </a:lnTo>
                  <a:lnTo>
                    <a:pt x="20055" y="11601"/>
                  </a:lnTo>
                  <a:lnTo>
                    <a:pt x="20799" y="11437"/>
                  </a:lnTo>
                  <a:lnTo>
                    <a:pt x="21600" y="11241"/>
                  </a:lnTo>
                  <a:lnTo>
                    <a:pt x="21400" y="11699"/>
                  </a:lnTo>
                  <a:lnTo>
                    <a:pt x="21257" y="11895"/>
                  </a:lnTo>
                  <a:lnTo>
                    <a:pt x="21056" y="12091"/>
                  </a:lnTo>
                  <a:lnTo>
                    <a:pt x="20713" y="12450"/>
                  </a:lnTo>
                  <a:lnTo>
                    <a:pt x="20341" y="12744"/>
                  </a:lnTo>
                  <a:lnTo>
                    <a:pt x="19941" y="13006"/>
                  </a:lnTo>
                  <a:lnTo>
                    <a:pt x="19540" y="13169"/>
                  </a:lnTo>
                  <a:lnTo>
                    <a:pt x="19140" y="13300"/>
                  </a:lnTo>
                  <a:lnTo>
                    <a:pt x="18825" y="13333"/>
                  </a:lnTo>
                  <a:lnTo>
                    <a:pt x="17852" y="13398"/>
                  </a:lnTo>
                  <a:lnTo>
                    <a:pt x="16822" y="13463"/>
                  </a:lnTo>
                  <a:lnTo>
                    <a:pt x="15821" y="13561"/>
                  </a:lnTo>
                  <a:lnTo>
                    <a:pt x="14791" y="13725"/>
                  </a:lnTo>
                  <a:lnTo>
                    <a:pt x="13790" y="13888"/>
                  </a:lnTo>
                  <a:lnTo>
                    <a:pt x="12846" y="14084"/>
                  </a:lnTo>
                  <a:lnTo>
                    <a:pt x="12388" y="14215"/>
                  </a:lnTo>
                  <a:lnTo>
                    <a:pt x="11901" y="14346"/>
                  </a:lnTo>
                  <a:lnTo>
                    <a:pt x="11472" y="14509"/>
                  </a:lnTo>
                  <a:lnTo>
                    <a:pt x="11043" y="14705"/>
                  </a:lnTo>
                  <a:lnTo>
                    <a:pt x="10643" y="14901"/>
                  </a:lnTo>
                  <a:lnTo>
                    <a:pt x="10242" y="15130"/>
                  </a:lnTo>
                  <a:lnTo>
                    <a:pt x="9870" y="15391"/>
                  </a:lnTo>
                  <a:lnTo>
                    <a:pt x="9555" y="15653"/>
                  </a:lnTo>
                  <a:lnTo>
                    <a:pt x="8955" y="16339"/>
                  </a:lnTo>
                  <a:lnTo>
                    <a:pt x="8669" y="16698"/>
                  </a:lnTo>
                  <a:lnTo>
                    <a:pt x="8411" y="17090"/>
                  </a:lnTo>
                  <a:lnTo>
                    <a:pt x="8211" y="17515"/>
                  </a:lnTo>
                  <a:lnTo>
                    <a:pt x="8039" y="18005"/>
                  </a:lnTo>
                  <a:lnTo>
                    <a:pt x="7896" y="18496"/>
                  </a:lnTo>
                  <a:lnTo>
                    <a:pt x="7725" y="19607"/>
                  </a:lnTo>
                  <a:lnTo>
                    <a:pt x="7696" y="20260"/>
                  </a:lnTo>
                  <a:lnTo>
                    <a:pt x="7725" y="20881"/>
                  </a:lnTo>
                  <a:lnTo>
                    <a:pt x="7753" y="21600"/>
                  </a:lnTo>
                  <a:lnTo>
                    <a:pt x="6380" y="21600"/>
                  </a:lnTo>
                  <a:lnTo>
                    <a:pt x="6437" y="20293"/>
                  </a:lnTo>
                  <a:lnTo>
                    <a:pt x="6437" y="19018"/>
                  </a:lnTo>
                  <a:lnTo>
                    <a:pt x="6408" y="18398"/>
                  </a:lnTo>
                  <a:lnTo>
                    <a:pt x="6351" y="17744"/>
                  </a:lnTo>
                  <a:lnTo>
                    <a:pt x="6265" y="17156"/>
                  </a:lnTo>
                  <a:lnTo>
                    <a:pt x="6180" y="16535"/>
                  </a:lnTo>
                  <a:lnTo>
                    <a:pt x="6094" y="15947"/>
                  </a:lnTo>
                  <a:lnTo>
                    <a:pt x="5979" y="15326"/>
                  </a:lnTo>
                  <a:lnTo>
                    <a:pt x="5836" y="14738"/>
                  </a:lnTo>
                  <a:lnTo>
                    <a:pt x="5665" y="14182"/>
                  </a:lnTo>
                  <a:lnTo>
                    <a:pt x="5321" y="13006"/>
                  </a:lnTo>
                  <a:lnTo>
                    <a:pt x="4463" y="10718"/>
                  </a:lnTo>
                  <a:lnTo>
                    <a:pt x="3948" y="9640"/>
                  </a:lnTo>
                  <a:lnTo>
                    <a:pt x="3433" y="8496"/>
                  </a:lnTo>
                  <a:lnTo>
                    <a:pt x="2232" y="6339"/>
                  </a:lnTo>
                  <a:lnTo>
                    <a:pt x="1602" y="5261"/>
                  </a:lnTo>
                  <a:lnTo>
                    <a:pt x="915" y="4215"/>
                  </a:lnTo>
                  <a:lnTo>
                    <a:pt x="229" y="3137"/>
                  </a:lnTo>
                  <a:lnTo>
                    <a:pt x="143" y="3006"/>
                  </a:lnTo>
                  <a:lnTo>
                    <a:pt x="86" y="2876"/>
                  </a:lnTo>
                  <a:lnTo>
                    <a:pt x="29" y="2549"/>
                  </a:lnTo>
                  <a:lnTo>
                    <a:pt x="0" y="2189"/>
                  </a:lnTo>
                  <a:lnTo>
                    <a:pt x="0" y="1797"/>
                  </a:lnTo>
                  <a:lnTo>
                    <a:pt x="29" y="915"/>
                  </a:lnTo>
                  <a:lnTo>
                    <a:pt x="86" y="0"/>
                  </a:lnTo>
                  <a:lnTo>
                    <a:pt x="401" y="294"/>
                  </a:lnTo>
                  <a:lnTo>
                    <a:pt x="715" y="621"/>
                  </a:lnTo>
                  <a:lnTo>
                    <a:pt x="1001" y="948"/>
                  </a:lnTo>
                  <a:lnTo>
                    <a:pt x="1574" y="1732"/>
                  </a:lnTo>
                  <a:lnTo>
                    <a:pt x="1831" y="2157"/>
                  </a:lnTo>
                  <a:lnTo>
                    <a:pt x="2289" y="3006"/>
                  </a:lnTo>
                  <a:lnTo>
                    <a:pt x="3118" y="4869"/>
                  </a:lnTo>
                  <a:lnTo>
                    <a:pt x="3948" y="6764"/>
                  </a:lnTo>
                  <a:lnTo>
                    <a:pt x="4377" y="7679"/>
                  </a:lnTo>
                  <a:lnTo>
                    <a:pt x="4835" y="8496"/>
                  </a:lnTo>
                  <a:lnTo>
                    <a:pt x="5092" y="8921"/>
                  </a:lnTo>
                  <a:lnTo>
                    <a:pt x="5350" y="9280"/>
                  </a:lnTo>
                  <a:lnTo>
                    <a:pt x="5636" y="9673"/>
                  </a:lnTo>
                  <a:lnTo>
                    <a:pt x="5922" y="9999"/>
                  </a:lnTo>
                  <a:lnTo>
                    <a:pt x="6208" y="10293"/>
                  </a:lnTo>
                  <a:lnTo>
                    <a:pt x="6523" y="10555"/>
                  </a:lnTo>
                  <a:lnTo>
                    <a:pt x="6895" y="10784"/>
                  </a:lnTo>
                  <a:lnTo>
                    <a:pt x="7267" y="10980"/>
                  </a:lnTo>
                  <a:lnTo>
                    <a:pt x="7639" y="11143"/>
                  </a:lnTo>
                  <a:lnTo>
                    <a:pt x="8068" y="11274"/>
                  </a:lnTo>
                  <a:lnTo>
                    <a:pt x="8497" y="11372"/>
                  </a:lnTo>
                  <a:lnTo>
                    <a:pt x="9012" y="11405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768390" y="370737"/>
              <a:ext cx="52294" cy="40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90" y="0"/>
                  </a:moveTo>
                  <a:lnTo>
                    <a:pt x="19739" y="726"/>
                  </a:lnTo>
                  <a:lnTo>
                    <a:pt x="18984" y="2071"/>
                  </a:lnTo>
                  <a:lnTo>
                    <a:pt x="18553" y="2744"/>
                  </a:lnTo>
                  <a:lnTo>
                    <a:pt x="17744" y="4062"/>
                  </a:lnTo>
                  <a:lnTo>
                    <a:pt x="16072" y="6644"/>
                  </a:lnTo>
                  <a:lnTo>
                    <a:pt x="15236" y="7989"/>
                  </a:lnTo>
                  <a:lnTo>
                    <a:pt x="14858" y="8635"/>
                  </a:lnTo>
                  <a:lnTo>
                    <a:pt x="14454" y="9334"/>
                  </a:lnTo>
                  <a:lnTo>
                    <a:pt x="14103" y="10006"/>
                  </a:lnTo>
                  <a:lnTo>
                    <a:pt x="13726" y="10706"/>
                  </a:lnTo>
                  <a:lnTo>
                    <a:pt x="13456" y="11082"/>
                  </a:lnTo>
                  <a:lnTo>
                    <a:pt x="13160" y="11459"/>
                  </a:lnTo>
                  <a:lnTo>
                    <a:pt x="12809" y="11836"/>
                  </a:lnTo>
                  <a:lnTo>
                    <a:pt x="12458" y="12185"/>
                  </a:lnTo>
                  <a:lnTo>
                    <a:pt x="11622" y="12912"/>
                  </a:lnTo>
                  <a:lnTo>
                    <a:pt x="10840" y="13584"/>
                  </a:lnTo>
                  <a:lnTo>
                    <a:pt x="10220" y="14122"/>
                  </a:lnTo>
                  <a:lnTo>
                    <a:pt x="9600" y="14633"/>
                  </a:lnTo>
                  <a:lnTo>
                    <a:pt x="9007" y="15090"/>
                  </a:lnTo>
                  <a:lnTo>
                    <a:pt x="8360" y="15548"/>
                  </a:lnTo>
                  <a:lnTo>
                    <a:pt x="7092" y="16408"/>
                  </a:lnTo>
                  <a:lnTo>
                    <a:pt x="5798" y="17215"/>
                  </a:lnTo>
                  <a:lnTo>
                    <a:pt x="4476" y="18022"/>
                  </a:lnTo>
                  <a:lnTo>
                    <a:pt x="3155" y="18802"/>
                  </a:lnTo>
                  <a:lnTo>
                    <a:pt x="1834" y="19663"/>
                  </a:lnTo>
                  <a:lnTo>
                    <a:pt x="539" y="20524"/>
                  </a:lnTo>
                  <a:lnTo>
                    <a:pt x="378" y="20685"/>
                  </a:lnTo>
                  <a:lnTo>
                    <a:pt x="135" y="20981"/>
                  </a:lnTo>
                  <a:lnTo>
                    <a:pt x="54" y="21116"/>
                  </a:lnTo>
                  <a:lnTo>
                    <a:pt x="27" y="21223"/>
                  </a:lnTo>
                  <a:lnTo>
                    <a:pt x="0" y="21277"/>
                  </a:lnTo>
                  <a:lnTo>
                    <a:pt x="54" y="21385"/>
                  </a:lnTo>
                  <a:lnTo>
                    <a:pt x="81" y="21412"/>
                  </a:lnTo>
                  <a:lnTo>
                    <a:pt x="404" y="21492"/>
                  </a:lnTo>
                  <a:lnTo>
                    <a:pt x="701" y="21546"/>
                  </a:lnTo>
                  <a:lnTo>
                    <a:pt x="1294" y="21600"/>
                  </a:lnTo>
                  <a:lnTo>
                    <a:pt x="1564" y="21573"/>
                  </a:lnTo>
                  <a:lnTo>
                    <a:pt x="1861" y="21546"/>
                  </a:lnTo>
                  <a:lnTo>
                    <a:pt x="2184" y="21519"/>
                  </a:lnTo>
                  <a:lnTo>
                    <a:pt x="2481" y="21466"/>
                  </a:lnTo>
                  <a:lnTo>
                    <a:pt x="3047" y="21277"/>
                  </a:lnTo>
                  <a:lnTo>
                    <a:pt x="3613" y="21062"/>
                  </a:lnTo>
                  <a:lnTo>
                    <a:pt x="4207" y="20793"/>
                  </a:lnTo>
                  <a:lnTo>
                    <a:pt x="4746" y="20470"/>
                  </a:lnTo>
                  <a:lnTo>
                    <a:pt x="5879" y="19798"/>
                  </a:lnTo>
                  <a:lnTo>
                    <a:pt x="6957" y="19125"/>
                  </a:lnTo>
                  <a:lnTo>
                    <a:pt x="7524" y="18749"/>
                  </a:lnTo>
                  <a:lnTo>
                    <a:pt x="8036" y="18453"/>
                  </a:lnTo>
                  <a:lnTo>
                    <a:pt x="8548" y="18184"/>
                  </a:lnTo>
                  <a:lnTo>
                    <a:pt x="9088" y="17942"/>
                  </a:lnTo>
                  <a:lnTo>
                    <a:pt x="9627" y="17592"/>
                  </a:lnTo>
                  <a:lnTo>
                    <a:pt x="10139" y="17189"/>
                  </a:lnTo>
                  <a:lnTo>
                    <a:pt x="10679" y="16839"/>
                  </a:lnTo>
                  <a:lnTo>
                    <a:pt x="11110" y="16489"/>
                  </a:lnTo>
                  <a:lnTo>
                    <a:pt x="11596" y="16113"/>
                  </a:lnTo>
                  <a:lnTo>
                    <a:pt x="12054" y="15736"/>
                  </a:lnTo>
                  <a:lnTo>
                    <a:pt x="12539" y="15333"/>
                  </a:lnTo>
                  <a:lnTo>
                    <a:pt x="12971" y="14956"/>
                  </a:lnTo>
                  <a:lnTo>
                    <a:pt x="13402" y="14552"/>
                  </a:lnTo>
                  <a:lnTo>
                    <a:pt x="13834" y="14122"/>
                  </a:lnTo>
                  <a:lnTo>
                    <a:pt x="14643" y="13261"/>
                  </a:lnTo>
                  <a:lnTo>
                    <a:pt x="15398" y="12374"/>
                  </a:lnTo>
                  <a:lnTo>
                    <a:pt x="16153" y="11459"/>
                  </a:lnTo>
                  <a:lnTo>
                    <a:pt x="16827" y="10491"/>
                  </a:lnTo>
                  <a:lnTo>
                    <a:pt x="17474" y="9522"/>
                  </a:lnTo>
                  <a:lnTo>
                    <a:pt x="18094" y="8527"/>
                  </a:lnTo>
                  <a:lnTo>
                    <a:pt x="18661" y="7532"/>
                  </a:lnTo>
                  <a:lnTo>
                    <a:pt x="19227" y="6483"/>
                  </a:lnTo>
                  <a:lnTo>
                    <a:pt x="19739" y="5461"/>
                  </a:lnTo>
                  <a:lnTo>
                    <a:pt x="20710" y="3309"/>
                  </a:lnTo>
                  <a:lnTo>
                    <a:pt x="21142" y="2260"/>
                  </a:lnTo>
                  <a:lnTo>
                    <a:pt x="21546" y="1157"/>
                  </a:lnTo>
                  <a:lnTo>
                    <a:pt x="21573" y="995"/>
                  </a:lnTo>
                  <a:lnTo>
                    <a:pt x="21600" y="861"/>
                  </a:lnTo>
                  <a:lnTo>
                    <a:pt x="21573" y="753"/>
                  </a:lnTo>
                  <a:lnTo>
                    <a:pt x="21519" y="672"/>
                  </a:lnTo>
                  <a:lnTo>
                    <a:pt x="21357" y="565"/>
                  </a:lnTo>
                  <a:lnTo>
                    <a:pt x="21115" y="565"/>
                  </a:lnTo>
                  <a:lnTo>
                    <a:pt x="20818" y="619"/>
                  </a:lnTo>
                  <a:lnTo>
                    <a:pt x="20467" y="726"/>
                  </a:lnTo>
                  <a:lnTo>
                    <a:pt x="20144" y="861"/>
                  </a:lnTo>
                  <a:lnTo>
                    <a:pt x="19820" y="1022"/>
                  </a:lnTo>
                  <a:lnTo>
                    <a:pt x="2009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768390" y="370737"/>
              <a:ext cx="52294" cy="40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90" y="0"/>
                  </a:moveTo>
                  <a:lnTo>
                    <a:pt x="19739" y="726"/>
                  </a:lnTo>
                  <a:lnTo>
                    <a:pt x="18984" y="2071"/>
                  </a:lnTo>
                  <a:lnTo>
                    <a:pt x="18553" y="2744"/>
                  </a:lnTo>
                  <a:lnTo>
                    <a:pt x="17744" y="4062"/>
                  </a:lnTo>
                  <a:lnTo>
                    <a:pt x="16072" y="6644"/>
                  </a:lnTo>
                  <a:lnTo>
                    <a:pt x="15236" y="7989"/>
                  </a:lnTo>
                  <a:lnTo>
                    <a:pt x="14858" y="8635"/>
                  </a:lnTo>
                  <a:lnTo>
                    <a:pt x="14454" y="9334"/>
                  </a:lnTo>
                  <a:lnTo>
                    <a:pt x="14103" y="10006"/>
                  </a:lnTo>
                  <a:lnTo>
                    <a:pt x="13726" y="10706"/>
                  </a:lnTo>
                  <a:lnTo>
                    <a:pt x="13456" y="11082"/>
                  </a:lnTo>
                  <a:lnTo>
                    <a:pt x="13160" y="11459"/>
                  </a:lnTo>
                  <a:lnTo>
                    <a:pt x="12809" y="11836"/>
                  </a:lnTo>
                  <a:lnTo>
                    <a:pt x="12458" y="12185"/>
                  </a:lnTo>
                  <a:lnTo>
                    <a:pt x="11622" y="12912"/>
                  </a:lnTo>
                  <a:lnTo>
                    <a:pt x="10840" y="13584"/>
                  </a:lnTo>
                  <a:lnTo>
                    <a:pt x="10220" y="14122"/>
                  </a:lnTo>
                  <a:lnTo>
                    <a:pt x="9600" y="14633"/>
                  </a:lnTo>
                  <a:lnTo>
                    <a:pt x="9007" y="15090"/>
                  </a:lnTo>
                  <a:lnTo>
                    <a:pt x="8360" y="15548"/>
                  </a:lnTo>
                  <a:lnTo>
                    <a:pt x="7092" y="16408"/>
                  </a:lnTo>
                  <a:lnTo>
                    <a:pt x="5798" y="17215"/>
                  </a:lnTo>
                  <a:lnTo>
                    <a:pt x="4476" y="18022"/>
                  </a:lnTo>
                  <a:lnTo>
                    <a:pt x="3155" y="18802"/>
                  </a:lnTo>
                  <a:lnTo>
                    <a:pt x="1834" y="19663"/>
                  </a:lnTo>
                  <a:lnTo>
                    <a:pt x="539" y="20524"/>
                  </a:lnTo>
                  <a:lnTo>
                    <a:pt x="378" y="20685"/>
                  </a:lnTo>
                  <a:lnTo>
                    <a:pt x="135" y="20981"/>
                  </a:lnTo>
                  <a:lnTo>
                    <a:pt x="54" y="21116"/>
                  </a:lnTo>
                  <a:lnTo>
                    <a:pt x="27" y="21223"/>
                  </a:lnTo>
                  <a:lnTo>
                    <a:pt x="0" y="21277"/>
                  </a:lnTo>
                  <a:lnTo>
                    <a:pt x="54" y="21385"/>
                  </a:lnTo>
                  <a:lnTo>
                    <a:pt x="81" y="21412"/>
                  </a:lnTo>
                  <a:lnTo>
                    <a:pt x="404" y="21492"/>
                  </a:lnTo>
                  <a:lnTo>
                    <a:pt x="701" y="21546"/>
                  </a:lnTo>
                  <a:lnTo>
                    <a:pt x="1294" y="21600"/>
                  </a:lnTo>
                  <a:lnTo>
                    <a:pt x="1564" y="21573"/>
                  </a:lnTo>
                  <a:lnTo>
                    <a:pt x="1861" y="21546"/>
                  </a:lnTo>
                  <a:lnTo>
                    <a:pt x="2184" y="21519"/>
                  </a:lnTo>
                  <a:lnTo>
                    <a:pt x="2481" y="21466"/>
                  </a:lnTo>
                  <a:lnTo>
                    <a:pt x="3047" y="21277"/>
                  </a:lnTo>
                  <a:lnTo>
                    <a:pt x="3613" y="21062"/>
                  </a:lnTo>
                  <a:lnTo>
                    <a:pt x="4207" y="20793"/>
                  </a:lnTo>
                  <a:lnTo>
                    <a:pt x="4746" y="20470"/>
                  </a:lnTo>
                  <a:lnTo>
                    <a:pt x="5879" y="19798"/>
                  </a:lnTo>
                  <a:lnTo>
                    <a:pt x="6957" y="19125"/>
                  </a:lnTo>
                  <a:lnTo>
                    <a:pt x="7524" y="18749"/>
                  </a:lnTo>
                  <a:lnTo>
                    <a:pt x="8036" y="18453"/>
                  </a:lnTo>
                  <a:lnTo>
                    <a:pt x="8548" y="18184"/>
                  </a:lnTo>
                  <a:lnTo>
                    <a:pt x="9088" y="17942"/>
                  </a:lnTo>
                  <a:lnTo>
                    <a:pt x="9627" y="17592"/>
                  </a:lnTo>
                  <a:lnTo>
                    <a:pt x="10139" y="17189"/>
                  </a:lnTo>
                  <a:lnTo>
                    <a:pt x="10679" y="16839"/>
                  </a:lnTo>
                  <a:lnTo>
                    <a:pt x="11110" y="16489"/>
                  </a:lnTo>
                  <a:lnTo>
                    <a:pt x="11596" y="16113"/>
                  </a:lnTo>
                  <a:lnTo>
                    <a:pt x="12054" y="15736"/>
                  </a:lnTo>
                  <a:lnTo>
                    <a:pt x="12539" y="15333"/>
                  </a:lnTo>
                  <a:lnTo>
                    <a:pt x="12971" y="14956"/>
                  </a:lnTo>
                  <a:lnTo>
                    <a:pt x="13402" y="14552"/>
                  </a:lnTo>
                  <a:lnTo>
                    <a:pt x="13834" y="14122"/>
                  </a:lnTo>
                  <a:lnTo>
                    <a:pt x="14643" y="13261"/>
                  </a:lnTo>
                  <a:lnTo>
                    <a:pt x="15398" y="12374"/>
                  </a:lnTo>
                  <a:lnTo>
                    <a:pt x="16153" y="11459"/>
                  </a:lnTo>
                  <a:lnTo>
                    <a:pt x="16827" y="10491"/>
                  </a:lnTo>
                  <a:lnTo>
                    <a:pt x="17474" y="9522"/>
                  </a:lnTo>
                  <a:lnTo>
                    <a:pt x="18094" y="8527"/>
                  </a:lnTo>
                  <a:lnTo>
                    <a:pt x="18661" y="7532"/>
                  </a:lnTo>
                  <a:lnTo>
                    <a:pt x="19227" y="6483"/>
                  </a:lnTo>
                  <a:lnTo>
                    <a:pt x="19739" y="5461"/>
                  </a:lnTo>
                  <a:lnTo>
                    <a:pt x="20710" y="3309"/>
                  </a:lnTo>
                  <a:lnTo>
                    <a:pt x="21142" y="2260"/>
                  </a:lnTo>
                  <a:lnTo>
                    <a:pt x="21546" y="1157"/>
                  </a:lnTo>
                  <a:lnTo>
                    <a:pt x="21573" y="995"/>
                  </a:lnTo>
                  <a:lnTo>
                    <a:pt x="21600" y="861"/>
                  </a:lnTo>
                  <a:lnTo>
                    <a:pt x="21573" y="753"/>
                  </a:lnTo>
                  <a:lnTo>
                    <a:pt x="21519" y="672"/>
                  </a:lnTo>
                  <a:lnTo>
                    <a:pt x="21357" y="565"/>
                  </a:lnTo>
                  <a:lnTo>
                    <a:pt x="21115" y="565"/>
                  </a:lnTo>
                  <a:lnTo>
                    <a:pt x="20818" y="619"/>
                  </a:lnTo>
                  <a:lnTo>
                    <a:pt x="20467" y="726"/>
                  </a:lnTo>
                  <a:lnTo>
                    <a:pt x="20144" y="861"/>
                  </a:lnTo>
                  <a:lnTo>
                    <a:pt x="19820" y="1022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602973" y="414872"/>
              <a:ext cx="121662" cy="17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38" y="12271"/>
                  </a:moveTo>
                  <a:lnTo>
                    <a:pt x="13040" y="11645"/>
                  </a:lnTo>
                  <a:lnTo>
                    <a:pt x="13442" y="10831"/>
                  </a:lnTo>
                  <a:lnTo>
                    <a:pt x="13892" y="9955"/>
                  </a:lnTo>
                  <a:lnTo>
                    <a:pt x="14353" y="9016"/>
                  </a:lnTo>
                  <a:lnTo>
                    <a:pt x="14861" y="7951"/>
                  </a:lnTo>
                  <a:lnTo>
                    <a:pt x="15417" y="6950"/>
                  </a:lnTo>
                  <a:lnTo>
                    <a:pt x="16008" y="5948"/>
                  </a:lnTo>
                  <a:lnTo>
                    <a:pt x="16658" y="4946"/>
                  </a:lnTo>
                  <a:lnTo>
                    <a:pt x="18502" y="2129"/>
                  </a:lnTo>
                  <a:lnTo>
                    <a:pt x="19105" y="1315"/>
                  </a:lnTo>
                  <a:lnTo>
                    <a:pt x="19401" y="1002"/>
                  </a:lnTo>
                  <a:lnTo>
                    <a:pt x="19708" y="689"/>
                  </a:lnTo>
                  <a:lnTo>
                    <a:pt x="20004" y="376"/>
                  </a:lnTo>
                  <a:lnTo>
                    <a:pt x="20311" y="188"/>
                  </a:lnTo>
                  <a:lnTo>
                    <a:pt x="20631" y="63"/>
                  </a:lnTo>
                  <a:lnTo>
                    <a:pt x="20950" y="0"/>
                  </a:lnTo>
                  <a:lnTo>
                    <a:pt x="21281" y="63"/>
                  </a:lnTo>
                  <a:lnTo>
                    <a:pt x="21600" y="188"/>
                  </a:lnTo>
                  <a:lnTo>
                    <a:pt x="20713" y="1315"/>
                  </a:lnTo>
                  <a:lnTo>
                    <a:pt x="19838" y="2504"/>
                  </a:lnTo>
                  <a:lnTo>
                    <a:pt x="18964" y="3757"/>
                  </a:lnTo>
                  <a:lnTo>
                    <a:pt x="18077" y="5134"/>
                  </a:lnTo>
                  <a:lnTo>
                    <a:pt x="16351" y="8014"/>
                  </a:lnTo>
                  <a:lnTo>
                    <a:pt x="14625" y="11019"/>
                  </a:lnTo>
                  <a:lnTo>
                    <a:pt x="13762" y="12459"/>
                  </a:lnTo>
                  <a:lnTo>
                    <a:pt x="12875" y="13962"/>
                  </a:lnTo>
                  <a:lnTo>
                    <a:pt x="12000" y="15339"/>
                  </a:lnTo>
                  <a:lnTo>
                    <a:pt x="11125" y="16779"/>
                  </a:lnTo>
                  <a:lnTo>
                    <a:pt x="10238" y="17969"/>
                  </a:lnTo>
                  <a:lnTo>
                    <a:pt x="9340" y="19158"/>
                  </a:lnTo>
                  <a:lnTo>
                    <a:pt x="8418" y="20160"/>
                  </a:lnTo>
                  <a:lnTo>
                    <a:pt x="7968" y="20661"/>
                  </a:lnTo>
                  <a:lnTo>
                    <a:pt x="7496" y="21099"/>
                  </a:lnTo>
                  <a:lnTo>
                    <a:pt x="7259" y="21287"/>
                  </a:lnTo>
                  <a:lnTo>
                    <a:pt x="7023" y="21412"/>
                  </a:lnTo>
                  <a:lnTo>
                    <a:pt x="6550" y="21537"/>
                  </a:lnTo>
                  <a:lnTo>
                    <a:pt x="6077" y="21600"/>
                  </a:lnTo>
                  <a:lnTo>
                    <a:pt x="5616" y="21600"/>
                  </a:lnTo>
                  <a:lnTo>
                    <a:pt x="5143" y="21475"/>
                  </a:lnTo>
                  <a:lnTo>
                    <a:pt x="4670" y="21287"/>
                  </a:lnTo>
                  <a:lnTo>
                    <a:pt x="4221" y="21037"/>
                  </a:lnTo>
                  <a:lnTo>
                    <a:pt x="3748" y="20786"/>
                  </a:lnTo>
                  <a:lnTo>
                    <a:pt x="2826" y="20223"/>
                  </a:lnTo>
                  <a:lnTo>
                    <a:pt x="1892" y="19784"/>
                  </a:lnTo>
                  <a:lnTo>
                    <a:pt x="946" y="19534"/>
                  </a:lnTo>
                  <a:lnTo>
                    <a:pt x="485" y="19597"/>
                  </a:lnTo>
                  <a:lnTo>
                    <a:pt x="0" y="19722"/>
                  </a:lnTo>
                  <a:lnTo>
                    <a:pt x="0" y="16717"/>
                  </a:lnTo>
                  <a:lnTo>
                    <a:pt x="792" y="17280"/>
                  </a:lnTo>
                  <a:lnTo>
                    <a:pt x="1596" y="17781"/>
                  </a:lnTo>
                  <a:lnTo>
                    <a:pt x="2400" y="18157"/>
                  </a:lnTo>
                  <a:lnTo>
                    <a:pt x="3192" y="18407"/>
                  </a:lnTo>
                  <a:lnTo>
                    <a:pt x="3996" y="18595"/>
                  </a:lnTo>
                  <a:lnTo>
                    <a:pt x="4800" y="18657"/>
                  </a:lnTo>
                  <a:lnTo>
                    <a:pt x="5604" y="18595"/>
                  </a:lnTo>
                  <a:lnTo>
                    <a:pt x="6396" y="18407"/>
                  </a:lnTo>
                  <a:lnTo>
                    <a:pt x="6786" y="18282"/>
                  </a:lnTo>
                  <a:lnTo>
                    <a:pt x="7188" y="18157"/>
                  </a:lnTo>
                  <a:lnTo>
                    <a:pt x="7578" y="17906"/>
                  </a:lnTo>
                  <a:lnTo>
                    <a:pt x="7980" y="17718"/>
                  </a:lnTo>
                  <a:lnTo>
                    <a:pt x="8370" y="17468"/>
                  </a:lnTo>
                  <a:lnTo>
                    <a:pt x="8772" y="17155"/>
                  </a:lnTo>
                  <a:lnTo>
                    <a:pt x="9151" y="16842"/>
                  </a:lnTo>
                  <a:lnTo>
                    <a:pt x="9553" y="16403"/>
                  </a:lnTo>
                  <a:lnTo>
                    <a:pt x="9931" y="16028"/>
                  </a:lnTo>
                  <a:lnTo>
                    <a:pt x="10333" y="15652"/>
                  </a:lnTo>
                  <a:lnTo>
                    <a:pt x="11503" y="14150"/>
                  </a:lnTo>
                  <a:lnTo>
                    <a:pt x="11882" y="13586"/>
                  </a:lnTo>
                  <a:lnTo>
                    <a:pt x="12272" y="13023"/>
                  </a:lnTo>
                  <a:lnTo>
                    <a:pt x="12638" y="1227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602973" y="414872"/>
              <a:ext cx="121662" cy="17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38" y="12271"/>
                  </a:moveTo>
                  <a:lnTo>
                    <a:pt x="13040" y="11645"/>
                  </a:lnTo>
                  <a:lnTo>
                    <a:pt x="13442" y="10831"/>
                  </a:lnTo>
                  <a:lnTo>
                    <a:pt x="13892" y="9955"/>
                  </a:lnTo>
                  <a:lnTo>
                    <a:pt x="14353" y="9016"/>
                  </a:lnTo>
                  <a:lnTo>
                    <a:pt x="14861" y="7951"/>
                  </a:lnTo>
                  <a:lnTo>
                    <a:pt x="15417" y="6950"/>
                  </a:lnTo>
                  <a:lnTo>
                    <a:pt x="16008" y="5948"/>
                  </a:lnTo>
                  <a:lnTo>
                    <a:pt x="16658" y="4946"/>
                  </a:lnTo>
                  <a:lnTo>
                    <a:pt x="18502" y="2129"/>
                  </a:lnTo>
                  <a:lnTo>
                    <a:pt x="19105" y="1315"/>
                  </a:lnTo>
                  <a:lnTo>
                    <a:pt x="19401" y="1002"/>
                  </a:lnTo>
                  <a:lnTo>
                    <a:pt x="19708" y="689"/>
                  </a:lnTo>
                  <a:lnTo>
                    <a:pt x="20004" y="376"/>
                  </a:lnTo>
                  <a:lnTo>
                    <a:pt x="20311" y="188"/>
                  </a:lnTo>
                  <a:lnTo>
                    <a:pt x="20631" y="63"/>
                  </a:lnTo>
                  <a:lnTo>
                    <a:pt x="20950" y="0"/>
                  </a:lnTo>
                  <a:lnTo>
                    <a:pt x="21281" y="63"/>
                  </a:lnTo>
                  <a:lnTo>
                    <a:pt x="21600" y="188"/>
                  </a:lnTo>
                  <a:lnTo>
                    <a:pt x="20713" y="1315"/>
                  </a:lnTo>
                  <a:lnTo>
                    <a:pt x="19838" y="2504"/>
                  </a:lnTo>
                  <a:lnTo>
                    <a:pt x="18964" y="3757"/>
                  </a:lnTo>
                  <a:lnTo>
                    <a:pt x="18077" y="5134"/>
                  </a:lnTo>
                  <a:lnTo>
                    <a:pt x="16351" y="8014"/>
                  </a:lnTo>
                  <a:lnTo>
                    <a:pt x="14625" y="11019"/>
                  </a:lnTo>
                  <a:lnTo>
                    <a:pt x="13762" y="12459"/>
                  </a:lnTo>
                  <a:lnTo>
                    <a:pt x="12875" y="13962"/>
                  </a:lnTo>
                  <a:lnTo>
                    <a:pt x="12000" y="15339"/>
                  </a:lnTo>
                  <a:lnTo>
                    <a:pt x="11125" y="16779"/>
                  </a:lnTo>
                  <a:lnTo>
                    <a:pt x="10238" y="17969"/>
                  </a:lnTo>
                  <a:lnTo>
                    <a:pt x="9340" y="19158"/>
                  </a:lnTo>
                  <a:lnTo>
                    <a:pt x="8418" y="20160"/>
                  </a:lnTo>
                  <a:lnTo>
                    <a:pt x="7968" y="20661"/>
                  </a:lnTo>
                  <a:lnTo>
                    <a:pt x="7496" y="21099"/>
                  </a:lnTo>
                  <a:lnTo>
                    <a:pt x="7259" y="21287"/>
                  </a:lnTo>
                  <a:lnTo>
                    <a:pt x="7023" y="21412"/>
                  </a:lnTo>
                  <a:lnTo>
                    <a:pt x="6550" y="21537"/>
                  </a:lnTo>
                  <a:lnTo>
                    <a:pt x="6077" y="21600"/>
                  </a:lnTo>
                  <a:lnTo>
                    <a:pt x="5616" y="21600"/>
                  </a:lnTo>
                  <a:lnTo>
                    <a:pt x="5143" y="21475"/>
                  </a:lnTo>
                  <a:lnTo>
                    <a:pt x="4670" y="21287"/>
                  </a:lnTo>
                  <a:lnTo>
                    <a:pt x="4221" y="21037"/>
                  </a:lnTo>
                  <a:lnTo>
                    <a:pt x="3748" y="20786"/>
                  </a:lnTo>
                  <a:lnTo>
                    <a:pt x="2826" y="20223"/>
                  </a:lnTo>
                  <a:lnTo>
                    <a:pt x="1892" y="19784"/>
                  </a:lnTo>
                  <a:lnTo>
                    <a:pt x="946" y="19534"/>
                  </a:lnTo>
                  <a:lnTo>
                    <a:pt x="485" y="19597"/>
                  </a:lnTo>
                  <a:lnTo>
                    <a:pt x="0" y="19722"/>
                  </a:lnTo>
                  <a:lnTo>
                    <a:pt x="0" y="16717"/>
                  </a:lnTo>
                  <a:lnTo>
                    <a:pt x="792" y="17280"/>
                  </a:lnTo>
                  <a:lnTo>
                    <a:pt x="1596" y="17781"/>
                  </a:lnTo>
                  <a:lnTo>
                    <a:pt x="2400" y="18157"/>
                  </a:lnTo>
                  <a:lnTo>
                    <a:pt x="3192" y="18407"/>
                  </a:lnTo>
                  <a:lnTo>
                    <a:pt x="3996" y="18595"/>
                  </a:lnTo>
                  <a:lnTo>
                    <a:pt x="4800" y="18657"/>
                  </a:lnTo>
                  <a:lnTo>
                    <a:pt x="5604" y="18595"/>
                  </a:lnTo>
                  <a:lnTo>
                    <a:pt x="6396" y="18407"/>
                  </a:lnTo>
                  <a:lnTo>
                    <a:pt x="6786" y="18282"/>
                  </a:lnTo>
                  <a:lnTo>
                    <a:pt x="7188" y="18157"/>
                  </a:lnTo>
                  <a:lnTo>
                    <a:pt x="7578" y="17906"/>
                  </a:lnTo>
                  <a:lnTo>
                    <a:pt x="7980" y="17718"/>
                  </a:lnTo>
                  <a:lnTo>
                    <a:pt x="8370" y="17468"/>
                  </a:lnTo>
                  <a:lnTo>
                    <a:pt x="8772" y="17155"/>
                  </a:lnTo>
                  <a:lnTo>
                    <a:pt x="9151" y="16842"/>
                  </a:lnTo>
                  <a:lnTo>
                    <a:pt x="9553" y="16403"/>
                  </a:lnTo>
                  <a:lnTo>
                    <a:pt x="9931" y="16028"/>
                  </a:lnTo>
                  <a:lnTo>
                    <a:pt x="10333" y="15652"/>
                  </a:lnTo>
                  <a:lnTo>
                    <a:pt x="11503" y="14150"/>
                  </a:lnTo>
                  <a:lnTo>
                    <a:pt x="11882" y="13586"/>
                  </a:lnTo>
                  <a:lnTo>
                    <a:pt x="12272" y="13023"/>
                  </a:lnTo>
                  <a:lnTo>
                    <a:pt x="12638" y="12271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06924" y="402835"/>
              <a:ext cx="73638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6" y="5639"/>
                  </a:moveTo>
                  <a:lnTo>
                    <a:pt x="1443" y="7455"/>
                  </a:lnTo>
                  <a:lnTo>
                    <a:pt x="2554" y="9844"/>
                  </a:lnTo>
                  <a:lnTo>
                    <a:pt x="3782" y="12425"/>
                  </a:lnTo>
                  <a:lnTo>
                    <a:pt x="5069" y="15196"/>
                  </a:lnTo>
                  <a:lnTo>
                    <a:pt x="5712" y="16439"/>
                  </a:lnTo>
                  <a:lnTo>
                    <a:pt x="6336" y="17586"/>
                  </a:lnTo>
                  <a:lnTo>
                    <a:pt x="6940" y="18637"/>
                  </a:lnTo>
                  <a:lnTo>
                    <a:pt x="7486" y="19593"/>
                  </a:lnTo>
                  <a:lnTo>
                    <a:pt x="8032" y="20453"/>
                  </a:lnTo>
                  <a:lnTo>
                    <a:pt x="8480" y="21122"/>
                  </a:lnTo>
                  <a:lnTo>
                    <a:pt x="8909" y="21504"/>
                  </a:lnTo>
                  <a:lnTo>
                    <a:pt x="9084" y="21600"/>
                  </a:lnTo>
                  <a:lnTo>
                    <a:pt x="9240" y="21600"/>
                  </a:lnTo>
                  <a:lnTo>
                    <a:pt x="12360" y="21409"/>
                  </a:lnTo>
                  <a:lnTo>
                    <a:pt x="13939" y="21218"/>
                  </a:lnTo>
                  <a:lnTo>
                    <a:pt x="15498" y="20931"/>
                  </a:lnTo>
                  <a:lnTo>
                    <a:pt x="16278" y="20740"/>
                  </a:lnTo>
                  <a:lnTo>
                    <a:pt x="17038" y="20453"/>
                  </a:lnTo>
                  <a:lnTo>
                    <a:pt x="17818" y="20071"/>
                  </a:lnTo>
                  <a:lnTo>
                    <a:pt x="18559" y="19497"/>
                  </a:lnTo>
                  <a:lnTo>
                    <a:pt x="19339" y="18924"/>
                  </a:lnTo>
                  <a:lnTo>
                    <a:pt x="20099" y="18255"/>
                  </a:lnTo>
                  <a:lnTo>
                    <a:pt x="20840" y="17395"/>
                  </a:lnTo>
                  <a:lnTo>
                    <a:pt x="21600" y="16439"/>
                  </a:lnTo>
                  <a:lnTo>
                    <a:pt x="20840" y="16343"/>
                  </a:lnTo>
                  <a:lnTo>
                    <a:pt x="20099" y="16343"/>
                  </a:lnTo>
                  <a:lnTo>
                    <a:pt x="18578" y="16726"/>
                  </a:lnTo>
                  <a:lnTo>
                    <a:pt x="17077" y="17299"/>
                  </a:lnTo>
                  <a:lnTo>
                    <a:pt x="15576" y="17968"/>
                  </a:lnTo>
                  <a:lnTo>
                    <a:pt x="14796" y="18255"/>
                  </a:lnTo>
                  <a:lnTo>
                    <a:pt x="14056" y="18446"/>
                  </a:lnTo>
                  <a:lnTo>
                    <a:pt x="12555" y="18446"/>
                  </a:lnTo>
                  <a:lnTo>
                    <a:pt x="11794" y="18255"/>
                  </a:lnTo>
                  <a:lnTo>
                    <a:pt x="11034" y="17873"/>
                  </a:lnTo>
                  <a:lnTo>
                    <a:pt x="10293" y="17299"/>
                  </a:lnTo>
                  <a:lnTo>
                    <a:pt x="9903" y="16917"/>
                  </a:lnTo>
                  <a:lnTo>
                    <a:pt x="9552" y="16439"/>
                  </a:lnTo>
                  <a:lnTo>
                    <a:pt x="8948" y="15770"/>
                  </a:lnTo>
                  <a:lnTo>
                    <a:pt x="8344" y="14910"/>
                  </a:lnTo>
                  <a:lnTo>
                    <a:pt x="7778" y="13954"/>
                  </a:lnTo>
                  <a:lnTo>
                    <a:pt x="7213" y="12903"/>
                  </a:lnTo>
                  <a:lnTo>
                    <a:pt x="6082" y="10704"/>
                  </a:lnTo>
                  <a:lnTo>
                    <a:pt x="4991" y="8411"/>
                  </a:lnTo>
                  <a:lnTo>
                    <a:pt x="3899" y="6021"/>
                  </a:lnTo>
                  <a:lnTo>
                    <a:pt x="2827" y="3823"/>
                  </a:lnTo>
                  <a:lnTo>
                    <a:pt x="2242" y="2772"/>
                  </a:lnTo>
                  <a:lnTo>
                    <a:pt x="1696" y="1816"/>
                  </a:lnTo>
                  <a:lnTo>
                    <a:pt x="1111" y="765"/>
                  </a:lnTo>
                  <a:lnTo>
                    <a:pt x="546" y="0"/>
                  </a:lnTo>
                  <a:lnTo>
                    <a:pt x="526" y="669"/>
                  </a:lnTo>
                  <a:lnTo>
                    <a:pt x="409" y="1625"/>
                  </a:lnTo>
                  <a:lnTo>
                    <a:pt x="136" y="2294"/>
                  </a:lnTo>
                  <a:lnTo>
                    <a:pt x="0" y="2581"/>
                  </a:lnTo>
                  <a:lnTo>
                    <a:pt x="19" y="3058"/>
                  </a:lnTo>
                  <a:lnTo>
                    <a:pt x="39" y="3441"/>
                  </a:lnTo>
                  <a:lnTo>
                    <a:pt x="156" y="4014"/>
                  </a:lnTo>
                  <a:lnTo>
                    <a:pt x="331" y="4492"/>
                  </a:lnTo>
                  <a:lnTo>
                    <a:pt x="507" y="4779"/>
                  </a:lnTo>
                  <a:lnTo>
                    <a:pt x="897" y="5543"/>
                  </a:lnTo>
                  <a:lnTo>
                    <a:pt x="975" y="5735"/>
                  </a:lnTo>
                  <a:lnTo>
                    <a:pt x="1053" y="6021"/>
                  </a:lnTo>
                  <a:lnTo>
                    <a:pt x="1111" y="6308"/>
                  </a:lnTo>
                  <a:lnTo>
                    <a:pt x="1150" y="6690"/>
                  </a:lnTo>
                  <a:lnTo>
                    <a:pt x="546" y="563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06924" y="402835"/>
              <a:ext cx="73638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6" y="5639"/>
                  </a:moveTo>
                  <a:lnTo>
                    <a:pt x="1443" y="7455"/>
                  </a:lnTo>
                  <a:lnTo>
                    <a:pt x="2554" y="9844"/>
                  </a:lnTo>
                  <a:lnTo>
                    <a:pt x="3782" y="12425"/>
                  </a:lnTo>
                  <a:lnTo>
                    <a:pt x="5069" y="15196"/>
                  </a:lnTo>
                  <a:lnTo>
                    <a:pt x="5712" y="16439"/>
                  </a:lnTo>
                  <a:lnTo>
                    <a:pt x="6336" y="17586"/>
                  </a:lnTo>
                  <a:lnTo>
                    <a:pt x="6940" y="18637"/>
                  </a:lnTo>
                  <a:lnTo>
                    <a:pt x="7486" y="19593"/>
                  </a:lnTo>
                  <a:lnTo>
                    <a:pt x="8032" y="20453"/>
                  </a:lnTo>
                  <a:lnTo>
                    <a:pt x="8480" y="21122"/>
                  </a:lnTo>
                  <a:lnTo>
                    <a:pt x="8909" y="21504"/>
                  </a:lnTo>
                  <a:lnTo>
                    <a:pt x="9084" y="21600"/>
                  </a:lnTo>
                  <a:lnTo>
                    <a:pt x="9240" y="21600"/>
                  </a:lnTo>
                  <a:lnTo>
                    <a:pt x="12360" y="21409"/>
                  </a:lnTo>
                  <a:lnTo>
                    <a:pt x="13939" y="21218"/>
                  </a:lnTo>
                  <a:lnTo>
                    <a:pt x="15498" y="20931"/>
                  </a:lnTo>
                  <a:lnTo>
                    <a:pt x="16278" y="20740"/>
                  </a:lnTo>
                  <a:lnTo>
                    <a:pt x="17038" y="20453"/>
                  </a:lnTo>
                  <a:lnTo>
                    <a:pt x="17818" y="20071"/>
                  </a:lnTo>
                  <a:lnTo>
                    <a:pt x="18559" y="19497"/>
                  </a:lnTo>
                  <a:lnTo>
                    <a:pt x="19339" y="18924"/>
                  </a:lnTo>
                  <a:lnTo>
                    <a:pt x="20099" y="18255"/>
                  </a:lnTo>
                  <a:lnTo>
                    <a:pt x="20840" y="17395"/>
                  </a:lnTo>
                  <a:lnTo>
                    <a:pt x="21600" y="16439"/>
                  </a:lnTo>
                  <a:lnTo>
                    <a:pt x="20840" y="16343"/>
                  </a:lnTo>
                  <a:lnTo>
                    <a:pt x="20099" y="16343"/>
                  </a:lnTo>
                  <a:lnTo>
                    <a:pt x="18578" y="16726"/>
                  </a:lnTo>
                  <a:lnTo>
                    <a:pt x="17077" y="17299"/>
                  </a:lnTo>
                  <a:lnTo>
                    <a:pt x="15576" y="17968"/>
                  </a:lnTo>
                  <a:lnTo>
                    <a:pt x="14796" y="18255"/>
                  </a:lnTo>
                  <a:lnTo>
                    <a:pt x="14056" y="18446"/>
                  </a:lnTo>
                  <a:lnTo>
                    <a:pt x="12555" y="18446"/>
                  </a:lnTo>
                  <a:lnTo>
                    <a:pt x="11794" y="18255"/>
                  </a:lnTo>
                  <a:lnTo>
                    <a:pt x="11034" y="17873"/>
                  </a:lnTo>
                  <a:lnTo>
                    <a:pt x="10293" y="17299"/>
                  </a:lnTo>
                  <a:lnTo>
                    <a:pt x="9903" y="16917"/>
                  </a:lnTo>
                  <a:lnTo>
                    <a:pt x="9552" y="16439"/>
                  </a:lnTo>
                  <a:lnTo>
                    <a:pt x="8948" y="15770"/>
                  </a:lnTo>
                  <a:lnTo>
                    <a:pt x="8344" y="14910"/>
                  </a:lnTo>
                  <a:lnTo>
                    <a:pt x="7778" y="13954"/>
                  </a:lnTo>
                  <a:lnTo>
                    <a:pt x="7213" y="12903"/>
                  </a:lnTo>
                  <a:lnTo>
                    <a:pt x="6082" y="10704"/>
                  </a:lnTo>
                  <a:lnTo>
                    <a:pt x="4991" y="8411"/>
                  </a:lnTo>
                  <a:lnTo>
                    <a:pt x="3899" y="6021"/>
                  </a:lnTo>
                  <a:lnTo>
                    <a:pt x="2827" y="3823"/>
                  </a:lnTo>
                  <a:lnTo>
                    <a:pt x="2242" y="2772"/>
                  </a:lnTo>
                  <a:lnTo>
                    <a:pt x="1696" y="1816"/>
                  </a:lnTo>
                  <a:lnTo>
                    <a:pt x="1111" y="765"/>
                  </a:lnTo>
                  <a:lnTo>
                    <a:pt x="546" y="0"/>
                  </a:lnTo>
                  <a:lnTo>
                    <a:pt x="526" y="669"/>
                  </a:lnTo>
                  <a:lnTo>
                    <a:pt x="409" y="1625"/>
                  </a:lnTo>
                  <a:lnTo>
                    <a:pt x="136" y="2294"/>
                  </a:lnTo>
                  <a:lnTo>
                    <a:pt x="0" y="2581"/>
                  </a:lnTo>
                  <a:lnTo>
                    <a:pt x="19" y="3058"/>
                  </a:lnTo>
                  <a:lnTo>
                    <a:pt x="39" y="3441"/>
                  </a:lnTo>
                  <a:lnTo>
                    <a:pt x="156" y="4014"/>
                  </a:lnTo>
                  <a:lnTo>
                    <a:pt x="331" y="4492"/>
                  </a:lnTo>
                  <a:lnTo>
                    <a:pt x="507" y="4779"/>
                  </a:lnTo>
                  <a:lnTo>
                    <a:pt x="897" y="5543"/>
                  </a:lnTo>
                  <a:lnTo>
                    <a:pt x="975" y="5735"/>
                  </a:lnTo>
                  <a:lnTo>
                    <a:pt x="1053" y="6021"/>
                  </a:lnTo>
                  <a:lnTo>
                    <a:pt x="1111" y="6308"/>
                  </a:lnTo>
                  <a:lnTo>
                    <a:pt x="1150" y="669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18663" y="394810"/>
              <a:ext cx="108856" cy="8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" y="15709"/>
                  </a:moveTo>
                  <a:lnTo>
                    <a:pt x="239" y="14564"/>
                  </a:lnTo>
                  <a:lnTo>
                    <a:pt x="358" y="13745"/>
                  </a:lnTo>
                  <a:lnTo>
                    <a:pt x="491" y="13091"/>
                  </a:lnTo>
                  <a:lnTo>
                    <a:pt x="610" y="12600"/>
                  </a:lnTo>
                  <a:lnTo>
                    <a:pt x="743" y="12436"/>
                  </a:lnTo>
                  <a:lnTo>
                    <a:pt x="862" y="12273"/>
                  </a:lnTo>
                  <a:lnTo>
                    <a:pt x="1128" y="12273"/>
                  </a:lnTo>
                  <a:lnTo>
                    <a:pt x="1526" y="11782"/>
                  </a:lnTo>
                  <a:lnTo>
                    <a:pt x="1897" y="11618"/>
                  </a:lnTo>
                  <a:lnTo>
                    <a:pt x="2295" y="11455"/>
                  </a:lnTo>
                  <a:lnTo>
                    <a:pt x="2667" y="11455"/>
                  </a:lnTo>
                  <a:lnTo>
                    <a:pt x="3065" y="11618"/>
                  </a:lnTo>
                  <a:lnTo>
                    <a:pt x="3436" y="11945"/>
                  </a:lnTo>
                  <a:lnTo>
                    <a:pt x="4206" y="12600"/>
                  </a:lnTo>
                  <a:lnTo>
                    <a:pt x="4962" y="13745"/>
                  </a:lnTo>
                  <a:lnTo>
                    <a:pt x="5732" y="15218"/>
                  </a:lnTo>
                  <a:lnTo>
                    <a:pt x="7271" y="18491"/>
                  </a:lnTo>
                  <a:lnTo>
                    <a:pt x="7682" y="19145"/>
                  </a:lnTo>
                  <a:lnTo>
                    <a:pt x="8093" y="19636"/>
                  </a:lnTo>
                  <a:lnTo>
                    <a:pt x="8491" y="20127"/>
                  </a:lnTo>
                  <a:lnTo>
                    <a:pt x="8903" y="20291"/>
                  </a:lnTo>
                  <a:lnTo>
                    <a:pt x="9699" y="20455"/>
                  </a:lnTo>
                  <a:lnTo>
                    <a:pt x="10468" y="20291"/>
                  </a:lnTo>
                  <a:lnTo>
                    <a:pt x="11238" y="19964"/>
                  </a:lnTo>
                  <a:lnTo>
                    <a:pt x="11968" y="19800"/>
                  </a:lnTo>
                  <a:lnTo>
                    <a:pt x="12684" y="19800"/>
                  </a:lnTo>
                  <a:lnTo>
                    <a:pt x="13056" y="19964"/>
                  </a:lnTo>
                  <a:lnTo>
                    <a:pt x="13400" y="20127"/>
                  </a:lnTo>
                  <a:lnTo>
                    <a:pt x="13799" y="20618"/>
                  </a:lnTo>
                  <a:lnTo>
                    <a:pt x="14595" y="21273"/>
                  </a:lnTo>
                  <a:lnTo>
                    <a:pt x="14993" y="21436"/>
                  </a:lnTo>
                  <a:lnTo>
                    <a:pt x="15377" y="21600"/>
                  </a:lnTo>
                  <a:lnTo>
                    <a:pt x="15789" y="21600"/>
                  </a:lnTo>
                  <a:lnTo>
                    <a:pt x="16173" y="21436"/>
                  </a:lnTo>
                  <a:lnTo>
                    <a:pt x="16585" y="21273"/>
                  </a:lnTo>
                  <a:lnTo>
                    <a:pt x="16970" y="20945"/>
                  </a:lnTo>
                  <a:lnTo>
                    <a:pt x="17381" y="20618"/>
                  </a:lnTo>
                  <a:lnTo>
                    <a:pt x="17779" y="20127"/>
                  </a:lnTo>
                  <a:lnTo>
                    <a:pt x="18575" y="18818"/>
                  </a:lnTo>
                  <a:lnTo>
                    <a:pt x="19000" y="17836"/>
                  </a:lnTo>
                  <a:lnTo>
                    <a:pt x="19398" y="17018"/>
                  </a:lnTo>
                  <a:lnTo>
                    <a:pt x="19822" y="15709"/>
                  </a:lnTo>
                  <a:lnTo>
                    <a:pt x="20313" y="14564"/>
                  </a:lnTo>
                  <a:lnTo>
                    <a:pt x="20791" y="13582"/>
                  </a:lnTo>
                  <a:lnTo>
                    <a:pt x="21003" y="12927"/>
                  </a:lnTo>
                  <a:lnTo>
                    <a:pt x="21202" y="12109"/>
                  </a:lnTo>
                  <a:lnTo>
                    <a:pt x="21414" y="11127"/>
                  </a:lnTo>
                  <a:lnTo>
                    <a:pt x="21507" y="10473"/>
                  </a:lnTo>
                  <a:lnTo>
                    <a:pt x="21600" y="9655"/>
                  </a:lnTo>
                  <a:lnTo>
                    <a:pt x="20565" y="10473"/>
                  </a:lnTo>
                  <a:lnTo>
                    <a:pt x="19517" y="11127"/>
                  </a:lnTo>
                  <a:lnTo>
                    <a:pt x="17447" y="12109"/>
                  </a:lnTo>
                  <a:lnTo>
                    <a:pt x="16412" y="12436"/>
                  </a:lnTo>
                  <a:lnTo>
                    <a:pt x="15377" y="12600"/>
                  </a:lnTo>
                  <a:lnTo>
                    <a:pt x="14343" y="12600"/>
                  </a:lnTo>
                  <a:lnTo>
                    <a:pt x="12273" y="11945"/>
                  </a:lnTo>
                  <a:lnTo>
                    <a:pt x="11238" y="11455"/>
                  </a:lnTo>
                  <a:lnTo>
                    <a:pt x="10190" y="10636"/>
                  </a:lnTo>
                  <a:lnTo>
                    <a:pt x="9142" y="9491"/>
                  </a:lnTo>
                  <a:lnTo>
                    <a:pt x="8093" y="8182"/>
                  </a:lnTo>
                  <a:lnTo>
                    <a:pt x="7032" y="6709"/>
                  </a:lnTo>
                  <a:lnTo>
                    <a:pt x="5971" y="4745"/>
                  </a:lnTo>
                  <a:lnTo>
                    <a:pt x="4909" y="2618"/>
                  </a:lnTo>
                  <a:lnTo>
                    <a:pt x="4604" y="1800"/>
                  </a:lnTo>
                  <a:lnTo>
                    <a:pt x="4286" y="1145"/>
                  </a:lnTo>
                  <a:lnTo>
                    <a:pt x="3980" y="655"/>
                  </a:lnTo>
                  <a:lnTo>
                    <a:pt x="3649" y="327"/>
                  </a:lnTo>
                  <a:lnTo>
                    <a:pt x="3012" y="0"/>
                  </a:lnTo>
                  <a:lnTo>
                    <a:pt x="2693" y="164"/>
                  </a:lnTo>
                  <a:lnTo>
                    <a:pt x="2057" y="1145"/>
                  </a:lnTo>
                  <a:lnTo>
                    <a:pt x="1738" y="2127"/>
                  </a:lnTo>
                  <a:lnTo>
                    <a:pt x="1433" y="3109"/>
                  </a:lnTo>
                  <a:lnTo>
                    <a:pt x="1128" y="4582"/>
                  </a:lnTo>
                  <a:lnTo>
                    <a:pt x="836" y="6218"/>
                  </a:lnTo>
                  <a:lnTo>
                    <a:pt x="557" y="8182"/>
                  </a:lnTo>
                  <a:lnTo>
                    <a:pt x="398" y="9327"/>
                  </a:lnTo>
                  <a:lnTo>
                    <a:pt x="265" y="10473"/>
                  </a:lnTo>
                  <a:lnTo>
                    <a:pt x="119" y="11782"/>
                  </a:lnTo>
                  <a:lnTo>
                    <a:pt x="0" y="13091"/>
                  </a:lnTo>
                  <a:lnTo>
                    <a:pt x="172" y="13255"/>
                  </a:lnTo>
                  <a:lnTo>
                    <a:pt x="385" y="13582"/>
                  </a:lnTo>
                  <a:lnTo>
                    <a:pt x="491" y="13418"/>
                  </a:lnTo>
                  <a:lnTo>
                    <a:pt x="597" y="13091"/>
                  </a:lnTo>
                  <a:lnTo>
                    <a:pt x="650" y="12764"/>
                  </a:lnTo>
                  <a:lnTo>
                    <a:pt x="690" y="12436"/>
                  </a:lnTo>
                  <a:lnTo>
                    <a:pt x="743" y="11945"/>
                  </a:lnTo>
                  <a:lnTo>
                    <a:pt x="783" y="11291"/>
                  </a:lnTo>
                  <a:lnTo>
                    <a:pt x="133" y="1570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18663" y="394810"/>
              <a:ext cx="108856" cy="8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" y="15709"/>
                  </a:moveTo>
                  <a:lnTo>
                    <a:pt x="239" y="14564"/>
                  </a:lnTo>
                  <a:lnTo>
                    <a:pt x="358" y="13745"/>
                  </a:lnTo>
                  <a:lnTo>
                    <a:pt x="491" y="13091"/>
                  </a:lnTo>
                  <a:lnTo>
                    <a:pt x="610" y="12600"/>
                  </a:lnTo>
                  <a:lnTo>
                    <a:pt x="743" y="12436"/>
                  </a:lnTo>
                  <a:lnTo>
                    <a:pt x="862" y="12273"/>
                  </a:lnTo>
                  <a:lnTo>
                    <a:pt x="1128" y="12273"/>
                  </a:lnTo>
                  <a:lnTo>
                    <a:pt x="1526" y="11782"/>
                  </a:lnTo>
                  <a:lnTo>
                    <a:pt x="1897" y="11618"/>
                  </a:lnTo>
                  <a:lnTo>
                    <a:pt x="2295" y="11455"/>
                  </a:lnTo>
                  <a:lnTo>
                    <a:pt x="2667" y="11455"/>
                  </a:lnTo>
                  <a:lnTo>
                    <a:pt x="3065" y="11618"/>
                  </a:lnTo>
                  <a:lnTo>
                    <a:pt x="3436" y="11945"/>
                  </a:lnTo>
                  <a:lnTo>
                    <a:pt x="4206" y="12600"/>
                  </a:lnTo>
                  <a:lnTo>
                    <a:pt x="4962" y="13745"/>
                  </a:lnTo>
                  <a:lnTo>
                    <a:pt x="5732" y="15218"/>
                  </a:lnTo>
                  <a:lnTo>
                    <a:pt x="7271" y="18491"/>
                  </a:lnTo>
                  <a:lnTo>
                    <a:pt x="7682" y="19145"/>
                  </a:lnTo>
                  <a:lnTo>
                    <a:pt x="8093" y="19636"/>
                  </a:lnTo>
                  <a:lnTo>
                    <a:pt x="8491" y="20127"/>
                  </a:lnTo>
                  <a:lnTo>
                    <a:pt x="8903" y="20291"/>
                  </a:lnTo>
                  <a:lnTo>
                    <a:pt x="9699" y="20455"/>
                  </a:lnTo>
                  <a:lnTo>
                    <a:pt x="10468" y="20291"/>
                  </a:lnTo>
                  <a:lnTo>
                    <a:pt x="11238" y="19964"/>
                  </a:lnTo>
                  <a:lnTo>
                    <a:pt x="11968" y="19800"/>
                  </a:lnTo>
                  <a:lnTo>
                    <a:pt x="12684" y="19800"/>
                  </a:lnTo>
                  <a:lnTo>
                    <a:pt x="13056" y="19964"/>
                  </a:lnTo>
                  <a:lnTo>
                    <a:pt x="13400" y="20127"/>
                  </a:lnTo>
                  <a:lnTo>
                    <a:pt x="13799" y="20618"/>
                  </a:lnTo>
                  <a:lnTo>
                    <a:pt x="14595" y="21273"/>
                  </a:lnTo>
                  <a:lnTo>
                    <a:pt x="14993" y="21436"/>
                  </a:lnTo>
                  <a:lnTo>
                    <a:pt x="15377" y="21600"/>
                  </a:lnTo>
                  <a:lnTo>
                    <a:pt x="15789" y="21600"/>
                  </a:lnTo>
                  <a:lnTo>
                    <a:pt x="16173" y="21436"/>
                  </a:lnTo>
                  <a:lnTo>
                    <a:pt x="16585" y="21273"/>
                  </a:lnTo>
                  <a:lnTo>
                    <a:pt x="16970" y="20945"/>
                  </a:lnTo>
                  <a:lnTo>
                    <a:pt x="17381" y="20618"/>
                  </a:lnTo>
                  <a:lnTo>
                    <a:pt x="17779" y="20127"/>
                  </a:lnTo>
                  <a:lnTo>
                    <a:pt x="18575" y="18818"/>
                  </a:lnTo>
                  <a:lnTo>
                    <a:pt x="19000" y="17836"/>
                  </a:lnTo>
                  <a:lnTo>
                    <a:pt x="19398" y="17018"/>
                  </a:lnTo>
                  <a:lnTo>
                    <a:pt x="19822" y="15709"/>
                  </a:lnTo>
                  <a:lnTo>
                    <a:pt x="20313" y="14564"/>
                  </a:lnTo>
                  <a:lnTo>
                    <a:pt x="20791" y="13582"/>
                  </a:lnTo>
                  <a:lnTo>
                    <a:pt x="21003" y="12927"/>
                  </a:lnTo>
                  <a:lnTo>
                    <a:pt x="21202" y="12109"/>
                  </a:lnTo>
                  <a:lnTo>
                    <a:pt x="21414" y="11127"/>
                  </a:lnTo>
                  <a:lnTo>
                    <a:pt x="21507" y="10473"/>
                  </a:lnTo>
                  <a:lnTo>
                    <a:pt x="21600" y="9655"/>
                  </a:lnTo>
                  <a:lnTo>
                    <a:pt x="20565" y="10473"/>
                  </a:lnTo>
                  <a:lnTo>
                    <a:pt x="19517" y="11127"/>
                  </a:lnTo>
                  <a:lnTo>
                    <a:pt x="17447" y="12109"/>
                  </a:lnTo>
                  <a:lnTo>
                    <a:pt x="16412" y="12436"/>
                  </a:lnTo>
                  <a:lnTo>
                    <a:pt x="15377" y="12600"/>
                  </a:lnTo>
                  <a:lnTo>
                    <a:pt x="14343" y="12600"/>
                  </a:lnTo>
                  <a:lnTo>
                    <a:pt x="12273" y="11945"/>
                  </a:lnTo>
                  <a:lnTo>
                    <a:pt x="11238" y="11455"/>
                  </a:lnTo>
                  <a:lnTo>
                    <a:pt x="10190" y="10636"/>
                  </a:lnTo>
                  <a:lnTo>
                    <a:pt x="9142" y="9491"/>
                  </a:lnTo>
                  <a:lnTo>
                    <a:pt x="8093" y="8182"/>
                  </a:lnTo>
                  <a:lnTo>
                    <a:pt x="7032" y="6709"/>
                  </a:lnTo>
                  <a:lnTo>
                    <a:pt x="5971" y="4745"/>
                  </a:lnTo>
                  <a:lnTo>
                    <a:pt x="4909" y="2618"/>
                  </a:lnTo>
                  <a:lnTo>
                    <a:pt x="4604" y="1800"/>
                  </a:lnTo>
                  <a:lnTo>
                    <a:pt x="4286" y="1145"/>
                  </a:lnTo>
                  <a:lnTo>
                    <a:pt x="3980" y="655"/>
                  </a:lnTo>
                  <a:lnTo>
                    <a:pt x="3649" y="327"/>
                  </a:lnTo>
                  <a:lnTo>
                    <a:pt x="3012" y="0"/>
                  </a:lnTo>
                  <a:lnTo>
                    <a:pt x="2693" y="164"/>
                  </a:lnTo>
                  <a:lnTo>
                    <a:pt x="2057" y="1145"/>
                  </a:lnTo>
                  <a:lnTo>
                    <a:pt x="1738" y="2127"/>
                  </a:lnTo>
                  <a:lnTo>
                    <a:pt x="1433" y="3109"/>
                  </a:lnTo>
                  <a:lnTo>
                    <a:pt x="1128" y="4582"/>
                  </a:lnTo>
                  <a:lnTo>
                    <a:pt x="836" y="6218"/>
                  </a:lnTo>
                  <a:lnTo>
                    <a:pt x="557" y="8182"/>
                  </a:lnTo>
                  <a:lnTo>
                    <a:pt x="398" y="9327"/>
                  </a:lnTo>
                  <a:lnTo>
                    <a:pt x="265" y="10473"/>
                  </a:lnTo>
                  <a:lnTo>
                    <a:pt x="119" y="11782"/>
                  </a:lnTo>
                  <a:lnTo>
                    <a:pt x="0" y="13091"/>
                  </a:lnTo>
                  <a:lnTo>
                    <a:pt x="172" y="13255"/>
                  </a:lnTo>
                  <a:lnTo>
                    <a:pt x="385" y="13582"/>
                  </a:lnTo>
                  <a:lnTo>
                    <a:pt x="491" y="13418"/>
                  </a:lnTo>
                  <a:lnTo>
                    <a:pt x="597" y="13091"/>
                  </a:lnTo>
                  <a:lnTo>
                    <a:pt x="650" y="12764"/>
                  </a:lnTo>
                  <a:lnTo>
                    <a:pt x="690" y="12436"/>
                  </a:lnTo>
                  <a:lnTo>
                    <a:pt x="743" y="11945"/>
                  </a:lnTo>
                  <a:lnTo>
                    <a:pt x="783" y="11291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50679" y="384378"/>
              <a:ext cx="57631" cy="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" y="10878"/>
                  </a:moveTo>
                  <a:lnTo>
                    <a:pt x="1658" y="10722"/>
                  </a:lnTo>
                  <a:lnTo>
                    <a:pt x="2210" y="10567"/>
                  </a:lnTo>
                  <a:lnTo>
                    <a:pt x="2487" y="10722"/>
                  </a:lnTo>
                  <a:lnTo>
                    <a:pt x="2713" y="10878"/>
                  </a:lnTo>
                  <a:lnTo>
                    <a:pt x="2939" y="11188"/>
                  </a:lnTo>
                  <a:lnTo>
                    <a:pt x="3140" y="11655"/>
                  </a:lnTo>
                  <a:lnTo>
                    <a:pt x="3491" y="13053"/>
                  </a:lnTo>
                  <a:lnTo>
                    <a:pt x="3843" y="14141"/>
                  </a:lnTo>
                  <a:lnTo>
                    <a:pt x="4220" y="14918"/>
                  </a:lnTo>
                  <a:lnTo>
                    <a:pt x="4621" y="15540"/>
                  </a:lnTo>
                  <a:lnTo>
                    <a:pt x="5375" y="16472"/>
                  </a:lnTo>
                  <a:lnTo>
                    <a:pt x="6078" y="17560"/>
                  </a:lnTo>
                  <a:lnTo>
                    <a:pt x="7133" y="18647"/>
                  </a:lnTo>
                  <a:lnTo>
                    <a:pt x="8163" y="19580"/>
                  </a:lnTo>
                  <a:lnTo>
                    <a:pt x="9142" y="20357"/>
                  </a:lnTo>
                  <a:lnTo>
                    <a:pt x="10172" y="20978"/>
                  </a:lnTo>
                  <a:lnTo>
                    <a:pt x="11177" y="21289"/>
                  </a:lnTo>
                  <a:lnTo>
                    <a:pt x="12131" y="21445"/>
                  </a:lnTo>
                  <a:lnTo>
                    <a:pt x="13136" y="21600"/>
                  </a:lnTo>
                  <a:lnTo>
                    <a:pt x="15045" y="21289"/>
                  </a:lnTo>
                  <a:lnTo>
                    <a:pt x="15999" y="20978"/>
                  </a:lnTo>
                  <a:lnTo>
                    <a:pt x="16928" y="20512"/>
                  </a:lnTo>
                  <a:lnTo>
                    <a:pt x="18787" y="19269"/>
                  </a:lnTo>
                  <a:lnTo>
                    <a:pt x="20595" y="17715"/>
                  </a:lnTo>
                  <a:lnTo>
                    <a:pt x="21474" y="16627"/>
                  </a:lnTo>
                  <a:lnTo>
                    <a:pt x="21525" y="16472"/>
                  </a:lnTo>
                  <a:lnTo>
                    <a:pt x="21550" y="16161"/>
                  </a:lnTo>
                  <a:lnTo>
                    <a:pt x="21600" y="14918"/>
                  </a:lnTo>
                  <a:lnTo>
                    <a:pt x="21600" y="13364"/>
                  </a:lnTo>
                  <a:lnTo>
                    <a:pt x="20319" y="13053"/>
                  </a:lnTo>
                  <a:lnTo>
                    <a:pt x="19013" y="12587"/>
                  </a:lnTo>
                  <a:lnTo>
                    <a:pt x="17707" y="12276"/>
                  </a:lnTo>
                  <a:lnTo>
                    <a:pt x="16401" y="11810"/>
                  </a:lnTo>
                  <a:lnTo>
                    <a:pt x="13839" y="10878"/>
                  </a:lnTo>
                  <a:lnTo>
                    <a:pt x="12558" y="10256"/>
                  </a:lnTo>
                  <a:lnTo>
                    <a:pt x="9996" y="8702"/>
                  </a:lnTo>
                  <a:lnTo>
                    <a:pt x="8690" y="7925"/>
                  </a:lnTo>
                  <a:lnTo>
                    <a:pt x="7409" y="6682"/>
                  </a:lnTo>
                  <a:lnTo>
                    <a:pt x="6103" y="5594"/>
                  </a:lnTo>
                  <a:lnTo>
                    <a:pt x="4822" y="4506"/>
                  </a:lnTo>
                  <a:lnTo>
                    <a:pt x="3491" y="3108"/>
                  </a:lnTo>
                  <a:lnTo>
                    <a:pt x="829" y="0"/>
                  </a:lnTo>
                  <a:lnTo>
                    <a:pt x="703" y="155"/>
                  </a:lnTo>
                  <a:lnTo>
                    <a:pt x="578" y="466"/>
                  </a:lnTo>
                  <a:lnTo>
                    <a:pt x="327" y="1399"/>
                  </a:lnTo>
                  <a:lnTo>
                    <a:pt x="201" y="2176"/>
                  </a:lnTo>
                  <a:lnTo>
                    <a:pt x="50" y="3419"/>
                  </a:lnTo>
                  <a:lnTo>
                    <a:pt x="25" y="4040"/>
                  </a:lnTo>
                  <a:lnTo>
                    <a:pt x="0" y="4817"/>
                  </a:lnTo>
                  <a:lnTo>
                    <a:pt x="0" y="6216"/>
                  </a:lnTo>
                  <a:lnTo>
                    <a:pt x="50" y="6682"/>
                  </a:lnTo>
                  <a:lnTo>
                    <a:pt x="100" y="7459"/>
                  </a:lnTo>
                  <a:lnTo>
                    <a:pt x="201" y="7925"/>
                  </a:lnTo>
                  <a:lnTo>
                    <a:pt x="276" y="8236"/>
                  </a:lnTo>
                  <a:lnTo>
                    <a:pt x="402" y="8547"/>
                  </a:lnTo>
                  <a:lnTo>
                    <a:pt x="628" y="9168"/>
                  </a:lnTo>
                  <a:lnTo>
                    <a:pt x="879" y="9324"/>
                  </a:lnTo>
                  <a:lnTo>
                    <a:pt x="1130" y="9324"/>
                  </a:lnTo>
                  <a:lnTo>
                    <a:pt x="1356" y="9168"/>
                  </a:lnTo>
                  <a:lnTo>
                    <a:pt x="1331" y="9635"/>
                  </a:lnTo>
                  <a:lnTo>
                    <a:pt x="1281" y="10101"/>
                  </a:lnTo>
                  <a:lnTo>
                    <a:pt x="1180" y="10412"/>
                  </a:lnTo>
                  <a:lnTo>
                    <a:pt x="1080" y="1087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50679" y="384378"/>
              <a:ext cx="57631" cy="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" y="10878"/>
                  </a:moveTo>
                  <a:lnTo>
                    <a:pt x="1658" y="10722"/>
                  </a:lnTo>
                  <a:lnTo>
                    <a:pt x="2210" y="10567"/>
                  </a:lnTo>
                  <a:lnTo>
                    <a:pt x="2487" y="10722"/>
                  </a:lnTo>
                  <a:lnTo>
                    <a:pt x="2713" y="10878"/>
                  </a:lnTo>
                  <a:lnTo>
                    <a:pt x="2939" y="11188"/>
                  </a:lnTo>
                  <a:lnTo>
                    <a:pt x="3140" y="11655"/>
                  </a:lnTo>
                  <a:lnTo>
                    <a:pt x="3491" y="13053"/>
                  </a:lnTo>
                  <a:lnTo>
                    <a:pt x="3843" y="14141"/>
                  </a:lnTo>
                  <a:lnTo>
                    <a:pt x="4220" y="14918"/>
                  </a:lnTo>
                  <a:lnTo>
                    <a:pt x="4621" y="15540"/>
                  </a:lnTo>
                  <a:lnTo>
                    <a:pt x="5375" y="16472"/>
                  </a:lnTo>
                  <a:lnTo>
                    <a:pt x="6078" y="17560"/>
                  </a:lnTo>
                  <a:lnTo>
                    <a:pt x="7133" y="18647"/>
                  </a:lnTo>
                  <a:lnTo>
                    <a:pt x="8163" y="19580"/>
                  </a:lnTo>
                  <a:lnTo>
                    <a:pt x="9142" y="20357"/>
                  </a:lnTo>
                  <a:lnTo>
                    <a:pt x="10172" y="20978"/>
                  </a:lnTo>
                  <a:lnTo>
                    <a:pt x="11177" y="21289"/>
                  </a:lnTo>
                  <a:lnTo>
                    <a:pt x="12131" y="21445"/>
                  </a:lnTo>
                  <a:lnTo>
                    <a:pt x="13136" y="21600"/>
                  </a:lnTo>
                  <a:lnTo>
                    <a:pt x="15045" y="21289"/>
                  </a:lnTo>
                  <a:lnTo>
                    <a:pt x="15999" y="20978"/>
                  </a:lnTo>
                  <a:lnTo>
                    <a:pt x="16928" y="20512"/>
                  </a:lnTo>
                  <a:lnTo>
                    <a:pt x="18787" y="19269"/>
                  </a:lnTo>
                  <a:lnTo>
                    <a:pt x="20595" y="17715"/>
                  </a:lnTo>
                  <a:lnTo>
                    <a:pt x="21474" y="16627"/>
                  </a:lnTo>
                  <a:lnTo>
                    <a:pt x="21525" y="16472"/>
                  </a:lnTo>
                  <a:lnTo>
                    <a:pt x="21550" y="16161"/>
                  </a:lnTo>
                  <a:lnTo>
                    <a:pt x="21600" y="14918"/>
                  </a:lnTo>
                  <a:lnTo>
                    <a:pt x="21600" y="13364"/>
                  </a:lnTo>
                  <a:lnTo>
                    <a:pt x="20319" y="13053"/>
                  </a:lnTo>
                  <a:lnTo>
                    <a:pt x="19013" y="12587"/>
                  </a:lnTo>
                  <a:lnTo>
                    <a:pt x="17707" y="12276"/>
                  </a:lnTo>
                  <a:lnTo>
                    <a:pt x="16401" y="11810"/>
                  </a:lnTo>
                  <a:lnTo>
                    <a:pt x="13839" y="10878"/>
                  </a:lnTo>
                  <a:lnTo>
                    <a:pt x="12558" y="10256"/>
                  </a:lnTo>
                  <a:lnTo>
                    <a:pt x="9996" y="8702"/>
                  </a:lnTo>
                  <a:lnTo>
                    <a:pt x="8690" y="7925"/>
                  </a:lnTo>
                  <a:lnTo>
                    <a:pt x="7409" y="6682"/>
                  </a:lnTo>
                  <a:lnTo>
                    <a:pt x="6103" y="5594"/>
                  </a:lnTo>
                  <a:lnTo>
                    <a:pt x="4822" y="4506"/>
                  </a:lnTo>
                  <a:lnTo>
                    <a:pt x="3491" y="3108"/>
                  </a:lnTo>
                  <a:lnTo>
                    <a:pt x="829" y="0"/>
                  </a:lnTo>
                  <a:lnTo>
                    <a:pt x="703" y="155"/>
                  </a:lnTo>
                  <a:lnTo>
                    <a:pt x="578" y="466"/>
                  </a:lnTo>
                  <a:lnTo>
                    <a:pt x="327" y="1399"/>
                  </a:lnTo>
                  <a:lnTo>
                    <a:pt x="201" y="2176"/>
                  </a:lnTo>
                  <a:lnTo>
                    <a:pt x="50" y="3419"/>
                  </a:lnTo>
                  <a:lnTo>
                    <a:pt x="25" y="4040"/>
                  </a:lnTo>
                  <a:lnTo>
                    <a:pt x="0" y="4817"/>
                  </a:lnTo>
                  <a:lnTo>
                    <a:pt x="0" y="6216"/>
                  </a:lnTo>
                  <a:lnTo>
                    <a:pt x="50" y="6682"/>
                  </a:lnTo>
                  <a:lnTo>
                    <a:pt x="100" y="7459"/>
                  </a:lnTo>
                  <a:lnTo>
                    <a:pt x="201" y="7925"/>
                  </a:lnTo>
                  <a:lnTo>
                    <a:pt x="276" y="8236"/>
                  </a:lnTo>
                  <a:lnTo>
                    <a:pt x="402" y="8547"/>
                  </a:lnTo>
                  <a:lnTo>
                    <a:pt x="628" y="9168"/>
                  </a:lnTo>
                  <a:lnTo>
                    <a:pt x="879" y="9324"/>
                  </a:lnTo>
                  <a:lnTo>
                    <a:pt x="1130" y="9324"/>
                  </a:lnTo>
                  <a:lnTo>
                    <a:pt x="1356" y="9168"/>
                  </a:lnTo>
                  <a:lnTo>
                    <a:pt x="1331" y="9635"/>
                  </a:lnTo>
                  <a:lnTo>
                    <a:pt x="1281" y="10101"/>
                  </a:lnTo>
                  <a:lnTo>
                    <a:pt x="1180" y="10412"/>
                  </a:lnTo>
                  <a:lnTo>
                    <a:pt x="1080" y="10878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488781" y="408452"/>
              <a:ext cx="67235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2" y="1350"/>
                  </a:moveTo>
                  <a:lnTo>
                    <a:pt x="2011" y="2160"/>
                  </a:lnTo>
                  <a:lnTo>
                    <a:pt x="2681" y="2880"/>
                  </a:lnTo>
                  <a:lnTo>
                    <a:pt x="3308" y="3600"/>
                  </a:lnTo>
                  <a:lnTo>
                    <a:pt x="3978" y="4230"/>
                  </a:lnTo>
                  <a:lnTo>
                    <a:pt x="5297" y="5400"/>
                  </a:lnTo>
                  <a:lnTo>
                    <a:pt x="6595" y="6390"/>
                  </a:lnTo>
                  <a:lnTo>
                    <a:pt x="7914" y="7380"/>
                  </a:lnTo>
                  <a:lnTo>
                    <a:pt x="9211" y="8190"/>
                  </a:lnTo>
                  <a:lnTo>
                    <a:pt x="10508" y="8910"/>
                  </a:lnTo>
                  <a:lnTo>
                    <a:pt x="11784" y="9720"/>
                  </a:lnTo>
                  <a:lnTo>
                    <a:pt x="13059" y="10440"/>
                  </a:lnTo>
                  <a:lnTo>
                    <a:pt x="14314" y="11250"/>
                  </a:lnTo>
                  <a:lnTo>
                    <a:pt x="15546" y="12150"/>
                  </a:lnTo>
                  <a:lnTo>
                    <a:pt x="17427" y="13770"/>
                  </a:lnTo>
                  <a:lnTo>
                    <a:pt x="18011" y="14400"/>
                  </a:lnTo>
                  <a:lnTo>
                    <a:pt x="18638" y="15030"/>
                  </a:lnTo>
                  <a:lnTo>
                    <a:pt x="19222" y="15750"/>
                  </a:lnTo>
                  <a:lnTo>
                    <a:pt x="19827" y="16470"/>
                  </a:lnTo>
                  <a:lnTo>
                    <a:pt x="20411" y="17280"/>
                  </a:lnTo>
                  <a:lnTo>
                    <a:pt x="20995" y="18270"/>
                  </a:lnTo>
                  <a:lnTo>
                    <a:pt x="21578" y="19170"/>
                  </a:lnTo>
                  <a:lnTo>
                    <a:pt x="21600" y="19260"/>
                  </a:lnTo>
                  <a:lnTo>
                    <a:pt x="21578" y="19530"/>
                  </a:lnTo>
                  <a:lnTo>
                    <a:pt x="21449" y="20430"/>
                  </a:lnTo>
                  <a:lnTo>
                    <a:pt x="21341" y="20790"/>
                  </a:lnTo>
                  <a:lnTo>
                    <a:pt x="21254" y="21240"/>
                  </a:lnTo>
                  <a:lnTo>
                    <a:pt x="21189" y="21510"/>
                  </a:lnTo>
                  <a:lnTo>
                    <a:pt x="21103" y="21600"/>
                  </a:lnTo>
                  <a:lnTo>
                    <a:pt x="20281" y="21510"/>
                  </a:lnTo>
                  <a:lnTo>
                    <a:pt x="19459" y="21330"/>
                  </a:lnTo>
                  <a:lnTo>
                    <a:pt x="18659" y="21060"/>
                  </a:lnTo>
                  <a:lnTo>
                    <a:pt x="17838" y="20610"/>
                  </a:lnTo>
                  <a:lnTo>
                    <a:pt x="16216" y="19710"/>
                  </a:lnTo>
                  <a:lnTo>
                    <a:pt x="14595" y="18720"/>
                  </a:lnTo>
                  <a:lnTo>
                    <a:pt x="13773" y="18270"/>
                  </a:lnTo>
                  <a:lnTo>
                    <a:pt x="12951" y="17730"/>
                  </a:lnTo>
                  <a:lnTo>
                    <a:pt x="12151" y="17370"/>
                  </a:lnTo>
                  <a:lnTo>
                    <a:pt x="11330" y="17100"/>
                  </a:lnTo>
                  <a:lnTo>
                    <a:pt x="10508" y="16920"/>
                  </a:lnTo>
                  <a:lnTo>
                    <a:pt x="9665" y="16830"/>
                  </a:lnTo>
                  <a:lnTo>
                    <a:pt x="8822" y="16920"/>
                  </a:lnTo>
                  <a:lnTo>
                    <a:pt x="7978" y="17190"/>
                  </a:lnTo>
                  <a:lnTo>
                    <a:pt x="7438" y="17370"/>
                  </a:lnTo>
                  <a:lnTo>
                    <a:pt x="6357" y="17370"/>
                  </a:lnTo>
                  <a:lnTo>
                    <a:pt x="5816" y="17280"/>
                  </a:lnTo>
                  <a:lnTo>
                    <a:pt x="5297" y="17010"/>
                  </a:lnTo>
                  <a:lnTo>
                    <a:pt x="4757" y="16740"/>
                  </a:lnTo>
                  <a:lnTo>
                    <a:pt x="4238" y="16290"/>
                  </a:lnTo>
                  <a:lnTo>
                    <a:pt x="3741" y="15750"/>
                  </a:lnTo>
                  <a:lnTo>
                    <a:pt x="3222" y="15030"/>
                  </a:lnTo>
                  <a:lnTo>
                    <a:pt x="2746" y="14310"/>
                  </a:lnTo>
                  <a:lnTo>
                    <a:pt x="2270" y="13320"/>
                  </a:lnTo>
                  <a:lnTo>
                    <a:pt x="1795" y="12240"/>
                  </a:lnTo>
                  <a:lnTo>
                    <a:pt x="1341" y="11070"/>
                  </a:lnTo>
                  <a:lnTo>
                    <a:pt x="908" y="9720"/>
                  </a:lnTo>
                  <a:lnTo>
                    <a:pt x="476" y="8280"/>
                  </a:lnTo>
                  <a:lnTo>
                    <a:pt x="86" y="6570"/>
                  </a:lnTo>
                  <a:lnTo>
                    <a:pt x="43" y="6120"/>
                  </a:lnTo>
                  <a:lnTo>
                    <a:pt x="0" y="5040"/>
                  </a:lnTo>
                  <a:lnTo>
                    <a:pt x="0" y="3780"/>
                  </a:lnTo>
                  <a:lnTo>
                    <a:pt x="43" y="2700"/>
                  </a:lnTo>
                  <a:lnTo>
                    <a:pt x="86" y="2250"/>
                  </a:lnTo>
                  <a:lnTo>
                    <a:pt x="346" y="1620"/>
                  </a:lnTo>
                  <a:lnTo>
                    <a:pt x="627" y="900"/>
                  </a:lnTo>
                  <a:lnTo>
                    <a:pt x="908" y="450"/>
                  </a:lnTo>
                  <a:lnTo>
                    <a:pt x="1211" y="90"/>
                  </a:lnTo>
                  <a:lnTo>
                    <a:pt x="1341" y="0"/>
                  </a:lnTo>
                  <a:lnTo>
                    <a:pt x="1643" y="0"/>
                  </a:lnTo>
                  <a:lnTo>
                    <a:pt x="1795" y="90"/>
                  </a:lnTo>
                  <a:lnTo>
                    <a:pt x="1946" y="270"/>
                  </a:lnTo>
                  <a:lnTo>
                    <a:pt x="2097" y="540"/>
                  </a:lnTo>
                  <a:lnTo>
                    <a:pt x="2270" y="810"/>
                  </a:lnTo>
                  <a:lnTo>
                    <a:pt x="2422" y="1350"/>
                  </a:lnTo>
                  <a:lnTo>
                    <a:pt x="1362" y="13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488781" y="408452"/>
              <a:ext cx="67235" cy="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62" y="1350"/>
                  </a:moveTo>
                  <a:lnTo>
                    <a:pt x="2011" y="2160"/>
                  </a:lnTo>
                  <a:lnTo>
                    <a:pt x="2681" y="2880"/>
                  </a:lnTo>
                  <a:lnTo>
                    <a:pt x="3308" y="3600"/>
                  </a:lnTo>
                  <a:lnTo>
                    <a:pt x="3978" y="4230"/>
                  </a:lnTo>
                  <a:lnTo>
                    <a:pt x="5297" y="5400"/>
                  </a:lnTo>
                  <a:lnTo>
                    <a:pt x="6595" y="6390"/>
                  </a:lnTo>
                  <a:lnTo>
                    <a:pt x="7914" y="7380"/>
                  </a:lnTo>
                  <a:lnTo>
                    <a:pt x="9211" y="8190"/>
                  </a:lnTo>
                  <a:lnTo>
                    <a:pt x="10508" y="8910"/>
                  </a:lnTo>
                  <a:lnTo>
                    <a:pt x="11784" y="9720"/>
                  </a:lnTo>
                  <a:lnTo>
                    <a:pt x="13059" y="10440"/>
                  </a:lnTo>
                  <a:lnTo>
                    <a:pt x="14314" y="11250"/>
                  </a:lnTo>
                  <a:lnTo>
                    <a:pt x="15546" y="12150"/>
                  </a:lnTo>
                  <a:lnTo>
                    <a:pt x="17427" y="13770"/>
                  </a:lnTo>
                  <a:lnTo>
                    <a:pt x="18011" y="14400"/>
                  </a:lnTo>
                  <a:lnTo>
                    <a:pt x="18638" y="15030"/>
                  </a:lnTo>
                  <a:lnTo>
                    <a:pt x="19222" y="15750"/>
                  </a:lnTo>
                  <a:lnTo>
                    <a:pt x="19827" y="16470"/>
                  </a:lnTo>
                  <a:lnTo>
                    <a:pt x="20411" y="17280"/>
                  </a:lnTo>
                  <a:lnTo>
                    <a:pt x="20995" y="18270"/>
                  </a:lnTo>
                  <a:lnTo>
                    <a:pt x="21578" y="19170"/>
                  </a:lnTo>
                  <a:lnTo>
                    <a:pt x="21600" y="19260"/>
                  </a:lnTo>
                  <a:lnTo>
                    <a:pt x="21578" y="19530"/>
                  </a:lnTo>
                  <a:lnTo>
                    <a:pt x="21449" y="20430"/>
                  </a:lnTo>
                  <a:lnTo>
                    <a:pt x="21341" y="20790"/>
                  </a:lnTo>
                  <a:lnTo>
                    <a:pt x="21254" y="21240"/>
                  </a:lnTo>
                  <a:lnTo>
                    <a:pt x="21189" y="21510"/>
                  </a:lnTo>
                  <a:lnTo>
                    <a:pt x="21103" y="21600"/>
                  </a:lnTo>
                  <a:lnTo>
                    <a:pt x="20281" y="21510"/>
                  </a:lnTo>
                  <a:lnTo>
                    <a:pt x="19459" y="21330"/>
                  </a:lnTo>
                  <a:lnTo>
                    <a:pt x="18659" y="21060"/>
                  </a:lnTo>
                  <a:lnTo>
                    <a:pt x="17838" y="20610"/>
                  </a:lnTo>
                  <a:lnTo>
                    <a:pt x="16216" y="19710"/>
                  </a:lnTo>
                  <a:lnTo>
                    <a:pt x="14595" y="18720"/>
                  </a:lnTo>
                  <a:lnTo>
                    <a:pt x="13773" y="18270"/>
                  </a:lnTo>
                  <a:lnTo>
                    <a:pt x="12951" y="17730"/>
                  </a:lnTo>
                  <a:lnTo>
                    <a:pt x="12151" y="17370"/>
                  </a:lnTo>
                  <a:lnTo>
                    <a:pt x="11330" y="17100"/>
                  </a:lnTo>
                  <a:lnTo>
                    <a:pt x="10508" y="16920"/>
                  </a:lnTo>
                  <a:lnTo>
                    <a:pt x="9665" y="16830"/>
                  </a:lnTo>
                  <a:lnTo>
                    <a:pt x="8822" y="16920"/>
                  </a:lnTo>
                  <a:lnTo>
                    <a:pt x="7978" y="17190"/>
                  </a:lnTo>
                  <a:lnTo>
                    <a:pt x="7438" y="17370"/>
                  </a:lnTo>
                  <a:lnTo>
                    <a:pt x="6357" y="17370"/>
                  </a:lnTo>
                  <a:lnTo>
                    <a:pt x="5816" y="17280"/>
                  </a:lnTo>
                  <a:lnTo>
                    <a:pt x="5297" y="17010"/>
                  </a:lnTo>
                  <a:lnTo>
                    <a:pt x="4757" y="16740"/>
                  </a:lnTo>
                  <a:lnTo>
                    <a:pt x="4238" y="16290"/>
                  </a:lnTo>
                  <a:lnTo>
                    <a:pt x="3741" y="15750"/>
                  </a:lnTo>
                  <a:lnTo>
                    <a:pt x="3222" y="15030"/>
                  </a:lnTo>
                  <a:lnTo>
                    <a:pt x="2746" y="14310"/>
                  </a:lnTo>
                  <a:lnTo>
                    <a:pt x="2270" y="13320"/>
                  </a:lnTo>
                  <a:lnTo>
                    <a:pt x="1795" y="12240"/>
                  </a:lnTo>
                  <a:lnTo>
                    <a:pt x="1341" y="11070"/>
                  </a:lnTo>
                  <a:lnTo>
                    <a:pt x="908" y="9720"/>
                  </a:lnTo>
                  <a:lnTo>
                    <a:pt x="476" y="8280"/>
                  </a:lnTo>
                  <a:lnTo>
                    <a:pt x="86" y="6570"/>
                  </a:lnTo>
                  <a:lnTo>
                    <a:pt x="43" y="6120"/>
                  </a:lnTo>
                  <a:lnTo>
                    <a:pt x="0" y="5040"/>
                  </a:lnTo>
                  <a:lnTo>
                    <a:pt x="0" y="3780"/>
                  </a:lnTo>
                  <a:lnTo>
                    <a:pt x="43" y="2700"/>
                  </a:lnTo>
                  <a:lnTo>
                    <a:pt x="86" y="2250"/>
                  </a:lnTo>
                  <a:lnTo>
                    <a:pt x="346" y="1620"/>
                  </a:lnTo>
                  <a:lnTo>
                    <a:pt x="627" y="900"/>
                  </a:lnTo>
                  <a:lnTo>
                    <a:pt x="908" y="450"/>
                  </a:lnTo>
                  <a:lnTo>
                    <a:pt x="1211" y="90"/>
                  </a:lnTo>
                  <a:lnTo>
                    <a:pt x="1341" y="0"/>
                  </a:lnTo>
                  <a:lnTo>
                    <a:pt x="1643" y="0"/>
                  </a:lnTo>
                  <a:lnTo>
                    <a:pt x="1795" y="90"/>
                  </a:lnTo>
                  <a:lnTo>
                    <a:pt x="1946" y="270"/>
                  </a:lnTo>
                  <a:lnTo>
                    <a:pt x="2097" y="540"/>
                  </a:lnTo>
                  <a:lnTo>
                    <a:pt x="2270" y="810"/>
                  </a:lnTo>
                  <a:lnTo>
                    <a:pt x="2422" y="135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480244" y="417279"/>
              <a:ext cx="62966" cy="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1" y="18712"/>
                  </a:moveTo>
                  <a:lnTo>
                    <a:pt x="19195" y="17904"/>
                  </a:lnTo>
                  <a:lnTo>
                    <a:pt x="17869" y="17326"/>
                  </a:lnTo>
                  <a:lnTo>
                    <a:pt x="16520" y="16633"/>
                  </a:lnTo>
                  <a:lnTo>
                    <a:pt x="15149" y="16056"/>
                  </a:lnTo>
                  <a:lnTo>
                    <a:pt x="13733" y="15363"/>
                  </a:lnTo>
                  <a:lnTo>
                    <a:pt x="12295" y="14670"/>
                  </a:lnTo>
                  <a:lnTo>
                    <a:pt x="10789" y="13976"/>
                  </a:lnTo>
                  <a:lnTo>
                    <a:pt x="9283" y="13052"/>
                  </a:lnTo>
                  <a:lnTo>
                    <a:pt x="8676" y="12706"/>
                  </a:lnTo>
                  <a:lnTo>
                    <a:pt x="8092" y="12128"/>
                  </a:lnTo>
                  <a:lnTo>
                    <a:pt x="7507" y="11435"/>
                  </a:lnTo>
                  <a:lnTo>
                    <a:pt x="6945" y="10511"/>
                  </a:lnTo>
                  <a:lnTo>
                    <a:pt x="5799" y="8548"/>
                  </a:lnTo>
                  <a:lnTo>
                    <a:pt x="4675" y="6353"/>
                  </a:lnTo>
                  <a:lnTo>
                    <a:pt x="4136" y="5198"/>
                  </a:lnTo>
                  <a:lnTo>
                    <a:pt x="3551" y="4158"/>
                  </a:lnTo>
                  <a:lnTo>
                    <a:pt x="2989" y="3003"/>
                  </a:lnTo>
                  <a:lnTo>
                    <a:pt x="2427" y="2079"/>
                  </a:lnTo>
                  <a:lnTo>
                    <a:pt x="1821" y="1271"/>
                  </a:lnTo>
                  <a:lnTo>
                    <a:pt x="1236" y="693"/>
                  </a:lnTo>
                  <a:lnTo>
                    <a:pt x="607" y="231"/>
                  </a:lnTo>
                  <a:lnTo>
                    <a:pt x="0" y="0"/>
                  </a:lnTo>
                  <a:lnTo>
                    <a:pt x="0" y="2541"/>
                  </a:lnTo>
                  <a:lnTo>
                    <a:pt x="22" y="3003"/>
                  </a:lnTo>
                  <a:lnTo>
                    <a:pt x="45" y="3350"/>
                  </a:lnTo>
                  <a:lnTo>
                    <a:pt x="67" y="3581"/>
                  </a:lnTo>
                  <a:lnTo>
                    <a:pt x="112" y="3812"/>
                  </a:lnTo>
                  <a:lnTo>
                    <a:pt x="1011" y="5313"/>
                  </a:lnTo>
                  <a:lnTo>
                    <a:pt x="1888" y="6815"/>
                  </a:lnTo>
                  <a:lnTo>
                    <a:pt x="2787" y="8317"/>
                  </a:lnTo>
                  <a:lnTo>
                    <a:pt x="3664" y="9587"/>
                  </a:lnTo>
                  <a:lnTo>
                    <a:pt x="4563" y="10858"/>
                  </a:lnTo>
                  <a:lnTo>
                    <a:pt x="5462" y="12244"/>
                  </a:lnTo>
                  <a:lnTo>
                    <a:pt x="6361" y="13399"/>
                  </a:lnTo>
                  <a:lnTo>
                    <a:pt x="8204" y="15478"/>
                  </a:lnTo>
                  <a:lnTo>
                    <a:pt x="9103" y="16402"/>
                  </a:lnTo>
                  <a:lnTo>
                    <a:pt x="10025" y="17211"/>
                  </a:lnTo>
                  <a:lnTo>
                    <a:pt x="10969" y="18019"/>
                  </a:lnTo>
                  <a:lnTo>
                    <a:pt x="11890" y="18828"/>
                  </a:lnTo>
                  <a:lnTo>
                    <a:pt x="14722" y="20560"/>
                  </a:lnTo>
                  <a:lnTo>
                    <a:pt x="15621" y="20907"/>
                  </a:lnTo>
                  <a:lnTo>
                    <a:pt x="16498" y="21253"/>
                  </a:lnTo>
                  <a:lnTo>
                    <a:pt x="17352" y="21484"/>
                  </a:lnTo>
                  <a:lnTo>
                    <a:pt x="18229" y="21600"/>
                  </a:lnTo>
                  <a:lnTo>
                    <a:pt x="19060" y="21484"/>
                  </a:lnTo>
                  <a:lnTo>
                    <a:pt x="19914" y="21138"/>
                  </a:lnTo>
                  <a:lnTo>
                    <a:pt x="20319" y="21022"/>
                  </a:lnTo>
                  <a:lnTo>
                    <a:pt x="20768" y="20676"/>
                  </a:lnTo>
                  <a:lnTo>
                    <a:pt x="21173" y="20329"/>
                  </a:lnTo>
                  <a:lnTo>
                    <a:pt x="21600" y="19867"/>
                  </a:lnTo>
                  <a:lnTo>
                    <a:pt x="21465" y="19174"/>
                  </a:lnTo>
                  <a:lnTo>
                    <a:pt x="21330" y="18712"/>
                  </a:lnTo>
                  <a:lnTo>
                    <a:pt x="21061" y="18250"/>
                  </a:lnTo>
                  <a:lnTo>
                    <a:pt x="20813" y="18481"/>
                  </a:lnTo>
                  <a:lnTo>
                    <a:pt x="20521" y="1871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480244" y="417279"/>
              <a:ext cx="62966" cy="8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21" y="18712"/>
                  </a:moveTo>
                  <a:lnTo>
                    <a:pt x="19195" y="17904"/>
                  </a:lnTo>
                  <a:lnTo>
                    <a:pt x="17869" y="17326"/>
                  </a:lnTo>
                  <a:lnTo>
                    <a:pt x="16520" y="16633"/>
                  </a:lnTo>
                  <a:lnTo>
                    <a:pt x="15149" y="16056"/>
                  </a:lnTo>
                  <a:lnTo>
                    <a:pt x="13733" y="15363"/>
                  </a:lnTo>
                  <a:lnTo>
                    <a:pt x="12295" y="14670"/>
                  </a:lnTo>
                  <a:lnTo>
                    <a:pt x="10789" y="13976"/>
                  </a:lnTo>
                  <a:lnTo>
                    <a:pt x="9283" y="13052"/>
                  </a:lnTo>
                  <a:lnTo>
                    <a:pt x="8676" y="12706"/>
                  </a:lnTo>
                  <a:lnTo>
                    <a:pt x="8092" y="12128"/>
                  </a:lnTo>
                  <a:lnTo>
                    <a:pt x="7507" y="11435"/>
                  </a:lnTo>
                  <a:lnTo>
                    <a:pt x="6945" y="10511"/>
                  </a:lnTo>
                  <a:lnTo>
                    <a:pt x="5799" y="8548"/>
                  </a:lnTo>
                  <a:lnTo>
                    <a:pt x="4675" y="6353"/>
                  </a:lnTo>
                  <a:lnTo>
                    <a:pt x="4136" y="5198"/>
                  </a:lnTo>
                  <a:lnTo>
                    <a:pt x="3551" y="4158"/>
                  </a:lnTo>
                  <a:lnTo>
                    <a:pt x="2989" y="3003"/>
                  </a:lnTo>
                  <a:lnTo>
                    <a:pt x="2427" y="2079"/>
                  </a:lnTo>
                  <a:lnTo>
                    <a:pt x="1821" y="1271"/>
                  </a:lnTo>
                  <a:lnTo>
                    <a:pt x="1236" y="693"/>
                  </a:lnTo>
                  <a:lnTo>
                    <a:pt x="607" y="231"/>
                  </a:lnTo>
                  <a:lnTo>
                    <a:pt x="0" y="0"/>
                  </a:lnTo>
                  <a:lnTo>
                    <a:pt x="0" y="2541"/>
                  </a:lnTo>
                  <a:lnTo>
                    <a:pt x="22" y="3003"/>
                  </a:lnTo>
                  <a:lnTo>
                    <a:pt x="45" y="3350"/>
                  </a:lnTo>
                  <a:lnTo>
                    <a:pt x="67" y="3581"/>
                  </a:lnTo>
                  <a:lnTo>
                    <a:pt x="112" y="3812"/>
                  </a:lnTo>
                  <a:lnTo>
                    <a:pt x="1011" y="5313"/>
                  </a:lnTo>
                  <a:lnTo>
                    <a:pt x="1888" y="6815"/>
                  </a:lnTo>
                  <a:lnTo>
                    <a:pt x="2787" y="8317"/>
                  </a:lnTo>
                  <a:lnTo>
                    <a:pt x="3664" y="9587"/>
                  </a:lnTo>
                  <a:lnTo>
                    <a:pt x="4563" y="10858"/>
                  </a:lnTo>
                  <a:lnTo>
                    <a:pt x="5462" y="12244"/>
                  </a:lnTo>
                  <a:lnTo>
                    <a:pt x="6361" y="13399"/>
                  </a:lnTo>
                  <a:lnTo>
                    <a:pt x="8204" y="15478"/>
                  </a:lnTo>
                  <a:lnTo>
                    <a:pt x="9103" y="16402"/>
                  </a:lnTo>
                  <a:lnTo>
                    <a:pt x="10025" y="17211"/>
                  </a:lnTo>
                  <a:lnTo>
                    <a:pt x="10969" y="18019"/>
                  </a:lnTo>
                  <a:lnTo>
                    <a:pt x="11890" y="18828"/>
                  </a:lnTo>
                  <a:lnTo>
                    <a:pt x="14722" y="20560"/>
                  </a:lnTo>
                  <a:lnTo>
                    <a:pt x="15621" y="20907"/>
                  </a:lnTo>
                  <a:lnTo>
                    <a:pt x="16498" y="21253"/>
                  </a:lnTo>
                  <a:lnTo>
                    <a:pt x="17352" y="21484"/>
                  </a:lnTo>
                  <a:lnTo>
                    <a:pt x="18229" y="21600"/>
                  </a:lnTo>
                  <a:lnTo>
                    <a:pt x="19060" y="21484"/>
                  </a:lnTo>
                  <a:lnTo>
                    <a:pt x="19914" y="21138"/>
                  </a:lnTo>
                  <a:lnTo>
                    <a:pt x="20319" y="21022"/>
                  </a:lnTo>
                  <a:lnTo>
                    <a:pt x="20768" y="20676"/>
                  </a:lnTo>
                  <a:lnTo>
                    <a:pt x="21173" y="20329"/>
                  </a:lnTo>
                  <a:lnTo>
                    <a:pt x="21600" y="19867"/>
                  </a:lnTo>
                  <a:lnTo>
                    <a:pt x="21465" y="19174"/>
                  </a:lnTo>
                  <a:lnTo>
                    <a:pt x="21330" y="18712"/>
                  </a:lnTo>
                  <a:lnTo>
                    <a:pt x="21061" y="18250"/>
                  </a:lnTo>
                  <a:lnTo>
                    <a:pt x="20813" y="18481"/>
                  </a:lnTo>
                  <a:lnTo>
                    <a:pt x="20521" y="18712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17596" y="438143"/>
              <a:ext cx="87512" cy="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7" y="5468"/>
                  </a:moveTo>
                  <a:lnTo>
                    <a:pt x="886" y="4785"/>
                  </a:lnTo>
                  <a:lnTo>
                    <a:pt x="607" y="4101"/>
                  </a:lnTo>
                  <a:lnTo>
                    <a:pt x="378" y="3554"/>
                  </a:lnTo>
                  <a:lnTo>
                    <a:pt x="213" y="3008"/>
                  </a:lnTo>
                  <a:lnTo>
                    <a:pt x="82" y="2461"/>
                  </a:lnTo>
                  <a:lnTo>
                    <a:pt x="16" y="2051"/>
                  </a:lnTo>
                  <a:lnTo>
                    <a:pt x="0" y="1777"/>
                  </a:lnTo>
                  <a:lnTo>
                    <a:pt x="16" y="1367"/>
                  </a:lnTo>
                  <a:lnTo>
                    <a:pt x="82" y="1094"/>
                  </a:lnTo>
                  <a:lnTo>
                    <a:pt x="197" y="820"/>
                  </a:lnTo>
                  <a:lnTo>
                    <a:pt x="312" y="684"/>
                  </a:lnTo>
                  <a:lnTo>
                    <a:pt x="476" y="547"/>
                  </a:lnTo>
                  <a:lnTo>
                    <a:pt x="870" y="137"/>
                  </a:lnTo>
                  <a:lnTo>
                    <a:pt x="1346" y="0"/>
                  </a:lnTo>
                  <a:lnTo>
                    <a:pt x="1871" y="0"/>
                  </a:lnTo>
                  <a:lnTo>
                    <a:pt x="2429" y="137"/>
                  </a:lnTo>
                  <a:lnTo>
                    <a:pt x="2971" y="547"/>
                  </a:lnTo>
                  <a:lnTo>
                    <a:pt x="3496" y="684"/>
                  </a:lnTo>
                  <a:lnTo>
                    <a:pt x="3956" y="957"/>
                  </a:lnTo>
                  <a:lnTo>
                    <a:pt x="4350" y="1367"/>
                  </a:lnTo>
                  <a:lnTo>
                    <a:pt x="4629" y="1641"/>
                  </a:lnTo>
                  <a:lnTo>
                    <a:pt x="4760" y="1914"/>
                  </a:lnTo>
                  <a:lnTo>
                    <a:pt x="6894" y="4922"/>
                  </a:lnTo>
                  <a:lnTo>
                    <a:pt x="7960" y="6289"/>
                  </a:lnTo>
                  <a:lnTo>
                    <a:pt x="9011" y="7656"/>
                  </a:lnTo>
                  <a:lnTo>
                    <a:pt x="10061" y="8749"/>
                  </a:lnTo>
                  <a:lnTo>
                    <a:pt x="11112" y="9980"/>
                  </a:lnTo>
                  <a:lnTo>
                    <a:pt x="13213" y="11894"/>
                  </a:lnTo>
                  <a:lnTo>
                    <a:pt x="14263" y="12714"/>
                  </a:lnTo>
                  <a:lnTo>
                    <a:pt x="15297" y="13397"/>
                  </a:lnTo>
                  <a:lnTo>
                    <a:pt x="18449" y="15038"/>
                  </a:lnTo>
                  <a:lnTo>
                    <a:pt x="20550" y="15585"/>
                  </a:lnTo>
                  <a:lnTo>
                    <a:pt x="21600" y="15722"/>
                  </a:lnTo>
                  <a:lnTo>
                    <a:pt x="21387" y="16542"/>
                  </a:lnTo>
                  <a:lnTo>
                    <a:pt x="21173" y="17225"/>
                  </a:lnTo>
                  <a:lnTo>
                    <a:pt x="20943" y="18046"/>
                  </a:lnTo>
                  <a:lnTo>
                    <a:pt x="20697" y="18456"/>
                  </a:lnTo>
                  <a:lnTo>
                    <a:pt x="20205" y="19413"/>
                  </a:lnTo>
                  <a:lnTo>
                    <a:pt x="19696" y="20096"/>
                  </a:lnTo>
                  <a:lnTo>
                    <a:pt x="19154" y="20506"/>
                  </a:lnTo>
                  <a:lnTo>
                    <a:pt x="18596" y="20780"/>
                  </a:lnTo>
                  <a:lnTo>
                    <a:pt x="18038" y="20916"/>
                  </a:lnTo>
                  <a:lnTo>
                    <a:pt x="17464" y="20916"/>
                  </a:lnTo>
                  <a:lnTo>
                    <a:pt x="16282" y="20643"/>
                  </a:lnTo>
                  <a:lnTo>
                    <a:pt x="15100" y="20506"/>
                  </a:lnTo>
                  <a:lnTo>
                    <a:pt x="14526" y="20370"/>
                  </a:lnTo>
                  <a:lnTo>
                    <a:pt x="13344" y="20643"/>
                  </a:lnTo>
                  <a:lnTo>
                    <a:pt x="12786" y="20916"/>
                  </a:lnTo>
                  <a:lnTo>
                    <a:pt x="12080" y="21463"/>
                  </a:lnTo>
                  <a:lnTo>
                    <a:pt x="11358" y="21600"/>
                  </a:lnTo>
                  <a:lnTo>
                    <a:pt x="10669" y="21600"/>
                  </a:lnTo>
                  <a:lnTo>
                    <a:pt x="9947" y="21463"/>
                  </a:lnTo>
                  <a:lnTo>
                    <a:pt x="9241" y="21190"/>
                  </a:lnTo>
                  <a:lnTo>
                    <a:pt x="8551" y="20643"/>
                  </a:lnTo>
                  <a:lnTo>
                    <a:pt x="7846" y="20096"/>
                  </a:lnTo>
                  <a:lnTo>
                    <a:pt x="7123" y="19276"/>
                  </a:lnTo>
                  <a:lnTo>
                    <a:pt x="6434" y="18456"/>
                  </a:lnTo>
                  <a:lnTo>
                    <a:pt x="5712" y="17362"/>
                  </a:lnTo>
                  <a:lnTo>
                    <a:pt x="4300" y="15175"/>
                  </a:lnTo>
                  <a:lnTo>
                    <a:pt x="1412" y="9980"/>
                  </a:lnTo>
                  <a:lnTo>
                    <a:pt x="1379" y="9570"/>
                  </a:lnTo>
                  <a:lnTo>
                    <a:pt x="1329" y="8203"/>
                  </a:lnTo>
                  <a:lnTo>
                    <a:pt x="1264" y="6835"/>
                  </a:lnTo>
                  <a:lnTo>
                    <a:pt x="1247" y="546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17596" y="438143"/>
              <a:ext cx="87512" cy="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7" y="5468"/>
                  </a:moveTo>
                  <a:lnTo>
                    <a:pt x="886" y="4785"/>
                  </a:lnTo>
                  <a:lnTo>
                    <a:pt x="607" y="4101"/>
                  </a:lnTo>
                  <a:lnTo>
                    <a:pt x="378" y="3554"/>
                  </a:lnTo>
                  <a:lnTo>
                    <a:pt x="213" y="3008"/>
                  </a:lnTo>
                  <a:lnTo>
                    <a:pt x="82" y="2461"/>
                  </a:lnTo>
                  <a:lnTo>
                    <a:pt x="16" y="2051"/>
                  </a:lnTo>
                  <a:lnTo>
                    <a:pt x="0" y="1777"/>
                  </a:lnTo>
                  <a:lnTo>
                    <a:pt x="16" y="1367"/>
                  </a:lnTo>
                  <a:lnTo>
                    <a:pt x="82" y="1094"/>
                  </a:lnTo>
                  <a:lnTo>
                    <a:pt x="197" y="820"/>
                  </a:lnTo>
                  <a:lnTo>
                    <a:pt x="312" y="684"/>
                  </a:lnTo>
                  <a:lnTo>
                    <a:pt x="476" y="547"/>
                  </a:lnTo>
                  <a:lnTo>
                    <a:pt x="870" y="137"/>
                  </a:lnTo>
                  <a:lnTo>
                    <a:pt x="1346" y="0"/>
                  </a:lnTo>
                  <a:lnTo>
                    <a:pt x="1871" y="0"/>
                  </a:lnTo>
                  <a:lnTo>
                    <a:pt x="2429" y="137"/>
                  </a:lnTo>
                  <a:lnTo>
                    <a:pt x="2971" y="547"/>
                  </a:lnTo>
                  <a:lnTo>
                    <a:pt x="3496" y="684"/>
                  </a:lnTo>
                  <a:lnTo>
                    <a:pt x="3956" y="957"/>
                  </a:lnTo>
                  <a:lnTo>
                    <a:pt x="4350" y="1367"/>
                  </a:lnTo>
                  <a:lnTo>
                    <a:pt x="4629" y="1641"/>
                  </a:lnTo>
                  <a:lnTo>
                    <a:pt x="4760" y="1914"/>
                  </a:lnTo>
                  <a:lnTo>
                    <a:pt x="6894" y="4922"/>
                  </a:lnTo>
                  <a:lnTo>
                    <a:pt x="7960" y="6289"/>
                  </a:lnTo>
                  <a:lnTo>
                    <a:pt x="9011" y="7656"/>
                  </a:lnTo>
                  <a:lnTo>
                    <a:pt x="10061" y="8749"/>
                  </a:lnTo>
                  <a:lnTo>
                    <a:pt x="11112" y="9980"/>
                  </a:lnTo>
                  <a:lnTo>
                    <a:pt x="13213" y="11894"/>
                  </a:lnTo>
                  <a:lnTo>
                    <a:pt x="14263" y="12714"/>
                  </a:lnTo>
                  <a:lnTo>
                    <a:pt x="15297" y="13397"/>
                  </a:lnTo>
                  <a:lnTo>
                    <a:pt x="18449" y="15038"/>
                  </a:lnTo>
                  <a:lnTo>
                    <a:pt x="20550" y="15585"/>
                  </a:lnTo>
                  <a:lnTo>
                    <a:pt x="21600" y="15722"/>
                  </a:lnTo>
                  <a:lnTo>
                    <a:pt x="21387" y="16542"/>
                  </a:lnTo>
                  <a:lnTo>
                    <a:pt x="21173" y="17225"/>
                  </a:lnTo>
                  <a:lnTo>
                    <a:pt x="20943" y="18046"/>
                  </a:lnTo>
                  <a:lnTo>
                    <a:pt x="20697" y="18456"/>
                  </a:lnTo>
                  <a:lnTo>
                    <a:pt x="20205" y="19413"/>
                  </a:lnTo>
                  <a:lnTo>
                    <a:pt x="19696" y="20096"/>
                  </a:lnTo>
                  <a:lnTo>
                    <a:pt x="19154" y="20506"/>
                  </a:lnTo>
                  <a:lnTo>
                    <a:pt x="18596" y="20780"/>
                  </a:lnTo>
                  <a:lnTo>
                    <a:pt x="18038" y="20916"/>
                  </a:lnTo>
                  <a:lnTo>
                    <a:pt x="17464" y="20916"/>
                  </a:lnTo>
                  <a:lnTo>
                    <a:pt x="16282" y="20643"/>
                  </a:lnTo>
                  <a:lnTo>
                    <a:pt x="15100" y="20506"/>
                  </a:lnTo>
                  <a:lnTo>
                    <a:pt x="14526" y="20370"/>
                  </a:lnTo>
                  <a:lnTo>
                    <a:pt x="13344" y="20643"/>
                  </a:lnTo>
                  <a:lnTo>
                    <a:pt x="12786" y="20916"/>
                  </a:lnTo>
                  <a:lnTo>
                    <a:pt x="12080" y="21463"/>
                  </a:lnTo>
                  <a:lnTo>
                    <a:pt x="11358" y="21600"/>
                  </a:lnTo>
                  <a:lnTo>
                    <a:pt x="10669" y="21600"/>
                  </a:lnTo>
                  <a:lnTo>
                    <a:pt x="9947" y="21463"/>
                  </a:lnTo>
                  <a:lnTo>
                    <a:pt x="9241" y="21190"/>
                  </a:lnTo>
                  <a:lnTo>
                    <a:pt x="8551" y="20643"/>
                  </a:lnTo>
                  <a:lnTo>
                    <a:pt x="7846" y="20096"/>
                  </a:lnTo>
                  <a:lnTo>
                    <a:pt x="7123" y="19276"/>
                  </a:lnTo>
                  <a:lnTo>
                    <a:pt x="6434" y="18456"/>
                  </a:lnTo>
                  <a:lnTo>
                    <a:pt x="5712" y="17362"/>
                  </a:lnTo>
                  <a:lnTo>
                    <a:pt x="4300" y="15175"/>
                  </a:lnTo>
                  <a:lnTo>
                    <a:pt x="1412" y="9980"/>
                  </a:lnTo>
                  <a:lnTo>
                    <a:pt x="1379" y="9570"/>
                  </a:lnTo>
                  <a:lnTo>
                    <a:pt x="1329" y="8203"/>
                  </a:lnTo>
                  <a:lnTo>
                    <a:pt x="1264" y="6835"/>
                  </a:lnTo>
                  <a:lnTo>
                    <a:pt x="1247" y="5468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6688" y="444563"/>
              <a:ext cx="109923" cy="11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" y="17124"/>
                  </a:moveTo>
                  <a:lnTo>
                    <a:pt x="847" y="16541"/>
                  </a:lnTo>
                  <a:lnTo>
                    <a:pt x="1525" y="15568"/>
                  </a:lnTo>
                  <a:lnTo>
                    <a:pt x="1877" y="15178"/>
                  </a:lnTo>
                  <a:lnTo>
                    <a:pt x="2568" y="14595"/>
                  </a:lnTo>
                  <a:lnTo>
                    <a:pt x="3233" y="14108"/>
                  </a:lnTo>
                  <a:lnTo>
                    <a:pt x="3924" y="13816"/>
                  </a:lnTo>
                  <a:lnTo>
                    <a:pt x="4602" y="13524"/>
                  </a:lnTo>
                  <a:lnTo>
                    <a:pt x="5292" y="13427"/>
                  </a:lnTo>
                  <a:lnTo>
                    <a:pt x="5970" y="13330"/>
                  </a:lnTo>
                  <a:lnTo>
                    <a:pt x="6661" y="13232"/>
                  </a:lnTo>
                  <a:lnTo>
                    <a:pt x="7326" y="13135"/>
                  </a:lnTo>
                  <a:lnTo>
                    <a:pt x="8017" y="13135"/>
                  </a:lnTo>
                  <a:lnTo>
                    <a:pt x="8708" y="12941"/>
                  </a:lnTo>
                  <a:lnTo>
                    <a:pt x="9386" y="12746"/>
                  </a:lnTo>
                  <a:lnTo>
                    <a:pt x="10077" y="12454"/>
                  </a:lnTo>
                  <a:lnTo>
                    <a:pt x="10754" y="12065"/>
                  </a:lnTo>
                  <a:lnTo>
                    <a:pt x="11432" y="11286"/>
                  </a:lnTo>
                  <a:lnTo>
                    <a:pt x="11862" y="10995"/>
                  </a:lnTo>
                  <a:lnTo>
                    <a:pt x="12723" y="10605"/>
                  </a:lnTo>
                  <a:lnTo>
                    <a:pt x="13140" y="10411"/>
                  </a:lnTo>
                  <a:lnTo>
                    <a:pt x="13961" y="10314"/>
                  </a:lnTo>
                  <a:lnTo>
                    <a:pt x="14769" y="10022"/>
                  </a:lnTo>
                  <a:lnTo>
                    <a:pt x="15173" y="9924"/>
                  </a:lnTo>
                  <a:lnTo>
                    <a:pt x="15956" y="9341"/>
                  </a:lnTo>
                  <a:lnTo>
                    <a:pt x="16334" y="8854"/>
                  </a:lnTo>
                  <a:lnTo>
                    <a:pt x="16725" y="8270"/>
                  </a:lnTo>
                  <a:lnTo>
                    <a:pt x="17090" y="7589"/>
                  </a:lnTo>
                  <a:lnTo>
                    <a:pt x="17455" y="6714"/>
                  </a:lnTo>
                  <a:lnTo>
                    <a:pt x="17807" y="5546"/>
                  </a:lnTo>
                  <a:lnTo>
                    <a:pt x="18067" y="4865"/>
                  </a:lnTo>
                  <a:lnTo>
                    <a:pt x="18341" y="4184"/>
                  </a:lnTo>
                  <a:lnTo>
                    <a:pt x="18602" y="3503"/>
                  </a:lnTo>
                  <a:lnTo>
                    <a:pt x="18849" y="2919"/>
                  </a:lnTo>
                  <a:lnTo>
                    <a:pt x="19123" y="2432"/>
                  </a:lnTo>
                  <a:lnTo>
                    <a:pt x="19384" y="2043"/>
                  </a:lnTo>
                  <a:lnTo>
                    <a:pt x="19645" y="1751"/>
                  </a:lnTo>
                  <a:lnTo>
                    <a:pt x="19918" y="1459"/>
                  </a:lnTo>
                  <a:lnTo>
                    <a:pt x="20127" y="1070"/>
                  </a:lnTo>
                  <a:lnTo>
                    <a:pt x="20362" y="584"/>
                  </a:lnTo>
                  <a:lnTo>
                    <a:pt x="20479" y="389"/>
                  </a:lnTo>
                  <a:lnTo>
                    <a:pt x="20609" y="195"/>
                  </a:lnTo>
                  <a:lnTo>
                    <a:pt x="20714" y="97"/>
                  </a:lnTo>
                  <a:lnTo>
                    <a:pt x="20831" y="0"/>
                  </a:lnTo>
                  <a:lnTo>
                    <a:pt x="20948" y="97"/>
                  </a:lnTo>
                  <a:lnTo>
                    <a:pt x="21053" y="195"/>
                  </a:lnTo>
                  <a:lnTo>
                    <a:pt x="21157" y="486"/>
                  </a:lnTo>
                  <a:lnTo>
                    <a:pt x="21261" y="876"/>
                  </a:lnTo>
                  <a:lnTo>
                    <a:pt x="21365" y="1459"/>
                  </a:lnTo>
                  <a:lnTo>
                    <a:pt x="21444" y="2141"/>
                  </a:lnTo>
                  <a:lnTo>
                    <a:pt x="21522" y="3016"/>
                  </a:lnTo>
                  <a:lnTo>
                    <a:pt x="21600" y="3989"/>
                  </a:lnTo>
                  <a:lnTo>
                    <a:pt x="21457" y="4281"/>
                  </a:lnTo>
                  <a:lnTo>
                    <a:pt x="21144" y="4476"/>
                  </a:lnTo>
                  <a:lnTo>
                    <a:pt x="21000" y="4476"/>
                  </a:lnTo>
                  <a:lnTo>
                    <a:pt x="20714" y="4378"/>
                  </a:lnTo>
                  <a:lnTo>
                    <a:pt x="20401" y="4086"/>
                  </a:lnTo>
                  <a:lnTo>
                    <a:pt x="20114" y="3892"/>
                  </a:lnTo>
                  <a:lnTo>
                    <a:pt x="19840" y="3795"/>
                  </a:lnTo>
                  <a:lnTo>
                    <a:pt x="19684" y="3892"/>
                  </a:lnTo>
                  <a:lnTo>
                    <a:pt x="19540" y="3989"/>
                  </a:lnTo>
                  <a:lnTo>
                    <a:pt x="19410" y="4184"/>
                  </a:lnTo>
                  <a:lnTo>
                    <a:pt x="19280" y="4573"/>
                  </a:lnTo>
                  <a:lnTo>
                    <a:pt x="18928" y="5546"/>
                  </a:lnTo>
                  <a:lnTo>
                    <a:pt x="18563" y="6714"/>
                  </a:lnTo>
                  <a:lnTo>
                    <a:pt x="18224" y="7881"/>
                  </a:lnTo>
                  <a:lnTo>
                    <a:pt x="17885" y="8951"/>
                  </a:lnTo>
                  <a:lnTo>
                    <a:pt x="17559" y="10022"/>
                  </a:lnTo>
                  <a:lnTo>
                    <a:pt x="16881" y="12162"/>
                  </a:lnTo>
                  <a:lnTo>
                    <a:pt x="16555" y="12941"/>
                  </a:lnTo>
                  <a:lnTo>
                    <a:pt x="15982" y="14011"/>
                  </a:lnTo>
                  <a:lnTo>
                    <a:pt x="15421" y="14984"/>
                  </a:lnTo>
                  <a:lnTo>
                    <a:pt x="14861" y="15665"/>
                  </a:lnTo>
                  <a:lnTo>
                    <a:pt x="14287" y="16346"/>
                  </a:lnTo>
                  <a:lnTo>
                    <a:pt x="13726" y="16832"/>
                  </a:lnTo>
                  <a:lnTo>
                    <a:pt x="13153" y="17222"/>
                  </a:lnTo>
                  <a:lnTo>
                    <a:pt x="12032" y="17805"/>
                  </a:lnTo>
                  <a:lnTo>
                    <a:pt x="10911" y="18292"/>
                  </a:lnTo>
                  <a:lnTo>
                    <a:pt x="9764" y="18486"/>
                  </a:lnTo>
                  <a:lnTo>
                    <a:pt x="8643" y="18778"/>
                  </a:lnTo>
                  <a:lnTo>
                    <a:pt x="7522" y="19265"/>
                  </a:lnTo>
                  <a:lnTo>
                    <a:pt x="6583" y="19751"/>
                  </a:lnTo>
                  <a:lnTo>
                    <a:pt x="4732" y="20919"/>
                  </a:lnTo>
                  <a:lnTo>
                    <a:pt x="3793" y="21405"/>
                  </a:lnTo>
                  <a:lnTo>
                    <a:pt x="3311" y="21503"/>
                  </a:lnTo>
                  <a:lnTo>
                    <a:pt x="2855" y="21600"/>
                  </a:lnTo>
                  <a:lnTo>
                    <a:pt x="2372" y="21503"/>
                  </a:lnTo>
                  <a:lnTo>
                    <a:pt x="1916" y="21308"/>
                  </a:lnTo>
                  <a:lnTo>
                    <a:pt x="1434" y="21016"/>
                  </a:lnTo>
                  <a:lnTo>
                    <a:pt x="965" y="20627"/>
                  </a:lnTo>
                  <a:lnTo>
                    <a:pt x="495" y="20043"/>
                  </a:lnTo>
                  <a:lnTo>
                    <a:pt x="13" y="19265"/>
                  </a:lnTo>
                  <a:lnTo>
                    <a:pt x="0" y="19168"/>
                  </a:lnTo>
                  <a:lnTo>
                    <a:pt x="0" y="18973"/>
                  </a:lnTo>
                  <a:lnTo>
                    <a:pt x="13" y="18778"/>
                  </a:lnTo>
                  <a:lnTo>
                    <a:pt x="39" y="18486"/>
                  </a:lnTo>
                  <a:lnTo>
                    <a:pt x="78" y="18097"/>
                  </a:lnTo>
                  <a:lnTo>
                    <a:pt x="130" y="17805"/>
                  </a:lnTo>
                  <a:lnTo>
                    <a:pt x="235" y="17611"/>
                  </a:lnTo>
                  <a:lnTo>
                    <a:pt x="339" y="17319"/>
                  </a:lnTo>
                  <a:lnTo>
                    <a:pt x="443" y="17124"/>
                  </a:lnTo>
                  <a:lnTo>
                    <a:pt x="678" y="16930"/>
                  </a:lnTo>
                  <a:lnTo>
                    <a:pt x="912" y="17027"/>
                  </a:lnTo>
                  <a:lnTo>
                    <a:pt x="1134" y="17124"/>
                  </a:lnTo>
                  <a:lnTo>
                    <a:pt x="508" y="1712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66688" y="444563"/>
              <a:ext cx="109923" cy="11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" y="17124"/>
                  </a:moveTo>
                  <a:lnTo>
                    <a:pt x="847" y="16541"/>
                  </a:lnTo>
                  <a:lnTo>
                    <a:pt x="1525" y="15568"/>
                  </a:lnTo>
                  <a:lnTo>
                    <a:pt x="1877" y="15178"/>
                  </a:lnTo>
                  <a:lnTo>
                    <a:pt x="2568" y="14595"/>
                  </a:lnTo>
                  <a:lnTo>
                    <a:pt x="3233" y="14108"/>
                  </a:lnTo>
                  <a:lnTo>
                    <a:pt x="3924" y="13816"/>
                  </a:lnTo>
                  <a:lnTo>
                    <a:pt x="4602" y="13524"/>
                  </a:lnTo>
                  <a:lnTo>
                    <a:pt x="5292" y="13427"/>
                  </a:lnTo>
                  <a:lnTo>
                    <a:pt x="5970" y="13330"/>
                  </a:lnTo>
                  <a:lnTo>
                    <a:pt x="6661" y="13232"/>
                  </a:lnTo>
                  <a:lnTo>
                    <a:pt x="7326" y="13135"/>
                  </a:lnTo>
                  <a:lnTo>
                    <a:pt x="8017" y="13135"/>
                  </a:lnTo>
                  <a:lnTo>
                    <a:pt x="8708" y="12941"/>
                  </a:lnTo>
                  <a:lnTo>
                    <a:pt x="9386" y="12746"/>
                  </a:lnTo>
                  <a:lnTo>
                    <a:pt x="10077" y="12454"/>
                  </a:lnTo>
                  <a:lnTo>
                    <a:pt x="10754" y="12065"/>
                  </a:lnTo>
                  <a:lnTo>
                    <a:pt x="11432" y="11286"/>
                  </a:lnTo>
                  <a:lnTo>
                    <a:pt x="11862" y="10995"/>
                  </a:lnTo>
                  <a:lnTo>
                    <a:pt x="12723" y="10605"/>
                  </a:lnTo>
                  <a:lnTo>
                    <a:pt x="13140" y="10411"/>
                  </a:lnTo>
                  <a:lnTo>
                    <a:pt x="13961" y="10314"/>
                  </a:lnTo>
                  <a:lnTo>
                    <a:pt x="14769" y="10022"/>
                  </a:lnTo>
                  <a:lnTo>
                    <a:pt x="15173" y="9924"/>
                  </a:lnTo>
                  <a:lnTo>
                    <a:pt x="15956" y="9341"/>
                  </a:lnTo>
                  <a:lnTo>
                    <a:pt x="16334" y="8854"/>
                  </a:lnTo>
                  <a:lnTo>
                    <a:pt x="16725" y="8270"/>
                  </a:lnTo>
                  <a:lnTo>
                    <a:pt x="17090" y="7589"/>
                  </a:lnTo>
                  <a:lnTo>
                    <a:pt x="17455" y="6714"/>
                  </a:lnTo>
                  <a:lnTo>
                    <a:pt x="17807" y="5546"/>
                  </a:lnTo>
                  <a:lnTo>
                    <a:pt x="18067" y="4865"/>
                  </a:lnTo>
                  <a:lnTo>
                    <a:pt x="18341" y="4184"/>
                  </a:lnTo>
                  <a:lnTo>
                    <a:pt x="18602" y="3503"/>
                  </a:lnTo>
                  <a:lnTo>
                    <a:pt x="18849" y="2919"/>
                  </a:lnTo>
                  <a:lnTo>
                    <a:pt x="19123" y="2432"/>
                  </a:lnTo>
                  <a:lnTo>
                    <a:pt x="19384" y="2043"/>
                  </a:lnTo>
                  <a:lnTo>
                    <a:pt x="19645" y="1751"/>
                  </a:lnTo>
                  <a:lnTo>
                    <a:pt x="19918" y="1459"/>
                  </a:lnTo>
                  <a:lnTo>
                    <a:pt x="20127" y="1070"/>
                  </a:lnTo>
                  <a:lnTo>
                    <a:pt x="20362" y="584"/>
                  </a:lnTo>
                  <a:lnTo>
                    <a:pt x="20479" y="389"/>
                  </a:lnTo>
                  <a:lnTo>
                    <a:pt x="20609" y="195"/>
                  </a:lnTo>
                  <a:lnTo>
                    <a:pt x="20714" y="97"/>
                  </a:lnTo>
                  <a:lnTo>
                    <a:pt x="20831" y="0"/>
                  </a:lnTo>
                  <a:lnTo>
                    <a:pt x="20948" y="97"/>
                  </a:lnTo>
                  <a:lnTo>
                    <a:pt x="21053" y="195"/>
                  </a:lnTo>
                  <a:lnTo>
                    <a:pt x="21157" y="486"/>
                  </a:lnTo>
                  <a:lnTo>
                    <a:pt x="21261" y="876"/>
                  </a:lnTo>
                  <a:lnTo>
                    <a:pt x="21365" y="1459"/>
                  </a:lnTo>
                  <a:lnTo>
                    <a:pt x="21444" y="2141"/>
                  </a:lnTo>
                  <a:lnTo>
                    <a:pt x="21522" y="3016"/>
                  </a:lnTo>
                  <a:lnTo>
                    <a:pt x="21600" y="3989"/>
                  </a:lnTo>
                  <a:lnTo>
                    <a:pt x="21457" y="4281"/>
                  </a:lnTo>
                  <a:lnTo>
                    <a:pt x="21144" y="4476"/>
                  </a:lnTo>
                  <a:lnTo>
                    <a:pt x="21000" y="4476"/>
                  </a:lnTo>
                  <a:lnTo>
                    <a:pt x="20714" y="4378"/>
                  </a:lnTo>
                  <a:lnTo>
                    <a:pt x="20401" y="4086"/>
                  </a:lnTo>
                  <a:lnTo>
                    <a:pt x="20114" y="3892"/>
                  </a:lnTo>
                  <a:lnTo>
                    <a:pt x="19840" y="3795"/>
                  </a:lnTo>
                  <a:lnTo>
                    <a:pt x="19684" y="3892"/>
                  </a:lnTo>
                  <a:lnTo>
                    <a:pt x="19540" y="3989"/>
                  </a:lnTo>
                  <a:lnTo>
                    <a:pt x="19410" y="4184"/>
                  </a:lnTo>
                  <a:lnTo>
                    <a:pt x="19280" y="4573"/>
                  </a:lnTo>
                  <a:lnTo>
                    <a:pt x="18928" y="5546"/>
                  </a:lnTo>
                  <a:lnTo>
                    <a:pt x="18563" y="6714"/>
                  </a:lnTo>
                  <a:lnTo>
                    <a:pt x="18224" y="7881"/>
                  </a:lnTo>
                  <a:lnTo>
                    <a:pt x="17885" y="8951"/>
                  </a:lnTo>
                  <a:lnTo>
                    <a:pt x="17559" y="10022"/>
                  </a:lnTo>
                  <a:lnTo>
                    <a:pt x="16881" y="12162"/>
                  </a:lnTo>
                  <a:lnTo>
                    <a:pt x="16555" y="12941"/>
                  </a:lnTo>
                  <a:lnTo>
                    <a:pt x="15982" y="14011"/>
                  </a:lnTo>
                  <a:lnTo>
                    <a:pt x="15421" y="14984"/>
                  </a:lnTo>
                  <a:lnTo>
                    <a:pt x="14861" y="15665"/>
                  </a:lnTo>
                  <a:lnTo>
                    <a:pt x="14287" y="16346"/>
                  </a:lnTo>
                  <a:lnTo>
                    <a:pt x="13726" y="16832"/>
                  </a:lnTo>
                  <a:lnTo>
                    <a:pt x="13153" y="17222"/>
                  </a:lnTo>
                  <a:lnTo>
                    <a:pt x="12032" y="17805"/>
                  </a:lnTo>
                  <a:lnTo>
                    <a:pt x="10911" y="18292"/>
                  </a:lnTo>
                  <a:lnTo>
                    <a:pt x="9764" y="18486"/>
                  </a:lnTo>
                  <a:lnTo>
                    <a:pt x="8643" y="18778"/>
                  </a:lnTo>
                  <a:lnTo>
                    <a:pt x="7522" y="19265"/>
                  </a:lnTo>
                  <a:lnTo>
                    <a:pt x="6583" y="19751"/>
                  </a:lnTo>
                  <a:lnTo>
                    <a:pt x="4732" y="20919"/>
                  </a:lnTo>
                  <a:lnTo>
                    <a:pt x="3793" y="21405"/>
                  </a:lnTo>
                  <a:lnTo>
                    <a:pt x="3311" y="21503"/>
                  </a:lnTo>
                  <a:lnTo>
                    <a:pt x="2855" y="21600"/>
                  </a:lnTo>
                  <a:lnTo>
                    <a:pt x="2372" y="21503"/>
                  </a:lnTo>
                  <a:lnTo>
                    <a:pt x="1916" y="21308"/>
                  </a:lnTo>
                  <a:lnTo>
                    <a:pt x="1434" y="21016"/>
                  </a:lnTo>
                  <a:lnTo>
                    <a:pt x="965" y="20627"/>
                  </a:lnTo>
                  <a:lnTo>
                    <a:pt x="495" y="20043"/>
                  </a:lnTo>
                  <a:lnTo>
                    <a:pt x="13" y="19265"/>
                  </a:lnTo>
                  <a:lnTo>
                    <a:pt x="0" y="19168"/>
                  </a:lnTo>
                  <a:lnTo>
                    <a:pt x="0" y="18973"/>
                  </a:lnTo>
                  <a:lnTo>
                    <a:pt x="13" y="18778"/>
                  </a:lnTo>
                  <a:lnTo>
                    <a:pt x="39" y="18486"/>
                  </a:lnTo>
                  <a:lnTo>
                    <a:pt x="78" y="18097"/>
                  </a:lnTo>
                  <a:lnTo>
                    <a:pt x="130" y="17805"/>
                  </a:lnTo>
                  <a:lnTo>
                    <a:pt x="235" y="17611"/>
                  </a:lnTo>
                  <a:lnTo>
                    <a:pt x="339" y="17319"/>
                  </a:lnTo>
                  <a:lnTo>
                    <a:pt x="443" y="17124"/>
                  </a:lnTo>
                  <a:lnTo>
                    <a:pt x="678" y="16930"/>
                  </a:lnTo>
                  <a:lnTo>
                    <a:pt x="912" y="17027"/>
                  </a:lnTo>
                  <a:lnTo>
                    <a:pt x="1134" y="1712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32537" y="452588"/>
              <a:ext cx="108856" cy="1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8" y="1655"/>
                  </a:moveTo>
                  <a:lnTo>
                    <a:pt x="1357" y="2601"/>
                  </a:lnTo>
                  <a:lnTo>
                    <a:pt x="1570" y="3390"/>
                  </a:lnTo>
                  <a:lnTo>
                    <a:pt x="1797" y="4178"/>
                  </a:lnTo>
                  <a:lnTo>
                    <a:pt x="2010" y="4888"/>
                  </a:lnTo>
                  <a:lnTo>
                    <a:pt x="2223" y="5518"/>
                  </a:lnTo>
                  <a:lnTo>
                    <a:pt x="2449" y="6149"/>
                  </a:lnTo>
                  <a:lnTo>
                    <a:pt x="2688" y="6858"/>
                  </a:lnTo>
                  <a:lnTo>
                    <a:pt x="2915" y="7410"/>
                  </a:lnTo>
                  <a:lnTo>
                    <a:pt x="3367" y="8435"/>
                  </a:lnTo>
                  <a:lnTo>
                    <a:pt x="3846" y="9381"/>
                  </a:lnTo>
                  <a:lnTo>
                    <a:pt x="4339" y="10169"/>
                  </a:lnTo>
                  <a:lnTo>
                    <a:pt x="4818" y="10879"/>
                  </a:lnTo>
                  <a:lnTo>
                    <a:pt x="5310" y="11431"/>
                  </a:lnTo>
                  <a:lnTo>
                    <a:pt x="5803" y="12061"/>
                  </a:lnTo>
                  <a:lnTo>
                    <a:pt x="6308" y="12534"/>
                  </a:lnTo>
                  <a:lnTo>
                    <a:pt x="6814" y="12850"/>
                  </a:lnTo>
                  <a:lnTo>
                    <a:pt x="7812" y="13480"/>
                  </a:lnTo>
                  <a:lnTo>
                    <a:pt x="8810" y="14032"/>
                  </a:lnTo>
                  <a:lnTo>
                    <a:pt x="9196" y="14190"/>
                  </a:lnTo>
                  <a:lnTo>
                    <a:pt x="9609" y="14347"/>
                  </a:lnTo>
                  <a:lnTo>
                    <a:pt x="10008" y="14505"/>
                  </a:lnTo>
                  <a:lnTo>
                    <a:pt x="10407" y="14584"/>
                  </a:lnTo>
                  <a:lnTo>
                    <a:pt x="11206" y="14663"/>
                  </a:lnTo>
                  <a:lnTo>
                    <a:pt x="12018" y="14584"/>
                  </a:lnTo>
                  <a:lnTo>
                    <a:pt x="12816" y="14426"/>
                  </a:lnTo>
                  <a:lnTo>
                    <a:pt x="13615" y="14190"/>
                  </a:lnTo>
                  <a:lnTo>
                    <a:pt x="16010" y="13007"/>
                  </a:lnTo>
                  <a:lnTo>
                    <a:pt x="16809" y="12534"/>
                  </a:lnTo>
                  <a:lnTo>
                    <a:pt x="17607" y="12140"/>
                  </a:lnTo>
                  <a:lnTo>
                    <a:pt x="18393" y="11667"/>
                  </a:lnTo>
                  <a:lnTo>
                    <a:pt x="19191" y="11273"/>
                  </a:lnTo>
                  <a:lnTo>
                    <a:pt x="19990" y="10958"/>
                  </a:lnTo>
                  <a:lnTo>
                    <a:pt x="20801" y="10721"/>
                  </a:lnTo>
                  <a:lnTo>
                    <a:pt x="21600" y="10564"/>
                  </a:lnTo>
                  <a:lnTo>
                    <a:pt x="21281" y="11273"/>
                  </a:lnTo>
                  <a:lnTo>
                    <a:pt x="20948" y="11904"/>
                  </a:lnTo>
                  <a:lnTo>
                    <a:pt x="20589" y="12455"/>
                  </a:lnTo>
                  <a:lnTo>
                    <a:pt x="20243" y="12928"/>
                  </a:lnTo>
                  <a:lnTo>
                    <a:pt x="19511" y="13796"/>
                  </a:lnTo>
                  <a:lnTo>
                    <a:pt x="18739" y="14584"/>
                  </a:lnTo>
                  <a:lnTo>
                    <a:pt x="17940" y="15293"/>
                  </a:lnTo>
                  <a:lnTo>
                    <a:pt x="17115" y="16161"/>
                  </a:lnTo>
                  <a:lnTo>
                    <a:pt x="16676" y="16555"/>
                  </a:lnTo>
                  <a:lnTo>
                    <a:pt x="16263" y="17107"/>
                  </a:lnTo>
                  <a:lnTo>
                    <a:pt x="15824" y="17658"/>
                  </a:lnTo>
                  <a:lnTo>
                    <a:pt x="15385" y="18289"/>
                  </a:lnTo>
                  <a:lnTo>
                    <a:pt x="15119" y="18683"/>
                  </a:lnTo>
                  <a:lnTo>
                    <a:pt x="14839" y="18999"/>
                  </a:lnTo>
                  <a:lnTo>
                    <a:pt x="14573" y="19235"/>
                  </a:lnTo>
                  <a:lnTo>
                    <a:pt x="14307" y="19393"/>
                  </a:lnTo>
                  <a:lnTo>
                    <a:pt x="13748" y="19629"/>
                  </a:lnTo>
                  <a:lnTo>
                    <a:pt x="13176" y="19629"/>
                  </a:lnTo>
                  <a:lnTo>
                    <a:pt x="12630" y="19708"/>
                  </a:lnTo>
                  <a:lnTo>
                    <a:pt x="12044" y="19866"/>
                  </a:lnTo>
                  <a:lnTo>
                    <a:pt x="11765" y="19945"/>
                  </a:lnTo>
                  <a:lnTo>
                    <a:pt x="11459" y="20181"/>
                  </a:lnTo>
                  <a:lnTo>
                    <a:pt x="11179" y="20418"/>
                  </a:lnTo>
                  <a:lnTo>
                    <a:pt x="10873" y="20733"/>
                  </a:lnTo>
                  <a:lnTo>
                    <a:pt x="10567" y="21127"/>
                  </a:lnTo>
                  <a:lnTo>
                    <a:pt x="10261" y="21364"/>
                  </a:lnTo>
                  <a:lnTo>
                    <a:pt x="9942" y="21521"/>
                  </a:lnTo>
                  <a:lnTo>
                    <a:pt x="9649" y="21600"/>
                  </a:lnTo>
                  <a:lnTo>
                    <a:pt x="9343" y="21600"/>
                  </a:lnTo>
                  <a:lnTo>
                    <a:pt x="9037" y="21521"/>
                  </a:lnTo>
                  <a:lnTo>
                    <a:pt x="8730" y="21364"/>
                  </a:lnTo>
                  <a:lnTo>
                    <a:pt x="8438" y="21127"/>
                  </a:lnTo>
                  <a:lnTo>
                    <a:pt x="8118" y="20812"/>
                  </a:lnTo>
                  <a:lnTo>
                    <a:pt x="7826" y="20496"/>
                  </a:lnTo>
                  <a:lnTo>
                    <a:pt x="7519" y="20102"/>
                  </a:lnTo>
                  <a:lnTo>
                    <a:pt x="7240" y="19629"/>
                  </a:lnTo>
                  <a:lnTo>
                    <a:pt x="6947" y="19156"/>
                  </a:lnTo>
                  <a:lnTo>
                    <a:pt x="6362" y="18053"/>
                  </a:lnTo>
                  <a:lnTo>
                    <a:pt x="6095" y="17422"/>
                  </a:lnTo>
                  <a:lnTo>
                    <a:pt x="5656" y="16634"/>
                  </a:lnTo>
                  <a:lnTo>
                    <a:pt x="5217" y="16082"/>
                  </a:lnTo>
                  <a:lnTo>
                    <a:pt x="4778" y="15609"/>
                  </a:lnTo>
                  <a:lnTo>
                    <a:pt x="4352" y="15136"/>
                  </a:lnTo>
                  <a:lnTo>
                    <a:pt x="3913" y="14663"/>
                  </a:lnTo>
                  <a:lnTo>
                    <a:pt x="3487" y="14032"/>
                  </a:lnTo>
                  <a:lnTo>
                    <a:pt x="3261" y="13717"/>
                  </a:lnTo>
                  <a:lnTo>
                    <a:pt x="3061" y="13323"/>
                  </a:lnTo>
                  <a:lnTo>
                    <a:pt x="2861" y="12850"/>
                  </a:lnTo>
                  <a:lnTo>
                    <a:pt x="2662" y="12298"/>
                  </a:lnTo>
                  <a:lnTo>
                    <a:pt x="2302" y="11194"/>
                  </a:lnTo>
                  <a:lnTo>
                    <a:pt x="1956" y="10169"/>
                  </a:lnTo>
                  <a:lnTo>
                    <a:pt x="1597" y="9145"/>
                  </a:lnTo>
                  <a:lnTo>
                    <a:pt x="1264" y="8120"/>
                  </a:lnTo>
                  <a:lnTo>
                    <a:pt x="1091" y="7568"/>
                  </a:lnTo>
                  <a:lnTo>
                    <a:pt x="932" y="6937"/>
                  </a:lnTo>
                  <a:lnTo>
                    <a:pt x="772" y="6228"/>
                  </a:lnTo>
                  <a:lnTo>
                    <a:pt x="612" y="5597"/>
                  </a:lnTo>
                  <a:lnTo>
                    <a:pt x="479" y="4966"/>
                  </a:lnTo>
                  <a:lnTo>
                    <a:pt x="333" y="4178"/>
                  </a:lnTo>
                  <a:lnTo>
                    <a:pt x="213" y="3390"/>
                  </a:lnTo>
                  <a:lnTo>
                    <a:pt x="80" y="2601"/>
                  </a:lnTo>
                  <a:lnTo>
                    <a:pt x="27" y="2128"/>
                  </a:lnTo>
                  <a:lnTo>
                    <a:pt x="13" y="1813"/>
                  </a:lnTo>
                  <a:lnTo>
                    <a:pt x="13" y="1419"/>
                  </a:lnTo>
                  <a:lnTo>
                    <a:pt x="0" y="709"/>
                  </a:lnTo>
                  <a:lnTo>
                    <a:pt x="0" y="0"/>
                  </a:lnTo>
                  <a:lnTo>
                    <a:pt x="240" y="79"/>
                  </a:lnTo>
                  <a:lnTo>
                    <a:pt x="466" y="236"/>
                  </a:lnTo>
                  <a:lnTo>
                    <a:pt x="679" y="473"/>
                  </a:lnTo>
                  <a:lnTo>
                    <a:pt x="878" y="788"/>
                  </a:lnTo>
                  <a:lnTo>
                    <a:pt x="1278" y="1577"/>
                  </a:lnTo>
                  <a:lnTo>
                    <a:pt x="1650" y="2601"/>
                  </a:lnTo>
                  <a:lnTo>
                    <a:pt x="1158" y="165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32537" y="452588"/>
              <a:ext cx="108856" cy="1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8" y="1655"/>
                  </a:moveTo>
                  <a:lnTo>
                    <a:pt x="1357" y="2601"/>
                  </a:lnTo>
                  <a:lnTo>
                    <a:pt x="1570" y="3390"/>
                  </a:lnTo>
                  <a:lnTo>
                    <a:pt x="1797" y="4178"/>
                  </a:lnTo>
                  <a:lnTo>
                    <a:pt x="2010" y="4888"/>
                  </a:lnTo>
                  <a:lnTo>
                    <a:pt x="2223" y="5518"/>
                  </a:lnTo>
                  <a:lnTo>
                    <a:pt x="2449" y="6149"/>
                  </a:lnTo>
                  <a:lnTo>
                    <a:pt x="2688" y="6858"/>
                  </a:lnTo>
                  <a:lnTo>
                    <a:pt x="2915" y="7410"/>
                  </a:lnTo>
                  <a:lnTo>
                    <a:pt x="3367" y="8435"/>
                  </a:lnTo>
                  <a:lnTo>
                    <a:pt x="3846" y="9381"/>
                  </a:lnTo>
                  <a:lnTo>
                    <a:pt x="4339" y="10169"/>
                  </a:lnTo>
                  <a:lnTo>
                    <a:pt x="4818" y="10879"/>
                  </a:lnTo>
                  <a:lnTo>
                    <a:pt x="5310" y="11431"/>
                  </a:lnTo>
                  <a:lnTo>
                    <a:pt x="5803" y="12061"/>
                  </a:lnTo>
                  <a:lnTo>
                    <a:pt x="6308" y="12534"/>
                  </a:lnTo>
                  <a:lnTo>
                    <a:pt x="6814" y="12850"/>
                  </a:lnTo>
                  <a:lnTo>
                    <a:pt x="7812" y="13480"/>
                  </a:lnTo>
                  <a:lnTo>
                    <a:pt x="8810" y="14032"/>
                  </a:lnTo>
                  <a:lnTo>
                    <a:pt x="9196" y="14190"/>
                  </a:lnTo>
                  <a:lnTo>
                    <a:pt x="9609" y="14347"/>
                  </a:lnTo>
                  <a:lnTo>
                    <a:pt x="10008" y="14505"/>
                  </a:lnTo>
                  <a:lnTo>
                    <a:pt x="10407" y="14584"/>
                  </a:lnTo>
                  <a:lnTo>
                    <a:pt x="11206" y="14663"/>
                  </a:lnTo>
                  <a:lnTo>
                    <a:pt x="12018" y="14584"/>
                  </a:lnTo>
                  <a:lnTo>
                    <a:pt x="12816" y="14426"/>
                  </a:lnTo>
                  <a:lnTo>
                    <a:pt x="13615" y="14190"/>
                  </a:lnTo>
                  <a:lnTo>
                    <a:pt x="16010" y="13007"/>
                  </a:lnTo>
                  <a:lnTo>
                    <a:pt x="16809" y="12534"/>
                  </a:lnTo>
                  <a:lnTo>
                    <a:pt x="17607" y="12140"/>
                  </a:lnTo>
                  <a:lnTo>
                    <a:pt x="18393" y="11667"/>
                  </a:lnTo>
                  <a:lnTo>
                    <a:pt x="19191" y="11273"/>
                  </a:lnTo>
                  <a:lnTo>
                    <a:pt x="19990" y="10958"/>
                  </a:lnTo>
                  <a:lnTo>
                    <a:pt x="20801" y="10721"/>
                  </a:lnTo>
                  <a:lnTo>
                    <a:pt x="21600" y="10564"/>
                  </a:lnTo>
                  <a:lnTo>
                    <a:pt x="21281" y="11273"/>
                  </a:lnTo>
                  <a:lnTo>
                    <a:pt x="20948" y="11904"/>
                  </a:lnTo>
                  <a:lnTo>
                    <a:pt x="20589" y="12455"/>
                  </a:lnTo>
                  <a:lnTo>
                    <a:pt x="20243" y="12928"/>
                  </a:lnTo>
                  <a:lnTo>
                    <a:pt x="19511" y="13796"/>
                  </a:lnTo>
                  <a:lnTo>
                    <a:pt x="18739" y="14584"/>
                  </a:lnTo>
                  <a:lnTo>
                    <a:pt x="17940" y="15293"/>
                  </a:lnTo>
                  <a:lnTo>
                    <a:pt x="17115" y="16161"/>
                  </a:lnTo>
                  <a:lnTo>
                    <a:pt x="16676" y="16555"/>
                  </a:lnTo>
                  <a:lnTo>
                    <a:pt x="16263" y="17107"/>
                  </a:lnTo>
                  <a:lnTo>
                    <a:pt x="15824" y="17658"/>
                  </a:lnTo>
                  <a:lnTo>
                    <a:pt x="15385" y="18289"/>
                  </a:lnTo>
                  <a:lnTo>
                    <a:pt x="15119" y="18683"/>
                  </a:lnTo>
                  <a:lnTo>
                    <a:pt x="14839" y="18999"/>
                  </a:lnTo>
                  <a:lnTo>
                    <a:pt x="14573" y="19235"/>
                  </a:lnTo>
                  <a:lnTo>
                    <a:pt x="14307" y="19393"/>
                  </a:lnTo>
                  <a:lnTo>
                    <a:pt x="13748" y="19629"/>
                  </a:lnTo>
                  <a:lnTo>
                    <a:pt x="13176" y="19629"/>
                  </a:lnTo>
                  <a:lnTo>
                    <a:pt x="12630" y="19708"/>
                  </a:lnTo>
                  <a:lnTo>
                    <a:pt x="12044" y="19866"/>
                  </a:lnTo>
                  <a:lnTo>
                    <a:pt x="11765" y="19945"/>
                  </a:lnTo>
                  <a:lnTo>
                    <a:pt x="11459" y="20181"/>
                  </a:lnTo>
                  <a:lnTo>
                    <a:pt x="11179" y="20418"/>
                  </a:lnTo>
                  <a:lnTo>
                    <a:pt x="10873" y="20733"/>
                  </a:lnTo>
                  <a:lnTo>
                    <a:pt x="10567" y="21127"/>
                  </a:lnTo>
                  <a:lnTo>
                    <a:pt x="10261" y="21364"/>
                  </a:lnTo>
                  <a:lnTo>
                    <a:pt x="9942" y="21521"/>
                  </a:lnTo>
                  <a:lnTo>
                    <a:pt x="9649" y="21600"/>
                  </a:lnTo>
                  <a:lnTo>
                    <a:pt x="9343" y="21600"/>
                  </a:lnTo>
                  <a:lnTo>
                    <a:pt x="9037" y="21521"/>
                  </a:lnTo>
                  <a:lnTo>
                    <a:pt x="8730" y="21364"/>
                  </a:lnTo>
                  <a:lnTo>
                    <a:pt x="8438" y="21127"/>
                  </a:lnTo>
                  <a:lnTo>
                    <a:pt x="8118" y="20812"/>
                  </a:lnTo>
                  <a:lnTo>
                    <a:pt x="7826" y="20496"/>
                  </a:lnTo>
                  <a:lnTo>
                    <a:pt x="7519" y="20102"/>
                  </a:lnTo>
                  <a:lnTo>
                    <a:pt x="7240" y="19629"/>
                  </a:lnTo>
                  <a:lnTo>
                    <a:pt x="6947" y="19156"/>
                  </a:lnTo>
                  <a:lnTo>
                    <a:pt x="6362" y="18053"/>
                  </a:lnTo>
                  <a:lnTo>
                    <a:pt x="6095" y="17422"/>
                  </a:lnTo>
                  <a:lnTo>
                    <a:pt x="5656" y="16634"/>
                  </a:lnTo>
                  <a:lnTo>
                    <a:pt x="5217" y="16082"/>
                  </a:lnTo>
                  <a:lnTo>
                    <a:pt x="4778" y="15609"/>
                  </a:lnTo>
                  <a:lnTo>
                    <a:pt x="4352" y="15136"/>
                  </a:lnTo>
                  <a:lnTo>
                    <a:pt x="3913" y="14663"/>
                  </a:lnTo>
                  <a:lnTo>
                    <a:pt x="3487" y="14032"/>
                  </a:lnTo>
                  <a:lnTo>
                    <a:pt x="3261" y="13717"/>
                  </a:lnTo>
                  <a:lnTo>
                    <a:pt x="3061" y="13323"/>
                  </a:lnTo>
                  <a:lnTo>
                    <a:pt x="2861" y="12850"/>
                  </a:lnTo>
                  <a:lnTo>
                    <a:pt x="2662" y="12298"/>
                  </a:lnTo>
                  <a:lnTo>
                    <a:pt x="2302" y="11194"/>
                  </a:lnTo>
                  <a:lnTo>
                    <a:pt x="1956" y="10169"/>
                  </a:lnTo>
                  <a:lnTo>
                    <a:pt x="1597" y="9145"/>
                  </a:lnTo>
                  <a:lnTo>
                    <a:pt x="1264" y="8120"/>
                  </a:lnTo>
                  <a:lnTo>
                    <a:pt x="1091" y="7568"/>
                  </a:lnTo>
                  <a:lnTo>
                    <a:pt x="932" y="6937"/>
                  </a:lnTo>
                  <a:lnTo>
                    <a:pt x="772" y="6228"/>
                  </a:lnTo>
                  <a:lnTo>
                    <a:pt x="612" y="5597"/>
                  </a:lnTo>
                  <a:lnTo>
                    <a:pt x="479" y="4966"/>
                  </a:lnTo>
                  <a:lnTo>
                    <a:pt x="333" y="4178"/>
                  </a:lnTo>
                  <a:lnTo>
                    <a:pt x="213" y="3390"/>
                  </a:lnTo>
                  <a:lnTo>
                    <a:pt x="80" y="2601"/>
                  </a:lnTo>
                  <a:lnTo>
                    <a:pt x="27" y="2128"/>
                  </a:lnTo>
                  <a:lnTo>
                    <a:pt x="13" y="1813"/>
                  </a:lnTo>
                  <a:lnTo>
                    <a:pt x="13" y="1419"/>
                  </a:lnTo>
                  <a:lnTo>
                    <a:pt x="0" y="709"/>
                  </a:lnTo>
                  <a:lnTo>
                    <a:pt x="0" y="0"/>
                  </a:lnTo>
                  <a:lnTo>
                    <a:pt x="240" y="79"/>
                  </a:lnTo>
                  <a:lnTo>
                    <a:pt x="466" y="236"/>
                  </a:lnTo>
                  <a:lnTo>
                    <a:pt x="679" y="473"/>
                  </a:lnTo>
                  <a:lnTo>
                    <a:pt x="878" y="788"/>
                  </a:lnTo>
                  <a:lnTo>
                    <a:pt x="1278" y="1577"/>
                  </a:lnTo>
                  <a:lnTo>
                    <a:pt x="1650" y="2601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83763" y="461415"/>
              <a:ext cx="109923" cy="1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2" y="19835"/>
                  </a:moveTo>
                  <a:lnTo>
                    <a:pt x="196" y="19247"/>
                  </a:lnTo>
                  <a:lnTo>
                    <a:pt x="222" y="18658"/>
                  </a:lnTo>
                  <a:lnTo>
                    <a:pt x="235" y="18238"/>
                  </a:lnTo>
                  <a:lnTo>
                    <a:pt x="261" y="17902"/>
                  </a:lnTo>
                  <a:lnTo>
                    <a:pt x="300" y="17650"/>
                  </a:lnTo>
                  <a:lnTo>
                    <a:pt x="352" y="17482"/>
                  </a:lnTo>
                  <a:lnTo>
                    <a:pt x="391" y="17398"/>
                  </a:lnTo>
                  <a:lnTo>
                    <a:pt x="457" y="17314"/>
                  </a:lnTo>
                  <a:lnTo>
                    <a:pt x="678" y="17398"/>
                  </a:lnTo>
                  <a:lnTo>
                    <a:pt x="835" y="17566"/>
                  </a:lnTo>
                  <a:lnTo>
                    <a:pt x="1604" y="17061"/>
                  </a:lnTo>
                  <a:lnTo>
                    <a:pt x="2361" y="16641"/>
                  </a:lnTo>
                  <a:lnTo>
                    <a:pt x="3117" y="16389"/>
                  </a:lnTo>
                  <a:lnTo>
                    <a:pt x="3887" y="16221"/>
                  </a:lnTo>
                  <a:lnTo>
                    <a:pt x="5400" y="16053"/>
                  </a:lnTo>
                  <a:lnTo>
                    <a:pt x="6157" y="16053"/>
                  </a:lnTo>
                  <a:lnTo>
                    <a:pt x="6913" y="15969"/>
                  </a:lnTo>
                  <a:lnTo>
                    <a:pt x="7683" y="15969"/>
                  </a:lnTo>
                  <a:lnTo>
                    <a:pt x="8439" y="15885"/>
                  </a:lnTo>
                  <a:lnTo>
                    <a:pt x="9209" y="15717"/>
                  </a:lnTo>
                  <a:lnTo>
                    <a:pt x="9952" y="15465"/>
                  </a:lnTo>
                  <a:lnTo>
                    <a:pt x="10722" y="15044"/>
                  </a:lnTo>
                  <a:lnTo>
                    <a:pt x="11491" y="14540"/>
                  </a:lnTo>
                  <a:lnTo>
                    <a:pt x="11883" y="14288"/>
                  </a:lnTo>
                  <a:lnTo>
                    <a:pt x="12261" y="13952"/>
                  </a:lnTo>
                  <a:lnTo>
                    <a:pt x="12652" y="13447"/>
                  </a:lnTo>
                  <a:lnTo>
                    <a:pt x="13030" y="13027"/>
                  </a:lnTo>
                  <a:lnTo>
                    <a:pt x="13552" y="12523"/>
                  </a:lnTo>
                  <a:lnTo>
                    <a:pt x="14048" y="11851"/>
                  </a:lnTo>
                  <a:lnTo>
                    <a:pt x="14543" y="11262"/>
                  </a:lnTo>
                  <a:lnTo>
                    <a:pt x="15039" y="10506"/>
                  </a:lnTo>
                  <a:lnTo>
                    <a:pt x="16004" y="8993"/>
                  </a:lnTo>
                  <a:lnTo>
                    <a:pt x="16970" y="7144"/>
                  </a:lnTo>
                  <a:lnTo>
                    <a:pt x="17922" y="5379"/>
                  </a:lnTo>
                  <a:lnTo>
                    <a:pt x="18887" y="3530"/>
                  </a:lnTo>
                  <a:lnTo>
                    <a:pt x="19891" y="1681"/>
                  </a:lnTo>
                  <a:lnTo>
                    <a:pt x="20896" y="0"/>
                  </a:lnTo>
                  <a:lnTo>
                    <a:pt x="20987" y="0"/>
                  </a:lnTo>
                  <a:lnTo>
                    <a:pt x="21091" y="168"/>
                  </a:lnTo>
                  <a:lnTo>
                    <a:pt x="21183" y="420"/>
                  </a:lnTo>
                  <a:lnTo>
                    <a:pt x="21261" y="672"/>
                  </a:lnTo>
                  <a:lnTo>
                    <a:pt x="21352" y="925"/>
                  </a:lnTo>
                  <a:lnTo>
                    <a:pt x="21430" y="1093"/>
                  </a:lnTo>
                  <a:lnTo>
                    <a:pt x="21522" y="1261"/>
                  </a:lnTo>
                  <a:lnTo>
                    <a:pt x="21600" y="1261"/>
                  </a:lnTo>
                  <a:lnTo>
                    <a:pt x="21535" y="2101"/>
                  </a:lnTo>
                  <a:lnTo>
                    <a:pt x="21457" y="2774"/>
                  </a:lnTo>
                  <a:lnTo>
                    <a:pt x="21378" y="3530"/>
                  </a:lnTo>
                  <a:lnTo>
                    <a:pt x="21300" y="4118"/>
                  </a:lnTo>
                  <a:lnTo>
                    <a:pt x="21196" y="4623"/>
                  </a:lnTo>
                  <a:lnTo>
                    <a:pt x="21091" y="5043"/>
                  </a:lnTo>
                  <a:lnTo>
                    <a:pt x="20961" y="5463"/>
                  </a:lnTo>
                  <a:lnTo>
                    <a:pt x="20830" y="5799"/>
                  </a:lnTo>
                  <a:lnTo>
                    <a:pt x="20687" y="6135"/>
                  </a:lnTo>
                  <a:lnTo>
                    <a:pt x="20348" y="6640"/>
                  </a:lnTo>
                  <a:lnTo>
                    <a:pt x="20165" y="6892"/>
                  </a:lnTo>
                  <a:lnTo>
                    <a:pt x="19748" y="7312"/>
                  </a:lnTo>
                  <a:lnTo>
                    <a:pt x="19278" y="7648"/>
                  </a:lnTo>
                  <a:lnTo>
                    <a:pt x="18848" y="8068"/>
                  </a:lnTo>
                  <a:lnTo>
                    <a:pt x="18443" y="8489"/>
                  </a:lnTo>
                  <a:lnTo>
                    <a:pt x="18026" y="8825"/>
                  </a:lnTo>
                  <a:lnTo>
                    <a:pt x="17217" y="9497"/>
                  </a:lnTo>
                  <a:lnTo>
                    <a:pt x="16839" y="9918"/>
                  </a:lnTo>
                  <a:lnTo>
                    <a:pt x="16657" y="10254"/>
                  </a:lnTo>
                  <a:lnTo>
                    <a:pt x="16474" y="10506"/>
                  </a:lnTo>
                  <a:lnTo>
                    <a:pt x="16291" y="10842"/>
                  </a:lnTo>
                  <a:lnTo>
                    <a:pt x="16122" y="11262"/>
                  </a:lnTo>
                  <a:lnTo>
                    <a:pt x="15639" y="12607"/>
                  </a:lnTo>
                  <a:lnTo>
                    <a:pt x="15157" y="13868"/>
                  </a:lnTo>
                  <a:lnTo>
                    <a:pt x="14674" y="14960"/>
                  </a:lnTo>
                  <a:lnTo>
                    <a:pt x="14191" y="15969"/>
                  </a:lnTo>
                  <a:lnTo>
                    <a:pt x="13696" y="16809"/>
                  </a:lnTo>
                  <a:lnTo>
                    <a:pt x="13187" y="17566"/>
                  </a:lnTo>
                  <a:lnTo>
                    <a:pt x="12704" y="18238"/>
                  </a:lnTo>
                  <a:lnTo>
                    <a:pt x="12209" y="18826"/>
                  </a:lnTo>
                  <a:lnTo>
                    <a:pt x="11713" y="19331"/>
                  </a:lnTo>
                  <a:lnTo>
                    <a:pt x="11204" y="19751"/>
                  </a:lnTo>
                  <a:lnTo>
                    <a:pt x="10696" y="20087"/>
                  </a:lnTo>
                  <a:lnTo>
                    <a:pt x="10200" y="20339"/>
                  </a:lnTo>
                  <a:lnTo>
                    <a:pt x="9691" y="20591"/>
                  </a:lnTo>
                  <a:lnTo>
                    <a:pt x="9183" y="20675"/>
                  </a:lnTo>
                  <a:lnTo>
                    <a:pt x="8687" y="20844"/>
                  </a:lnTo>
                  <a:lnTo>
                    <a:pt x="8178" y="20844"/>
                  </a:lnTo>
                  <a:lnTo>
                    <a:pt x="7161" y="20928"/>
                  </a:lnTo>
                  <a:lnTo>
                    <a:pt x="4109" y="20675"/>
                  </a:lnTo>
                  <a:lnTo>
                    <a:pt x="3091" y="20675"/>
                  </a:lnTo>
                  <a:lnTo>
                    <a:pt x="2087" y="20844"/>
                  </a:lnTo>
                  <a:lnTo>
                    <a:pt x="1578" y="20928"/>
                  </a:lnTo>
                  <a:lnTo>
                    <a:pt x="1083" y="21096"/>
                  </a:lnTo>
                  <a:lnTo>
                    <a:pt x="65" y="21600"/>
                  </a:lnTo>
                  <a:lnTo>
                    <a:pt x="78" y="21432"/>
                  </a:lnTo>
                  <a:lnTo>
                    <a:pt x="65" y="21096"/>
                  </a:lnTo>
                  <a:lnTo>
                    <a:pt x="26" y="20760"/>
                  </a:lnTo>
                  <a:lnTo>
                    <a:pt x="13" y="20423"/>
                  </a:lnTo>
                  <a:lnTo>
                    <a:pt x="0" y="20255"/>
                  </a:lnTo>
                  <a:lnTo>
                    <a:pt x="0" y="20003"/>
                  </a:lnTo>
                  <a:lnTo>
                    <a:pt x="13" y="19919"/>
                  </a:lnTo>
                  <a:lnTo>
                    <a:pt x="39" y="19835"/>
                  </a:lnTo>
                  <a:lnTo>
                    <a:pt x="222" y="1983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355380" y="31295"/>
              <a:ext cx="150478" cy="121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51" y="2592"/>
                  </a:moveTo>
                  <a:cubicBezTo>
                    <a:pt x="8272" y="4464"/>
                    <a:pt x="6587" y="5040"/>
                    <a:pt x="4596" y="6048"/>
                  </a:cubicBezTo>
                  <a:cubicBezTo>
                    <a:pt x="3677" y="6624"/>
                    <a:pt x="1838" y="7776"/>
                    <a:pt x="1838" y="7776"/>
                  </a:cubicBezTo>
                  <a:cubicBezTo>
                    <a:pt x="613" y="11376"/>
                    <a:pt x="2451" y="5616"/>
                    <a:pt x="919" y="12096"/>
                  </a:cubicBezTo>
                  <a:cubicBezTo>
                    <a:pt x="766" y="12960"/>
                    <a:pt x="0" y="14688"/>
                    <a:pt x="0" y="14688"/>
                  </a:cubicBezTo>
                  <a:cubicBezTo>
                    <a:pt x="766" y="17712"/>
                    <a:pt x="2451" y="16848"/>
                    <a:pt x="5974" y="17280"/>
                  </a:cubicBezTo>
                  <a:cubicBezTo>
                    <a:pt x="6587" y="18144"/>
                    <a:pt x="6894" y="19296"/>
                    <a:pt x="7813" y="19872"/>
                  </a:cubicBezTo>
                  <a:cubicBezTo>
                    <a:pt x="8732" y="20448"/>
                    <a:pt x="10570" y="21600"/>
                    <a:pt x="10570" y="21600"/>
                  </a:cubicBezTo>
                  <a:cubicBezTo>
                    <a:pt x="13634" y="20592"/>
                    <a:pt x="13787" y="19152"/>
                    <a:pt x="14706" y="16416"/>
                  </a:cubicBezTo>
                  <a:cubicBezTo>
                    <a:pt x="15013" y="15552"/>
                    <a:pt x="15626" y="13824"/>
                    <a:pt x="15626" y="13824"/>
                  </a:cubicBezTo>
                  <a:cubicBezTo>
                    <a:pt x="12715" y="12096"/>
                    <a:pt x="16545" y="11952"/>
                    <a:pt x="18383" y="10800"/>
                  </a:cubicBezTo>
                  <a:cubicBezTo>
                    <a:pt x="19609" y="9072"/>
                    <a:pt x="20834" y="7632"/>
                    <a:pt x="21600" y="5616"/>
                  </a:cubicBezTo>
                  <a:cubicBezTo>
                    <a:pt x="21294" y="4464"/>
                    <a:pt x="21140" y="1584"/>
                    <a:pt x="19762" y="864"/>
                  </a:cubicBezTo>
                  <a:cubicBezTo>
                    <a:pt x="18996" y="432"/>
                    <a:pt x="17004" y="0"/>
                    <a:pt x="17004" y="0"/>
                  </a:cubicBezTo>
                  <a:cubicBezTo>
                    <a:pt x="15626" y="144"/>
                    <a:pt x="14247" y="0"/>
                    <a:pt x="12868" y="432"/>
                  </a:cubicBezTo>
                  <a:cubicBezTo>
                    <a:pt x="11796" y="864"/>
                    <a:pt x="12102" y="2448"/>
                    <a:pt x="11489" y="3024"/>
                  </a:cubicBezTo>
                  <a:cubicBezTo>
                    <a:pt x="10877" y="3744"/>
                    <a:pt x="9038" y="5184"/>
                    <a:pt x="8732" y="4320"/>
                  </a:cubicBezTo>
                  <a:cubicBezTo>
                    <a:pt x="8579" y="3744"/>
                    <a:pt x="9345" y="3168"/>
                    <a:pt x="9651" y="2592"/>
                  </a:cubicBezTo>
                  <a:close/>
                </a:path>
              </a:pathLst>
            </a:custGeom>
            <a:solidFill>
              <a:srgbClr val="800000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381" name="Shape 381"/>
          <p:cNvSpPr/>
          <p:nvPr/>
        </p:nvSpPr>
        <p:spPr>
          <a:xfrm>
            <a:off x="4133682" y="5560929"/>
            <a:ext cx="2526551" cy="6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54000" indent="-254000">
              <a:spcBef>
                <a:spcPts val="400"/>
              </a:spcBef>
              <a:buSzPct val="100000"/>
              <a:buFont typeface="Wingdings"/>
              <a:buChar char="➢"/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脑卒中</a:t>
            </a:r>
            <a:endParaRPr b="1"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marL="254000" indent="-254000">
              <a:spcBef>
                <a:spcPts val="400"/>
              </a:spcBef>
              <a:buSzPct val="100000"/>
              <a:buFont typeface="Wingdings"/>
              <a:buChar char="➢"/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短暂性脑缺血发作</a:t>
            </a:r>
          </a:p>
        </p:txBody>
      </p:sp>
      <p:sp>
        <p:nvSpPr>
          <p:cNvPr id="382" name="Shape 382"/>
          <p:cNvSpPr/>
          <p:nvPr/>
        </p:nvSpPr>
        <p:spPr>
          <a:xfrm>
            <a:off x="1908273" y="5560929"/>
            <a:ext cx="1500200" cy="6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54000" indent="-254000">
              <a:spcBef>
                <a:spcPts val="400"/>
              </a:spcBef>
              <a:buSzPct val="100000"/>
              <a:buFont typeface="Wingdings"/>
              <a:buChar char="➢"/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心绞痛</a:t>
            </a:r>
            <a:endParaRPr b="1"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marL="254000" indent="-254000">
              <a:spcBef>
                <a:spcPts val="400"/>
              </a:spcBef>
              <a:buSzPct val="100000"/>
              <a:buFont typeface="Wingdings"/>
              <a:buChar char="➢"/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心肌梗死</a:t>
            </a:r>
          </a:p>
        </p:txBody>
      </p:sp>
      <p:sp>
        <p:nvSpPr>
          <p:cNvPr id="383" name="Shape 383"/>
          <p:cNvSpPr/>
          <p:nvPr/>
        </p:nvSpPr>
        <p:spPr>
          <a:xfrm>
            <a:off x="6718710" y="5560929"/>
            <a:ext cx="2749834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4000" indent="-254000">
              <a:lnSpc>
                <a:spcPct val="150000"/>
              </a:lnSpc>
              <a:spcBef>
                <a:spcPts val="400"/>
              </a:spcBef>
              <a:buSzPct val="100000"/>
              <a:buFont typeface="Wingdings"/>
              <a:buChar char="➢"/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外周动脉疾病</a:t>
            </a:r>
          </a:p>
        </p:txBody>
      </p:sp>
      <p:sp>
        <p:nvSpPr>
          <p:cNvPr id="384" name="Shape 384"/>
          <p:cNvSpPr/>
          <p:nvPr/>
        </p:nvSpPr>
        <p:spPr>
          <a:xfrm>
            <a:off x="544654" y="5035117"/>
            <a:ext cx="99326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C00000"/>
                </a:solidFill>
              </a:rPr>
              <a:t>ASCVD</a:t>
            </a:r>
          </a:p>
        </p:txBody>
      </p:sp>
      <p:sp>
        <p:nvSpPr>
          <p:cNvPr id="385" name="Shape 385"/>
          <p:cNvSpPr/>
          <p:nvPr>
            <p:ph type="body" idx="1"/>
          </p:nvPr>
        </p:nvSpPr>
        <p:spPr>
          <a:xfrm>
            <a:off x="428596" y="1196751"/>
            <a:ext cx="8411038" cy="149506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85750" indent="-285750">
              <a:defRPr b="0" sz="1800"/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动脉粥样硬化是造成心绞痛、心肌梗死、脑卒中等心血管疾病的元凶；</a:t>
            </a:r>
            <a:endParaRPr b="1" sz="2000">
              <a:latin typeface="微软雅黑"/>
              <a:ea typeface="微软雅黑"/>
              <a:cs typeface="微软雅黑"/>
              <a:sym typeface="微软雅黑"/>
            </a:endParaRPr>
          </a:p>
          <a:p>
            <a:pPr lvl="0" marL="285750" indent="-285750">
              <a:defRPr b="0" sz="1800"/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我们把动脉粥样硬化导致的心血管疾病，统称为动脉粥样硬化性心血管疾病（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ASCVD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）</a:t>
            </a:r>
          </a:p>
        </p:txBody>
      </p:sp>
      <p:pic>
        <p:nvPicPr>
          <p:cNvPr id="386" name="image34.png" descr="Untitled-1 copy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3688" y="2564903"/>
            <a:ext cx="6624737" cy="1876426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Shape 387"/>
          <p:cNvSpPr/>
          <p:nvPr/>
        </p:nvSpPr>
        <p:spPr>
          <a:xfrm flipH="1">
            <a:off x="3059832" y="4441328"/>
            <a:ext cx="576065" cy="424143"/>
          </a:xfrm>
          <a:prstGeom prst="line">
            <a:avLst/>
          </a:prstGeom>
          <a:ln w="57150">
            <a:solidFill>
              <a:srgbClr val="A6A6A6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4923221" y="4330693"/>
            <a:ext cx="8819" cy="394452"/>
          </a:xfrm>
          <a:prstGeom prst="line">
            <a:avLst/>
          </a:prstGeom>
          <a:ln w="57150">
            <a:solidFill>
              <a:srgbClr val="A6A6A6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89" name="Shape 389"/>
          <p:cNvSpPr/>
          <p:nvPr/>
        </p:nvSpPr>
        <p:spPr>
          <a:xfrm>
            <a:off x="6346233" y="4441328"/>
            <a:ext cx="1080499" cy="321346"/>
          </a:xfrm>
          <a:prstGeom prst="line">
            <a:avLst/>
          </a:prstGeom>
          <a:ln w="57150">
            <a:solidFill>
              <a:srgbClr val="A6A6A6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191931" y="3140967"/>
            <a:ext cx="1698711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b="1" sz="20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rPr>
              <a:t>动脉粥样硬化</a:t>
            </a:r>
            <a:endParaRPr b="1" sz="2000">
              <a:solidFill>
                <a:srgbClr val="C0000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 algn="ctr"/>
            <a:r>
              <a:rPr b="1" sz="20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rPr>
              <a:t>进展过程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管好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胆固醇，预防心血管疾病</a:t>
            </a:r>
          </a:p>
        </p:txBody>
      </p:sp>
      <p:grpSp>
        <p:nvGrpSpPr>
          <p:cNvPr id="400" name="Group 400"/>
          <p:cNvGrpSpPr/>
          <p:nvPr/>
        </p:nvGrpSpPr>
        <p:grpSpPr>
          <a:xfrm>
            <a:off x="683567" y="1412776"/>
            <a:ext cx="8208914" cy="3493905"/>
            <a:chOff x="0" y="0"/>
            <a:chExt cx="8208912" cy="3493903"/>
          </a:xfrm>
        </p:grpSpPr>
        <p:sp>
          <p:nvSpPr>
            <p:cNvPr id="393" name="Shape 393"/>
            <p:cNvSpPr/>
            <p:nvPr/>
          </p:nvSpPr>
          <p:spPr>
            <a:xfrm>
              <a:off x="4835461" y="762744"/>
              <a:ext cx="2388383" cy="263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91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70" y="5406"/>
                  </a:lnTo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462673" y="1018332"/>
              <a:ext cx="2399730" cy="2475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42" y="0"/>
                  </a:moveTo>
                  <a:lnTo>
                    <a:pt x="21600" y="3738"/>
                  </a:lnTo>
                  <a:lnTo>
                    <a:pt x="21600" y="21353"/>
                  </a:lnTo>
                  <a:lnTo>
                    <a:pt x="0" y="21600"/>
                  </a:lnTo>
                  <a:lnTo>
                    <a:pt x="0" y="5075"/>
                  </a:lnTo>
                </a:path>
              </a:pathLst>
            </a:custGeom>
            <a:gradFill flip="none" rotWithShape="1">
              <a:gsLst>
                <a:gs pos="0">
                  <a:srgbClr val="FF9900"/>
                </a:gs>
                <a:gs pos="100000">
                  <a:srgbClr val="FFFF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5996" y="1250107"/>
              <a:ext cx="2407535" cy="179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42" y="0"/>
                  </a:moveTo>
                  <a:lnTo>
                    <a:pt x="21600" y="488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7683"/>
                  </a:lnTo>
                </a:path>
              </a:pathLst>
            </a:custGeom>
            <a:gradFill flip="none" rotWithShape="1">
              <a:gsLst>
                <a:gs pos="0">
                  <a:srgbClr val="4F81BD"/>
                </a:gs>
                <a:gs pos="100000">
                  <a:srgbClr val="FFFFF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-1" y="0"/>
              <a:ext cx="8208913" cy="169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122"/>
                  </a:moveTo>
                  <a:lnTo>
                    <a:pt x="7526" y="6342"/>
                  </a:lnTo>
                  <a:lnTo>
                    <a:pt x="7956" y="12502"/>
                  </a:lnTo>
                  <a:lnTo>
                    <a:pt x="13441" y="4924"/>
                  </a:lnTo>
                  <a:lnTo>
                    <a:pt x="13758" y="10901"/>
                  </a:lnTo>
                  <a:lnTo>
                    <a:pt x="19184" y="5390"/>
                  </a:lnTo>
                  <a:lnTo>
                    <a:pt x="18754" y="0"/>
                  </a:lnTo>
                  <a:lnTo>
                    <a:pt x="21600" y="5451"/>
                  </a:lnTo>
                  <a:lnTo>
                    <a:pt x="19574" y="16859"/>
                  </a:lnTo>
                  <a:lnTo>
                    <a:pt x="19332" y="10982"/>
                  </a:lnTo>
                  <a:lnTo>
                    <a:pt x="12819" y="18662"/>
                  </a:lnTo>
                  <a:lnTo>
                    <a:pt x="12399" y="12563"/>
                  </a:lnTo>
                  <a:lnTo>
                    <a:pt x="6642" y="19614"/>
                  </a:lnTo>
                  <a:lnTo>
                    <a:pt x="6325" y="13495"/>
                  </a:lnTo>
                  <a:lnTo>
                    <a:pt x="331" y="21600"/>
                  </a:lnTo>
                  <a:lnTo>
                    <a:pt x="0" y="171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00"/>
                </a:gs>
                <a:gs pos="100000">
                  <a:srgbClr val="FF993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164178" y="2016930"/>
              <a:ext cx="2148173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/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降低</a:t>
              </a:r>
              <a:endParaRPr b="1" sz="2000"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/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“坏”胆固醇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2443530" y="1681293"/>
              <a:ext cx="2399728" cy="1112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/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稳定</a:t>
              </a: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/</a:t>
              </a: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逆转</a:t>
              </a:r>
              <a:endParaRPr b="1" sz="2000"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algn="ctr"/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动脉粥样硬化斑块</a:t>
              </a:r>
              <a:endParaRPr b="1" sz="2000"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835460" y="1405672"/>
              <a:ext cx="2238061" cy="665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marL="120650" indent="-120650" algn="ctr">
                <a:lnSpc>
                  <a:spcPct val="60000"/>
                </a:lnSpc>
                <a:spcBef>
                  <a:spcPts val="1200"/>
                </a:spcBef>
              </a:pP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预防</a:t>
              </a:r>
              <a:endParaRPr b="1" sz="2000">
                <a:latin typeface="微软雅黑"/>
                <a:ea typeface="微软雅黑"/>
                <a:cs typeface="微软雅黑"/>
                <a:sym typeface="微软雅黑"/>
              </a:endParaRPr>
            </a:p>
            <a:p>
              <a:pPr lvl="0" marL="120650" indent="-120650" algn="ctr">
                <a:lnSpc>
                  <a:spcPct val="60000"/>
                </a:lnSpc>
                <a:spcBef>
                  <a:spcPts val="1200"/>
                </a:spcBef>
              </a:pPr>
              <a:r>
                <a:rPr b="1" sz="2000">
                  <a:latin typeface="微软雅黑"/>
                  <a:ea typeface="微软雅黑"/>
                  <a:cs typeface="微软雅黑"/>
                  <a:sym typeface="微软雅黑"/>
                </a:rPr>
                <a:t>心血管疾病</a:t>
              </a:r>
            </a:p>
          </p:txBody>
        </p:sp>
      </p:grpSp>
      <p:sp>
        <p:nvSpPr>
          <p:cNvPr id="401" name="Shape 401"/>
          <p:cNvSpPr/>
          <p:nvPr/>
        </p:nvSpPr>
        <p:spPr>
          <a:xfrm>
            <a:off x="1043607" y="5104881"/>
            <a:ext cx="7088363" cy="110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0000"/>
                </a:solidFill>
              </a:rPr>
              <a:t>从源头预防心血管疾病，管好“坏”胆固醇！</a:t>
            </a:r>
            <a:endParaRPr b="1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我们怎么做，才能管好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胆固醇？</a:t>
            </a:r>
          </a:p>
        </p:txBody>
      </p:sp>
      <p:pic>
        <p:nvPicPr>
          <p:cNvPr id="404" name="image35.jpg" descr="c:\users\admin\appdata\roaming\360se6\User Data\temp\b06_1.jpg"/>
          <p:cNvPicPr/>
          <p:nvPr/>
        </p:nvPicPr>
        <p:blipFill>
          <a:blip r:embed="rId2">
            <a:extLst/>
          </a:blip>
          <a:srcRect l="10655" t="4762" r="6296" b="13441"/>
          <a:stretch>
            <a:fillRect/>
          </a:stretch>
        </p:blipFill>
        <p:spPr>
          <a:xfrm>
            <a:off x="1259632" y="1213392"/>
            <a:ext cx="2880320" cy="2120603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/>
          <p:nvPr/>
        </p:nvSpPr>
        <p:spPr>
          <a:xfrm>
            <a:off x="1259632" y="3317809"/>
            <a:ext cx="2795355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17500" indent="-317500">
              <a:buClr>
                <a:srgbClr val="000000"/>
              </a:buClr>
              <a:buSzPct val="100000"/>
              <a:buFont typeface="Wingdings"/>
              <a:buChar char="➢"/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宣传胆固醇相关知识</a:t>
            </a:r>
          </a:p>
        </p:txBody>
      </p:sp>
      <p:pic>
        <p:nvPicPr>
          <p:cNvPr id="406" name="image36.png"/>
          <p:cNvPicPr/>
          <p:nvPr/>
        </p:nvPicPr>
        <p:blipFill>
          <a:blip r:embed="rId3">
            <a:extLst/>
          </a:blip>
          <a:srcRect l="0" t="8053" r="0" b="7812"/>
          <a:stretch>
            <a:fillRect/>
          </a:stretch>
        </p:blipFill>
        <p:spPr>
          <a:xfrm>
            <a:off x="1509400" y="4206395"/>
            <a:ext cx="1909392" cy="197159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hape 407"/>
          <p:cNvSpPr/>
          <p:nvPr/>
        </p:nvSpPr>
        <p:spPr>
          <a:xfrm>
            <a:off x="1255566" y="3789040"/>
            <a:ext cx="2795355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17500" indent="-317500">
              <a:buClr>
                <a:srgbClr val="000000"/>
              </a:buClr>
              <a:buSzPct val="100000"/>
              <a:buFont typeface="Wingdings"/>
              <a:buChar char="➢"/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倡导健康生活方式</a:t>
            </a:r>
          </a:p>
        </p:txBody>
      </p:sp>
      <p:pic>
        <p:nvPicPr>
          <p:cNvPr id="408" name="image37.jpg" descr="c:\users\admin\appdata\roaming\360se6\User Data\temp\28_20110913100924_ujpom.jpg"/>
          <p:cNvPicPr/>
          <p:nvPr/>
        </p:nvPicPr>
        <p:blipFill>
          <a:blip r:embed="rId4">
            <a:extLst/>
          </a:blip>
          <a:srcRect l="0" t="0" r="11726" b="6852"/>
          <a:stretch>
            <a:fillRect/>
          </a:stretch>
        </p:blipFill>
        <p:spPr>
          <a:xfrm>
            <a:off x="4872990" y="4365327"/>
            <a:ext cx="2579331" cy="1812659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4800982" y="3789040"/>
            <a:ext cx="2795355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17500" indent="-317500">
              <a:buClr>
                <a:srgbClr val="000000"/>
              </a:buClr>
              <a:buSzPct val="100000"/>
              <a:buFont typeface="Wingdings"/>
              <a:buChar char="➢"/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积极进行药物治疗</a:t>
            </a:r>
          </a:p>
        </p:txBody>
      </p:sp>
      <p:pic>
        <p:nvPicPr>
          <p:cNvPr id="410" name="image38.png" descr="c:\users\admin\appdata\roaming\360se6\User Data\temp\Watch-lists-Screening-Green-Bg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00538" y="1196751"/>
            <a:ext cx="2324233" cy="2380239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411"/>
          <p:cNvSpPr/>
          <p:nvPr/>
        </p:nvSpPr>
        <p:spPr>
          <a:xfrm>
            <a:off x="4800982" y="3317809"/>
            <a:ext cx="2795355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17500" indent="-317500">
              <a:buClr>
                <a:srgbClr val="000000"/>
              </a:buClr>
              <a:buSzPct val="100000"/>
              <a:buFont typeface="Wingdings"/>
              <a:buChar char="➢"/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开展高危人群筛查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药物治疗是降低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b="1" sz="2800">
                <a:solidFill>
                  <a:srgbClr val="FFFFFF"/>
                </a:solidFill>
              </a:rPr>
              <a:t>”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胆固醇的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法宝</a:t>
            </a:r>
            <a:r>
              <a:rPr b="1" sz="280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414" name="image39.jpg" descr="14"/>
          <p:cNvPicPr/>
          <p:nvPr/>
        </p:nvPicPr>
        <p:blipFill>
          <a:blip r:embed="rId2">
            <a:extLst/>
          </a:blip>
          <a:srcRect l="1170" t="28382" r="65157" b="21625"/>
          <a:stretch>
            <a:fillRect/>
          </a:stretch>
        </p:blipFill>
        <p:spPr>
          <a:xfrm>
            <a:off x="395536" y="4005129"/>
            <a:ext cx="2267744" cy="2534024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/>
          <p:nvPr/>
        </p:nvSpPr>
        <p:spPr>
          <a:xfrm>
            <a:off x="755575" y="2001728"/>
            <a:ext cx="4896546" cy="1124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b="1" sz="4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他汀</a:t>
            </a:r>
            <a:endParaRPr b="1" sz="400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是降脂药中最常见的一类</a:t>
            </a:r>
          </a:p>
        </p:txBody>
      </p:sp>
      <p:sp>
        <p:nvSpPr>
          <p:cNvPr id="416" name="Shape 416"/>
          <p:cNvSpPr/>
          <p:nvPr/>
        </p:nvSpPr>
        <p:spPr>
          <a:xfrm>
            <a:off x="2663280" y="4404783"/>
            <a:ext cx="6013177" cy="122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81000" indent="-381000">
              <a:lnSpc>
                <a:spcPct val="13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是降低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胆固醇的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主力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，临床使用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最广泛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，受到众多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指南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的一致推荐</a:t>
            </a:r>
            <a:endParaRPr sz="2000"/>
          </a:p>
          <a:p>
            <a:pPr lvl="0" marL="381000" indent="-381000">
              <a:lnSpc>
                <a:spcPct val="130000"/>
              </a:lnSpc>
              <a:buClr>
                <a:srgbClr val="000000"/>
              </a:buClr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疗效可靠、副作用少、服用方便</a:t>
            </a:r>
          </a:p>
        </p:txBody>
      </p:sp>
      <p:pic>
        <p:nvPicPr>
          <p:cNvPr id="417" name="image40.jpg" descr="C:\Users\admin\Desktop\图片13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2475" y="1301675"/>
            <a:ext cx="4581525" cy="2919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他汀是减少心血管事件最有效的降胆固醇药物</a:t>
            </a:r>
          </a:p>
        </p:txBody>
      </p:sp>
      <p:pic>
        <p:nvPicPr>
          <p:cNvPr id="420" name="image39.jpg" descr="14"/>
          <p:cNvPicPr/>
          <p:nvPr/>
        </p:nvPicPr>
        <p:blipFill>
          <a:blip r:embed="rId2">
            <a:extLst/>
          </a:blip>
          <a:srcRect l="1170" t="26673" r="51298" b="21626"/>
          <a:stretch>
            <a:fillRect/>
          </a:stretch>
        </p:blipFill>
        <p:spPr>
          <a:xfrm>
            <a:off x="557871" y="1484783"/>
            <a:ext cx="4014129" cy="3286149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hape 421"/>
          <p:cNvSpPr/>
          <p:nvPr/>
        </p:nvSpPr>
        <p:spPr>
          <a:xfrm>
            <a:off x="476704" y="4653136"/>
            <a:ext cx="8409866" cy="1285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认识他汀</a:t>
            </a:r>
            <a:endParaRPr b="1" sz="280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他汀是一种胆固醇生物合成酶抑制剂，能减少肝脏中胆固醇的合成，降低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胆固醇，稳定</a:t>
            </a:r>
            <a:r>
              <a:rPr sz="2000"/>
              <a:t>/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逆转斑块，减少心血管疾病的发生。</a:t>
            </a:r>
          </a:p>
        </p:txBody>
      </p:sp>
      <p:grpSp>
        <p:nvGrpSpPr>
          <p:cNvPr id="424" name="Group 424"/>
          <p:cNvGrpSpPr/>
          <p:nvPr/>
        </p:nvGrpSpPr>
        <p:grpSpPr>
          <a:xfrm>
            <a:off x="4595481" y="1564432"/>
            <a:ext cx="3212662" cy="504057"/>
            <a:chOff x="0" y="0"/>
            <a:chExt cx="3212661" cy="504056"/>
          </a:xfrm>
        </p:grpSpPr>
        <p:sp>
          <p:nvSpPr>
            <p:cNvPr id="422" name="Shape 422"/>
            <p:cNvSpPr/>
            <p:nvPr/>
          </p:nvSpPr>
          <p:spPr>
            <a:xfrm>
              <a:off x="0" y="0"/>
              <a:ext cx="3212662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000"/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17598" y="76767"/>
              <a:ext cx="1882141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使硬斑块变小了</a:t>
              </a:r>
            </a:p>
          </p:txBody>
        </p:sp>
      </p:grpSp>
      <p:grpSp>
        <p:nvGrpSpPr>
          <p:cNvPr id="427" name="Group 427"/>
          <p:cNvGrpSpPr/>
          <p:nvPr/>
        </p:nvGrpSpPr>
        <p:grpSpPr>
          <a:xfrm>
            <a:off x="4615824" y="2419164"/>
            <a:ext cx="3196536" cy="504057"/>
            <a:chOff x="0" y="0"/>
            <a:chExt cx="3196534" cy="504056"/>
          </a:xfrm>
        </p:grpSpPr>
        <p:sp>
          <p:nvSpPr>
            <p:cNvPr id="425" name="Shape 425"/>
            <p:cNvSpPr/>
            <p:nvPr/>
          </p:nvSpPr>
          <p:spPr>
            <a:xfrm>
              <a:off x="0" y="0"/>
              <a:ext cx="3196535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000"/>
              </a:p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7598" y="76767"/>
              <a:ext cx="1882141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使软斑块变硬了</a:t>
              </a:r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4615824" y="3228600"/>
            <a:ext cx="3196536" cy="504057"/>
            <a:chOff x="0" y="0"/>
            <a:chExt cx="3196534" cy="504056"/>
          </a:xfrm>
        </p:grpSpPr>
        <p:sp>
          <p:nvSpPr>
            <p:cNvPr id="428" name="Shape 428"/>
            <p:cNvSpPr/>
            <p:nvPr/>
          </p:nvSpPr>
          <p:spPr>
            <a:xfrm>
              <a:off x="0" y="0"/>
              <a:ext cx="3196535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000"/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7598" y="76767"/>
              <a:ext cx="1882141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缓解心绞痛症状</a:t>
              </a:r>
            </a:p>
          </p:txBody>
        </p:sp>
      </p:grpSp>
      <p:grpSp>
        <p:nvGrpSpPr>
          <p:cNvPr id="433" name="Group 433"/>
          <p:cNvGrpSpPr/>
          <p:nvPr/>
        </p:nvGrpSpPr>
        <p:grpSpPr>
          <a:xfrm>
            <a:off x="4635858" y="4070339"/>
            <a:ext cx="3180656" cy="504057"/>
            <a:chOff x="0" y="0"/>
            <a:chExt cx="3180655" cy="504056"/>
          </a:xfrm>
        </p:grpSpPr>
        <p:sp>
          <p:nvSpPr>
            <p:cNvPr id="431" name="Shape 431"/>
            <p:cNvSpPr/>
            <p:nvPr/>
          </p:nvSpPr>
          <p:spPr>
            <a:xfrm>
              <a:off x="0" y="0"/>
              <a:ext cx="3180656" cy="504057"/>
            </a:xfrm>
            <a:prstGeom prst="roundRect">
              <a:avLst>
                <a:gd name="adj" fmla="val 11921"/>
              </a:avLst>
            </a:prstGeom>
            <a:gradFill flip="none" rotWithShape="1">
              <a:gsLst>
                <a:gs pos="0">
                  <a:srgbClr val="AFCEFB"/>
                </a:gs>
                <a:gs pos="50000">
                  <a:srgbClr val="CDDFFC"/>
                </a:gs>
                <a:gs pos="100000">
                  <a:srgbClr val="E6EFFD"/>
                </a:gs>
              </a:gsLst>
              <a:lin ang="2700000" scaled="0"/>
            </a:gradFill>
            <a:ln w="254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12700" dist="53882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000"/>
              </a:p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7598" y="76767"/>
              <a:ext cx="2644141" cy="350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 sz="20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/>
              </a:pPr>
              <a:r>
                <a:rPr b="1" sz="2000"/>
                <a:t>减少心梗和脑卒中风险</a:t>
              </a:r>
            </a:p>
          </p:txBody>
        </p:sp>
      </p:grp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服用他汀，要足量、长期</a:t>
            </a:r>
          </a:p>
        </p:txBody>
      </p:sp>
      <p:pic>
        <p:nvPicPr>
          <p:cNvPr id="436" name="image41.jpg" descr="c:\users\admin\appdata\roaming\360se6\User Data\temp\18037330ff2d15579d2a0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121" y="2469765"/>
            <a:ext cx="3975384" cy="3301360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927169" y="1412777"/>
            <a:ext cx="1233134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足量</a:t>
            </a:r>
          </a:p>
        </p:txBody>
      </p:sp>
      <p:pic>
        <p:nvPicPr>
          <p:cNvPr id="438" name="image42.png" descr="C:\Users\admin\Documents\ppt素材\图形\按钮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1412777"/>
            <a:ext cx="583610" cy="556197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Shape 439"/>
          <p:cNvSpPr/>
          <p:nvPr/>
        </p:nvSpPr>
        <p:spPr>
          <a:xfrm>
            <a:off x="2105187" y="1412775"/>
            <a:ext cx="7038814" cy="8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81000" indent="-381000">
              <a:lnSpc>
                <a:spcPct val="13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他汀剂量越大，降低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胆固醇的效果越强</a:t>
            </a:r>
            <a:endParaRPr sz="2000"/>
          </a:p>
          <a:p>
            <a:pPr lvl="0" marL="381000" indent="-381000">
              <a:lnSpc>
                <a:spcPct val="13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只有服用足量的他汀，才能获得强效的血管保护作用</a:t>
            </a:r>
          </a:p>
        </p:txBody>
      </p:sp>
      <p:sp>
        <p:nvSpPr>
          <p:cNvPr id="440" name="Shape 440"/>
          <p:cNvSpPr/>
          <p:nvPr/>
        </p:nvSpPr>
        <p:spPr>
          <a:xfrm>
            <a:off x="5001721" y="3344502"/>
            <a:ext cx="1152129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长期</a:t>
            </a:r>
          </a:p>
        </p:txBody>
      </p:sp>
      <p:pic>
        <p:nvPicPr>
          <p:cNvPr id="441" name="image42.png" descr="C:\Users\admin\Documents\ppt素材\图形\按钮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6448" y="3344502"/>
            <a:ext cx="545273" cy="556197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Shape 442"/>
          <p:cNvSpPr/>
          <p:nvPr/>
        </p:nvSpPr>
        <p:spPr>
          <a:xfrm>
            <a:off x="4419522" y="4057910"/>
            <a:ext cx="4472959" cy="156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81000" indent="-381000">
              <a:lnSpc>
                <a:spcPct val="13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人体在不断地合成和吸收胆固醇，停用他汀后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坏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胆固醇还会升高</a:t>
            </a:r>
            <a:endParaRPr sz="2000"/>
          </a:p>
          <a:p>
            <a:pPr lvl="0" marL="381000" indent="-381000">
              <a:lnSpc>
                <a:spcPct val="130000"/>
              </a:lnSpc>
              <a:spcBef>
                <a:spcPts val="1200"/>
              </a:spcBef>
              <a:buSzPct val="100000"/>
              <a:buFont typeface="Wingdings"/>
              <a:buChar char="➢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中断他汀治疗可能会使已经稳定的斑块破裂，发生心血管疾病</a:t>
            </a:r>
          </a:p>
        </p:txBody>
      </p:sp>
      <p:sp>
        <p:nvSpPr>
          <p:cNvPr id="443" name="Shape 443"/>
          <p:cNvSpPr/>
          <p:nvPr/>
        </p:nvSpPr>
        <p:spPr>
          <a:xfrm>
            <a:off x="119180" y="5452088"/>
            <a:ext cx="4337269" cy="7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坚持足量、长期他汀治疗，</a:t>
            </a:r>
            <a:endParaRPr b="1" sz="2400">
              <a:solidFill>
                <a:srgbClr val="FF0000"/>
              </a:solidFill>
            </a:endParaRPr>
          </a:p>
          <a:p>
            <a:pPr lvl="0" algn="ctr">
              <a:lnSpc>
                <a:spcPct val="120000"/>
              </a:lnSpc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不可擅自减量或停药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心血管疾病可防、可控、可治</a:t>
            </a:r>
          </a:p>
        </p:txBody>
      </p:sp>
      <p:sp>
        <p:nvSpPr>
          <p:cNvPr id="446" name="Shape 446"/>
          <p:cNvSpPr/>
          <p:nvPr>
            <p:ph type="body" idx="1"/>
          </p:nvPr>
        </p:nvSpPr>
        <p:spPr>
          <a:xfrm>
            <a:off x="662879" y="1970107"/>
            <a:ext cx="8229601" cy="244827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50000"/>
              </a:lnSpc>
              <a:buSzTx/>
              <a:buNone/>
              <a:defRPr b="0" sz="1800"/>
            </a:pPr>
            <a:r>
              <a: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心血管疾病  </a:t>
            </a:r>
            <a:r>
              <a:rPr b="1" sz="36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可防、可控、可治！</a:t>
            </a:r>
          </a:p>
        </p:txBody>
      </p:sp>
      <p:pic>
        <p:nvPicPr>
          <p:cNvPr id="447" name="image43.png" descr="c:\users\admin\appdata\roaming\360se6\USERDA~1\Temp\914855~1.JPG"/>
          <p:cNvPicPr/>
          <p:nvPr/>
        </p:nvPicPr>
        <p:blipFill>
          <a:blip r:embed="rId2">
            <a:extLst/>
          </a:blip>
          <a:srcRect l="14647" t="14475" r="21239" b="14052"/>
          <a:stretch>
            <a:fillRect/>
          </a:stretch>
        </p:blipFill>
        <p:spPr>
          <a:xfrm>
            <a:off x="5997842" y="3369173"/>
            <a:ext cx="2880321" cy="2192484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Shape 448"/>
          <p:cNvSpPr/>
          <p:nvPr/>
        </p:nvSpPr>
        <p:spPr>
          <a:xfrm>
            <a:off x="683568" y="3772916"/>
            <a:ext cx="5325279" cy="101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让我们携手打好、打赢这场 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血管保卫战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，</a:t>
            </a:r>
            <a:endParaRPr b="1" sz="2000"/>
          </a:p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让人们远离心血管疾病的危害，拥抱 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健康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！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1" name="Shape 451"/>
          <p:cNvSpPr/>
          <p:nvPr/>
        </p:nvSpPr>
        <p:spPr>
          <a:xfrm>
            <a:off x="457200" y="2743207"/>
            <a:ext cx="8229600" cy="132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342900" indent="-342900" algn="ctr">
              <a:lnSpc>
                <a:spcPct val="120000"/>
              </a:lnSpc>
              <a:spcBef>
                <a:spcPts val="1200"/>
              </a:spcBef>
              <a:defRPr b="1" sz="4000">
                <a:solidFill>
                  <a:srgbClr val="CC9D78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CC9D78"/>
                </a:solidFill>
              </a:rPr>
              <a:t>感谢您的聆听！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3.png" descr="c:\users\admin\appdata\roaming\360se6\User Data\temp\005MxVdizy6N5Gw45eJ05.jpg"/>
          <p:cNvPicPr/>
          <p:nvPr/>
        </p:nvPicPr>
        <p:blipFill>
          <a:blip r:embed="rId2">
            <a:extLst/>
          </a:blip>
          <a:srcRect l="0" t="3063" r="0" b="0"/>
          <a:stretch>
            <a:fillRect/>
          </a:stretch>
        </p:blipFill>
        <p:spPr>
          <a:xfrm>
            <a:off x="2771799" y="1317648"/>
            <a:ext cx="5805701" cy="379065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健康无价，每个人都渴望拥有</a:t>
            </a:r>
          </a:p>
        </p:txBody>
      </p:sp>
      <p:sp>
        <p:nvSpPr>
          <p:cNvPr id="54" name="Shape 54"/>
          <p:cNvSpPr/>
          <p:nvPr/>
        </p:nvSpPr>
        <p:spPr>
          <a:xfrm>
            <a:off x="989855" y="5157192"/>
            <a:ext cx="7164290" cy="98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健康是</a:t>
            </a:r>
            <a:r>
              <a:rPr b="1" sz="2000">
                <a:solidFill>
                  <a:srgbClr val="FF0000"/>
                </a:solidFill>
              </a:rPr>
              <a:t>“</a:t>
            </a:r>
            <a:r>
              <a:rPr b="1" sz="2000">
                <a:solidFill>
                  <a:srgbClr val="FF0000"/>
                </a:solidFill>
              </a:rPr>
              <a:t>1</a:t>
            </a:r>
            <a:r>
              <a:rPr b="1" sz="2000">
                <a:solidFill>
                  <a:srgbClr val="FF0000"/>
                </a:solidFill>
              </a:rPr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，地位、财富、幸福、事业、名利等等都是</a:t>
            </a:r>
            <a:r>
              <a:rPr sz="2000"/>
              <a:t>“</a:t>
            </a:r>
            <a:r>
              <a:rPr sz="2000"/>
              <a:t>0</a:t>
            </a:r>
            <a:r>
              <a:rPr sz="2000"/>
              <a:t>”</a:t>
            </a:r>
            <a:endParaRPr sz="2000"/>
          </a:p>
          <a:p>
            <a:pPr lvl="0" algn="ctr">
              <a:lnSpc>
                <a:spcPct val="130000"/>
              </a:lnSpc>
            </a:pPr>
            <a:endParaRPr sz="1200"/>
          </a:p>
          <a:p>
            <a:pPr lvl="0" algn="ctr">
              <a:lnSpc>
                <a:spcPct val="130000"/>
              </a:lnSpc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如果没有健康这个</a:t>
            </a:r>
            <a:r>
              <a:rPr sz="2000"/>
              <a:t>“</a:t>
            </a:r>
            <a:r>
              <a:rPr sz="2000"/>
              <a:t>1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，后面再多的</a:t>
            </a:r>
            <a:r>
              <a:rPr sz="2000"/>
              <a:t>“</a:t>
            </a:r>
            <a:r>
              <a:rPr sz="2000"/>
              <a:t>0</a:t>
            </a:r>
            <a:r>
              <a:rPr sz="2000"/>
              <a:t>”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也没有意义</a:t>
            </a:r>
          </a:p>
        </p:txBody>
      </p:sp>
      <p:sp>
        <p:nvSpPr>
          <p:cNvPr id="55" name="Shape 55"/>
          <p:cNvSpPr/>
          <p:nvPr/>
        </p:nvSpPr>
        <p:spPr>
          <a:xfrm>
            <a:off x="571927" y="3212975"/>
            <a:ext cx="289824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3600"/>
              <a:t>健 康 无 价 ！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rot="5400000">
            <a:off x="5792830" y="2437751"/>
            <a:ext cx="4321913" cy="183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596" y="0"/>
                </a:lnTo>
                <a:lnTo>
                  <a:pt x="21600" y="10800"/>
                </a:lnTo>
                <a:lnTo>
                  <a:pt x="21596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58" name="Shape 58"/>
          <p:cNvSpPr/>
          <p:nvPr/>
        </p:nvSpPr>
        <p:spPr>
          <a:xfrm rot="5400000">
            <a:off x="1828124" y="2415359"/>
            <a:ext cx="4321912" cy="1881829"/>
          </a:xfrm>
          <a:prstGeom prst="rect">
            <a:avLst/>
          </a:prstGeom>
          <a:ln w="25400">
            <a:solidFill>
              <a:srgbClr val="D9D9D9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59" name="Shape 59"/>
          <p:cNvSpPr/>
          <p:nvPr/>
        </p:nvSpPr>
        <p:spPr>
          <a:xfrm rot="5400000">
            <a:off x="3843886" y="2437750"/>
            <a:ext cx="4321913" cy="183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596" y="0"/>
                </a:lnTo>
                <a:lnTo>
                  <a:pt x="21600" y="10800"/>
                </a:lnTo>
                <a:lnTo>
                  <a:pt x="21596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60" name="Shape 60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但我们正在失去健康</a:t>
            </a:r>
          </a:p>
        </p:txBody>
      </p:sp>
      <p:sp>
        <p:nvSpPr>
          <p:cNvPr id="61" name="Shape 61"/>
          <p:cNvSpPr/>
          <p:nvPr/>
        </p:nvSpPr>
        <p:spPr>
          <a:xfrm>
            <a:off x="91038" y="5733255"/>
            <a:ext cx="8994141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800"/>
              <a:t>未来我们长寿了，但要在疾病或残疾中度过漫长的时间！</a:t>
            </a:r>
          </a:p>
        </p:txBody>
      </p:sp>
      <p:pic>
        <p:nvPicPr>
          <p:cNvPr id="6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853" y="3776240"/>
            <a:ext cx="336868" cy="552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3561" y="3804313"/>
            <a:ext cx="387103" cy="496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9169" y="3766903"/>
            <a:ext cx="443966" cy="571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42269" y="3776200"/>
            <a:ext cx="413706" cy="552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image8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64088" y="3642826"/>
            <a:ext cx="537319" cy="819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image9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10322" y="3670331"/>
            <a:ext cx="601570" cy="76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7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79169" y="4681089"/>
            <a:ext cx="413706" cy="552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10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59370" y="4684190"/>
            <a:ext cx="426109" cy="546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11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364088" y="4541627"/>
            <a:ext cx="590297" cy="83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9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31777" y="4572089"/>
            <a:ext cx="606497" cy="770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4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853" y="4681128"/>
            <a:ext cx="336868" cy="552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12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73486" y="4709200"/>
            <a:ext cx="387103" cy="49643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251519" y="1628795"/>
            <a:ext cx="2418667" cy="921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2800">
                <a:latin typeface="微软雅黑"/>
                <a:ea typeface="微软雅黑"/>
                <a:cs typeface="微软雅黑"/>
                <a:sym typeface="微软雅黑"/>
              </a:rPr>
              <a:t>期望寿命</a:t>
            </a:r>
            <a:endParaRPr b="1" sz="2800"/>
          </a:p>
          <a:p>
            <a:pPr lvl="0"/>
            <a:endParaRPr b="1" sz="1200"/>
          </a:p>
          <a:p>
            <a:pPr lvl="0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以北京</a:t>
            </a:r>
            <a:r>
              <a:rPr sz="2000"/>
              <a:t>18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岁居民为例</a:t>
            </a:r>
          </a:p>
        </p:txBody>
      </p:sp>
      <p:sp>
        <p:nvSpPr>
          <p:cNvPr id="75" name="Shape 75"/>
          <p:cNvSpPr/>
          <p:nvPr/>
        </p:nvSpPr>
        <p:spPr>
          <a:xfrm>
            <a:off x="179511" y="3852476"/>
            <a:ext cx="1374141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男性（岁）</a:t>
            </a:r>
          </a:p>
        </p:txBody>
      </p:sp>
      <p:sp>
        <p:nvSpPr>
          <p:cNvPr id="76" name="Shape 76"/>
          <p:cNvSpPr/>
          <p:nvPr/>
        </p:nvSpPr>
        <p:spPr>
          <a:xfrm>
            <a:off x="202487" y="4757363"/>
            <a:ext cx="1374141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女性（岁）</a:t>
            </a:r>
          </a:p>
        </p:txBody>
      </p:sp>
      <p:sp>
        <p:nvSpPr>
          <p:cNvPr id="77" name="Shape 77"/>
          <p:cNvSpPr/>
          <p:nvPr/>
        </p:nvSpPr>
        <p:spPr>
          <a:xfrm>
            <a:off x="2743114" y="3765904"/>
            <a:ext cx="519465" cy="573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951"/>
                </a:moveTo>
                <a:lnTo>
                  <a:pt x="8760" y="8951"/>
                </a:lnTo>
                <a:lnTo>
                  <a:pt x="8760" y="0"/>
                </a:lnTo>
                <a:lnTo>
                  <a:pt x="12840" y="0"/>
                </a:lnTo>
                <a:lnTo>
                  <a:pt x="12840" y="8951"/>
                </a:lnTo>
                <a:lnTo>
                  <a:pt x="21600" y="8951"/>
                </a:lnTo>
                <a:lnTo>
                  <a:pt x="21600" y="12649"/>
                </a:lnTo>
                <a:lnTo>
                  <a:pt x="12840" y="12649"/>
                </a:lnTo>
                <a:lnTo>
                  <a:pt x="12840" y="21600"/>
                </a:lnTo>
                <a:lnTo>
                  <a:pt x="8760" y="21600"/>
                </a:lnTo>
                <a:lnTo>
                  <a:pt x="8760" y="12649"/>
                </a:lnTo>
                <a:lnTo>
                  <a:pt x="0" y="126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78" name="Shape 78"/>
          <p:cNvSpPr/>
          <p:nvPr/>
        </p:nvSpPr>
        <p:spPr>
          <a:xfrm>
            <a:off x="2743463" y="4670793"/>
            <a:ext cx="519466" cy="573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951"/>
                </a:moveTo>
                <a:lnTo>
                  <a:pt x="8760" y="8951"/>
                </a:lnTo>
                <a:lnTo>
                  <a:pt x="8760" y="0"/>
                </a:lnTo>
                <a:lnTo>
                  <a:pt x="12840" y="0"/>
                </a:lnTo>
                <a:lnTo>
                  <a:pt x="12840" y="8951"/>
                </a:lnTo>
                <a:lnTo>
                  <a:pt x="21600" y="8951"/>
                </a:lnTo>
                <a:lnTo>
                  <a:pt x="21600" y="12649"/>
                </a:lnTo>
                <a:lnTo>
                  <a:pt x="12840" y="12649"/>
                </a:lnTo>
                <a:lnTo>
                  <a:pt x="12840" y="21600"/>
                </a:lnTo>
                <a:lnTo>
                  <a:pt x="8760" y="21600"/>
                </a:lnTo>
                <a:lnTo>
                  <a:pt x="8760" y="12649"/>
                </a:lnTo>
                <a:lnTo>
                  <a:pt x="0" y="126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79" name="Shape 79"/>
          <p:cNvSpPr/>
          <p:nvPr/>
        </p:nvSpPr>
        <p:spPr>
          <a:xfrm>
            <a:off x="4744671" y="3765904"/>
            <a:ext cx="519465" cy="573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951"/>
                </a:moveTo>
                <a:lnTo>
                  <a:pt x="8760" y="8951"/>
                </a:lnTo>
                <a:lnTo>
                  <a:pt x="8760" y="0"/>
                </a:lnTo>
                <a:lnTo>
                  <a:pt x="12840" y="0"/>
                </a:lnTo>
                <a:lnTo>
                  <a:pt x="12840" y="8951"/>
                </a:lnTo>
                <a:lnTo>
                  <a:pt x="21600" y="8951"/>
                </a:lnTo>
                <a:lnTo>
                  <a:pt x="21600" y="12649"/>
                </a:lnTo>
                <a:lnTo>
                  <a:pt x="12840" y="12649"/>
                </a:lnTo>
                <a:lnTo>
                  <a:pt x="12840" y="21600"/>
                </a:lnTo>
                <a:lnTo>
                  <a:pt x="8760" y="21600"/>
                </a:lnTo>
                <a:lnTo>
                  <a:pt x="8760" y="12649"/>
                </a:lnTo>
                <a:lnTo>
                  <a:pt x="0" y="126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80" name="Shape 80"/>
          <p:cNvSpPr/>
          <p:nvPr/>
        </p:nvSpPr>
        <p:spPr>
          <a:xfrm>
            <a:off x="4745019" y="4670793"/>
            <a:ext cx="519465" cy="573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8951"/>
                </a:moveTo>
                <a:lnTo>
                  <a:pt x="8760" y="8951"/>
                </a:lnTo>
                <a:lnTo>
                  <a:pt x="8760" y="0"/>
                </a:lnTo>
                <a:lnTo>
                  <a:pt x="12840" y="0"/>
                </a:lnTo>
                <a:lnTo>
                  <a:pt x="12840" y="8951"/>
                </a:lnTo>
                <a:lnTo>
                  <a:pt x="21600" y="8951"/>
                </a:lnTo>
                <a:lnTo>
                  <a:pt x="21600" y="12649"/>
                </a:lnTo>
                <a:lnTo>
                  <a:pt x="12840" y="12649"/>
                </a:lnTo>
                <a:lnTo>
                  <a:pt x="12840" y="21600"/>
                </a:lnTo>
                <a:lnTo>
                  <a:pt x="8760" y="21600"/>
                </a:lnTo>
                <a:lnTo>
                  <a:pt x="8760" y="12649"/>
                </a:lnTo>
                <a:lnTo>
                  <a:pt x="0" y="126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81" name="Shape 81"/>
          <p:cNvSpPr/>
          <p:nvPr/>
        </p:nvSpPr>
        <p:spPr>
          <a:xfrm>
            <a:off x="6671427" y="3913843"/>
            <a:ext cx="563840" cy="277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8640"/>
                </a:lnTo>
                <a:lnTo>
                  <a:pt x="0" y="8640"/>
                </a:lnTo>
                <a:close/>
                <a:moveTo>
                  <a:pt x="0" y="12960"/>
                </a:moveTo>
                <a:lnTo>
                  <a:pt x="21600" y="1296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82" name="Shape 82"/>
          <p:cNvSpPr/>
          <p:nvPr/>
        </p:nvSpPr>
        <p:spPr>
          <a:xfrm>
            <a:off x="6671427" y="4818731"/>
            <a:ext cx="563840" cy="277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8640"/>
                </a:lnTo>
                <a:lnTo>
                  <a:pt x="0" y="8640"/>
                </a:lnTo>
                <a:close/>
                <a:moveTo>
                  <a:pt x="0" y="12960"/>
                </a:moveTo>
                <a:lnTo>
                  <a:pt x="21600" y="1296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/>
          </a:p>
        </p:txBody>
      </p:sp>
      <p:pic>
        <p:nvPicPr>
          <p:cNvPr id="83" name="image13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539342" y="3738948"/>
            <a:ext cx="489042" cy="627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14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45949" y="3740339"/>
            <a:ext cx="507541" cy="624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15.jp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539342" y="4643835"/>
            <a:ext cx="489042" cy="627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16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045949" y="4589495"/>
            <a:ext cx="534759" cy="684342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3120950" y="2795438"/>
            <a:ext cx="1767853" cy="567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健康期望寿命：</a:t>
            </a:r>
          </a:p>
          <a:p>
            <a:pPr lvl="0" algn="ctr"/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完全健康状态下</a:t>
            </a:r>
          </a:p>
        </p:txBody>
      </p:sp>
      <p:sp>
        <p:nvSpPr>
          <p:cNvPr id="88" name="Shape 88"/>
          <p:cNvSpPr/>
          <p:nvPr/>
        </p:nvSpPr>
        <p:spPr>
          <a:xfrm>
            <a:off x="5323175" y="2795438"/>
            <a:ext cx="1310654" cy="567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b="1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疾病或残疾</a:t>
            </a:r>
            <a:endParaRPr b="1">
              <a:solidFill>
                <a:srgbClr val="FF0000"/>
              </a:solidFill>
            </a:endParaRPr>
          </a:p>
          <a:p>
            <a:pPr lvl="0" algn="ctr"/>
            <a:r>
              <a:rPr b="1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状态下</a:t>
            </a:r>
          </a:p>
        </p:txBody>
      </p:sp>
      <p:sp>
        <p:nvSpPr>
          <p:cNvPr id="89" name="Shape 89"/>
          <p:cNvSpPr/>
          <p:nvPr/>
        </p:nvSpPr>
        <p:spPr>
          <a:xfrm>
            <a:off x="7393860" y="2933936"/>
            <a:ext cx="101854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期望寿命</a:t>
            </a:r>
          </a:p>
        </p:txBody>
      </p:sp>
      <p:sp>
        <p:nvSpPr>
          <p:cNvPr id="90" name="Shape 90"/>
          <p:cNvSpPr/>
          <p:nvPr/>
        </p:nvSpPr>
        <p:spPr>
          <a:xfrm>
            <a:off x="1765429" y="2933936"/>
            <a:ext cx="561341" cy="32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t>起点</a:t>
            </a:r>
          </a:p>
        </p:txBody>
      </p:sp>
      <p:pic>
        <p:nvPicPr>
          <p:cNvPr id="91" name="image17.jpg" descr="C:\Users\admin\Documents\ppt素材\图\R1A50H.jpg"/>
          <p:cNvPicPr/>
          <p:nvPr/>
        </p:nvPicPr>
        <p:blipFill>
          <a:blip r:embed="rId15">
            <a:extLst/>
          </a:blip>
          <a:srcRect l="0" t="0" r="32111" b="0"/>
          <a:stretch>
            <a:fillRect/>
          </a:stretch>
        </p:blipFill>
        <p:spPr>
          <a:xfrm>
            <a:off x="5234401" y="1222608"/>
            <a:ext cx="1530611" cy="1579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18.jpg" descr="c:\users\admin\appdata\roaming\360se6\User Data\temp\0180040457.jp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380732" y="1316234"/>
            <a:ext cx="1216693" cy="1547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19.jpg" descr="c:\users\admin\appdata\roaming\360se6\User Data\temp\10493207.jpg"/>
          <p:cNvPicPr/>
          <p:nvPr/>
        </p:nvPicPr>
        <p:blipFill>
          <a:blip r:embed="rId17">
            <a:extLst/>
          </a:blip>
          <a:srcRect l="0" t="0" r="0" b="4339"/>
          <a:stretch>
            <a:fillRect/>
          </a:stretch>
        </p:blipFill>
        <p:spPr>
          <a:xfrm>
            <a:off x="7380312" y="1274834"/>
            <a:ext cx="1076277" cy="1630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20.jpg" descr="c:\users\admin\appdata\roaming\360se6\User Data\temp\8557130610838245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1268759"/>
            <a:ext cx="3645497" cy="5026497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是什么在毁掉我们的健康？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3203847" y="1916831"/>
            <a:ext cx="5760642" cy="186517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85750" indent="-285750">
              <a:spcBef>
                <a:spcPts val="600"/>
              </a:spcBef>
              <a:buFont typeface="Wingdings"/>
              <a:buChar char="➢"/>
              <a:defRPr b="0" sz="1800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常见慢性疾病是缩短健康期望寿命的</a:t>
            </a:r>
            <a:r>
              <a:rPr sz="2000"/>
              <a:t>“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元凶</a:t>
            </a:r>
            <a:r>
              <a:rPr sz="2000"/>
              <a:t>”</a:t>
            </a:r>
            <a:endParaRPr sz="2000"/>
          </a:p>
          <a:p>
            <a:pPr lvl="0" marL="285750" indent="-285750">
              <a:spcBef>
                <a:spcPts val="600"/>
              </a:spcBef>
              <a:buFont typeface="Wingdings"/>
              <a:buChar char="➢"/>
              <a:defRPr b="0" sz="1800"/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包括心脏病、高血压、糖尿病、脑卒中（中风）、恶性肿瘤等</a:t>
            </a:r>
          </a:p>
        </p:txBody>
      </p:sp>
      <p:sp>
        <p:nvSpPr>
          <p:cNvPr id="98" name="Shape 98"/>
          <p:cNvSpPr/>
          <p:nvPr/>
        </p:nvSpPr>
        <p:spPr>
          <a:xfrm>
            <a:off x="4477454" y="4437112"/>
            <a:ext cx="4032450" cy="84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慢性疾病中危害最严重的是</a:t>
            </a:r>
            <a:endParaRPr sz="2000"/>
          </a:p>
          <a:p>
            <a:pPr lvl="0" algn="ctr">
              <a:lnSpc>
                <a:spcPct val="120000"/>
              </a:lnSpc>
              <a:spcBef>
                <a:spcPts val="600"/>
              </a:spcBef>
            </a:pP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心血管疾病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3563890" y="1484783"/>
            <a:ext cx="4752527" cy="4680522"/>
          </a:xfrm>
          <a:prstGeom prst="rect">
            <a:avLst/>
          </a:prstGeom>
          <a:solidFill>
            <a:srgbClr val="DBEEF4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Shape 101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数字为证</a:t>
            </a:r>
            <a:r>
              <a:rPr b="1" sz="2800">
                <a:solidFill>
                  <a:srgbClr val="FFFFFF"/>
                </a:solidFill>
              </a:rPr>
              <a:t>——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心血管疾病患者之多</a:t>
            </a:r>
          </a:p>
        </p:txBody>
      </p:sp>
      <p:pic>
        <p:nvPicPr>
          <p:cNvPr id="102" name="image21.jpg" descr="c:\users\admin\appdata\roaming\360se6\User Data\temp\1255117124-1_w_1.jpg"/>
          <p:cNvPicPr/>
          <p:nvPr/>
        </p:nvPicPr>
        <p:blipFill>
          <a:blip r:embed="rId2">
            <a:extLst/>
          </a:blip>
          <a:srcRect l="12702" t="0" r="11978" b="0"/>
          <a:stretch>
            <a:fillRect/>
          </a:stretch>
        </p:blipFill>
        <p:spPr>
          <a:xfrm>
            <a:off x="312320" y="2348880"/>
            <a:ext cx="2277923" cy="302433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-13254" y="1412775"/>
            <a:ext cx="292907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b="1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中国心血管病报告</a:t>
            </a:r>
            <a:r>
              <a:rPr b="1">
                <a:solidFill>
                  <a:srgbClr val="FF0000"/>
                </a:solidFill>
              </a:rPr>
              <a:t>2013</a:t>
            </a:r>
          </a:p>
        </p:txBody>
      </p:sp>
      <p:sp>
        <p:nvSpPr>
          <p:cNvPr id="104" name="Shape 104"/>
          <p:cNvSpPr/>
          <p:nvPr/>
        </p:nvSpPr>
        <p:spPr>
          <a:xfrm>
            <a:off x="3744416" y="1484783"/>
            <a:ext cx="4572001" cy="369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200000"/>
              </a:lnSpc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全国有心血管疾病患者</a:t>
            </a:r>
            <a:r>
              <a:rPr b="1" sz="2800">
                <a:solidFill>
                  <a:srgbClr val="FF0000"/>
                </a:solidFill>
              </a:rPr>
              <a:t>2.9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亿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，其中</a:t>
            </a:r>
            <a:endParaRPr sz="2000"/>
          </a:p>
          <a:p>
            <a:pPr lvl="3">
              <a:lnSpc>
                <a:spcPct val="200000"/>
              </a:lnSpc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高血压：</a:t>
            </a:r>
            <a:r>
              <a:rPr b="1" sz="2800">
                <a:solidFill>
                  <a:srgbClr val="FF0000"/>
                </a:solidFill>
              </a:rPr>
              <a:t>2.7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亿</a:t>
            </a:r>
            <a:endParaRPr b="1" sz="2800">
              <a:solidFill>
                <a:srgbClr val="FF0000"/>
              </a:solidFill>
            </a:endParaRPr>
          </a:p>
          <a:p>
            <a:pPr lvl="3">
              <a:lnSpc>
                <a:spcPct val="200000"/>
              </a:lnSpc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脑卒中：</a:t>
            </a:r>
            <a:r>
              <a:rPr b="1" sz="2800">
                <a:solidFill>
                  <a:srgbClr val="FF0000"/>
                </a:solidFill>
              </a:rPr>
              <a:t>700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万</a:t>
            </a:r>
            <a:endParaRPr b="1" sz="2800">
              <a:solidFill>
                <a:srgbClr val="FF0000"/>
              </a:solidFill>
            </a:endParaRPr>
          </a:p>
          <a:p>
            <a:pPr lvl="3">
              <a:lnSpc>
                <a:spcPct val="200000"/>
              </a:lnSpc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心肌梗死：</a:t>
            </a:r>
            <a:r>
              <a:rPr b="1" sz="2800">
                <a:solidFill>
                  <a:srgbClr val="FF0000"/>
                </a:solidFill>
              </a:rPr>
              <a:t>250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万</a:t>
            </a:r>
            <a:endParaRPr b="1" sz="2800">
              <a:solidFill>
                <a:srgbClr val="FF0000"/>
              </a:solidFill>
            </a:endParaRPr>
          </a:p>
          <a:p>
            <a:pPr lvl="3">
              <a:lnSpc>
                <a:spcPct val="200000"/>
              </a:lnSpc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心力衰竭：</a:t>
            </a:r>
            <a:r>
              <a:rPr b="1" sz="2800">
                <a:solidFill>
                  <a:srgbClr val="FF0000"/>
                </a:solidFill>
              </a:rPr>
              <a:t>450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万</a:t>
            </a:r>
          </a:p>
        </p:txBody>
      </p:sp>
      <p:sp>
        <p:nvSpPr>
          <p:cNvPr id="105" name="Shape 105"/>
          <p:cNvSpPr/>
          <p:nvPr/>
        </p:nvSpPr>
        <p:spPr>
          <a:xfrm rot="16200000">
            <a:off x="700803" y="3374225"/>
            <a:ext cx="4680522" cy="901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952" y="0"/>
                </a:lnTo>
                <a:lnTo>
                  <a:pt x="1764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BEEF4"/>
          </a:solidFill>
          <a:ln w="25400">
            <a:solidFill>
              <a:srgbClr val="F2F2F2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image22.jpg" descr="c:\users\admin\appdata\roaming\360se6\User Data\temp\hypertension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6539" y="2620217"/>
            <a:ext cx="647349" cy="647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2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82702" y="3454060"/>
            <a:ext cx="715022" cy="705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24.png"/>
          <p:cNvPicPr/>
          <p:nvPr/>
        </p:nvPicPr>
        <p:blipFill>
          <a:blip r:embed="rId5">
            <a:extLst/>
          </a:blip>
          <a:srcRect l="50000" t="0" r="0" b="0"/>
          <a:stretch>
            <a:fillRect/>
          </a:stretch>
        </p:blipFill>
        <p:spPr>
          <a:xfrm>
            <a:off x="4216539" y="4196877"/>
            <a:ext cx="647349" cy="888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25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65262" y="5085184"/>
            <a:ext cx="749903" cy="846319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307974" y="5454448"/>
            <a:ext cx="2282270" cy="8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每</a:t>
            </a:r>
            <a:r>
              <a:rPr b="1" sz="2800">
                <a:solidFill>
                  <a:srgbClr val="FF0000"/>
                </a:solidFill>
              </a:rPr>
              <a:t>5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个成人中就有</a:t>
            </a:r>
            <a:endParaRPr sz="2000"/>
          </a:p>
          <a:p>
            <a:pPr lvl="0" algn="ctr"/>
            <a:r>
              <a:rPr b="1" sz="2800">
                <a:solidFill>
                  <a:srgbClr val="FF0000"/>
                </a:solidFill>
              </a:rPr>
              <a:t>1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人患心血管疾病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563890" y="1484783"/>
            <a:ext cx="4896543" cy="4680522"/>
          </a:xfrm>
          <a:prstGeom prst="rect">
            <a:avLst/>
          </a:prstGeom>
          <a:solidFill>
            <a:srgbClr val="DBEEF4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数字为证</a:t>
            </a:r>
            <a:r>
              <a:rPr b="1" sz="2800">
                <a:solidFill>
                  <a:srgbClr val="FFFFFF"/>
                </a:solidFill>
              </a:rPr>
              <a:t>——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心血管疾病危害之重</a:t>
            </a:r>
          </a:p>
        </p:txBody>
      </p:sp>
      <p:pic>
        <p:nvPicPr>
          <p:cNvPr id="114" name="image21.jpg" descr="c:\users\admin\appdata\roaming\360se6\User Data\temp\1255117124-1_w_1.jpg"/>
          <p:cNvPicPr/>
          <p:nvPr/>
        </p:nvPicPr>
        <p:blipFill>
          <a:blip r:embed="rId2">
            <a:extLst/>
          </a:blip>
          <a:srcRect l="12702" t="0" r="11978" b="0"/>
          <a:stretch>
            <a:fillRect/>
          </a:stretch>
        </p:blipFill>
        <p:spPr>
          <a:xfrm>
            <a:off x="312320" y="2348880"/>
            <a:ext cx="2277923" cy="3024337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-13254" y="1412775"/>
            <a:ext cx="292907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b="1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中国心血管病报告</a:t>
            </a:r>
            <a:r>
              <a:rPr b="1">
                <a:solidFill>
                  <a:srgbClr val="FF0000"/>
                </a:solidFill>
              </a:rPr>
              <a:t>2013</a:t>
            </a:r>
          </a:p>
        </p:txBody>
      </p:sp>
      <p:sp>
        <p:nvSpPr>
          <p:cNvPr id="116" name="Shape 116"/>
          <p:cNvSpPr/>
          <p:nvPr/>
        </p:nvSpPr>
        <p:spPr>
          <a:xfrm>
            <a:off x="3672408" y="2097195"/>
            <a:ext cx="4716017" cy="28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20000"/>
              </a:lnSpc>
            </a:pP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心血管疾病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是导致居民死亡的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首位原因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，全国每年约</a:t>
            </a:r>
            <a:r>
              <a:rPr b="1" sz="2800">
                <a:solidFill>
                  <a:srgbClr val="FF0000"/>
                </a:solidFill>
              </a:rPr>
              <a:t>350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万人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因其死亡，即：</a:t>
            </a:r>
            <a:endParaRPr sz="2000"/>
          </a:p>
          <a:p>
            <a:pPr lvl="2">
              <a:lnSpc>
                <a:spcPct val="200000"/>
              </a:lnSpc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每天：</a:t>
            </a:r>
            <a:r>
              <a:rPr b="1" sz="2800">
                <a:solidFill>
                  <a:srgbClr val="FF0000"/>
                </a:solidFill>
              </a:rPr>
              <a:t>9590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人</a:t>
            </a:r>
            <a:endParaRPr sz="2000"/>
          </a:p>
          <a:p>
            <a:pPr lvl="2">
              <a:lnSpc>
                <a:spcPct val="200000"/>
              </a:lnSpc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每小时：</a:t>
            </a:r>
            <a:r>
              <a:rPr b="1" sz="2800">
                <a:solidFill>
                  <a:srgbClr val="FF0000"/>
                </a:solidFill>
              </a:rPr>
              <a:t>400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人</a:t>
            </a:r>
            <a:endParaRPr sz="2000"/>
          </a:p>
          <a:p>
            <a:pPr lvl="2">
              <a:lnSpc>
                <a:spcPct val="200000"/>
              </a:lnSpc>
            </a:pP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每</a:t>
            </a:r>
            <a:r>
              <a:rPr sz="2000"/>
              <a:t>10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秒钟：</a:t>
            </a:r>
            <a:r>
              <a:rPr b="1" sz="2800">
                <a:solidFill>
                  <a:srgbClr val="FF0000"/>
                </a:solidFill>
              </a:rPr>
              <a:t>1</a:t>
            </a:r>
            <a:r>
              <a:rPr b="1" sz="28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人</a:t>
            </a:r>
          </a:p>
        </p:txBody>
      </p:sp>
      <p:sp>
        <p:nvSpPr>
          <p:cNvPr id="117" name="Shape 117"/>
          <p:cNvSpPr/>
          <p:nvPr/>
        </p:nvSpPr>
        <p:spPr>
          <a:xfrm rot="16200000">
            <a:off x="700803" y="3374225"/>
            <a:ext cx="4680522" cy="901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3952" y="0"/>
                </a:lnTo>
                <a:lnTo>
                  <a:pt x="1764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BEEF4"/>
          </a:solidFill>
          <a:ln w="25400">
            <a:solidFill>
              <a:srgbClr val="F2F2F2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240312" y="5518972"/>
            <a:ext cx="2459480" cy="8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每</a:t>
            </a:r>
            <a:r>
              <a:rPr b="1" sz="2800">
                <a:solidFill>
                  <a:srgbClr val="FF0000"/>
                </a:solidFill>
              </a:rPr>
              <a:t>5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例死亡中就有</a:t>
            </a:r>
            <a:endParaRPr sz="2000"/>
          </a:p>
          <a:p>
            <a:pPr lvl="0" algn="ctr"/>
            <a:r>
              <a:rPr b="1" sz="2800">
                <a:solidFill>
                  <a:srgbClr val="FF0000"/>
                </a:solidFill>
              </a:rPr>
              <a:t>2</a:t>
            </a:r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例死于心血管疾病</a:t>
            </a:r>
          </a:p>
        </p:txBody>
      </p:sp>
      <p:pic>
        <p:nvPicPr>
          <p:cNvPr id="119" name="image26.png" descr="c:\users\admin\appdata\roaming\360se6\User Data\temp\1930277273.JPG"/>
          <p:cNvPicPr/>
          <p:nvPr/>
        </p:nvPicPr>
        <p:blipFill>
          <a:blip r:embed="rId3">
            <a:extLst/>
          </a:blip>
          <a:srcRect l="17985" t="0" r="20586" b="0"/>
          <a:stretch>
            <a:fillRect/>
          </a:stretch>
        </p:blipFill>
        <p:spPr>
          <a:xfrm>
            <a:off x="7236296" y="4905571"/>
            <a:ext cx="740066" cy="1024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803440" y="4999223"/>
            <a:ext cx="900001" cy="9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6811323" y="4999223"/>
            <a:ext cx="900001" cy="9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2794092" y="4999223"/>
            <a:ext cx="900001" cy="9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4" name="image27.jpg" descr="c:\users\admin\appdata\roaming\360se6\User Data\temp\ae18fafa9caca29ae62f7e5989942193_heart-disease-symptoms-women-580x326_featuredIm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7052" y="1187946"/>
            <a:ext cx="6036949" cy="339318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590871" y="3037357"/>
            <a:ext cx="8229601" cy="291192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lnSpc>
                <a:spcPct val="150000"/>
              </a:lnSpc>
              <a:buSzTx/>
              <a:buNone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心血管疾病虽然危害严重</a:t>
            </a:r>
            <a:endParaRPr b="1" sz="2400"/>
          </a:p>
          <a:p>
            <a:pPr lvl="0" marL="0" indent="0">
              <a:lnSpc>
                <a:spcPct val="150000"/>
              </a:lnSpc>
              <a:buSzTx/>
              <a:buNone/>
              <a:defRPr b="0" sz="1800"/>
            </a:pPr>
            <a:endParaRPr b="1" sz="1600"/>
          </a:p>
          <a:p>
            <a:pPr lvl="0" marL="0" indent="0">
              <a:lnSpc>
                <a:spcPct val="150000"/>
              </a:lnSpc>
              <a:buSzTx/>
              <a:buNone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但值得庆幸的是，</a:t>
            </a:r>
            <a:endParaRPr b="1" sz="2400"/>
          </a:p>
          <a:p>
            <a:pPr lvl="0" marL="0" indent="0">
              <a:lnSpc>
                <a:spcPct val="150000"/>
              </a:lnSpc>
              <a:buSzTx/>
              <a:buNone/>
              <a:defRPr b="0" sz="1800"/>
            </a:pPr>
            <a:r>
              <a:rPr b="1" sz="2400">
                <a:latin typeface="微软雅黑"/>
                <a:ea typeface="微软雅黑"/>
                <a:cs typeface="微软雅黑"/>
                <a:sym typeface="微软雅黑"/>
              </a:rPr>
              <a:t>心血管疾病 </a:t>
            </a:r>
            <a:r>
              <a:rPr b="1" sz="36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可  防   、可  控   、可  治  ！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认识心血管疾病的危险因素</a:t>
            </a:r>
          </a:p>
        </p:txBody>
      </p:sp>
      <p:pic>
        <p:nvPicPr>
          <p:cNvPr id="129" name="image28.jpg" descr="C:\Users\admin\Desktop\42175_043becd8-d71a-4f7b-9d3b-0f923a79da21 (1).jpg"/>
          <p:cNvPicPr/>
          <p:nvPr/>
        </p:nvPicPr>
        <p:blipFill>
          <a:blip r:embed="rId2">
            <a:extLst/>
          </a:blip>
          <a:srcRect l="3467" t="2414" r="0" b="13661"/>
          <a:stretch>
            <a:fillRect/>
          </a:stretch>
        </p:blipFill>
        <p:spPr>
          <a:xfrm>
            <a:off x="-52059" y="1196751"/>
            <a:ext cx="6136229" cy="51125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7506" y="1885575"/>
            <a:ext cx="1224135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高血压</a:t>
            </a:r>
          </a:p>
        </p:txBody>
      </p:sp>
      <p:sp>
        <p:nvSpPr>
          <p:cNvPr id="131" name="Shape 131"/>
          <p:cNvSpPr/>
          <p:nvPr/>
        </p:nvSpPr>
        <p:spPr>
          <a:xfrm>
            <a:off x="4067943" y="1731686"/>
            <a:ext cx="1759475" cy="617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心血管疾病</a:t>
            </a:r>
            <a:endParaRPr sz="2000"/>
          </a:p>
          <a:p>
            <a:pPr lvl="0" algn="ctr"/>
            <a:r>
              <a:rPr sz="2000">
                <a:latin typeface="微软雅黑"/>
                <a:ea typeface="微软雅黑"/>
                <a:cs typeface="微软雅黑"/>
                <a:sym typeface="微软雅黑"/>
              </a:rPr>
              <a:t>家族史</a:t>
            </a:r>
          </a:p>
        </p:txBody>
      </p:sp>
      <p:sp>
        <p:nvSpPr>
          <p:cNvPr id="132" name="Shape 132"/>
          <p:cNvSpPr/>
          <p:nvPr/>
        </p:nvSpPr>
        <p:spPr>
          <a:xfrm>
            <a:off x="246156" y="5670536"/>
            <a:ext cx="1440162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糖尿病</a:t>
            </a:r>
          </a:p>
        </p:txBody>
      </p:sp>
      <p:sp>
        <p:nvSpPr>
          <p:cNvPr id="133" name="Shape 133"/>
          <p:cNvSpPr/>
          <p:nvPr/>
        </p:nvSpPr>
        <p:spPr>
          <a:xfrm>
            <a:off x="3654221" y="5701998"/>
            <a:ext cx="1709868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吸烟、酗酒</a:t>
            </a:r>
          </a:p>
        </p:txBody>
      </p:sp>
      <p:sp>
        <p:nvSpPr>
          <p:cNvPr id="134" name="Shape 134"/>
          <p:cNvSpPr/>
          <p:nvPr/>
        </p:nvSpPr>
        <p:spPr>
          <a:xfrm>
            <a:off x="2142051" y="6269249"/>
            <a:ext cx="1440162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高龄</a:t>
            </a:r>
          </a:p>
        </p:txBody>
      </p:sp>
      <p:sp>
        <p:nvSpPr>
          <p:cNvPr id="135" name="Shape 135"/>
          <p:cNvSpPr/>
          <p:nvPr/>
        </p:nvSpPr>
        <p:spPr>
          <a:xfrm>
            <a:off x="4435026" y="4323372"/>
            <a:ext cx="1440161" cy="35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/>
            </a:pPr>
            <a:r>
              <a:rPr sz="2000"/>
              <a:t>肥胖</a:t>
            </a:r>
          </a:p>
        </p:txBody>
      </p:sp>
      <p:sp>
        <p:nvSpPr>
          <p:cNvPr id="136" name="Shape 136"/>
          <p:cNvSpPr/>
          <p:nvPr/>
        </p:nvSpPr>
        <p:spPr>
          <a:xfrm>
            <a:off x="-108521" y="3933737"/>
            <a:ext cx="1440162" cy="350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0000"/>
                </a:solidFill>
              </a:rPr>
              <a:t>高血脂</a:t>
            </a:r>
          </a:p>
        </p:txBody>
      </p:sp>
      <p:sp>
        <p:nvSpPr>
          <p:cNvPr id="137" name="Shape 137"/>
          <p:cNvSpPr/>
          <p:nvPr/>
        </p:nvSpPr>
        <p:spPr>
          <a:xfrm>
            <a:off x="1907703" y="3077633"/>
            <a:ext cx="2160243" cy="94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2000"/>
            </a:pPr>
          </a:p>
        </p:txBody>
      </p:sp>
      <p:sp>
        <p:nvSpPr>
          <p:cNvPr id="138" name="Shape 138"/>
          <p:cNvSpPr/>
          <p:nvPr/>
        </p:nvSpPr>
        <p:spPr>
          <a:xfrm>
            <a:off x="1979711" y="3311219"/>
            <a:ext cx="1853884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0000"/>
                </a:solidFill>
              </a:rPr>
              <a:t>心血管疾病</a:t>
            </a:r>
          </a:p>
        </p:txBody>
      </p:sp>
      <p:sp>
        <p:nvSpPr>
          <p:cNvPr id="139" name="Shape 139"/>
          <p:cNvSpPr/>
          <p:nvPr/>
        </p:nvSpPr>
        <p:spPr>
          <a:xfrm>
            <a:off x="6038224" y="2815863"/>
            <a:ext cx="3089303" cy="197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这些因素狼狈为奸，共同推动心血管疾病的发生</a:t>
            </a:r>
            <a:endParaRPr b="1" sz="2000"/>
          </a:p>
          <a:p>
            <a:pPr lvl="0">
              <a:lnSpc>
                <a:spcPct val="150000"/>
              </a:lnSpc>
            </a:pPr>
            <a:endParaRPr b="1" sz="2000"/>
          </a:p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其中，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高血脂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是心血管疾病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最重要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的危险因素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29.jpg" descr="c:\users\admin\appdata\roaming\360se6\User Data\temp\1930000031228813262730432326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4654" y="1700808"/>
            <a:ext cx="2125125" cy="3161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3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6905773" y="5203533"/>
            <a:ext cx="1263266" cy="804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3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4990586" y="4836264"/>
            <a:ext cx="1263266" cy="80429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title"/>
          </p:nvPr>
        </p:nvSpPr>
        <p:spPr>
          <a:xfrm>
            <a:off x="-1" y="-1"/>
            <a:ext cx="9144001" cy="105273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什么叫</a:t>
            </a:r>
            <a:r>
              <a:rPr b="1" sz="2800">
                <a:solidFill>
                  <a:srgbClr val="FFFFFF"/>
                </a:solidFill>
              </a:rPr>
              <a:t>“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高血脂</a:t>
            </a:r>
            <a:r>
              <a:rPr b="1" sz="2800">
                <a:solidFill>
                  <a:srgbClr val="FFFFFF"/>
                </a:solidFill>
              </a:rPr>
              <a:t>” </a:t>
            </a:r>
            <a:r>
              <a:rPr b="1"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？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457200" y="1340769"/>
            <a:ext cx="8229600" cy="86409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/>
            </a:pPr>
            <a:r>
              <a:rPr b="1" sz="2000"/>
              <a:t>我们常说的血脂，主要指以下四项：</a:t>
            </a:r>
          </a:p>
        </p:txBody>
      </p:sp>
      <p:graphicFrame>
        <p:nvGraphicFramePr>
          <p:cNvPr id="146" name="Table 146"/>
          <p:cNvGraphicFramePr/>
          <p:nvPr/>
        </p:nvGraphicFramePr>
        <p:xfrm>
          <a:off x="611560" y="1988840"/>
          <a:ext cx="5976664" cy="261793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361802"/>
                <a:gridCol w="1610470"/>
                <a:gridCol w="2004392"/>
              </a:tblGrid>
              <a:tr h="502406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名称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46AAC4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英文缩写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单位</a:t>
                      </a:r>
                    </a:p>
                  </a:txBody>
                  <a:tcPr marL="45720" marR="45720" marT="45720" marB="45720" anchor="ctr" anchorCtr="0" horzOverflow="overflow">
                    <a:lnR>
                      <a:solidFill>
                        <a:srgbClr val="46AAC4"/>
                      </a:solidFill>
                    </a:lnR>
                  </a:tcPr>
                </a:tc>
              </a:tr>
              <a:tr h="502406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总胆固醇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46AAC4"/>
                      </a:solidFill>
                    </a:lnL>
                    <a:lnB>
                      <a:solidFill>
                        <a:srgbClr val="46AAC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/>
                        <a:t>TC</a:t>
                      </a:r>
                    </a:p>
                  </a:txBody>
                  <a:tcPr marL="45720" marR="45720" marT="45720" marB="45720" anchor="ctr" anchorCtr="0" horzOverflow="overflow">
                    <a:lnB>
                      <a:solidFill>
                        <a:srgbClr val="46AAC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/>
                        <a:t>mmol/L</a:t>
                      </a: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（</a:t>
                      </a:r>
                      <a:r>
                        <a:rPr b="1" i="1"/>
                        <a:t>mg/dL</a:t>
                      </a: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）</a:t>
                      </a:r>
                    </a:p>
                  </a:txBody>
                  <a:tcPr marL="45720" marR="45720" marT="45720" marB="45720" anchor="ctr" anchorCtr="0" horzOverflow="overflow">
                    <a:lnR>
                      <a:solidFill>
                        <a:srgbClr val="46AAC4"/>
                      </a:solidFill>
                    </a:lnR>
                    <a:lnB>
                      <a:solidFill>
                        <a:srgbClr val="46AAC4"/>
                      </a:solidFill>
                    </a:lnB>
                  </a:tcPr>
                </a:tc>
              </a:tr>
              <a:tr h="502406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甘油三酯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46AAC4"/>
                      </a:solidFill>
                    </a:lnL>
                    <a:lnT>
                      <a:solidFill>
                        <a:srgbClr val="46AAC4"/>
                      </a:solidFill>
                    </a:lnT>
                    <a:lnB>
                      <a:solidFill>
                        <a:srgbClr val="46AAC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t>TG</a:t>
                      </a:r>
                    </a:p>
                  </a:txBody>
                  <a:tcPr marL="45720" marR="45720" marT="45720" marB="45720" anchor="ctr" anchorCtr="0" horzOverflow="overflow">
                    <a:lnT>
                      <a:solidFill>
                        <a:srgbClr val="46AAC4"/>
                      </a:solidFill>
                    </a:lnT>
                    <a:lnB>
                      <a:solidFill>
                        <a:srgbClr val="46AAC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t>mmol/L</a:t>
                      </a: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（</a:t>
                      </a:r>
                      <a:r>
                        <a:t>mg/dL</a:t>
                      </a: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）</a:t>
                      </a:r>
                    </a:p>
                  </a:txBody>
                  <a:tcPr marL="45720" marR="45720" marT="45720" marB="45720" anchor="ctr" anchorCtr="0" horzOverflow="overflow">
                    <a:lnR>
                      <a:solidFill>
                        <a:srgbClr val="46AAC4"/>
                      </a:solidFill>
                    </a:lnR>
                    <a:lnT>
                      <a:solidFill>
                        <a:srgbClr val="46AAC4"/>
                      </a:solidFill>
                    </a:lnT>
                    <a:lnB>
                      <a:solidFill>
                        <a:srgbClr val="46AAC4"/>
                      </a:solidFill>
                    </a:lnB>
                  </a:tcPr>
                </a:tc>
              </a:tr>
              <a:tr h="502406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高密度脂蛋白胆固醇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46AAC4"/>
                      </a:solidFill>
                    </a:lnL>
                    <a:lnT>
                      <a:solidFill>
                        <a:srgbClr val="46AAC4"/>
                      </a:solidFill>
                    </a:lnT>
                    <a:lnB>
                      <a:solidFill>
                        <a:srgbClr val="46AAC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i="1"/>
                        <a:t>HDL-C</a:t>
                      </a:r>
                    </a:p>
                  </a:txBody>
                  <a:tcPr marL="45720" marR="45720" marT="45720" marB="45720" anchor="ctr" anchorCtr="0" horzOverflow="overflow">
                    <a:lnT>
                      <a:solidFill>
                        <a:srgbClr val="46AAC4"/>
                      </a:solidFill>
                    </a:lnT>
                    <a:lnB>
                      <a:solidFill>
                        <a:srgbClr val="46AAC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/>
                        <a:t>mmol/L</a:t>
                      </a: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（</a:t>
                      </a:r>
                      <a:r>
                        <a:rPr b="1" i="1"/>
                        <a:t>mg/dL</a:t>
                      </a:r>
                      <a:r>
                        <a:rPr b="1" i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）</a:t>
                      </a:r>
                    </a:p>
                  </a:txBody>
                  <a:tcPr marL="45720" marR="45720" marT="45720" marB="45720" anchor="ctr" anchorCtr="0" horzOverflow="overflow">
                    <a:lnR>
                      <a:solidFill>
                        <a:srgbClr val="46AAC4"/>
                      </a:solidFill>
                    </a:lnR>
                    <a:lnT>
                      <a:solidFill>
                        <a:srgbClr val="46AAC4"/>
                      </a:solidFill>
                    </a:lnT>
                    <a:lnB>
                      <a:solidFill>
                        <a:srgbClr val="46AAC4"/>
                      </a:solidFill>
                    </a:lnB>
                  </a:tcPr>
                </a:tc>
              </a:tr>
              <a:tr h="608314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低密度脂蛋白胆固醇</a:t>
                      </a:r>
                    </a:p>
                  </a:txBody>
                  <a:tcPr marL="45720" marR="45720" marT="45720" marB="45720" anchor="ctr" anchorCtr="0" horzOverflow="overflow">
                    <a:lnL>
                      <a:solidFill>
                        <a:srgbClr val="46AAC4"/>
                      </a:solidFill>
                    </a:lnL>
                    <a:lnT>
                      <a:solidFill>
                        <a:srgbClr val="46AAC4"/>
                      </a:solidFill>
                    </a:lnT>
                    <a:lnB>
                      <a:solidFill>
                        <a:srgbClr val="46AAC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>
                          <a:solidFill>
                            <a:srgbClr val="FF0000"/>
                          </a:solidFill>
                        </a:rPr>
                        <a:t>LDL-C</a:t>
                      </a:r>
                    </a:p>
                  </a:txBody>
                  <a:tcPr marL="45720" marR="45720" marT="45720" marB="45720" anchor="ctr" anchorCtr="0" horzOverflow="overflow">
                    <a:lnT>
                      <a:solidFill>
                        <a:srgbClr val="46AAC4"/>
                      </a:solidFill>
                    </a:lnT>
                    <a:lnB>
                      <a:solidFill>
                        <a:srgbClr val="46AAC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t>mmol/L</a:t>
                      </a: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（</a:t>
                      </a:r>
                      <a:r>
                        <a:t>mg/dL</a:t>
                      </a:r>
                      <a:r>
                        <a:rPr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）</a:t>
                      </a:r>
                    </a:p>
                  </a:txBody>
                  <a:tcPr marL="45720" marR="45720" marT="45720" marB="45720" anchor="ctr" anchorCtr="0" horzOverflow="overflow">
                    <a:lnR>
                      <a:solidFill>
                        <a:srgbClr val="46AAC4"/>
                      </a:solidFill>
                    </a:lnR>
                    <a:lnT>
                      <a:solidFill>
                        <a:srgbClr val="46AAC4"/>
                      </a:solidFill>
                    </a:lnT>
                    <a:lnB>
                      <a:solidFill>
                        <a:srgbClr val="46AAC4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47" name="Shape 147"/>
          <p:cNvSpPr/>
          <p:nvPr/>
        </p:nvSpPr>
        <p:spPr>
          <a:xfrm>
            <a:off x="467542" y="4758023"/>
            <a:ext cx="8352929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我们常说的高血脂，</a:t>
            </a:r>
            <a:endParaRPr b="1" sz="2000"/>
          </a:p>
          <a:p>
            <a:pPr lvl="0">
              <a:lnSpc>
                <a:spcPct val="150000"/>
              </a:lnSpc>
            </a:pP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也称作</a:t>
            </a:r>
            <a:r>
              <a:rPr b="1" sz="2000">
                <a:solidFill>
                  <a:srgbClr val="FF0000"/>
                </a:solidFill>
              </a:rPr>
              <a:t>“</a:t>
            </a:r>
            <a:r>
              <a:rPr b="1" sz="20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rPr>
              <a:t>血脂异常</a:t>
            </a:r>
            <a:r>
              <a:rPr b="1" sz="2000">
                <a:solidFill>
                  <a:srgbClr val="FF0000"/>
                </a:solidFill>
              </a:rPr>
              <a:t>”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，指</a:t>
            </a:r>
            <a:r>
              <a:rPr b="1" sz="2000"/>
              <a:t>TC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rPr b="1" sz="2000"/>
              <a:t>TG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rPr b="1" sz="2000">
                <a:solidFill>
                  <a:srgbClr val="FF0000"/>
                </a:solidFill>
              </a:rPr>
              <a:t>LDL-C</a:t>
            </a:r>
            <a:r>
              <a:rPr b="1" sz="2000">
                <a:solidFill>
                  <a:srgbClr val="FF0000"/>
                </a:solidFill>
              </a:rPr>
              <a:t>   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     和</a:t>
            </a:r>
            <a:r>
              <a:rPr b="1" sz="2000"/>
              <a:t>/</a:t>
            </a:r>
            <a:r>
              <a:rPr b="1" sz="2000">
                <a:latin typeface="微软雅黑"/>
                <a:ea typeface="微软雅黑"/>
                <a:cs typeface="微软雅黑"/>
                <a:sym typeface="微软雅黑"/>
              </a:rPr>
              <a:t>或</a:t>
            </a:r>
            <a:r>
              <a:rPr b="1" sz="2000">
                <a:solidFill>
                  <a:srgbClr val="FF0000"/>
                </a:solidFill>
              </a:rPr>
              <a:t>HDL-C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