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eg" ContentType="image/jpeg"/>
  <Override PartName="/ppt/media/image4.jpeg" ContentType="image/jpeg"/>
  <Override PartName="/ppt/notesSlides/notesSlide2.xml" ContentType="application/vnd.openxmlformats-officedocument.presentationml.notesSlide+xml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EE2EA"/>
          </a:solidFill>
        </a:fill>
      </a:tcStyle>
    </a:wholeTbl>
    <a:band2H>
      <a:tcTxStyle b="def" i="def"/>
      <a:tcStyle>
        <a:tcBdr/>
        <a:fill>
          <a:solidFill>
            <a:srgbClr val="E8F1F5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BACC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BACC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BACC6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/>
            </a:lvl1pPr>
          </a:lstStyle>
          <a:p>
            <a:pPr lvl="0">
              <a:defRPr sz="1800"/>
            </a:pPr>
            <a:r>
              <a:rPr sz="1200"/>
              <a:t>教你看懂血脂化验单（告诉患者血脂包括哪些，查血脂前的注意事项，多长时间查一次血脂，如何看血脂检查结果，怎么判断血脂是否异常）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b="1" sz="1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1200"/>
              <a:t>HDL-C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888888"/>
                </a:solidFill>
              </a:rPr>
              <a:t>单击此处编辑母版副标题样式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121321"/>
            <a:ext cx="8229600" cy="121944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4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888888"/>
                </a:solidFill>
              </a:rPr>
              <a:t>单击此处编辑母版文本样式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4620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90575" indent="-333375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pPr lvl="0">
              <a:defRPr b="0" sz="1800"/>
            </a:pPr>
            <a:r>
              <a:rPr b="1" sz="2800"/>
              <a:t>单击此处编辑母版文本样式</a:t>
            </a:r>
            <a:endParaRPr b="1" sz="2800"/>
          </a:p>
          <a:p>
            <a:pPr lvl="1">
              <a:defRPr b="0" sz="1800"/>
            </a:pPr>
            <a:r>
              <a:rPr b="1" sz="2800"/>
              <a:t>第二级</a:t>
            </a:r>
            <a:endParaRPr b="1" sz="2800"/>
          </a:p>
          <a:p>
            <a:pPr lvl="2">
              <a:defRPr b="0" sz="1800"/>
            </a:pPr>
            <a:r>
              <a:rPr b="1" sz="2800"/>
              <a:t>第三级</a:t>
            </a:r>
            <a:endParaRPr b="1" sz="2800"/>
          </a:p>
          <a:p>
            <a:pPr lvl="3">
              <a:defRPr b="0" sz="1800"/>
            </a:pPr>
            <a:r>
              <a:rPr b="1" sz="2800"/>
              <a:t>第四级</a:t>
            </a:r>
            <a:endParaRPr b="1" sz="2800"/>
          </a:p>
          <a:p>
            <a:pPr lvl="4">
              <a:defRPr b="0" sz="1800"/>
            </a:pPr>
            <a:r>
              <a:rPr b="1" sz="2800"/>
              <a:t>第五级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21878"/>
            <a:ext cx="8229600" cy="101833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240210"/>
            <a:ext cx="4040188" cy="93466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</a:lstStyle>
          <a:p>
            <a:pPr lvl="0">
              <a:defRPr b="0" sz="1800"/>
            </a:pPr>
            <a:r>
              <a:rPr b="1" sz="2400"/>
              <a:t>单击此处编辑母版文本样式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4620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83771" indent="-326571">
              <a:defRPr sz="3200"/>
            </a:lvl2pPr>
            <a:lvl3pPr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b="0" sz="1800"/>
            </a:pPr>
            <a:r>
              <a:rPr b="1" sz="3200"/>
              <a:t>单击此处编辑母版文本样式</a:t>
            </a:r>
            <a:endParaRPr b="1" sz="3200"/>
          </a:p>
          <a:p>
            <a:pPr lvl="1">
              <a:defRPr b="0" sz="1800"/>
            </a:pPr>
            <a:r>
              <a:rPr b="1" sz="3200"/>
              <a:t>第二级</a:t>
            </a:r>
            <a:endParaRPr b="1" sz="3200"/>
          </a:p>
          <a:p>
            <a:pPr lvl="2">
              <a:defRPr b="0" sz="1800"/>
            </a:pPr>
            <a:r>
              <a:rPr b="1" sz="3200"/>
              <a:t>第三级</a:t>
            </a:r>
            <a:endParaRPr b="1" sz="3200"/>
          </a:p>
          <a:p>
            <a:pPr lvl="3">
              <a:defRPr b="0" sz="1800"/>
            </a:pPr>
            <a:r>
              <a:rPr b="1" sz="3200"/>
              <a:t>第四级</a:t>
            </a:r>
            <a:endParaRPr b="1" sz="3200"/>
          </a:p>
          <a:p>
            <a:pPr lvl="4">
              <a:defRPr b="0" sz="1800"/>
            </a:pPr>
            <a:r>
              <a:rPr b="1" sz="3200"/>
              <a:t>第五级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</a:lstStyle>
          <a:p>
            <a:pPr lvl="0">
              <a:defRPr b="0" sz="1800"/>
            </a:pPr>
            <a:r>
              <a:rPr b="1" sz="1400"/>
              <a:t>单击此处编辑母版文本样式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0" y="0"/>
            <a:ext cx="9144000" cy="111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340767"/>
            <a:ext cx="8229600" cy="5517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 advClick="1"/>
  <p:txStyles>
    <p:titleStyle>
      <a:lvl1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1pPr>
      <a:lvl2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2pPr>
      <a:lvl3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3pPr>
      <a:lvl4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4pPr>
      <a:lvl5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5pPr>
      <a:lvl6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6pPr>
      <a:lvl7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7pPr>
      <a:lvl8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8pPr>
      <a:lvl9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1pPr>
      <a:lvl2pPr marL="800100" indent="-342900">
        <a:lnSpc>
          <a:spcPct val="120000"/>
        </a:lnSpc>
        <a:spcBef>
          <a:spcPts val="1200"/>
        </a:spcBef>
        <a:buSzPct val="100000"/>
        <a:buFont typeface="Arial"/>
        <a:buChar char="–"/>
        <a:defRPr b="1" sz="2400">
          <a:latin typeface="Arial"/>
          <a:ea typeface="Arial"/>
          <a:cs typeface="Arial"/>
          <a:sym typeface="Arial"/>
        </a:defRPr>
      </a:lvl2pPr>
      <a:lvl3pPr marL="1219200" indent="-30480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3pPr>
      <a:lvl4pPr marL="1714500" indent="-342900">
        <a:lnSpc>
          <a:spcPct val="120000"/>
        </a:lnSpc>
        <a:spcBef>
          <a:spcPts val="1200"/>
        </a:spcBef>
        <a:buSzPct val="100000"/>
        <a:buFont typeface="Arial"/>
        <a:buChar char="–"/>
        <a:defRPr b="1" sz="2400">
          <a:latin typeface="Arial"/>
          <a:ea typeface="Arial"/>
          <a:cs typeface="Arial"/>
          <a:sym typeface="Arial"/>
        </a:defRPr>
      </a:lvl4pPr>
      <a:lvl5pPr marL="2171700" indent="-342900">
        <a:lnSpc>
          <a:spcPct val="120000"/>
        </a:lnSpc>
        <a:spcBef>
          <a:spcPts val="1200"/>
        </a:spcBef>
        <a:buSzPct val="100000"/>
        <a:buFont typeface="Arial"/>
        <a:buChar char="»"/>
        <a:defRPr b="1" sz="2400">
          <a:latin typeface="Arial"/>
          <a:ea typeface="Arial"/>
          <a:cs typeface="Arial"/>
          <a:sym typeface="Arial"/>
        </a:defRPr>
      </a:lvl5pPr>
      <a:lvl6pPr marL="25603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6pPr>
      <a:lvl7pPr marL="30175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7pPr>
      <a:lvl8pPr marL="34747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8pPr>
      <a:lvl9pPr marL="39319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jpeg"/><Relationship Id="rId4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P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>
            <p:ph type="title"/>
          </p:nvPr>
        </p:nvSpPr>
        <p:spPr>
          <a:xfrm>
            <a:off x="685800" y="2319015"/>
            <a:ext cx="7772400" cy="1470026"/>
          </a:xfrm>
          <a:prstGeom prst="rect">
            <a:avLst/>
          </a:prstGeom>
        </p:spPr>
        <p:txBody>
          <a:bodyPr/>
          <a:lstStyle/>
          <a:p>
            <a:pPr lvl="0" defTabSz="740663">
              <a:defRPr b="0" sz="1800">
                <a:solidFill>
                  <a:srgbClr val="000000"/>
                </a:solidFill>
              </a:defRPr>
            </a:pPr>
            <a:br>
              <a:rPr b="1" sz="2592">
                <a:solidFill>
                  <a:srgbClr val="FFFFFF"/>
                </a:solidFill>
              </a:rPr>
            </a:br>
            <a:r>
              <a:rPr b="1" sz="3240">
                <a:solidFill>
                  <a:srgbClr val="FFFF00"/>
                </a:solidFill>
                <a:latin typeface="微软雅黑"/>
                <a:ea typeface="微软雅黑"/>
                <a:cs typeface="微软雅黑"/>
                <a:sym typeface="微软雅黑"/>
              </a:rPr>
              <a:t>如何看懂血脂化验单？</a:t>
            </a:r>
            <a:br>
              <a:rPr b="1" sz="3240">
                <a:solidFill>
                  <a:srgbClr val="FFFF00"/>
                </a:solidFill>
                <a:latin typeface="微软雅黑"/>
                <a:ea typeface="微软雅黑"/>
                <a:cs typeface="微软雅黑"/>
                <a:sym typeface="微软雅黑"/>
              </a:rPr>
            </a:b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755576" y="1196751"/>
            <a:ext cx="7344817" cy="4988723"/>
          </a:xfrm>
          <a:prstGeom prst="roundRect">
            <a:avLst>
              <a:gd name="adj" fmla="val 11921"/>
            </a:avLst>
          </a:prstGeom>
          <a:gradFill>
            <a:gsLst>
              <a:gs pos="0">
                <a:srgbClr val="A2C3FF"/>
              </a:gs>
              <a:gs pos="35000">
                <a:srgbClr val="BDD4FF"/>
              </a:gs>
              <a:gs pos="100000">
                <a:srgbClr val="E6EEFF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279" name="Shape 279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常见血脂检测项目的参考范围</a:t>
            </a:r>
          </a:p>
        </p:txBody>
      </p:sp>
      <p:graphicFrame>
        <p:nvGraphicFramePr>
          <p:cNvPr id="280" name="Table 280"/>
          <p:cNvGraphicFramePr/>
          <p:nvPr/>
        </p:nvGraphicFramePr>
        <p:xfrm>
          <a:off x="755576" y="1248894"/>
          <a:ext cx="7344816" cy="49018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52228"/>
                <a:gridCol w="5292587"/>
              </a:tblGrid>
              <a:tr h="547356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24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检查项目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24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参考范围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round/>
                    </a:lnB>
                  </a:tcPr>
                </a:tc>
              </a:tr>
              <a:tr h="97566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“坏胆固醇”</a:t>
                      </a:r>
                      <a:endParaRPr sz="2000"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（</a:t>
                      </a:r>
                      <a:r>
                        <a:rPr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LDL-C</a:t>
                      </a:r>
                      <a:r>
                        <a:rPr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）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     合适水平：</a:t>
                      </a:r>
                      <a:r>
                        <a:t>≤</a:t>
                      </a:r>
                      <a:r>
                        <a:rPr b="1" sz="2000">
                          <a:solidFill>
                            <a:srgbClr val="FF0000"/>
                          </a:solidFill>
                        </a:rPr>
                        <a:t>3.10</a:t>
                      </a:r>
                      <a:r>
                        <a:t>mmol/L(120mg/dl)</a:t>
                      </a:r>
                    </a:p>
                    <a:p>
                      <a:pPr lvl="1" algn="l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     升高：</a:t>
                      </a:r>
                      <a:r>
                        <a:t>≥</a:t>
                      </a:r>
                      <a:r>
                        <a:t> </a:t>
                      </a:r>
                      <a:r>
                        <a:rPr b="1" sz="2000">
                          <a:solidFill>
                            <a:srgbClr val="FF0000"/>
                          </a:solidFill>
                        </a:rPr>
                        <a:t>3.62</a:t>
                      </a:r>
                      <a:r>
                        <a:t>mmol/L(140mg/dl)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</a:tcPr>
                </a:tc>
              </a:tr>
              <a:tr h="97566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“好胆固醇”（</a:t>
                      </a:r>
                      <a:r>
                        <a:rPr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HDL-C</a:t>
                      </a:r>
                      <a:r>
                        <a:rPr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）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     合适水平：</a:t>
                      </a:r>
                      <a:r>
                        <a:t>≥</a:t>
                      </a:r>
                      <a:r>
                        <a:rPr b="1" sz="2000">
                          <a:solidFill>
                            <a:srgbClr val="FF0000"/>
                          </a:solidFill>
                        </a:rPr>
                        <a:t>1.04</a:t>
                      </a:r>
                      <a:r>
                        <a:t>mmol/L(40mg/dl)</a:t>
                      </a:r>
                    </a:p>
                    <a:p>
                      <a:pPr lvl="1" algn="l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     降低：</a:t>
                      </a:r>
                      <a:r>
                        <a:t>≤</a:t>
                      </a:r>
                      <a:r>
                        <a:rPr b="1" sz="2000">
                          <a:solidFill>
                            <a:srgbClr val="FF0000"/>
                          </a:solidFill>
                        </a:rPr>
                        <a:t>0.91</a:t>
                      </a:r>
                      <a:r>
                        <a:t>mmol/L(35mg/dl)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</a:tcPr>
                </a:tc>
              </a:tr>
              <a:tr h="97566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总胆固醇（</a:t>
                      </a:r>
                      <a:r>
                        <a:rPr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TC</a:t>
                      </a:r>
                      <a:r>
                        <a:rPr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）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     合适水平：</a:t>
                      </a:r>
                      <a:r>
                        <a:t>≤</a:t>
                      </a:r>
                      <a:r>
                        <a:rPr b="1" sz="2000">
                          <a:solidFill>
                            <a:srgbClr val="FF0000"/>
                          </a:solidFill>
                        </a:rPr>
                        <a:t>5.17</a:t>
                      </a:r>
                      <a:r>
                        <a:t>mmol/L(200mg/dl)</a:t>
                      </a:r>
                    </a:p>
                    <a:p>
                      <a:pPr lvl="1" algn="l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     升高：</a:t>
                      </a:r>
                      <a:r>
                        <a:t>≥</a:t>
                      </a:r>
                      <a:r>
                        <a:rPr b="1" sz="2000">
                          <a:solidFill>
                            <a:srgbClr val="FF0000"/>
                          </a:solidFill>
                        </a:rPr>
                        <a:t> 5.69</a:t>
                      </a:r>
                      <a:r>
                        <a:t>mmol/L(220mg/dl)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</a:tcPr>
                </a:tc>
              </a:tr>
              <a:tr h="142756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甘油三酯（</a:t>
                      </a:r>
                      <a:r>
                        <a:rPr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TG</a:t>
                      </a:r>
                      <a:r>
                        <a:rPr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）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     合适水平：</a:t>
                      </a:r>
                      <a:r>
                        <a:rPr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＜</a:t>
                      </a:r>
                      <a:r>
                        <a:rPr b="1" sz="2000">
                          <a:solidFill>
                            <a:srgbClr val="FF0000"/>
                          </a:solidFill>
                        </a:rPr>
                        <a:t>1.69</a:t>
                      </a:r>
                      <a:r>
                        <a:t>mmol/L(150mg/dl)</a:t>
                      </a:r>
                    </a:p>
                    <a:p>
                      <a:pPr lvl="1" algn="l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     升高：</a:t>
                      </a:r>
                      <a:r>
                        <a:rPr b="1" sz="2000">
                          <a:solidFill>
                            <a:srgbClr val="FF0000"/>
                          </a:solidFill>
                        </a:rPr>
                        <a:t>2.26~5.63</a:t>
                      </a:r>
                      <a:r>
                        <a:t>mmol/L(200~500mg/dl)</a:t>
                      </a:r>
                    </a:p>
                    <a:p>
                      <a:pPr lvl="1" algn="l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     极高：</a:t>
                      </a:r>
                      <a:r>
                        <a:t>≥</a:t>
                      </a:r>
                      <a:r>
                        <a:rPr b="1" sz="2000">
                          <a:solidFill>
                            <a:srgbClr val="FF0000"/>
                          </a:solidFill>
                        </a:rPr>
                        <a:t>5.64</a:t>
                      </a:r>
                      <a:r>
                        <a:t>mmol/L(500mg/dl)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1" name="Shape 281"/>
          <p:cNvSpPr/>
          <p:nvPr/>
        </p:nvSpPr>
        <p:spPr>
          <a:xfrm>
            <a:off x="2930330" y="2350374"/>
            <a:ext cx="432049" cy="362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6200" y="108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80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82" name="image18.png" descr="C:\Users\admin\AppData\Roaming\Tencent\Users\269857099\QQ\WinTemp\RichOle\%[GVQAK8BA[ZF21ENG[}RQK.jpg"/>
          <p:cNvPicPr/>
          <p:nvPr/>
        </p:nvPicPr>
        <p:blipFill>
          <a:blip r:embed="rId2">
            <a:extLst/>
          </a:blip>
          <a:srcRect l="0" t="0" r="0" b="6623"/>
          <a:stretch>
            <a:fillRect/>
          </a:stretch>
        </p:blipFill>
        <p:spPr>
          <a:xfrm>
            <a:off x="2866912" y="4691910"/>
            <a:ext cx="583470" cy="480729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Shape 283"/>
          <p:cNvSpPr/>
          <p:nvPr/>
        </p:nvSpPr>
        <p:spPr>
          <a:xfrm>
            <a:off x="2915706" y="4257221"/>
            <a:ext cx="432049" cy="362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6200" y="108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80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2947874" y="5216180"/>
            <a:ext cx="432049" cy="362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6200" y="108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80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2810754" y="5702148"/>
            <a:ext cx="432049" cy="362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6200" y="108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80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3115421" y="5702148"/>
            <a:ext cx="432049" cy="362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6200" y="108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80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7" name="Shape 287"/>
          <p:cNvSpPr/>
          <p:nvPr/>
        </p:nvSpPr>
        <p:spPr>
          <a:xfrm rot="10800000">
            <a:off x="2930223" y="3300431"/>
            <a:ext cx="432049" cy="384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6200" y="108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80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88" name="image18.tif" descr="C:\Users\admin\AppData\Roaming\Tencent\Users\269857099\QQ\WinTemp\RichOle\%[GVQAK8BA[ZF21ENG[}RQK.jpg"/>
          <p:cNvPicPr/>
          <p:nvPr/>
        </p:nvPicPr>
        <p:blipFill>
          <a:blip r:embed="rId2">
            <a:extLst/>
          </a:blip>
          <a:srcRect l="0" t="0" r="0" b="6623"/>
          <a:stretch>
            <a:fillRect/>
          </a:stretch>
        </p:blipFill>
        <p:spPr>
          <a:xfrm>
            <a:off x="2866912" y="3724699"/>
            <a:ext cx="583470" cy="480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image18.tif" descr="C:\Users\admin\AppData\Roaming\Tencent\Users\269857099\QQ\WinTemp\RichOle\%[GVQAK8BA[ZF21ENG[}RQK.jpg"/>
          <p:cNvPicPr/>
          <p:nvPr/>
        </p:nvPicPr>
        <p:blipFill>
          <a:blip r:embed="rId2">
            <a:extLst/>
          </a:blip>
          <a:srcRect l="0" t="0" r="0" b="6623"/>
          <a:stretch>
            <a:fillRect/>
          </a:stretch>
        </p:blipFill>
        <p:spPr>
          <a:xfrm>
            <a:off x="2866912" y="2762208"/>
            <a:ext cx="583470" cy="480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image18.tif" descr="C:\Users\admin\AppData\Roaming\Tencent\Users\269857099\QQ\WinTemp\RichOle\%[GVQAK8BA[ZF21ENG[}RQK.jpg"/>
          <p:cNvPicPr/>
          <p:nvPr/>
        </p:nvPicPr>
        <p:blipFill>
          <a:blip r:embed="rId2">
            <a:extLst/>
          </a:blip>
          <a:srcRect l="0" t="0" r="0" b="6623"/>
          <a:stretch>
            <a:fillRect/>
          </a:stretch>
        </p:blipFill>
        <p:spPr>
          <a:xfrm>
            <a:off x="2866912" y="1869646"/>
            <a:ext cx="583470" cy="48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查血脂前需要注意什么吗？</a:t>
            </a:r>
          </a:p>
        </p:txBody>
      </p:sp>
      <p:pic>
        <p:nvPicPr>
          <p:cNvPr id="293" name="image3.tif" descr="yihuan(13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7703" y="2382860"/>
            <a:ext cx="4831591" cy="37824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0" name="Group 300"/>
          <p:cNvGrpSpPr/>
          <p:nvPr/>
        </p:nvGrpSpPr>
        <p:grpSpPr>
          <a:xfrm>
            <a:off x="2840084" y="1289376"/>
            <a:ext cx="4398313" cy="1914258"/>
            <a:chOff x="0" y="0"/>
            <a:chExt cx="4398312" cy="1914256"/>
          </a:xfrm>
        </p:grpSpPr>
        <p:sp>
          <p:nvSpPr>
            <p:cNvPr id="294" name="Shape 294"/>
            <p:cNvSpPr/>
            <p:nvPr/>
          </p:nvSpPr>
          <p:spPr>
            <a:xfrm>
              <a:off x="0" y="0"/>
              <a:ext cx="4398314" cy="141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50000"/>
                </a:lnSpc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95" name="Shape 295"/>
            <p:cNvSpPr/>
            <p:nvPr/>
          </p:nvSpPr>
          <p:spPr>
            <a:xfrm>
              <a:off x="977597" y="1388308"/>
              <a:ext cx="234657" cy="234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50000"/>
                </a:lnSpc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731875" y="1635223"/>
              <a:ext cx="156439" cy="156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50000"/>
                </a:lnSpc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97" name="Shape 297"/>
            <p:cNvSpPr/>
            <p:nvPr/>
          </p:nvSpPr>
          <p:spPr>
            <a:xfrm>
              <a:off x="549343" y="1836038"/>
              <a:ext cx="78219" cy="7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50000"/>
                </a:lnSpc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23336" y="71731"/>
              <a:ext cx="4030324" cy="1197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50000"/>
                </a:lnSpc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09115" y="293418"/>
              <a:ext cx="2869353" cy="7467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150000"/>
                </a:lnSpc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000"/>
                <a:t>医生，做血脂检查前，我需要注意什么吗？</a:t>
              </a:r>
            </a:p>
          </p:txBody>
        </p:sp>
      </p:grp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血脂检查前的注意事项（一）</a:t>
            </a:r>
          </a:p>
        </p:txBody>
      </p:sp>
      <p:pic>
        <p:nvPicPr>
          <p:cNvPr id="303" name="image19.png" descr="卡通医生矢量图大图 点击还原"/>
          <p:cNvPicPr/>
          <p:nvPr/>
        </p:nvPicPr>
        <p:blipFill>
          <a:blip r:embed="rId2">
            <a:extLst/>
          </a:blip>
          <a:srcRect l="0" t="34361" r="75097" b="22596"/>
          <a:stretch>
            <a:fillRect/>
          </a:stretch>
        </p:blipFill>
        <p:spPr>
          <a:xfrm>
            <a:off x="278398" y="4221088"/>
            <a:ext cx="1086286" cy="1277983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hape 304"/>
          <p:cNvSpPr/>
          <p:nvPr/>
        </p:nvSpPr>
        <p:spPr>
          <a:xfrm>
            <a:off x="1364685" y="4221088"/>
            <a:ext cx="7527795" cy="13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b="1" sz="2200">
                <a:latin typeface="微软雅黑"/>
                <a:ea typeface="微软雅黑"/>
                <a:cs typeface="微软雅黑"/>
                <a:sym typeface="微软雅黑"/>
              </a:rPr>
              <a:t>检查前一晚</a:t>
            </a:r>
            <a:r>
              <a:rPr b="1" sz="2200">
                <a:latin typeface="微软雅黑"/>
                <a:ea typeface="微软雅黑"/>
                <a:cs typeface="微软雅黑"/>
                <a:sym typeface="微软雅黑"/>
              </a:rPr>
              <a:t>8</a:t>
            </a:r>
            <a:r>
              <a:rPr b="1" sz="2200">
                <a:latin typeface="微软雅黑"/>
                <a:ea typeface="微软雅黑"/>
                <a:cs typeface="微软雅黑"/>
                <a:sym typeface="微软雅黑"/>
              </a:rPr>
              <a:t>点后禁食，不禁水，应</a:t>
            </a:r>
            <a:r>
              <a:rPr b="1" sz="2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空腹</a:t>
            </a:r>
            <a:r>
              <a:rPr b="1" sz="2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10~12</a:t>
            </a:r>
            <a:r>
              <a:rPr b="1" sz="2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小时以后</a:t>
            </a:r>
            <a:r>
              <a:rPr b="1" sz="2200">
                <a:latin typeface="微软雅黑"/>
                <a:ea typeface="微软雅黑"/>
                <a:cs typeface="微软雅黑"/>
                <a:sym typeface="微软雅黑"/>
              </a:rPr>
              <a:t>晨间静脉抽血。而且，检查前吃大量高脂食物和饮酒也会影响检查结果</a:t>
            </a:r>
          </a:p>
        </p:txBody>
      </p:sp>
      <p:grpSp>
        <p:nvGrpSpPr>
          <p:cNvPr id="307" name="Group 307"/>
          <p:cNvGrpSpPr/>
          <p:nvPr/>
        </p:nvGrpSpPr>
        <p:grpSpPr>
          <a:xfrm>
            <a:off x="340907" y="2226871"/>
            <a:ext cx="8311070" cy="2106676"/>
            <a:chOff x="0" y="0"/>
            <a:chExt cx="8311068" cy="2106675"/>
          </a:xfrm>
        </p:grpSpPr>
        <p:sp>
          <p:nvSpPr>
            <p:cNvPr id="305" name="Shape 305"/>
            <p:cNvSpPr/>
            <p:nvPr/>
          </p:nvSpPr>
          <p:spPr>
            <a:xfrm>
              <a:off x="0" y="391559"/>
              <a:ext cx="8311069" cy="132355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4610" y="0"/>
              <a:ext cx="8181848" cy="2106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lvl="0" algn="ctr"/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lvl="0" algn="ctr">
                <a:lnSpc>
                  <a:spcPct val="150000"/>
                </a:lnSpc>
              </a:pPr>
              <a:r>
                <a:rPr b="1" sz="240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病例一：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李先生第二天预约了体检，但头天晚上和朋友聚会喝酒吃烧烤，晚上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11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点聚会才结束。一早抽血化验，血脂水平明显超标</a:t>
              </a:r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lvl="0" algn="ctr"/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</p:grpSp>
      <p:sp>
        <p:nvSpPr>
          <p:cNvPr id="308" name="Shape 308"/>
          <p:cNvSpPr/>
          <p:nvPr/>
        </p:nvSpPr>
        <p:spPr>
          <a:xfrm>
            <a:off x="467543" y="1704357"/>
            <a:ext cx="3285780" cy="718576"/>
          </a:xfrm>
          <a:prstGeom prst="roundRect">
            <a:avLst>
              <a:gd name="adj" fmla="val 11921"/>
            </a:avLst>
          </a:prstGeom>
          <a:gradFill>
            <a:gsLst>
              <a:gs pos="0">
                <a:srgbClr val="BDF395"/>
              </a:gs>
              <a:gs pos="50000">
                <a:srgbClr val="D5F6BE"/>
              </a:gs>
              <a:gs pos="100000">
                <a:srgbClr val="EAFADF"/>
              </a:gs>
            </a:gsLst>
            <a:lin ang="2700000"/>
          </a:gradFill>
          <a:ln w="25400">
            <a:solidFill>
              <a:srgbClr val="FFFFFF"/>
            </a:solidFill>
            <a:round/>
          </a:ln>
          <a:effectLst>
            <a:outerShdw sx="100000" sy="100000" kx="0" ky="0" algn="b" rotWithShape="0" blurRad="12700" dist="53882" dir="27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309" name="Shape 309"/>
          <p:cNvSpPr/>
          <p:nvPr/>
        </p:nvSpPr>
        <p:spPr>
          <a:xfrm>
            <a:off x="1115616" y="1844824"/>
            <a:ext cx="2537892" cy="399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大鱼大肉不可取</a:t>
            </a:r>
          </a:p>
        </p:txBody>
      </p:sp>
      <p:sp>
        <p:nvSpPr>
          <p:cNvPr id="310" name="Shape 310"/>
          <p:cNvSpPr/>
          <p:nvPr/>
        </p:nvSpPr>
        <p:spPr>
          <a:xfrm>
            <a:off x="611560" y="1952610"/>
            <a:ext cx="248111" cy="241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3CDDD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血脂检查前的注意事项（二）</a:t>
            </a:r>
          </a:p>
        </p:txBody>
      </p:sp>
      <p:sp>
        <p:nvSpPr>
          <p:cNvPr id="313" name="Shape 313"/>
          <p:cNvSpPr/>
          <p:nvPr/>
        </p:nvSpPr>
        <p:spPr>
          <a:xfrm>
            <a:off x="1212102" y="4381512"/>
            <a:ext cx="7464354" cy="925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b="1" sz="2200">
                <a:latin typeface="微软雅黑"/>
                <a:ea typeface="微软雅黑"/>
                <a:cs typeface="微软雅黑"/>
                <a:sym typeface="微软雅黑"/>
              </a:rPr>
              <a:t>这样得到的“理想”结果是虚假的，不能反映真实的血脂水平。抽血化验</a:t>
            </a:r>
            <a:r>
              <a:rPr b="1" sz="2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前</a:t>
            </a:r>
            <a:r>
              <a:rPr b="1" sz="2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2</a:t>
            </a:r>
            <a:r>
              <a:rPr b="1" sz="2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周</a:t>
            </a:r>
            <a:r>
              <a:rPr b="1" sz="2200">
                <a:latin typeface="微软雅黑"/>
                <a:ea typeface="微软雅黑"/>
                <a:cs typeface="微软雅黑"/>
                <a:sym typeface="微软雅黑"/>
              </a:rPr>
              <a:t>内应维持原来的饮食，并保持体重稳定</a:t>
            </a:r>
          </a:p>
        </p:txBody>
      </p:sp>
      <p:grpSp>
        <p:nvGrpSpPr>
          <p:cNvPr id="316" name="Group 316"/>
          <p:cNvGrpSpPr/>
          <p:nvPr/>
        </p:nvGrpSpPr>
        <p:grpSpPr>
          <a:xfrm>
            <a:off x="376909" y="2521547"/>
            <a:ext cx="8288389" cy="1562730"/>
            <a:chOff x="0" y="0"/>
            <a:chExt cx="8288387" cy="1562728"/>
          </a:xfrm>
        </p:grpSpPr>
        <p:sp>
          <p:nvSpPr>
            <p:cNvPr id="314" name="Shape 314"/>
            <p:cNvSpPr/>
            <p:nvPr/>
          </p:nvSpPr>
          <p:spPr>
            <a:xfrm>
              <a:off x="0" y="115364"/>
              <a:ext cx="8288388" cy="133200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5022" y="0"/>
              <a:ext cx="8158344" cy="15627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lvl="0" algn="ctr">
                <a:lnSpc>
                  <a:spcPct val="150000"/>
                </a:lnSpc>
              </a:pPr>
              <a:r>
                <a:rPr b="1" sz="240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病例二：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张阿姨因血脂高已服用他汀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2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个月，为了复查时让血脂顺利过关，在复查前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1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周，只吃水煮蔬菜，油腻的一概不吃。得到了比较理想的复查结果</a:t>
              </a:r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</p:grpSp>
      <p:pic>
        <p:nvPicPr>
          <p:cNvPr id="317" name="image19.tif" descr="卡通医生矢量图大图 点击还原"/>
          <p:cNvPicPr/>
          <p:nvPr/>
        </p:nvPicPr>
        <p:blipFill>
          <a:blip r:embed="rId2">
            <a:extLst/>
          </a:blip>
          <a:srcRect l="0" t="34361" r="75097" b="22596"/>
          <a:stretch>
            <a:fillRect/>
          </a:stretch>
        </p:blipFill>
        <p:spPr>
          <a:xfrm>
            <a:off x="150006" y="4227326"/>
            <a:ext cx="1096420" cy="1289906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Shape 318"/>
          <p:cNvSpPr/>
          <p:nvPr/>
        </p:nvSpPr>
        <p:spPr>
          <a:xfrm>
            <a:off x="5076056" y="1774320"/>
            <a:ext cx="3589242" cy="718576"/>
          </a:xfrm>
          <a:prstGeom prst="roundRect">
            <a:avLst>
              <a:gd name="adj" fmla="val 11921"/>
            </a:avLst>
          </a:prstGeom>
          <a:gradFill>
            <a:gsLst>
              <a:gs pos="0">
                <a:srgbClr val="BDF395"/>
              </a:gs>
              <a:gs pos="50000">
                <a:srgbClr val="D5F6BE"/>
              </a:gs>
              <a:gs pos="100000">
                <a:srgbClr val="EAFADF"/>
              </a:gs>
            </a:gsLst>
            <a:lin ang="2700000"/>
          </a:gradFill>
          <a:ln w="25400">
            <a:solidFill>
              <a:srgbClr val="FFFFFF"/>
            </a:solidFill>
            <a:round/>
          </a:ln>
          <a:effectLst>
            <a:outerShdw sx="100000" sy="100000" kx="0" ky="0" algn="b" rotWithShape="0" blurRad="12700" dist="53882" dir="27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319" name="Shape 319"/>
          <p:cNvSpPr/>
          <p:nvPr/>
        </p:nvSpPr>
        <p:spPr>
          <a:xfrm>
            <a:off x="5292080" y="2012738"/>
            <a:ext cx="248111" cy="241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CD5B5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5796136" y="1918336"/>
            <a:ext cx="25425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改变饮食是“作弊”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血脂检查前的注意事项（三）</a:t>
            </a:r>
          </a:p>
        </p:txBody>
      </p:sp>
      <p:pic>
        <p:nvPicPr>
          <p:cNvPr id="323" name="image19.tif" descr="卡通医生矢量图大图 点击还原"/>
          <p:cNvPicPr/>
          <p:nvPr/>
        </p:nvPicPr>
        <p:blipFill>
          <a:blip r:embed="rId2">
            <a:extLst/>
          </a:blip>
          <a:srcRect l="0" t="34361" r="75097" b="22596"/>
          <a:stretch>
            <a:fillRect/>
          </a:stretch>
        </p:blipFill>
        <p:spPr>
          <a:xfrm>
            <a:off x="278399" y="4159525"/>
            <a:ext cx="1075127" cy="1264856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Shape 324"/>
          <p:cNvSpPr/>
          <p:nvPr/>
        </p:nvSpPr>
        <p:spPr>
          <a:xfrm>
            <a:off x="1353526" y="4181014"/>
            <a:ext cx="732293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b="1" sz="2200">
                <a:latin typeface="微软雅黑"/>
                <a:ea typeface="微软雅黑"/>
                <a:cs typeface="微软雅黑"/>
                <a:sym typeface="微软雅黑"/>
              </a:rPr>
              <a:t>血脂水平可随一些生理及病理状态变化，抽血前</a:t>
            </a:r>
            <a:r>
              <a:rPr b="1" sz="2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4-6</a:t>
            </a:r>
            <a:r>
              <a:rPr b="1" sz="2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周</a:t>
            </a:r>
            <a:r>
              <a:rPr b="1" sz="2200">
                <a:latin typeface="微软雅黑"/>
                <a:ea typeface="微软雅黑"/>
                <a:cs typeface="微软雅黑"/>
                <a:sym typeface="微软雅黑"/>
              </a:rPr>
              <a:t>内应无急性病发作</a:t>
            </a:r>
          </a:p>
        </p:txBody>
      </p:sp>
      <p:grpSp>
        <p:nvGrpSpPr>
          <p:cNvPr id="327" name="Group 327"/>
          <p:cNvGrpSpPr/>
          <p:nvPr/>
        </p:nvGrpSpPr>
        <p:grpSpPr>
          <a:xfrm>
            <a:off x="340907" y="2109894"/>
            <a:ext cx="8311070" cy="2458340"/>
            <a:chOff x="0" y="0"/>
            <a:chExt cx="8311068" cy="2458339"/>
          </a:xfrm>
        </p:grpSpPr>
        <p:sp>
          <p:nvSpPr>
            <p:cNvPr id="325" name="Shape 325"/>
            <p:cNvSpPr/>
            <p:nvPr/>
          </p:nvSpPr>
          <p:spPr>
            <a:xfrm>
              <a:off x="0" y="563169"/>
              <a:ext cx="8311069" cy="133200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6" name="Shape 326"/>
            <p:cNvSpPr/>
            <p:nvPr/>
          </p:nvSpPr>
          <p:spPr>
            <a:xfrm>
              <a:off x="65022" y="0"/>
              <a:ext cx="8181024" cy="2458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lnSpc>
                  <a:spcPct val="150000"/>
                </a:lnSpc>
              </a:pPr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lvl="0" algn="ctr">
                <a:lnSpc>
                  <a:spcPct val="150000"/>
                </a:lnSpc>
              </a:pPr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lvl="0" algn="ctr">
                <a:lnSpc>
                  <a:spcPct val="150000"/>
                </a:lnSpc>
              </a:pPr>
              <a:r>
                <a:rPr b="1" sz="240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病例三：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王女士单位组织体检，但体检前一周，患上流感，体检时病情严重。但她不想错过这个体检机会，仍然参加了体检，结果发现血脂升高</a:t>
              </a:r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lvl="0" algn="ctr">
                <a:lnSpc>
                  <a:spcPct val="150000"/>
                </a:lnSpc>
              </a:pPr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</p:grpSp>
      <p:sp>
        <p:nvSpPr>
          <p:cNvPr id="328" name="Shape 328"/>
          <p:cNvSpPr/>
          <p:nvPr/>
        </p:nvSpPr>
        <p:spPr>
          <a:xfrm>
            <a:off x="467543" y="1774320"/>
            <a:ext cx="3528393" cy="718576"/>
          </a:xfrm>
          <a:prstGeom prst="roundRect">
            <a:avLst>
              <a:gd name="adj" fmla="val 11921"/>
            </a:avLst>
          </a:prstGeom>
          <a:gradFill>
            <a:gsLst>
              <a:gs pos="0">
                <a:srgbClr val="BDF395"/>
              </a:gs>
              <a:gs pos="50000">
                <a:srgbClr val="D5F6BE"/>
              </a:gs>
              <a:gs pos="100000">
                <a:srgbClr val="EAFADF"/>
              </a:gs>
            </a:gsLst>
            <a:lin ang="2700000"/>
          </a:gradFill>
          <a:ln w="25400">
            <a:solidFill>
              <a:srgbClr val="FFFFFF"/>
            </a:solidFill>
            <a:round/>
          </a:ln>
          <a:effectLst>
            <a:outerShdw sx="100000" sy="100000" kx="0" ky="0" algn="b" rotWithShape="0" blurRad="12700" dist="53882" dir="27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329" name="Shape 329"/>
          <p:cNvSpPr/>
          <p:nvPr/>
        </p:nvSpPr>
        <p:spPr>
          <a:xfrm>
            <a:off x="1191983" y="1916832"/>
            <a:ext cx="2443914" cy="399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病情稳定再体检</a:t>
            </a:r>
          </a:p>
        </p:txBody>
      </p:sp>
      <p:sp>
        <p:nvSpPr>
          <p:cNvPr id="330" name="Shape 330"/>
          <p:cNvSpPr/>
          <p:nvPr/>
        </p:nvSpPr>
        <p:spPr>
          <a:xfrm>
            <a:off x="649764" y="2007583"/>
            <a:ext cx="323071" cy="241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3CDDD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5004048" y="1772816"/>
            <a:ext cx="3661250" cy="718575"/>
          </a:xfrm>
          <a:prstGeom prst="roundRect">
            <a:avLst>
              <a:gd name="adj" fmla="val 11921"/>
            </a:avLst>
          </a:prstGeom>
          <a:gradFill>
            <a:gsLst>
              <a:gs pos="0">
                <a:srgbClr val="BDF395"/>
              </a:gs>
              <a:gs pos="50000">
                <a:srgbClr val="D5F6BE"/>
              </a:gs>
              <a:gs pos="100000">
                <a:srgbClr val="EAFADF"/>
              </a:gs>
            </a:gsLst>
            <a:lin ang="2700000"/>
          </a:gradFill>
          <a:ln w="25400">
            <a:solidFill>
              <a:srgbClr val="FFFFFF"/>
            </a:solidFill>
            <a:round/>
          </a:ln>
          <a:effectLst>
            <a:outerShdw sx="100000" sy="100000" kx="0" ky="0" algn="b" rotWithShape="0" blurRad="12700" dist="53882" dir="27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333" name="Shape 333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血脂检查前的注意事项（四）</a:t>
            </a:r>
          </a:p>
        </p:txBody>
      </p:sp>
      <p:sp>
        <p:nvSpPr>
          <p:cNvPr id="334" name="Shape 334"/>
          <p:cNvSpPr/>
          <p:nvPr/>
        </p:nvSpPr>
        <p:spPr>
          <a:xfrm>
            <a:off x="1187624" y="4244711"/>
            <a:ext cx="7464353" cy="8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b="1" sz="2200">
                <a:latin typeface="微软雅黑"/>
                <a:ea typeface="微软雅黑"/>
                <a:cs typeface="微软雅黑"/>
                <a:sym typeface="微软雅黑"/>
              </a:rPr>
              <a:t>精神压力、睡眠不足、劳累等都会影响血脂水平。因而，检查前一晚应休息好，抽血前应休息</a:t>
            </a:r>
            <a:r>
              <a:rPr b="1" sz="2200">
                <a:latin typeface="微软雅黑"/>
                <a:ea typeface="微软雅黑"/>
                <a:cs typeface="微软雅黑"/>
                <a:sym typeface="微软雅黑"/>
              </a:rPr>
              <a:t>5</a:t>
            </a:r>
            <a:r>
              <a:rPr b="1" sz="2200">
                <a:latin typeface="微软雅黑"/>
                <a:ea typeface="微软雅黑"/>
                <a:cs typeface="微软雅黑"/>
                <a:sym typeface="微软雅黑"/>
              </a:rPr>
              <a:t>分钟</a:t>
            </a:r>
          </a:p>
        </p:txBody>
      </p:sp>
      <p:grpSp>
        <p:nvGrpSpPr>
          <p:cNvPr id="337" name="Group 337"/>
          <p:cNvGrpSpPr/>
          <p:nvPr/>
        </p:nvGrpSpPr>
        <p:grpSpPr>
          <a:xfrm>
            <a:off x="376909" y="2275865"/>
            <a:ext cx="8288389" cy="2054093"/>
            <a:chOff x="0" y="0"/>
            <a:chExt cx="8288387" cy="2054091"/>
          </a:xfrm>
        </p:grpSpPr>
        <p:sp>
          <p:nvSpPr>
            <p:cNvPr id="335" name="Shape 335"/>
            <p:cNvSpPr/>
            <p:nvPr/>
          </p:nvSpPr>
          <p:spPr>
            <a:xfrm>
              <a:off x="0" y="361045"/>
              <a:ext cx="8288388" cy="133200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6" name="Shape 336"/>
            <p:cNvSpPr/>
            <p:nvPr/>
          </p:nvSpPr>
          <p:spPr>
            <a:xfrm>
              <a:off x="65022" y="0"/>
              <a:ext cx="8158344" cy="2054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lvl="0" algn="ctr"/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lvl="0" algn="ctr">
                <a:lnSpc>
                  <a:spcPct val="150000"/>
                </a:lnSpc>
              </a:pPr>
              <a:r>
                <a:rPr b="1" sz="240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病例四：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大伟体检前一晚因为工作忙碌，一直忙到凌晨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2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点才休息，第二天一早赶去医院抽血体检，结果血脂水平升高</a:t>
              </a:r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lvl="0" algn="ctr"/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</p:grpSp>
      <p:pic>
        <p:nvPicPr>
          <p:cNvPr id="338" name="image19.tif" descr="卡通医生矢量图大图 点击还原"/>
          <p:cNvPicPr/>
          <p:nvPr/>
        </p:nvPicPr>
        <p:blipFill>
          <a:blip r:embed="rId2">
            <a:extLst/>
          </a:blip>
          <a:srcRect l="0" t="34361" r="75097" b="22596"/>
          <a:stretch>
            <a:fillRect/>
          </a:stretch>
        </p:blipFill>
        <p:spPr>
          <a:xfrm>
            <a:off x="179511" y="4207667"/>
            <a:ext cx="1051925" cy="1237557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5364088" y="1997914"/>
            <a:ext cx="248111" cy="241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CD5B5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340" name="Shape 340"/>
          <p:cNvSpPr/>
          <p:nvPr/>
        </p:nvSpPr>
        <p:spPr>
          <a:xfrm>
            <a:off x="5634063" y="1960679"/>
            <a:ext cx="25425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过分劳累会“坏事”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化验单上没有箭头，血脂就正常吗？</a:t>
            </a:r>
          </a:p>
        </p:txBody>
      </p:sp>
      <p:grpSp>
        <p:nvGrpSpPr>
          <p:cNvPr id="359" name="Group 359"/>
          <p:cNvGrpSpPr/>
          <p:nvPr/>
        </p:nvGrpSpPr>
        <p:grpSpPr>
          <a:xfrm>
            <a:off x="608629" y="1490620"/>
            <a:ext cx="8213807" cy="4755968"/>
            <a:chOff x="0" y="0"/>
            <a:chExt cx="8213805" cy="4755967"/>
          </a:xfrm>
        </p:grpSpPr>
        <p:pic>
          <p:nvPicPr>
            <p:cNvPr id="343" name="image20.jpg" descr="d:\program files (x86)\360se6\User Data\temp\13507168851920184090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83050" y="150755"/>
              <a:ext cx="5184577" cy="4605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4" name="Shape 344"/>
            <p:cNvSpPr/>
            <p:nvPr/>
          </p:nvSpPr>
          <p:spPr>
            <a:xfrm>
              <a:off x="939034" y="518960"/>
              <a:ext cx="2304257" cy="1139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grpSp>
          <p:nvGrpSpPr>
            <p:cNvPr id="350" name="Group 350"/>
            <p:cNvGrpSpPr/>
            <p:nvPr/>
          </p:nvGrpSpPr>
          <p:grpSpPr>
            <a:xfrm>
              <a:off x="4004933" y="-1"/>
              <a:ext cx="4208873" cy="2541236"/>
              <a:chOff x="0" y="0"/>
              <a:chExt cx="4208872" cy="2541234"/>
            </a:xfrm>
          </p:grpSpPr>
          <p:sp>
            <p:nvSpPr>
              <p:cNvPr id="345" name="Shape 345"/>
              <p:cNvSpPr/>
              <p:nvPr/>
            </p:nvSpPr>
            <p:spPr>
              <a:xfrm>
                <a:off x="98973" y="0"/>
                <a:ext cx="4109900" cy="18108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lnTo>
                      <a:pt x="1901" y="6800"/>
                    </a:ln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lnTo>
                      <a:pt x="6778" y="2419"/>
                    </a:ln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lnTo>
                      <a:pt x="14418" y="1119"/>
                    </a:ln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lnTo>
                      <a:pt x="20203" y="7321"/>
                    </a:ln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lnTo>
                      <a:pt x="13801" y="17556"/>
                    </a:ln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lnTo>
                      <a:pt x="7973" y="18727"/>
                    </a:ln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rgbClr val="4BACC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50000"/>
                  </a:lnSpc>
                  <a:defRPr b="1" sz="2000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641395" y="1778835"/>
                <a:ext cx="301219" cy="3012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rgbClr val="4BACC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50000"/>
                  </a:lnSpc>
                  <a:defRPr b="1" sz="2000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280671" y="2140134"/>
                <a:ext cx="200813" cy="200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rgbClr val="4BACC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50000"/>
                  </a:lnSpc>
                  <a:defRPr b="1" sz="2000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0" y="2440828"/>
                <a:ext cx="100407" cy="1004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rgbClr val="4BACC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50000"/>
                  </a:lnSpc>
                  <a:defRPr b="1" sz="2000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307665" y="92078"/>
                <a:ext cx="3766040" cy="1537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lnTo>
                      <a:pt x="1380" y="14010"/>
                    </a:ln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lnTo>
                      <a:pt x="2598" y="19137"/>
                    </a:ln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lnTo>
                      <a:pt x="7802" y="21600"/>
                    </a:ln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lnTo>
                      <a:pt x="14532" y="19050"/>
                    </a:ln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lnTo>
                      <a:pt x="17421" y="12116"/>
                    </a:ln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lnTo>
                      <a:pt x="21600" y="7649"/>
                    </a:ln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lnTo>
                      <a:pt x="19707" y="1814"/>
                    </a:ln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lnTo>
                      <a:pt x="14668" y="947"/>
                    </a:ln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lnTo>
                      <a:pt x="10888" y="1399"/>
                    </a:ln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lnTo>
                      <a:pt x="6452" y="1676"/>
                    </a:ln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25400" cap="flat">
                <a:solidFill>
                  <a:srgbClr val="4BACC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50000"/>
                  </a:lnSpc>
                  <a:defRPr b="1" sz="2000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</p:grpSp>
        <p:sp>
          <p:nvSpPr>
            <p:cNvPr id="351" name="Shape 351"/>
            <p:cNvSpPr/>
            <p:nvPr/>
          </p:nvSpPr>
          <p:spPr>
            <a:xfrm>
              <a:off x="1227066" y="1534133"/>
              <a:ext cx="108013" cy="12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58" name="Group 358"/>
            <p:cNvGrpSpPr/>
            <p:nvPr/>
          </p:nvGrpSpPr>
          <p:grpSpPr>
            <a:xfrm>
              <a:off x="0" y="349608"/>
              <a:ext cx="3460968" cy="2047093"/>
              <a:chOff x="0" y="0"/>
              <a:chExt cx="3460967" cy="2047092"/>
            </a:xfrm>
          </p:grpSpPr>
          <p:sp>
            <p:nvSpPr>
              <p:cNvPr id="352" name="Shape 352"/>
              <p:cNvSpPr/>
              <p:nvPr/>
            </p:nvSpPr>
            <p:spPr>
              <a:xfrm>
                <a:off x="0" y="0"/>
                <a:ext cx="3460968" cy="1490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lnTo>
                      <a:pt x="1901" y="6800"/>
                    </a:ln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lnTo>
                      <a:pt x="6778" y="2419"/>
                    </a:ln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lnTo>
                      <a:pt x="14418" y="1119"/>
                    </a:ln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lnTo>
                      <a:pt x="20203" y="7321"/>
                    </a:ln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lnTo>
                      <a:pt x="13801" y="17556"/>
                    </a:ln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lnTo>
                      <a:pt x="7973" y="18727"/>
                    </a:ln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rgbClr val="4BACC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1361532" y="1503272"/>
                <a:ext cx="247979" cy="2479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rgbClr val="4BACC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1339512" y="1773687"/>
                <a:ext cx="165319" cy="1653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rgbClr val="4BACC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1339522" y="1964432"/>
                <a:ext cx="82661" cy="82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rgbClr val="4BACC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175740" y="75803"/>
                <a:ext cx="3171402" cy="12657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lnTo>
                      <a:pt x="1380" y="14010"/>
                    </a:ln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lnTo>
                      <a:pt x="2598" y="19137"/>
                    </a:ln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lnTo>
                      <a:pt x="7802" y="21600"/>
                    </a:ln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lnTo>
                      <a:pt x="14532" y="19050"/>
                    </a:ln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lnTo>
                      <a:pt x="17421" y="12116"/>
                    </a:ln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lnTo>
                      <a:pt x="21600" y="7649"/>
                    </a:ln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lnTo>
                      <a:pt x="19707" y="1814"/>
                    </a:ln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lnTo>
                      <a:pt x="14668" y="947"/>
                    </a:ln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lnTo>
                      <a:pt x="10888" y="1399"/>
                    </a:ln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lnTo>
                      <a:pt x="6452" y="1676"/>
                    </a:ln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25400" cap="flat">
                <a:solidFill>
                  <a:srgbClr val="4BACC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479303" y="529391"/>
                <a:ext cx="2257852" cy="3505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b="1" sz="20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b="0" sz="1800"/>
                </a:pPr>
                <a:r>
                  <a:rPr b="1" sz="2000"/>
                  <a:t>血脂化验单怎么看？</a:t>
                </a:r>
              </a:p>
            </p:txBody>
          </p:sp>
        </p:grpSp>
      </p:grpSp>
      <p:sp>
        <p:nvSpPr>
          <p:cNvPr id="360" name="Shape 360"/>
          <p:cNvSpPr/>
          <p:nvPr/>
        </p:nvSpPr>
        <p:spPr>
          <a:xfrm>
            <a:off x="5103186" y="1761495"/>
            <a:ext cx="3573271" cy="1098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化验单上的参考值仅供参考，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不同的患者，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LDL-C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水平</a:t>
            </a:r>
            <a:endParaRPr b="1" sz="2000">
              <a:solidFill>
                <a:srgbClr val="FF0000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lvl="0" algn="ctr">
              <a:lnSpc>
                <a:spcPct val="130000"/>
              </a:lnSpc>
            </a:pP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参考值不一样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！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不同人群的血脂参考值</a:t>
            </a:r>
          </a:p>
        </p:txBody>
      </p:sp>
      <p:graphicFrame>
        <p:nvGraphicFramePr>
          <p:cNvPr id="363" name="Table 363"/>
          <p:cNvGraphicFramePr/>
          <p:nvPr/>
        </p:nvGraphicFramePr>
        <p:xfrm>
          <a:off x="935755" y="1401596"/>
          <a:ext cx="7094523" cy="437043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361520"/>
                <a:gridCol w="3969001"/>
                <a:gridCol w="1764001"/>
              </a:tblGrid>
              <a:tr h="458775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/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70C0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0070C0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疾病类型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0070C0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LDL-C</a:t>
                      </a:r>
                      <a:r>
                        <a:rPr b="1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参考值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0070C0"/>
                      </a:solidFill>
                      <a:round/>
                    </a:lnR>
                    <a:lnT w="12700">
                      <a:solidFill>
                        <a:srgbClr val="0070C0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802856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极高危人群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70C0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marL="254000" indent="-254000" algn="l">
                        <a:lnSpc>
                          <a:spcPct val="120000"/>
                        </a:lnSpc>
                        <a:buClr>
                          <a:srgbClr val="FFFFFF"/>
                        </a:buClr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 sz="1600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急性冠脉综合征</a:t>
                      </a:r>
                      <a:endParaRPr b="1" i="1" sz="1600">
                        <a:solidFill>
                          <a:srgbClr val="FFFFFF"/>
                        </a:solidFill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  <a:p>
                      <a:pPr lvl="0" marL="254000" indent="-254000" algn="l">
                        <a:lnSpc>
                          <a:spcPct val="120000"/>
                        </a:lnSpc>
                        <a:buClr>
                          <a:srgbClr val="FFFFFF"/>
                        </a:buClr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 sz="1600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冠心病</a:t>
                      </a:r>
                      <a:r>
                        <a:rPr b="1" i="1" sz="1600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/</a:t>
                      </a:r>
                      <a:r>
                        <a:rPr b="1" i="1" sz="1600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缺血性卒中合并糖尿病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＜</a:t>
                      </a:r>
                      <a:r>
                        <a:rPr b="1" i="1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2.07mmol/L</a:t>
                      </a:r>
                      <a:endParaRPr b="1" i="1">
                        <a:solidFill>
                          <a:srgbClr val="FFFFFF"/>
                        </a:solidFill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  <a:p>
                      <a:pPr lvl="0" algn="ctr">
                        <a:defRPr b="0" i="0" sz="1800"/>
                      </a:pPr>
                      <a:r>
                        <a:rPr b="1" i="1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(80mg/dl)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0070C0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</a:tr>
              <a:tr h="1643941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高危人群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70C0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marL="254000" indent="-254000" algn="l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冠心病</a:t>
                      </a:r>
                      <a:endParaRPr b="1" i="1" sz="1600"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  <a:p>
                      <a:pPr lvl="0" marL="254000" indent="-254000" algn="l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缺血性卒中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/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短暂性脑缺血发作</a:t>
                      </a:r>
                      <a:endParaRPr b="1" i="1" sz="1600"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  <a:p>
                      <a:pPr lvl="0" marL="254000" indent="-254000" algn="l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糖尿病</a:t>
                      </a:r>
                      <a:endParaRPr b="1" i="1" sz="1600"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  <a:p>
                      <a:pPr lvl="0" marL="254000" indent="-254000" algn="l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高血压合并≥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3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个其他危险因素</a:t>
                      </a:r>
                      <a:endParaRPr b="1" i="1" sz="1600"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  <a:p>
                      <a:pPr lvl="0" marL="254000" indent="-254000" algn="l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慢性肾病（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1-4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期）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＜</a:t>
                      </a: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2.59mmol/L</a:t>
                      </a:r>
                      <a:endParaRPr b="1" i="1"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  <a:p>
                      <a:pPr lvl="0" algn="ctr">
                        <a:defRPr b="0" i="0" sz="1800"/>
                      </a:pP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(100mg/dl)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0070C0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726393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中危人群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70C0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defRPr b="0" i="0" sz="1800"/>
                      </a:pP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  高血压或其他危险因素≥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3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个</a:t>
                      </a:r>
                      <a:endParaRPr b="1" i="1" sz="1600"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  <a:p>
                      <a:pPr lvl="0" algn="l">
                        <a:lnSpc>
                          <a:spcPct val="120000"/>
                        </a:lnSpc>
                        <a:defRPr b="0" i="0" sz="1800"/>
                      </a:pP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  且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TC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≥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240mg/dl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，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LDL-C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≥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160mg/dl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＜</a:t>
                      </a: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3.37mmol/L</a:t>
                      </a:r>
                      <a:endParaRPr b="1" i="1"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  <a:p>
                      <a:pPr lvl="0" algn="ctr">
                        <a:defRPr b="0" i="0" sz="1800"/>
                      </a:pP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(130mg/dl)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0070C0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738467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低危人群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70C0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0070C0"/>
                      </a:solidFill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marL="254000" indent="-254000" algn="l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无高血压且其他危险因素＜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3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个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0070C0"/>
                      </a:solidFill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＜</a:t>
                      </a: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4.14mmol/L</a:t>
                      </a:r>
                      <a:endParaRPr b="1" i="1"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  <a:p>
                      <a:pPr lvl="0" algn="ctr">
                        <a:defRPr b="0" i="0" sz="1800"/>
                      </a:pP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(160mg/dl)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0070C0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0070C0"/>
                      </a:solidFill>
                      <a:round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364" name="image21.png" descr="C:\Users\admin\AppData\Roaming\Tencent\Users\269857099\QQ\WinTemp\RichOle\)L]NKAO((V6KQPLZQUBD1WU.jpg"/>
          <p:cNvPicPr/>
          <p:nvPr/>
        </p:nvPicPr>
        <p:blipFill>
          <a:blip r:embed="rId2">
            <a:extLst/>
          </a:blip>
          <a:srcRect l="0" t="0" r="74430" b="0"/>
          <a:stretch>
            <a:fillRect/>
          </a:stretch>
        </p:blipFill>
        <p:spPr>
          <a:xfrm>
            <a:off x="323530" y="1859338"/>
            <a:ext cx="618154" cy="825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image21.png" descr="C:\Users\admin\AppData\Roaming\Tencent\Users\269857099\QQ\WinTemp\RichOle\)L]NKAO((V6KQPLZQUBD1WU.jpg"/>
          <p:cNvPicPr/>
          <p:nvPr/>
        </p:nvPicPr>
        <p:blipFill>
          <a:blip r:embed="rId3">
            <a:extLst/>
          </a:blip>
          <a:srcRect l="25766" t="2879" r="49646" b="0"/>
          <a:stretch>
            <a:fillRect/>
          </a:stretch>
        </p:blipFill>
        <p:spPr>
          <a:xfrm>
            <a:off x="351914" y="3135286"/>
            <a:ext cx="615342" cy="8302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image21.png" descr="C:\Users\admin\AppData\Roaming\Tencent\Users\269857099\QQ\WinTemp\RichOle\)L]NKAO((V6KQPLZQUBD1WU.jpg"/>
          <p:cNvPicPr/>
          <p:nvPr/>
        </p:nvPicPr>
        <p:blipFill>
          <a:blip r:embed="rId4">
            <a:extLst/>
          </a:blip>
          <a:srcRect l="50353" t="0" r="25059" b="0"/>
          <a:stretch>
            <a:fillRect/>
          </a:stretch>
        </p:blipFill>
        <p:spPr>
          <a:xfrm>
            <a:off x="323528" y="4250396"/>
            <a:ext cx="629921" cy="834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image21.png" descr="C:\Users\admin\AppData\Roaming\Tencent\Users\269857099\QQ\WinTemp\RichOle\)L]NKAO((V6KQPLZQUBD1WU.jpg"/>
          <p:cNvPicPr/>
          <p:nvPr/>
        </p:nvPicPr>
        <p:blipFill>
          <a:blip r:embed="rId5">
            <a:extLst/>
          </a:blip>
          <a:srcRect l="74941" t="0" r="0" b="0"/>
          <a:stretch>
            <a:fillRect/>
          </a:stretch>
        </p:blipFill>
        <p:spPr>
          <a:xfrm>
            <a:off x="338520" y="4997722"/>
            <a:ext cx="618154" cy="822056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Shape 368"/>
          <p:cNvSpPr/>
          <p:nvPr/>
        </p:nvSpPr>
        <p:spPr>
          <a:xfrm>
            <a:off x="323528" y="5877271"/>
            <a:ext cx="7706749" cy="451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注：</a:t>
            </a:r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1.</a:t>
            </a:r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其他危险因素包括：年龄（男≥</a:t>
            </a:r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45</a:t>
            </a:r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岁，女≥</a:t>
            </a:r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55</a:t>
            </a:r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岁）、吸烟、低</a:t>
            </a:r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HDL-C</a:t>
            </a:r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、肥胖和早发缺血性心血管病家族史</a:t>
            </a:r>
            <a:endParaRPr sz="12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/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       2. </a:t>
            </a:r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急性冠脉综合征：包括急性心肌梗死、不稳定性心绞痛</a:t>
            </a:r>
          </a:p>
        </p:txBody>
      </p:sp>
      <p:pic>
        <p:nvPicPr>
          <p:cNvPr id="369" name="image22.png"/>
          <p:cNvPicPr/>
          <p:nvPr/>
        </p:nvPicPr>
        <p:blipFill>
          <a:blip r:embed="rId6">
            <a:extLst/>
          </a:blip>
          <a:srcRect l="2696" t="0" r="0" b="0"/>
          <a:stretch>
            <a:fillRect/>
          </a:stretch>
        </p:blipFill>
        <p:spPr>
          <a:xfrm>
            <a:off x="7936028" y="4641324"/>
            <a:ext cx="1290597" cy="1351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哪些人需要做血脂检查？</a:t>
            </a:r>
          </a:p>
        </p:txBody>
      </p:sp>
      <p:pic>
        <p:nvPicPr>
          <p:cNvPr id="372" name="image23.jpg" descr="d:\program files (x86)\360se6\User Data\temp\sy_20100928144634998041.jpg"/>
          <p:cNvPicPr/>
          <p:nvPr/>
        </p:nvPicPr>
        <p:blipFill>
          <a:blip r:embed="rId2">
            <a:extLst/>
          </a:blip>
          <a:srcRect l="0" t="0" r="0" b="8664"/>
          <a:stretch>
            <a:fillRect/>
          </a:stretch>
        </p:blipFill>
        <p:spPr>
          <a:xfrm>
            <a:off x="911858" y="1484783"/>
            <a:ext cx="4781551" cy="45934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9" name="Group 379"/>
          <p:cNvGrpSpPr/>
          <p:nvPr/>
        </p:nvGrpSpPr>
        <p:grpSpPr>
          <a:xfrm>
            <a:off x="3860290" y="1634540"/>
            <a:ext cx="4602341" cy="2257634"/>
            <a:chOff x="0" y="0"/>
            <a:chExt cx="4602340" cy="2257632"/>
          </a:xfrm>
        </p:grpSpPr>
        <p:sp>
          <p:nvSpPr>
            <p:cNvPr id="373" name="Shape 373"/>
            <p:cNvSpPr/>
            <p:nvPr/>
          </p:nvSpPr>
          <p:spPr>
            <a:xfrm>
              <a:off x="0" y="0"/>
              <a:ext cx="4602341" cy="1781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50000"/>
                </a:lnSpc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74" name="Shape 374"/>
            <p:cNvSpPr/>
            <p:nvPr/>
          </p:nvSpPr>
          <p:spPr>
            <a:xfrm>
              <a:off x="805021" y="1676173"/>
              <a:ext cx="296307" cy="296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50000"/>
                </a:lnSpc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75" name="Shape 375"/>
            <p:cNvSpPr/>
            <p:nvPr/>
          </p:nvSpPr>
          <p:spPr>
            <a:xfrm>
              <a:off x="538789" y="1945776"/>
              <a:ext cx="197539" cy="197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50000"/>
                </a:lnSpc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76" name="Shape 376"/>
            <p:cNvSpPr/>
            <p:nvPr/>
          </p:nvSpPr>
          <p:spPr>
            <a:xfrm>
              <a:off x="353558" y="2158864"/>
              <a:ext cx="98769" cy="98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50000"/>
                </a:lnSpc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33697" y="90576"/>
              <a:ext cx="4217281" cy="151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50000"/>
                </a:lnSpc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78" name="Shape 378"/>
            <p:cNvSpPr/>
            <p:nvPr/>
          </p:nvSpPr>
          <p:spPr>
            <a:xfrm>
              <a:off x="637369" y="468600"/>
              <a:ext cx="3002456" cy="7467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医生，我挺瘦的，</a:t>
              </a:r>
              <a:endParaRPr b="1" sz="2000"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lvl="0" algn="ctr">
                <a:lnSpc>
                  <a:spcPct val="150000"/>
                </a:lnSpc>
              </a:pPr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也要查血脂？</a:t>
              </a:r>
            </a:p>
          </p:txBody>
        </p:sp>
      </p:grp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建议做血脂检查的人群</a:t>
            </a:r>
          </a:p>
        </p:txBody>
      </p:sp>
      <p:grpSp>
        <p:nvGrpSpPr>
          <p:cNvPr id="399" name="Group 399"/>
          <p:cNvGrpSpPr/>
          <p:nvPr/>
        </p:nvGrpSpPr>
        <p:grpSpPr>
          <a:xfrm>
            <a:off x="780231" y="1228184"/>
            <a:ext cx="7809702" cy="5043634"/>
            <a:chOff x="0" y="0"/>
            <a:chExt cx="7809701" cy="5043632"/>
          </a:xfrm>
        </p:grpSpPr>
        <p:pic>
          <p:nvPicPr>
            <p:cNvPr id="382" name="image24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097086" cy="497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Shape 383"/>
            <p:cNvSpPr/>
            <p:nvPr/>
          </p:nvSpPr>
          <p:spPr>
            <a:xfrm>
              <a:off x="367863" y="4347946"/>
              <a:ext cx="2119777" cy="3258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spcBef>
                  <a:spcPts val="400"/>
                </a:spcBef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/>
              </a:pPr>
              <a:r>
                <a:rPr b="1"/>
                <a:t>高血压</a:t>
              </a:r>
            </a:p>
          </p:txBody>
        </p:sp>
        <p:sp>
          <p:nvSpPr>
            <p:cNvPr id="384" name="Shape 384"/>
            <p:cNvSpPr/>
            <p:nvPr/>
          </p:nvSpPr>
          <p:spPr>
            <a:xfrm>
              <a:off x="2292530" y="4717750"/>
              <a:ext cx="2121810" cy="3258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spcBef>
                  <a:spcPts val="400"/>
                </a:spcBef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/>
              </a:pPr>
              <a:r>
                <a:rPr b="1"/>
                <a:t>绝经后女性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4054607" y="4506630"/>
              <a:ext cx="2121810" cy="3258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spcBef>
                  <a:spcPts val="400"/>
                </a:spcBef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/>
              </a:pPr>
              <a:r>
                <a:rPr b="1"/>
                <a:t>吸烟者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168672" y="3053636"/>
              <a:ext cx="1233659" cy="3258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spcBef>
                  <a:spcPts val="400"/>
                </a:spcBef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/>
              </a:pPr>
              <a:r>
                <a:rPr b="1"/>
                <a:t>糖尿病</a:t>
              </a:r>
            </a:p>
          </p:txBody>
        </p:sp>
        <p:sp>
          <p:nvSpPr>
            <p:cNvPr id="387" name="Shape 387"/>
            <p:cNvSpPr/>
            <p:nvPr/>
          </p:nvSpPr>
          <p:spPr>
            <a:xfrm>
              <a:off x="2211234" y="1174483"/>
              <a:ext cx="1723015" cy="32588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spcBef>
                  <a:spcPts val="400"/>
                </a:spcBef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/>
              </a:pPr>
              <a:r>
                <a:rPr b="1"/>
                <a:t>脑卒中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4099320" y="1284651"/>
              <a:ext cx="1105617" cy="32588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spcBef>
                  <a:spcPts val="400"/>
                </a:spcBef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/>
              </a:pPr>
              <a:r>
                <a:rPr b="1"/>
                <a:t>肥胖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5719658" y="3429949"/>
              <a:ext cx="2090044" cy="32588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400"/>
                </a:spcBef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/>
              </a:pPr>
              <a:r>
                <a:rPr b="1"/>
                <a:t>心血管疾病家族史</a:t>
              </a:r>
            </a:p>
          </p:txBody>
        </p:sp>
        <p:grpSp>
          <p:nvGrpSpPr>
            <p:cNvPr id="392" name="Group 392"/>
            <p:cNvGrpSpPr/>
            <p:nvPr/>
          </p:nvGrpSpPr>
          <p:grpSpPr>
            <a:xfrm>
              <a:off x="2598164" y="1876507"/>
              <a:ext cx="1913685" cy="1116397"/>
              <a:chOff x="0" y="0"/>
              <a:chExt cx="1913683" cy="1116396"/>
            </a:xfrm>
          </p:grpSpPr>
          <p:sp>
            <p:nvSpPr>
              <p:cNvPr id="390" name="Shape 390"/>
              <p:cNvSpPr/>
              <p:nvPr/>
            </p:nvSpPr>
            <p:spPr>
              <a:xfrm>
                <a:off x="0" y="-1"/>
                <a:ext cx="1913684" cy="1116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b="1" sz="28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280252" y="333661"/>
                <a:ext cx="1353180" cy="4490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b="1" sz="28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</a:defRPr>
                </a:pPr>
                <a:r>
                  <a:rPr b="1" sz="2800">
                    <a:solidFill>
                      <a:srgbClr val="FFFFFF"/>
                    </a:solidFill>
                  </a:rPr>
                  <a:t>查血脂</a:t>
                </a:r>
              </a:p>
            </p:txBody>
          </p:sp>
        </p:grpSp>
        <p:sp>
          <p:nvSpPr>
            <p:cNvPr id="393" name="Shape 393"/>
            <p:cNvSpPr/>
            <p:nvPr/>
          </p:nvSpPr>
          <p:spPr>
            <a:xfrm>
              <a:off x="5437414" y="2367903"/>
              <a:ext cx="1578953" cy="1056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8EB4E3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4" name="Shape 394"/>
            <p:cNvSpPr/>
            <p:nvPr/>
          </p:nvSpPr>
          <p:spPr>
            <a:xfrm>
              <a:off x="4297680" y="3372120"/>
              <a:ext cx="1578953" cy="1056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8EB4E3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5" name="Shape 395"/>
            <p:cNvSpPr/>
            <p:nvPr/>
          </p:nvSpPr>
          <p:spPr>
            <a:xfrm>
              <a:off x="836228" y="3232918"/>
              <a:ext cx="1651411" cy="1113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8EB4E3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96" name="image25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66708" y="1785308"/>
              <a:ext cx="1052853" cy="1678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7" name="Shape 397"/>
            <p:cNvSpPr/>
            <p:nvPr/>
          </p:nvSpPr>
          <p:spPr>
            <a:xfrm>
              <a:off x="55464" y="2003570"/>
              <a:ext cx="1578953" cy="1056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8EB4E3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03224" y="1702795"/>
              <a:ext cx="1566969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400"/>
                </a:spcBef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/>
              </a:pPr>
              <a:r>
                <a:rPr b="1"/>
                <a:t>冠心病</a:t>
              </a:r>
            </a:p>
          </p:txBody>
        </p:sp>
      </p:grpSp>
      <p:pic>
        <p:nvPicPr>
          <p:cNvPr id="400" name="image2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47238" y="3328308"/>
            <a:ext cx="1205083" cy="126851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Shape 401"/>
          <p:cNvSpPr/>
          <p:nvPr/>
        </p:nvSpPr>
        <p:spPr>
          <a:xfrm>
            <a:off x="6071544" y="3299280"/>
            <a:ext cx="18711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spcBef>
                <a:spcPts val="400"/>
              </a:spcBef>
            </a:pP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40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岁以上男性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3.png" descr="yihuan(13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719" y="2708699"/>
            <a:ext cx="4507353" cy="35286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1" name="Group 61"/>
          <p:cNvGrpSpPr/>
          <p:nvPr/>
        </p:nvGrpSpPr>
        <p:grpSpPr>
          <a:xfrm>
            <a:off x="2133533" y="1219471"/>
            <a:ext cx="4672948" cy="2085425"/>
            <a:chOff x="0" y="0"/>
            <a:chExt cx="4672946" cy="2085423"/>
          </a:xfrm>
        </p:grpSpPr>
        <p:sp>
          <p:nvSpPr>
            <p:cNvPr id="55" name="Shape 55"/>
            <p:cNvSpPr/>
            <p:nvPr/>
          </p:nvSpPr>
          <p:spPr>
            <a:xfrm>
              <a:off x="0" y="0"/>
              <a:ext cx="4672947" cy="1587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50000"/>
                </a:lnSpc>
              </a:pPr>
            </a:p>
          </p:txBody>
        </p:sp>
        <p:sp>
          <p:nvSpPr>
            <p:cNvPr id="56" name="Shape 56"/>
            <p:cNvSpPr/>
            <p:nvPr/>
          </p:nvSpPr>
          <p:spPr>
            <a:xfrm>
              <a:off x="1979011" y="1570836"/>
              <a:ext cx="264031" cy="26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50000"/>
                </a:lnSpc>
              </a:pPr>
            </a:p>
          </p:txBody>
        </p:sp>
        <p:sp>
          <p:nvSpPr>
            <p:cNvPr id="57" name="Shape 57"/>
            <p:cNvSpPr/>
            <p:nvPr/>
          </p:nvSpPr>
          <p:spPr>
            <a:xfrm>
              <a:off x="1970632" y="1826845"/>
              <a:ext cx="176021" cy="176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50000"/>
                </a:lnSpc>
              </a:pPr>
            </a:p>
          </p:txBody>
        </p:sp>
        <p:sp>
          <p:nvSpPr>
            <p:cNvPr id="58" name="Shape 58"/>
            <p:cNvSpPr/>
            <p:nvPr/>
          </p:nvSpPr>
          <p:spPr>
            <a:xfrm>
              <a:off x="1983364" y="1997413"/>
              <a:ext cx="88011" cy="88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50000"/>
                </a:lnSpc>
              </a:pPr>
            </a:p>
          </p:txBody>
        </p:sp>
        <p:sp>
          <p:nvSpPr>
            <p:cNvPr id="59" name="Shape 59"/>
            <p:cNvSpPr/>
            <p:nvPr/>
          </p:nvSpPr>
          <p:spPr>
            <a:xfrm>
              <a:off x="237282" y="80710"/>
              <a:ext cx="4281980" cy="1347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50000"/>
                </a:lnSpc>
              </a:pPr>
            </a:p>
          </p:txBody>
        </p:sp>
        <p:sp>
          <p:nvSpPr>
            <p:cNvPr id="60" name="Shape 60"/>
            <p:cNvSpPr/>
            <p:nvPr/>
          </p:nvSpPr>
          <p:spPr>
            <a:xfrm>
              <a:off x="647148" y="376884"/>
              <a:ext cx="3048517" cy="7467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150000"/>
                </a:lnSpc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000"/>
                <a:t>张阿姨被确诊患有冠心病，医生建议她去做血脂检查</a:t>
              </a:r>
            </a:p>
          </p:txBody>
        </p:sp>
      </p:grp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应该多久检查一次？</a:t>
            </a:r>
          </a:p>
        </p:txBody>
      </p:sp>
      <p:sp>
        <p:nvSpPr>
          <p:cNvPr id="404" name="Shape 404"/>
          <p:cNvSpPr/>
          <p:nvPr/>
        </p:nvSpPr>
        <p:spPr>
          <a:xfrm>
            <a:off x="1386869" y="1772816"/>
            <a:ext cx="7272810" cy="3960441"/>
          </a:xfrm>
          <a:prstGeom prst="roundRect">
            <a:avLst>
              <a:gd name="adj" fmla="val 11921"/>
            </a:avLst>
          </a:prstGeom>
          <a:solidFill>
            <a:srgbClr val="F2F2F2"/>
          </a:solidFill>
          <a:ln w="25400">
            <a:solidFill>
              <a:srgbClr val="FFFFFF"/>
            </a:solidFill>
            <a:round/>
          </a:ln>
          <a:effectLst>
            <a:outerShdw sx="100000" sy="100000" kx="0" ky="0" algn="b" rotWithShape="0" blurRad="12700" dist="53882" dir="27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graphicFrame>
        <p:nvGraphicFramePr>
          <p:cNvPr id="405" name="Table 405"/>
          <p:cNvGraphicFramePr/>
          <p:nvPr/>
        </p:nvGraphicFramePr>
        <p:xfrm>
          <a:off x="1386869" y="1916831"/>
          <a:ext cx="7269131" cy="381642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62919"/>
                <a:gridCol w="2606212"/>
              </a:tblGrid>
              <a:tr h="662956">
                <a:tc gridSpan="2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24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定期进行血脂检查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round/>
                    </a:lnB>
                  </a:tcPr>
                </a:tc>
                <a:tc hMerge="1">
                  <a:tcPr/>
                </a:tc>
              </a:tr>
              <a:tr h="609708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2400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人群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2400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血脂检查频率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00B0F0"/>
                    </a:solidFill>
                  </a:tcPr>
                </a:tc>
              </a:tr>
              <a:tr h="676899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高血压、糖尿病和冠心病、脑卒中患者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200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每</a:t>
                      </a:r>
                      <a:r>
                        <a:rPr b="1" i="1" sz="200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3~6</a:t>
                      </a:r>
                      <a:r>
                        <a:rPr b="1" i="1" sz="200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个月</a:t>
                      </a:r>
                      <a:r>
                        <a:rPr b="1" i="1"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检查</a:t>
                      </a:r>
                      <a:r>
                        <a:rPr b="1" i="1"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</a:t>
                      </a:r>
                      <a:r>
                        <a:rPr b="1" i="1"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次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noFill/>
                  </a:tcPr>
                </a:tc>
              </a:tr>
              <a:tr h="1281714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易患心脑血管疾病的高危人群</a:t>
                      </a:r>
                      <a:endParaRPr b="1" i="1" sz="2000"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  <a:p>
                      <a:pPr lvl="0" algn="ctr">
                        <a:defRPr b="0" i="0" sz="1800"/>
                      </a:pP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（肥胖、吸烟、有冠心病或脑卒中家族史、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45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岁以上男性、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55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岁以上女性）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至少</a:t>
                      </a:r>
                      <a:r>
                        <a:rPr b="1" i="1" sz="200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每年</a:t>
                      </a:r>
                      <a:r>
                        <a:rPr b="1" i="1"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检查</a:t>
                      </a:r>
                      <a:r>
                        <a:rPr b="1" i="1"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</a:t>
                      </a:r>
                      <a:r>
                        <a:rPr b="1" i="1"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次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</a:tcPr>
                </a:tc>
              </a:tr>
              <a:tr h="585148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健康人</a:t>
                      </a:r>
                      <a:r>
                        <a:rPr b="1" i="1"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20</a:t>
                      </a:r>
                      <a:r>
                        <a:rPr b="1" i="1"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岁以后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至少</a:t>
                      </a:r>
                      <a:r>
                        <a:rPr b="1" i="1" sz="200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5</a:t>
                      </a:r>
                      <a:r>
                        <a:rPr b="1" i="1" sz="200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年</a:t>
                      </a:r>
                      <a:r>
                        <a:rPr b="1" i="1"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检查</a:t>
                      </a:r>
                      <a:r>
                        <a:rPr b="1" i="1"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</a:t>
                      </a:r>
                      <a:r>
                        <a:rPr b="1" i="1" sz="20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次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06" name="image19.tif" descr="卡通医生矢量图大图 点击还原"/>
          <p:cNvPicPr/>
          <p:nvPr/>
        </p:nvPicPr>
        <p:blipFill>
          <a:blip r:embed="rId2">
            <a:extLst/>
          </a:blip>
          <a:srcRect l="0" t="34361" r="75097" b="22596"/>
          <a:stretch>
            <a:fillRect/>
          </a:stretch>
        </p:blipFill>
        <p:spPr>
          <a:xfrm>
            <a:off x="123334" y="4725144"/>
            <a:ext cx="1714481" cy="2017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image2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3504" y="1118863"/>
            <a:ext cx="1612498" cy="1077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检查出血脂高了怎么办？</a:t>
            </a:r>
          </a:p>
        </p:txBody>
      </p:sp>
      <p:sp>
        <p:nvSpPr>
          <p:cNvPr id="410" name="Shape 410"/>
          <p:cNvSpPr/>
          <p:nvPr/>
        </p:nvSpPr>
        <p:spPr>
          <a:xfrm>
            <a:off x="611560" y="1340766"/>
            <a:ext cx="7920881" cy="2407037"/>
          </a:xfrm>
          <a:prstGeom prst="roundRect">
            <a:avLst>
              <a:gd name="adj" fmla="val 11921"/>
            </a:avLst>
          </a:prstGeom>
          <a:gradFill>
            <a:gsLst>
              <a:gs pos="0">
                <a:srgbClr val="AFCEFB"/>
              </a:gs>
              <a:gs pos="50000">
                <a:srgbClr val="CDDFFC"/>
              </a:gs>
              <a:gs pos="100000">
                <a:srgbClr val="E6EFFD"/>
              </a:gs>
            </a:gsLst>
            <a:lin ang="2700000"/>
          </a:gradFill>
          <a:ln w="25400">
            <a:solidFill>
              <a:srgbClr val="FFFFFF"/>
            </a:solidFill>
            <a:round/>
          </a:ln>
          <a:effectLst>
            <a:outerShdw sx="100000" sy="100000" kx="0" ky="0" algn="b" rotWithShape="0" blurRad="12700" dist="53882" dir="27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</a:p>
        </p:txBody>
      </p:sp>
      <p:sp>
        <p:nvSpPr>
          <p:cNvPr id="411" name="Shape 411"/>
          <p:cNvSpPr/>
          <p:nvPr>
            <p:ph type="body" idx="1"/>
          </p:nvPr>
        </p:nvSpPr>
        <p:spPr>
          <a:xfrm>
            <a:off x="611560" y="1466069"/>
            <a:ext cx="7920882" cy="2172905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FF0000"/>
              </a:buClr>
              <a:defRPr b="0" sz="1800"/>
            </a:pP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他汀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是降低</a:t>
            </a:r>
            <a:r>
              <a:rPr b="1" sz="2400"/>
              <a:t>“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400"/>
              <a:t>”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胆固醇的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主力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，能减少心血管疾病的发生，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被称为降脂治疗的基石</a:t>
            </a:r>
            <a:endParaRPr b="1" sz="2400">
              <a:solidFill>
                <a:srgbClr val="FF0000"/>
              </a:solidFill>
            </a:endParaRPr>
          </a:p>
          <a:p>
            <a:pPr lvl="0">
              <a:defRPr b="0" sz="1800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他汀疗效和安全性良好，历经</a:t>
            </a:r>
            <a:r>
              <a:rPr b="1" sz="2400">
                <a:solidFill>
                  <a:srgbClr val="FF0000"/>
                </a:solidFill>
              </a:rPr>
              <a:t>20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年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的临床验证</a:t>
            </a:r>
            <a:endParaRPr b="1" sz="2400"/>
          </a:p>
          <a:p>
            <a:pPr lvl="0">
              <a:defRPr b="0" sz="1800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他汀要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长期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服用，坚持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不减量、不停药</a:t>
            </a:r>
          </a:p>
        </p:txBody>
      </p:sp>
      <p:grpSp>
        <p:nvGrpSpPr>
          <p:cNvPr id="414" name="Group 414" descr="2"/>
          <p:cNvGrpSpPr/>
          <p:nvPr/>
        </p:nvGrpSpPr>
        <p:grpSpPr>
          <a:xfrm>
            <a:off x="4427983" y="4419558"/>
            <a:ext cx="2016226" cy="1914533"/>
            <a:chOff x="0" y="0"/>
            <a:chExt cx="2016224" cy="1914531"/>
          </a:xfrm>
        </p:grpSpPr>
        <p:sp>
          <p:nvSpPr>
            <p:cNvPr id="412" name="Shape 412"/>
            <p:cNvSpPr/>
            <p:nvPr/>
          </p:nvSpPr>
          <p:spPr>
            <a:xfrm>
              <a:off x="0" y="0"/>
              <a:ext cx="2016225" cy="19145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pic>
          <p:nvPicPr>
            <p:cNvPr id="413" name="image28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16225" cy="19145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15" name="image29.png" descr="d:\program files (x86)\360se6\User Data\temp\6360547_145701257000_2.jpg"/>
          <p:cNvPicPr/>
          <p:nvPr/>
        </p:nvPicPr>
        <p:blipFill>
          <a:blip r:embed="rId3">
            <a:extLst/>
          </a:blip>
          <a:srcRect l="0" t="0" r="0" b="2481"/>
          <a:stretch>
            <a:fillRect/>
          </a:stretch>
        </p:blipFill>
        <p:spPr>
          <a:xfrm>
            <a:off x="611560" y="4239988"/>
            <a:ext cx="2331516" cy="2273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8" name="Shape 418"/>
          <p:cNvSpPr/>
          <p:nvPr>
            <p:ph type="body" idx="1"/>
          </p:nvPr>
        </p:nvSpPr>
        <p:spPr>
          <a:xfrm>
            <a:off x="457200" y="2340899"/>
            <a:ext cx="8229600" cy="2231109"/>
          </a:xfrm>
          <a:prstGeom prst="rect">
            <a:avLst/>
          </a:prstGeom>
        </p:spPr>
        <p:txBody>
          <a:bodyPr/>
          <a:lstStyle>
            <a:lvl1pPr algn="ctr">
              <a:buSzTx/>
              <a:buNone/>
              <a:defRPr i="1" sz="9600">
                <a:solidFill>
                  <a:srgbClr val="1F497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i="0" sz="1800">
                <a:solidFill>
                  <a:srgbClr val="000000"/>
                </a:solidFill>
              </a:defRPr>
            </a:pPr>
            <a:r>
              <a:rPr b="1" i="1" sz="9600">
                <a:solidFill>
                  <a:srgbClr val="1F497D"/>
                </a:solidFill>
              </a:rPr>
              <a:t>谢谢！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血脂化验一般都查什么？</a:t>
            </a:r>
          </a:p>
        </p:txBody>
      </p:sp>
      <p:pic>
        <p:nvPicPr>
          <p:cNvPr id="64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21221087">
            <a:off x="4297169" y="1211500"/>
            <a:ext cx="4724205" cy="5378586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 flipV="1" rot="10800000">
            <a:off x="6247677" y="6372619"/>
            <a:ext cx="765117" cy="194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404040"/>
              </a:gs>
              <a:gs pos="100000">
                <a:srgbClr val="EEECE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6" name="Shape 66"/>
          <p:cNvSpPr/>
          <p:nvPr/>
        </p:nvSpPr>
        <p:spPr>
          <a:xfrm rot="20441889">
            <a:off x="5181750" y="2369462"/>
            <a:ext cx="2334965" cy="399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80000"/>
              </a:lnSpc>
              <a:defRPr b="1"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95959"/>
                </a:solidFill>
              </a:rPr>
              <a:t>血脂检查</a:t>
            </a:r>
          </a:p>
        </p:txBody>
      </p:sp>
      <p:sp>
        <p:nvSpPr>
          <p:cNvPr id="67" name="Shape 67"/>
          <p:cNvSpPr/>
          <p:nvPr/>
        </p:nvSpPr>
        <p:spPr>
          <a:xfrm rot="20441889">
            <a:off x="5491411" y="2568885"/>
            <a:ext cx="2611110" cy="2661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低密度脂蛋白胆固醇（</a:t>
            </a:r>
            <a:r>
              <a:rPr b="1" sz="2000">
                <a:solidFill>
                  <a:srgbClr val="FF0000"/>
                </a:solidFill>
              </a:rPr>
              <a:t>LDL-C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）</a:t>
            </a:r>
            <a:endParaRPr b="1" sz="2000">
              <a:solidFill>
                <a:srgbClr val="FF0000"/>
              </a:solidFill>
            </a:endParaRPr>
          </a:p>
          <a:p>
            <a:pPr lvl="0"/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高密度脂蛋白胆固醇（</a:t>
            </a:r>
            <a:r>
              <a:rPr b="1" sz="2000">
                <a:solidFill>
                  <a:srgbClr val="FF0000"/>
                </a:solidFill>
              </a:rPr>
              <a:t>HDL-C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）</a:t>
            </a:r>
            <a:endParaRPr b="1" sz="2000">
              <a:solidFill>
                <a:srgbClr val="FF0000"/>
              </a:solidFill>
            </a:endParaRPr>
          </a:p>
          <a:p>
            <a:pPr lvl="0"/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总胆固醇（</a:t>
            </a:r>
            <a:r>
              <a:rPr b="1" sz="2000">
                <a:solidFill>
                  <a:srgbClr val="FF0000"/>
                </a:solidFill>
              </a:rPr>
              <a:t>TC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）</a:t>
            </a:r>
            <a:endParaRPr b="1" sz="2000">
              <a:solidFill>
                <a:srgbClr val="FF0000"/>
              </a:solidFill>
            </a:endParaRPr>
          </a:p>
          <a:p>
            <a:pPr lvl="0"/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甘油三酯（</a:t>
            </a:r>
            <a:r>
              <a:rPr b="1" sz="2000">
                <a:solidFill>
                  <a:srgbClr val="FF0000"/>
                </a:solidFill>
              </a:rPr>
              <a:t>TG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）</a:t>
            </a:r>
            <a:endParaRPr b="1" sz="2000">
              <a:solidFill>
                <a:srgbClr val="FF0000"/>
              </a:solidFill>
            </a:endParaRPr>
          </a:p>
          <a:p>
            <a:pPr lvl="0"/>
            <a:r>
              <a:rPr b="1" sz="20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载脂蛋白</a:t>
            </a:r>
            <a:r>
              <a:rPr b="1" sz="2000">
                <a:solidFill>
                  <a:srgbClr val="595959"/>
                </a:solidFill>
              </a:rPr>
              <a:t>A</a:t>
            </a:r>
            <a:endParaRPr b="1" sz="2000">
              <a:solidFill>
                <a:srgbClr val="595959"/>
              </a:solidFill>
            </a:endParaRPr>
          </a:p>
          <a:p>
            <a:pPr lvl="0"/>
            <a:r>
              <a:rPr b="1" sz="20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载脂蛋白</a:t>
            </a:r>
            <a:r>
              <a:rPr b="1" sz="2000">
                <a:solidFill>
                  <a:srgbClr val="595959"/>
                </a:solidFill>
              </a:rPr>
              <a:t>B</a:t>
            </a:r>
            <a:endParaRPr b="1" sz="2000">
              <a:solidFill>
                <a:srgbClr val="595959"/>
              </a:solidFill>
            </a:endParaRPr>
          </a:p>
          <a:p>
            <a:pPr lvl="0"/>
            <a:r>
              <a:rPr b="1" sz="20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脂蛋白</a:t>
            </a:r>
            <a:r>
              <a:rPr b="1" sz="2000">
                <a:solidFill>
                  <a:srgbClr val="595959"/>
                </a:solidFill>
              </a:rPr>
              <a:t>(a)</a:t>
            </a:r>
          </a:p>
        </p:txBody>
      </p:sp>
      <p:grpSp>
        <p:nvGrpSpPr>
          <p:cNvPr id="74" name="Group 74"/>
          <p:cNvGrpSpPr/>
          <p:nvPr/>
        </p:nvGrpSpPr>
        <p:grpSpPr>
          <a:xfrm>
            <a:off x="89826" y="1198538"/>
            <a:ext cx="4628401" cy="2470216"/>
            <a:chOff x="0" y="0"/>
            <a:chExt cx="4628400" cy="2470215"/>
          </a:xfrm>
        </p:grpSpPr>
        <p:sp>
          <p:nvSpPr>
            <p:cNvPr id="68" name="Shape 68"/>
            <p:cNvSpPr/>
            <p:nvPr/>
          </p:nvSpPr>
          <p:spPr>
            <a:xfrm>
              <a:off x="0" y="0"/>
              <a:ext cx="4628400" cy="1880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50000"/>
                </a:lnSpc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1934591" y="1860385"/>
              <a:ext cx="312747" cy="312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50000"/>
                </a:lnSpc>
              </a:pPr>
            </a:p>
          </p:txBody>
        </p:sp>
        <p:sp>
          <p:nvSpPr>
            <p:cNvPr id="70" name="Shape 70"/>
            <p:cNvSpPr/>
            <p:nvPr/>
          </p:nvSpPr>
          <p:spPr>
            <a:xfrm>
              <a:off x="1934707" y="2164222"/>
              <a:ext cx="208499" cy="208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50000"/>
                </a:lnSpc>
              </a:pPr>
            </a:p>
          </p:txBody>
        </p:sp>
        <p:sp>
          <p:nvSpPr>
            <p:cNvPr id="71" name="Shape 71"/>
            <p:cNvSpPr/>
            <p:nvPr/>
          </p:nvSpPr>
          <p:spPr>
            <a:xfrm>
              <a:off x="1955918" y="2365967"/>
              <a:ext cx="104249" cy="104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50000"/>
                </a:lnSpc>
              </a:pPr>
            </a:p>
          </p:txBody>
        </p:sp>
        <p:sp>
          <p:nvSpPr>
            <p:cNvPr id="72" name="Shape 72"/>
            <p:cNvSpPr/>
            <p:nvPr/>
          </p:nvSpPr>
          <p:spPr>
            <a:xfrm>
              <a:off x="235020" y="95602"/>
              <a:ext cx="4241160" cy="159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50000"/>
                </a:lnSpc>
              </a:pPr>
            </a:p>
          </p:txBody>
        </p:sp>
        <p:sp>
          <p:nvSpPr>
            <p:cNvPr id="73" name="Shape 73"/>
            <p:cNvSpPr/>
            <p:nvPr/>
          </p:nvSpPr>
          <p:spPr>
            <a:xfrm>
              <a:off x="640978" y="317200"/>
              <a:ext cx="3019457" cy="114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血脂通常有七项，</a:t>
              </a:r>
              <a:endParaRPr b="1" sz="2000"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lvl="0" algn="ctr">
                <a:lnSpc>
                  <a:spcPct val="150000"/>
                </a:lnSpc>
              </a:pPr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不同医院检查项目不同，前四项是必查项目</a:t>
              </a:r>
            </a:p>
          </p:txBody>
        </p:sp>
      </p:grpSp>
      <p:pic>
        <p:nvPicPr>
          <p:cNvPr id="75" name="image5.png" descr="mascot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576" y="3482004"/>
            <a:ext cx="2619401" cy="2516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3" name="Group 83"/>
          <p:cNvGrpSpPr/>
          <p:nvPr/>
        </p:nvGrpSpPr>
        <p:grpSpPr>
          <a:xfrm>
            <a:off x="5042277" y="3106454"/>
            <a:ext cx="1007828" cy="2660886"/>
            <a:chOff x="0" y="0"/>
            <a:chExt cx="1007826" cy="2660885"/>
          </a:xfrm>
        </p:grpSpPr>
        <p:sp>
          <p:nvSpPr>
            <p:cNvPr id="76" name="Shape 76"/>
            <p:cNvSpPr/>
            <p:nvPr/>
          </p:nvSpPr>
          <p:spPr>
            <a:xfrm rot="1709961">
              <a:off x="41999" y="34230"/>
              <a:ext cx="201163" cy="227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F81B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228600" dir="2700000">
                <a:srgbClr val="000000">
                  <a:alpha val="3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Shape 77"/>
            <p:cNvSpPr/>
            <p:nvPr/>
          </p:nvSpPr>
          <p:spPr>
            <a:xfrm rot="1709961">
              <a:off x="652021" y="2074848"/>
              <a:ext cx="201163" cy="227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F81B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228600" dir="2700000">
                <a:srgbClr val="000000">
                  <a:alpha val="3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" name="Shape 78"/>
            <p:cNvSpPr/>
            <p:nvPr/>
          </p:nvSpPr>
          <p:spPr>
            <a:xfrm rot="1709961">
              <a:off x="211322" y="607595"/>
              <a:ext cx="201163" cy="227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F81B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228600" dir="2700000">
                <a:srgbClr val="000000">
                  <a:alpha val="3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" name="Shape 79"/>
            <p:cNvSpPr/>
            <p:nvPr/>
          </p:nvSpPr>
          <p:spPr>
            <a:xfrm rot="1709961">
              <a:off x="395082" y="1182442"/>
              <a:ext cx="201163" cy="227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F81B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228600" dir="2700000">
                <a:srgbClr val="000000">
                  <a:alpha val="3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 rot="1709961">
              <a:off x="462239" y="1467923"/>
              <a:ext cx="201163" cy="227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F81B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228600" dir="2700000">
                <a:srgbClr val="000000">
                  <a:alpha val="3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 rot="1709961">
              <a:off x="567413" y="1781955"/>
              <a:ext cx="201163" cy="227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F81B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228600" dir="2700000">
                <a:srgbClr val="000000">
                  <a:alpha val="3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" name="Shape 82"/>
            <p:cNvSpPr/>
            <p:nvPr/>
          </p:nvSpPr>
          <p:spPr>
            <a:xfrm rot="1709961">
              <a:off x="764665" y="2399524"/>
              <a:ext cx="201163" cy="227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F81B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228600" dir="2700000">
                <a:srgbClr val="000000">
                  <a:alpha val="3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血脂是血中所含脂类的总称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950912" y="1240754"/>
            <a:ext cx="8229601" cy="989001"/>
          </a:xfrm>
          <a:prstGeom prst="rect">
            <a:avLst/>
          </a:prstGeom>
        </p:spPr>
        <p:txBody>
          <a:bodyPr/>
          <a:lstStyle/>
          <a:p>
            <a:pPr lvl="0" marL="0" indent="0">
              <a:lnSpc>
                <a:spcPct val="200000"/>
              </a:lnSpc>
              <a:buSzTx/>
              <a:buNone/>
              <a:defRPr b="0" sz="1800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     血脂是血液中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胆固醇、甘油三酯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和类脂等的总称</a:t>
            </a:r>
          </a:p>
        </p:txBody>
      </p:sp>
      <p:sp>
        <p:nvSpPr>
          <p:cNvPr id="87" name="Shape 87"/>
          <p:cNvSpPr/>
          <p:nvPr/>
        </p:nvSpPr>
        <p:spPr>
          <a:xfrm>
            <a:off x="127654" y="1424782"/>
            <a:ext cx="1193717" cy="464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516" y="0"/>
                </a:moveTo>
                <a:lnTo>
                  <a:pt x="21600" y="10800"/>
                </a:lnTo>
                <a:lnTo>
                  <a:pt x="13516" y="21600"/>
                </a:lnTo>
                <a:lnTo>
                  <a:pt x="13516" y="18022"/>
                </a:lnTo>
                <a:cubicBezTo>
                  <a:pt x="9011" y="18371"/>
                  <a:pt x="3083" y="16100"/>
                  <a:pt x="0" y="19070"/>
                </a:cubicBezTo>
                <a:lnTo>
                  <a:pt x="8005" y="3578"/>
                </a:lnTo>
                <a:lnTo>
                  <a:pt x="13516" y="3578"/>
                </a:lnTo>
                <a:lnTo>
                  <a:pt x="13516" y="0"/>
                </a:lnTo>
                <a:close/>
              </a:path>
            </a:pathLst>
          </a:custGeom>
          <a:gradFill>
            <a:gsLst>
              <a:gs pos="12000">
                <a:srgbClr val="FED67E"/>
              </a:gs>
              <a:gs pos="30000">
                <a:srgbClr val="E69D02"/>
              </a:gs>
              <a:gs pos="35000">
                <a:srgbClr val="B46904"/>
              </a:gs>
              <a:gs pos="52000">
                <a:srgbClr val="D5A100"/>
              </a:gs>
              <a:gs pos="77000">
                <a:srgbClr val="FFC000"/>
              </a:gs>
            </a:gsLst>
            <a:lin ang="2400000"/>
          </a:gradFill>
          <a:ln w="28575">
            <a:solidFill>
              <a:srgbClr val="FED67E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127654" y="2169795"/>
            <a:ext cx="1193717" cy="464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516" y="0"/>
                </a:moveTo>
                <a:lnTo>
                  <a:pt x="21600" y="10800"/>
                </a:lnTo>
                <a:lnTo>
                  <a:pt x="13516" y="21600"/>
                </a:lnTo>
                <a:lnTo>
                  <a:pt x="13516" y="18022"/>
                </a:lnTo>
                <a:cubicBezTo>
                  <a:pt x="9011" y="18371"/>
                  <a:pt x="3083" y="16100"/>
                  <a:pt x="0" y="19070"/>
                </a:cubicBezTo>
                <a:lnTo>
                  <a:pt x="8005" y="3578"/>
                </a:lnTo>
                <a:lnTo>
                  <a:pt x="13516" y="3578"/>
                </a:lnTo>
                <a:lnTo>
                  <a:pt x="13516" y="0"/>
                </a:lnTo>
                <a:close/>
              </a:path>
            </a:pathLst>
          </a:custGeom>
          <a:gradFill>
            <a:gsLst>
              <a:gs pos="12000">
                <a:srgbClr val="FED67E"/>
              </a:gs>
              <a:gs pos="30000">
                <a:srgbClr val="E69D02"/>
              </a:gs>
              <a:gs pos="35000">
                <a:srgbClr val="B46904"/>
              </a:gs>
              <a:gs pos="52000">
                <a:srgbClr val="D5A100"/>
              </a:gs>
              <a:gs pos="77000">
                <a:srgbClr val="FFC000"/>
              </a:gs>
            </a:gsLst>
            <a:lin ang="2400000"/>
          </a:gradFill>
          <a:ln w="28575">
            <a:solidFill>
              <a:srgbClr val="FED67E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5" name="Group 95"/>
          <p:cNvGrpSpPr/>
          <p:nvPr/>
        </p:nvGrpSpPr>
        <p:grpSpPr>
          <a:xfrm>
            <a:off x="772436" y="2797324"/>
            <a:ext cx="1969592" cy="1545599"/>
            <a:chOff x="0" y="0"/>
            <a:chExt cx="1969591" cy="1545598"/>
          </a:xfrm>
        </p:grpSpPr>
        <p:grpSp>
          <p:nvGrpSpPr>
            <p:cNvPr id="92" name="Group 92"/>
            <p:cNvGrpSpPr/>
            <p:nvPr/>
          </p:nvGrpSpPr>
          <p:grpSpPr>
            <a:xfrm>
              <a:off x="0" y="923632"/>
              <a:ext cx="1969592" cy="586084"/>
              <a:chOff x="0" y="0"/>
              <a:chExt cx="1969591" cy="586083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0" y="-1"/>
                <a:ext cx="1969592" cy="4644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823" y="0"/>
                    </a:lnTo>
                    <a:lnTo>
                      <a:pt x="21600" y="0"/>
                    </a:lnTo>
                    <a:lnTo>
                      <a:pt x="14777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3E4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1410" y="464443"/>
                <a:ext cx="1345982" cy="120258"/>
              </a:xfrm>
              <a:prstGeom prst="rect">
                <a:avLst/>
              </a:prstGeom>
              <a:solidFill>
                <a:srgbClr val="BEC0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1345981" y="-1"/>
                <a:ext cx="623611" cy="586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4534"/>
                    </a:moveTo>
                    <a:lnTo>
                      <a:pt x="49" y="21600"/>
                    </a:lnTo>
                    <a:lnTo>
                      <a:pt x="0" y="17117"/>
                    </a:lnTo>
                    <a:lnTo>
                      <a:pt x="21600" y="0"/>
                    </a:lnTo>
                    <a:lnTo>
                      <a:pt x="21600" y="4534"/>
                    </a:lnTo>
                    <a:close/>
                  </a:path>
                </a:pathLst>
              </a:custGeom>
              <a:solidFill>
                <a:srgbClr val="A3A5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pic>
          <p:nvPicPr>
            <p:cNvPr id="93" name="image6.png" descr="d:\program files (x86)\360se6\User Data\temp\t0165c2c3d29a6c7d77.jpg"/>
            <p:cNvPicPr/>
            <p:nvPr/>
          </p:nvPicPr>
          <p:blipFill>
            <a:blip r:embed="rId2">
              <a:extLst/>
            </a:blip>
            <a:srcRect l="11377" t="7035" r="38400" b="17199"/>
            <a:stretch>
              <a:fillRect/>
            </a:stretch>
          </p:blipFill>
          <p:spPr>
            <a:xfrm>
              <a:off x="386921" y="0"/>
              <a:ext cx="876613" cy="1216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" name="Shape 94"/>
            <p:cNvSpPr/>
            <p:nvPr/>
          </p:nvSpPr>
          <p:spPr>
            <a:xfrm>
              <a:off x="268664" y="1170367"/>
              <a:ext cx="865893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0000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000">
                  <a:solidFill>
                    <a:srgbClr val="FF0000"/>
                  </a:solidFill>
                </a:rPr>
                <a:t>LDL-C</a:t>
              </a:r>
            </a:p>
          </p:txBody>
        </p:sp>
      </p:grpSp>
      <p:grpSp>
        <p:nvGrpSpPr>
          <p:cNvPr id="102" name="Group 102"/>
          <p:cNvGrpSpPr/>
          <p:nvPr/>
        </p:nvGrpSpPr>
        <p:grpSpPr>
          <a:xfrm>
            <a:off x="642848" y="4478611"/>
            <a:ext cx="1969592" cy="1469675"/>
            <a:chOff x="0" y="0"/>
            <a:chExt cx="1969591" cy="1469674"/>
          </a:xfrm>
        </p:grpSpPr>
        <p:grpSp>
          <p:nvGrpSpPr>
            <p:cNvPr id="99" name="Group 99"/>
            <p:cNvGrpSpPr/>
            <p:nvPr/>
          </p:nvGrpSpPr>
          <p:grpSpPr>
            <a:xfrm>
              <a:off x="0" y="849570"/>
              <a:ext cx="1969592" cy="586084"/>
              <a:chOff x="0" y="0"/>
              <a:chExt cx="1969591" cy="586083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0" y="-1"/>
                <a:ext cx="1969592" cy="4644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823" y="0"/>
                    </a:lnTo>
                    <a:lnTo>
                      <a:pt x="21600" y="0"/>
                    </a:lnTo>
                    <a:lnTo>
                      <a:pt x="14777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3E4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1410" y="464443"/>
                <a:ext cx="1345982" cy="120258"/>
              </a:xfrm>
              <a:prstGeom prst="rect">
                <a:avLst/>
              </a:prstGeom>
              <a:solidFill>
                <a:srgbClr val="BEC0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1345981" y="-1"/>
                <a:ext cx="623611" cy="586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4534"/>
                    </a:moveTo>
                    <a:lnTo>
                      <a:pt x="49" y="21600"/>
                    </a:lnTo>
                    <a:lnTo>
                      <a:pt x="0" y="17117"/>
                    </a:lnTo>
                    <a:lnTo>
                      <a:pt x="21600" y="0"/>
                    </a:lnTo>
                    <a:lnTo>
                      <a:pt x="21600" y="4534"/>
                    </a:lnTo>
                    <a:close/>
                  </a:path>
                </a:pathLst>
              </a:custGeom>
              <a:solidFill>
                <a:srgbClr val="A3A5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pic>
          <p:nvPicPr>
            <p:cNvPr id="100" name="image7.png" descr="d:\program files (x86)\360se6\User Data\temp\2007716945433_2.jp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77973" y="0"/>
              <a:ext cx="1358978" cy="11784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1" name="Shape 101"/>
            <p:cNvSpPr/>
            <p:nvPr/>
          </p:nvSpPr>
          <p:spPr>
            <a:xfrm>
              <a:off x="247551" y="1094443"/>
              <a:ext cx="894171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0000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000">
                  <a:solidFill>
                    <a:srgbClr val="FF0000"/>
                  </a:solidFill>
                </a:rPr>
                <a:t>HDL-C</a:t>
              </a:r>
            </a:p>
          </p:txBody>
        </p:sp>
      </p:grpSp>
      <p:sp>
        <p:nvSpPr>
          <p:cNvPr id="103" name="Shape 103"/>
          <p:cNvSpPr/>
          <p:nvPr/>
        </p:nvSpPr>
        <p:spPr>
          <a:xfrm>
            <a:off x="2158765" y="3439564"/>
            <a:ext cx="644568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lnSpc>
                <a:spcPct val="20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“坏”胆固醇：低密度脂蛋白胆固醇（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LDL-C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）</a:t>
            </a:r>
          </a:p>
        </p:txBody>
      </p:sp>
      <p:sp>
        <p:nvSpPr>
          <p:cNvPr id="104" name="Shape 104"/>
          <p:cNvSpPr/>
          <p:nvPr/>
        </p:nvSpPr>
        <p:spPr>
          <a:xfrm>
            <a:off x="2158765" y="5179195"/>
            <a:ext cx="60136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lnSpc>
                <a:spcPct val="15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“好”胆固醇：高密度脂蛋白胆固醇（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HDL-C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）</a:t>
            </a:r>
          </a:p>
        </p:txBody>
      </p:sp>
      <p:sp>
        <p:nvSpPr>
          <p:cNvPr id="105" name="Shape 105"/>
          <p:cNvSpPr/>
          <p:nvPr/>
        </p:nvSpPr>
        <p:spPr>
          <a:xfrm>
            <a:off x="1386383" y="1974949"/>
            <a:ext cx="644703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200000"/>
              </a:lnSpc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胆固醇有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“好”、“坏”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之分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胆固醇促进动脉粥样硬化斑块的形成</a:t>
            </a:r>
          </a:p>
        </p:txBody>
      </p:sp>
      <p:sp>
        <p:nvSpPr>
          <p:cNvPr id="108" name="Shape 108"/>
          <p:cNvSpPr/>
          <p:nvPr/>
        </p:nvSpPr>
        <p:spPr>
          <a:xfrm>
            <a:off x="760457" y="1421639"/>
            <a:ext cx="7988008" cy="1154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431800" indent="-431800">
              <a:spcBef>
                <a:spcPts val="12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血液中的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，尤其是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“坏”胆固醇 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LDL-C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过多时，会沉积在动脉壁上，再结合其他物质，就形成了          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动脉粥样硬化斑块</a:t>
            </a:r>
          </a:p>
        </p:txBody>
      </p:sp>
      <p:sp>
        <p:nvSpPr>
          <p:cNvPr id="109" name="Shape 109"/>
          <p:cNvSpPr/>
          <p:nvPr/>
        </p:nvSpPr>
        <p:spPr>
          <a:xfrm>
            <a:off x="-52990" y="1445314"/>
            <a:ext cx="1193717" cy="464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516" y="0"/>
                </a:moveTo>
                <a:lnTo>
                  <a:pt x="21600" y="10800"/>
                </a:lnTo>
                <a:lnTo>
                  <a:pt x="13516" y="21600"/>
                </a:lnTo>
                <a:lnTo>
                  <a:pt x="13516" y="18022"/>
                </a:lnTo>
                <a:cubicBezTo>
                  <a:pt x="9011" y="18371"/>
                  <a:pt x="3083" y="16100"/>
                  <a:pt x="0" y="19070"/>
                </a:cubicBezTo>
                <a:lnTo>
                  <a:pt x="8005" y="3578"/>
                </a:lnTo>
                <a:lnTo>
                  <a:pt x="13516" y="3578"/>
                </a:lnTo>
                <a:lnTo>
                  <a:pt x="13516" y="0"/>
                </a:lnTo>
                <a:close/>
              </a:path>
            </a:pathLst>
          </a:custGeom>
          <a:gradFill>
            <a:gsLst>
              <a:gs pos="12000">
                <a:srgbClr val="FED67E"/>
              </a:gs>
              <a:gs pos="30000">
                <a:srgbClr val="E69D02"/>
              </a:gs>
              <a:gs pos="35000">
                <a:srgbClr val="B46904"/>
              </a:gs>
              <a:gs pos="52000">
                <a:srgbClr val="D5A100"/>
              </a:gs>
              <a:gs pos="77000">
                <a:srgbClr val="FFC000"/>
              </a:gs>
            </a:gsLst>
            <a:lin ang="2400000"/>
          </a:gradFill>
          <a:ln w="28575">
            <a:solidFill>
              <a:srgbClr val="FED67E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21" name="Group 121"/>
          <p:cNvGrpSpPr/>
          <p:nvPr/>
        </p:nvGrpSpPr>
        <p:grpSpPr>
          <a:xfrm>
            <a:off x="726217" y="3782688"/>
            <a:ext cx="7542038" cy="2238601"/>
            <a:chOff x="0" y="0"/>
            <a:chExt cx="7542037" cy="2238599"/>
          </a:xfrm>
        </p:grpSpPr>
        <p:pic>
          <p:nvPicPr>
            <p:cNvPr id="110" name="image8.png"/>
            <p:cNvPicPr/>
            <p:nvPr/>
          </p:nvPicPr>
          <p:blipFill>
            <a:blip r:embed="rId2">
              <a:extLst/>
            </a:blip>
            <a:srcRect l="9878" t="6847" r="8265" b="7126"/>
            <a:stretch>
              <a:fillRect/>
            </a:stretch>
          </p:blipFill>
          <p:spPr>
            <a:xfrm>
              <a:off x="5093" y="42247"/>
              <a:ext cx="2845896" cy="21658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" name="Shape 111"/>
            <p:cNvSpPr/>
            <p:nvPr/>
          </p:nvSpPr>
          <p:spPr>
            <a:xfrm>
              <a:off x="2044740" y="1585720"/>
              <a:ext cx="167439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A6A6A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A6A6A6"/>
                  </a:solidFill>
                </a:rPr>
                <a:t>“好”胆固醇</a:t>
              </a:r>
            </a:p>
          </p:txBody>
        </p:sp>
        <p:pic>
          <p:nvPicPr>
            <p:cNvPr id="112" name="image9.png" descr="http://image.wenweipo.com/2007/09/18/ot0918d4.jp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854668" y="795965"/>
              <a:ext cx="3643525" cy="12551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" name="Shape 113"/>
            <p:cNvSpPr/>
            <p:nvPr/>
          </p:nvSpPr>
          <p:spPr>
            <a:xfrm>
              <a:off x="3360328" y="1075820"/>
              <a:ext cx="540061" cy="38470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4" name="Shape 114"/>
            <p:cNvSpPr/>
            <p:nvPr/>
          </p:nvSpPr>
          <p:spPr>
            <a:xfrm>
              <a:off x="3580835" y="220350"/>
              <a:ext cx="300871" cy="34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02"/>
                  </a:moveTo>
                  <a:lnTo>
                    <a:pt x="10800" y="0"/>
                  </a:lnTo>
                  <a:lnTo>
                    <a:pt x="21600" y="9502"/>
                  </a:lnTo>
                  <a:lnTo>
                    <a:pt x="16200" y="9502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9502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Shape 115"/>
            <p:cNvSpPr/>
            <p:nvPr/>
          </p:nvSpPr>
          <p:spPr>
            <a:xfrm>
              <a:off x="4369214" y="222183"/>
              <a:ext cx="2584452" cy="3505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/>
              </a:pPr>
              <a:r>
                <a:rPr sz="2000"/>
                <a:t>动脉粥样硬化斑块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6006023" y="606387"/>
              <a:ext cx="273892" cy="897193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0"/>
              <a:ext cx="7542038" cy="2238600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D99694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18" name="image10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99113" y="1023823"/>
              <a:ext cx="949522" cy="131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" name="image10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69132" y="380867"/>
              <a:ext cx="949522" cy="131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0" name="Shape 120"/>
            <p:cNvSpPr/>
            <p:nvPr/>
          </p:nvSpPr>
          <p:spPr>
            <a:xfrm>
              <a:off x="1882271" y="206277"/>
              <a:ext cx="174894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/>
              </a:pPr>
              <a:r>
                <a:rPr sz="2000"/>
                <a:t>“坏”胆固醇</a:t>
              </a: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7004719" y="1898231"/>
            <a:ext cx="1969592" cy="1545600"/>
            <a:chOff x="0" y="0"/>
            <a:chExt cx="1969591" cy="1545598"/>
          </a:xfrm>
        </p:grpSpPr>
        <p:grpSp>
          <p:nvGrpSpPr>
            <p:cNvPr id="125" name="Group 125"/>
            <p:cNvGrpSpPr/>
            <p:nvPr/>
          </p:nvGrpSpPr>
          <p:grpSpPr>
            <a:xfrm>
              <a:off x="0" y="923632"/>
              <a:ext cx="1969592" cy="586084"/>
              <a:chOff x="0" y="0"/>
              <a:chExt cx="1969591" cy="586083"/>
            </a:xfrm>
          </p:grpSpPr>
          <p:sp>
            <p:nvSpPr>
              <p:cNvPr id="122" name="Shape 122"/>
              <p:cNvSpPr/>
              <p:nvPr/>
            </p:nvSpPr>
            <p:spPr>
              <a:xfrm>
                <a:off x="0" y="-1"/>
                <a:ext cx="1969592" cy="4644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823" y="0"/>
                    </a:lnTo>
                    <a:lnTo>
                      <a:pt x="21600" y="0"/>
                    </a:lnTo>
                    <a:lnTo>
                      <a:pt x="14777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3E4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1410" y="464443"/>
                <a:ext cx="1345982" cy="120258"/>
              </a:xfrm>
              <a:prstGeom prst="rect">
                <a:avLst/>
              </a:prstGeom>
              <a:solidFill>
                <a:srgbClr val="BEC0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1345981" y="-1"/>
                <a:ext cx="623611" cy="586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4534"/>
                    </a:moveTo>
                    <a:lnTo>
                      <a:pt x="49" y="21600"/>
                    </a:lnTo>
                    <a:lnTo>
                      <a:pt x="0" y="17117"/>
                    </a:lnTo>
                    <a:lnTo>
                      <a:pt x="21600" y="0"/>
                    </a:lnTo>
                    <a:lnTo>
                      <a:pt x="21600" y="4534"/>
                    </a:lnTo>
                    <a:close/>
                  </a:path>
                </a:pathLst>
              </a:custGeom>
              <a:solidFill>
                <a:srgbClr val="A3A5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pic>
          <p:nvPicPr>
            <p:cNvPr id="126" name="image6.tif" descr="d:\program files (x86)\360se6\User Data\temp\t0165c2c3d29a6c7d77.jpg"/>
            <p:cNvPicPr/>
            <p:nvPr/>
          </p:nvPicPr>
          <p:blipFill>
            <a:blip r:embed="rId5">
              <a:extLst/>
            </a:blip>
            <a:srcRect l="11377" t="7035" r="38400" b="17199"/>
            <a:stretch>
              <a:fillRect/>
            </a:stretch>
          </p:blipFill>
          <p:spPr>
            <a:xfrm>
              <a:off x="386921" y="0"/>
              <a:ext cx="876613" cy="1216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" name="Shape 127"/>
            <p:cNvSpPr/>
            <p:nvPr/>
          </p:nvSpPr>
          <p:spPr>
            <a:xfrm>
              <a:off x="283178" y="1170367"/>
              <a:ext cx="865893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0000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000">
                  <a:solidFill>
                    <a:srgbClr val="FF0000"/>
                  </a:solidFill>
                </a:rPr>
                <a:t>LDL-C</a:t>
              </a:r>
            </a:p>
          </p:txBody>
        </p:sp>
      </p:grp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胆固醇是导致心血管疾病的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元凶</a:t>
            </a:r>
            <a:r>
              <a:rPr b="1" sz="280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131" name="Shape 131"/>
          <p:cNvSpPr/>
          <p:nvPr/>
        </p:nvSpPr>
        <p:spPr>
          <a:xfrm>
            <a:off x="878305" y="1484784"/>
            <a:ext cx="7913080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431800" indent="-431800">
              <a:spcBef>
                <a:spcPts val="12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动脉粥样硬化斑块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使血管腔变得狭窄或堵塞，进而导致心绞痛、心肌梗死、脑卒中（中风）等心血管疾病</a:t>
            </a:r>
            <a:endParaRPr b="1" sz="240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64859" y="1484783"/>
            <a:ext cx="1193717" cy="464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516" y="0"/>
                </a:moveTo>
                <a:lnTo>
                  <a:pt x="21600" y="10800"/>
                </a:lnTo>
                <a:lnTo>
                  <a:pt x="13516" y="21600"/>
                </a:lnTo>
                <a:lnTo>
                  <a:pt x="13516" y="18022"/>
                </a:lnTo>
                <a:cubicBezTo>
                  <a:pt x="9011" y="18371"/>
                  <a:pt x="3083" y="16100"/>
                  <a:pt x="0" y="19070"/>
                </a:cubicBezTo>
                <a:lnTo>
                  <a:pt x="8005" y="3578"/>
                </a:lnTo>
                <a:lnTo>
                  <a:pt x="13516" y="3578"/>
                </a:lnTo>
                <a:lnTo>
                  <a:pt x="13516" y="0"/>
                </a:lnTo>
                <a:close/>
              </a:path>
            </a:pathLst>
          </a:custGeom>
          <a:gradFill>
            <a:gsLst>
              <a:gs pos="12000">
                <a:srgbClr val="FED67E"/>
              </a:gs>
              <a:gs pos="30000">
                <a:srgbClr val="E69D02"/>
              </a:gs>
              <a:gs pos="35000">
                <a:srgbClr val="B46904"/>
              </a:gs>
              <a:gs pos="52000">
                <a:srgbClr val="D5A100"/>
              </a:gs>
              <a:gs pos="77000">
                <a:srgbClr val="FFC000"/>
              </a:gs>
            </a:gsLst>
            <a:lin ang="2400000"/>
          </a:gradFill>
          <a:ln w="28575">
            <a:solidFill>
              <a:srgbClr val="FED67E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1088837" y="5321377"/>
            <a:ext cx="791219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“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”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胆固醇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LDL-C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：心血管疾病防治的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首要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目标</a:t>
            </a:r>
          </a:p>
        </p:txBody>
      </p:sp>
      <p:pic>
        <p:nvPicPr>
          <p:cNvPr id="134" name="image9.tif" descr="http://image.wenweipo.com/2007/09/18/ot0918d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0606" y="3335563"/>
            <a:ext cx="2440938" cy="122239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3120823" y="2750173"/>
            <a:ext cx="2584453" cy="3505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动脉粥样硬化斑块</a:t>
            </a:r>
          </a:p>
        </p:txBody>
      </p:sp>
      <p:sp>
        <p:nvSpPr>
          <p:cNvPr id="136" name="Shape 136"/>
          <p:cNvSpPr/>
          <p:nvPr/>
        </p:nvSpPr>
        <p:spPr>
          <a:xfrm>
            <a:off x="4413048" y="3150284"/>
            <a:ext cx="374976" cy="904324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5632710" y="3584202"/>
            <a:ext cx="540061" cy="3847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0" tIns="0" rIns="0" bIns="0" anchor="ctr"/>
          <a:lstStyle/>
          <a:p>
            <a:pPr lvl="0" algn="ctr"/>
          </a:p>
        </p:txBody>
      </p:sp>
      <p:pic>
        <p:nvPicPr>
          <p:cNvPr id="138" name="image11.jpg" descr="E:\辉瑞\立普妥\2012年度项目\SPC卒中专病门诊项目--D02-PFZ-LPT-D-201204-008\设计\手绘图片\p05.jpg"/>
          <p:cNvPicPr/>
          <p:nvPr/>
        </p:nvPicPr>
        <p:blipFill>
          <a:blip r:embed="rId3">
            <a:extLst/>
          </a:blip>
          <a:srcRect l="3920" t="34189" r="3920" b="34189"/>
          <a:stretch>
            <a:fillRect/>
          </a:stretch>
        </p:blipFill>
        <p:spPr>
          <a:xfrm>
            <a:off x="6172770" y="3387356"/>
            <a:ext cx="2151662" cy="734104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6601728" y="2777987"/>
            <a:ext cx="1374141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心血管疾病</a:t>
            </a:r>
          </a:p>
        </p:txBody>
      </p:sp>
      <p:sp>
        <p:nvSpPr>
          <p:cNvPr id="140" name="Shape 140"/>
          <p:cNvSpPr/>
          <p:nvPr/>
        </p:nvSpPr>
        <p:spPr>
          <a:xfrm>
            <a:off x="2243348" y="2636911"/>
            <a:ext cx="6548035" cy="2039039"/>
          </a:xfrm>
          <a:prstGeom prst="roundRect">
            <a:avLst>
              <a:gd name="adj" fmla="val 16667"/>
            </a:avLst>
          </a:prstGeom>
          <a:ln w="25400">
            <a:solidFill>
              <a:srgbClr val="D99694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7" name="Group 147"/>
          <p:cNvGrpSpPr/>
          <p:nvPr/>
        </p:nvGrpSpPr>
        <p:grpSpPr>
          <a:xfrm>
            <a:off x="895957" y="2898752"/>
            <a:ext cx="1969592" cy="1545600"/>
            <a:chOff x="0" y="0"/>
            <a:chExt cx="1969591" cy="1545598"/>
          </a:xfrm>
        </p:grpSpPr>
        <p:grpSp>
          <p:nvGrpSpPr>
            <p:cNvPr id="144" name="Group 144"/>
            <p:cNvGrpSpPr/>
            <p:nvPr/>
          </p:nvGrpSpPr>
          <p:grpSpPr>
            <a:xfrm>
              <a:off x="0" y="923632"/>
              <a:ext cx="1969592" cy="586084"/>
              <a:chOff x="0" y="0"/>
              <a:chExt cx="1969591" cy="586083"/>
            </a:xfrm>
          </p:grpSpPr>
          <p:sp>
            <p:nvSpPr>
              <p:cNvPr id="141" name="Shape 141"/>
              <p:cNvSpPr/>
              <p:nvPr/>
            </p:nvSpPr>
            <p:spPr>
              <a:xfrm>
                <a:off x="0" y="-1"/>
                <a:ext cx="1969592" cy="4644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823" y="0"/>
                    </a:lnTo>
                    <a:lnTo>
                      <a:pt x="21600" y="0"/>
                    </a:lnTo>
                    <a:lnTo>
                      <a:pt x="14777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3E4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1410" y="464443"/>
                <a:ext cx="1345982" cy="120258"/>
              </a:xfrm>
              <a:prstGeom prst="rect">
                <a:avLst/>
              </a:prstGeom>
              <a:solidFill>
                <a:srgbClr val="BEC0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1345981" y="-1"/>
                <a:ext cx="623611" cy="586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4534"/>
                    </a:moveTo>
                    <a:lnTo>
                      <a:pt x="49" y="21600"/>
                    </a:lnTo>
                    <a:lnTo>
                      <a:pt x="0" y="17117"/>
                    </a:lnTo>
                    <a:lnTo>
                      <a:pt x="21600" y="0"/>
                    </a:lnTo>
                    <a:lnTo>
                      <a:pt x="21600" y="4534"/>
                    </a:lnTo>
                    <a:close/>
                  </a:path>
                </a:pathLst>
              </a:custGeom>
              <a:solidFill>
                <a:srgbClr val="A3A5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pic>
          <p:nvPicPr>
            <p:cNvPr id="145" name="image6.tif" descr="d:\program files (x86)\360se6\User Data\temp\t0165c2c3d29a6c7d77.jpg"/>
            <p:cNvPicPr/>
            <p:nvPr/>
          </p:nvPicPr>
          <p:blipFill>
            <a:blip r:embed="rId4">
              <a:extLst/>
            </a:blip>
            <a:srcRect l="11377" t="7035" r="38400" b="17199"/>
            <a:stretch>
              <a:fillRect/>
            </a:stretch>
          </p:blipFill>
          <p:spPr>
            <a:xfrm>
              <a:off x="386921" y="0"/>
              <a:ext cx="876613" cy="1216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" name="Shape 146"/>
            <p:cNvSpPr/>
            <p:nvPr/>
          </p:nvSpPr>
          <p:spPr>
            <a:xfrm>
              <a:off x="254150" y="1170367"/>
              <a:ext cx="865893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0000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000">
                  <a:solidFill>
                    <a:srgbClr val="FF0000"/>
                  </a:solidFill>
                </a:rPr>
                <a:t>LDL-C</a:t>
              </a:r>
            </a:p>
          </p:txBody>
        </p:sp>
      </p:grpSp>
      <p:sp>
        <p:nvSpPr>
          <p:cNvPr id="148" name="Shape 148"/>
          <p:cNvSpPr/>
          <p:nvPr/>
        </p:nvSpPr>
        <p:spPr>
          <a:xfrm>
            <a:off x="64859" y="5321377"/>
            <a:ext cx="1193717" cy="464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516" y="0"/>
                </a:moveTo>
                <a:lnTo>
                  <a:pt x="21600" y="10800"/>
                </a:lnTo>
                <a:lnTo>
                  <a:pt x="13516" y="21600"/>
                </a:lnTo>
                <a:lnTo>
                  <a:pt x="13516" y="18022"/>
                </a:lnTo>
                <a:cubicBezTo>
                  <a:pt x="9011" y="18371"/>
                  <a:pt x="3083" y="16100"/>
                  <a:pt x="0" y="19070"/>
                </a:cubicBezTo>
                <a:lnTo>
                  <a:pt x="8005" y="3578"/>
                </a:lnTo>
                <a:lnTo>
                  <a:pt x="13516" y="3578"/>
                </a:lnTo>
                <a:lnTo>
                  <a:pt x="13516" y="0"/>
                </a:lnTo>
                <a:close/>
              </a:path>
            </a:pathLst>
          </a:custGeom>
          <a:gradFill>
            <a:gsLst>
              <a:gs pos="12000">
                <a:srgbClr val="FED67E"/>
              </a:gs>
              <a:gs pos="30000">
                <a:srgbClr val="E69D02"/>
              </a:gs>
              <a:gs pos="35000">
                <a:srgbClr val="B46904"/>
              </a:gs>
              <a:gs pos="52000">
                <a:srgbClr val="D5A100"/>
              </a:gs>
              <a:gs pos="77000">
                <a:srgbClr val="FFC000"/>
              </a:gs>
            </a:gsLst>
            <a:lin ang="2400000"/>
          </a:gradFill>
          <a:ln w="28575">
            <a:solidFill>
              <a:srgbClr val="FED67E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好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胆固醇降低游离胆固醇 </a:t>
            </a:r>
          </a:p>
        </p:txBody>
      </p:sp>
      <p:sp>
        <p:nvSpPr>
          <p:cNvPr id="151" name="Shape 151"/>
          <p:cNvSpPr/>
          <p:nvPr/>
        </p:nvSpPr>
        <p:spPr>
          <a:xfrm>
            <a:off x="1057038" y="1403525"/>
            <a:ext cx="7907451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“好”胆固醇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HDL-C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将蓄积在血管中的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胆固醇运送到肝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，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降低血管中胆固醇的沉积，起到抗动脉粥样硬化作用</a:t>
            </a:r>
          </a:p>
        </p:txBody>
      </p:sp>
      <p:sp>
        <p:nvSpPr>
          <p:cNvPr id="152" name="Shape 152"/>
          <p:cNvSpPr/>
          <p:nvPr/>
        </p:nvSpPr>
        <p:spPr>
          <a:xfrm>
            <a:off x="-15923" y="1355020"/>
            <a:ext cx="1193717" cy="464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516" y="0"/>
                </a:moveTo>
                <a:lnTo>
                  <a:pt x="21600" y="10800"/>
                </a:lnTo>
                <a:lnTo>
                  <a:pt x="13516" y="21600"/>
                </a:lnTo>
                <a:lnTo>
                  <a:pt x="13516" y="18022"/>
                </a:lnTo>
                <a:cubicBezTo>
                  <a:pt x="9011" y="18371"/>
                  <a:pt x="3083" y="16100"/>
                  <a:pt x="0" y="19070"/>
                </a:cubicBezTo>
                <a:lnTo>
                  <a:pt x="8005" y="3578"/>
                </a:lnTo>
                <a:lnTo>
                  <a:pt x="13516" y="3578"/>
                </a:lnTo>
                <a:lnTo>
                  <a:pt x="13516" y="0"/>
                </a:lnTo>
                <a:close/>
              </a:path>
            </a:pathLst>
          </a:custGeom>
          <a:gradFill>
            <a:gsLst>
              <a:gs pos="12000">
                <a:srgbClr val="FED67E"/>
              </a:gs>
              <a:gs pos="30000">
                <a:srgbClr val="E69D02"/>
              </a:gs>
              <a:gs pos="35000">
                <a:srgbClr val="B46904"/>
              </a:gs>
              <a:gs pos="52000">
                <a:srgbClr val="D5A100"/>
              </a:gs>
              <a:gs pos="77000">
                <a:srgbClr val="FFC000"/>
              </a:gs>
            </a:gsLst>
            <a:lin ang="2400000"/>
          </a:gradFill>
          <a:ln w="28575">
            <a:solidFill>
              <a:srgbClr val="FED67E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-15923" y="5033302"/>
            <a:ext cx="1193717" cy="464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516" y="0"/>
                </a:moveTo>
                <a:lnTo>
                  <a:pt x="21600" y="10800"/>
                </a:lnTo>
                <a:lnTo>
                  <a:pt x="13516" y="21600"/>
                </a:lnTo>
                <a:lnTo>
                  <a:pt x="13516" y="18022"/>
                </a:lnTo>
                <a:cubicBezTo>
                  <a:pt x="9011" y="18371"/>
                  <a:pt x="3083" y="16100"/>
                  <a:pt x="0" y="19070"/>
                </a:cubicBezTo>
                <a:lnTo>
                  <a:pt x="8005" y="3578"/>
                </a:lnTo>
                <a:lnTo>
                  <a:pt x="13516" y="3578"/>
                </a:lnTo>
                <a:lnTo>
                  <a:pt x="13516" y="0"/>
                </a:lnTo>
                <a:close/>
              </a:path>
            </a:pathLst>
          </a:custGeom>
          <a:gradFill>
            <a:gsLst>
              <a:gs pos="12000">
                <a:srgbClr val="FED67E"/>
              </a:gs>
              <a:gs pos="30000">
                <a:srgbClr val="E69D02"/>
              </a:gs>
              <a:gs pos="35000">
                <a:srgbClr val="B46904"/>
              </a:gs>
              <a:gs pos="52000">
                <a:srgbClr val="D5A100"/>
              </a:gs>
              <a:gs pos="77000">
                <a:srgbClr val="FFC000"/>
              </a:gs>
            </a:gsLst>
            <a:lin ang="2400000"/>
          </a:gradFill>
          <a:ln w="28575">
            <a:solidFill>
              <a:srgbClr val="FED67E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1117416" y="4941168"/>
            <a:ext cx="7786693" cy="117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“好”胆固醇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HDL-C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水平   ，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则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患心血管疾病的风险   </a:t>
            </a:r>
            <a:endParaRPr b="1" sz="24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“好”胆固醇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HDL-C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水平   ，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则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患心血管疾病的风险   </a:t>
            </a:r>
          </a:p>
        </p:txBody>
      </p:sp>
      <p:grpSp>
        <p:nvGrpSpPr>
          <p:cNvPr id="164" name="Group 164"/>
          <p:cNvGrpSpPr/>
          <p:nvPr/>
        </p:nvGrpSpPr>
        <p:grpSpPr>
          <a:xfrm>
            <a:off x="2188629" y="2403558"/>
            <a:ext cx="6548035" cy="2039038"/>
            <a:chOff x="0" y="0"/>
            <a:chExt cx="6548033" cy="2039037"/>
          </a:xfrm>
        </p:grpSpPr>
        <p:pic>
          <p:nvPicPr>
            <p:cNvPr id="155" name="image8.tif"/>
            <p:cNvPicPr/>
            <p:nvPr/>
          </p:nvPicPr>
          <p:blipFill>
            <a:blip r:embed="rId3">
              <a:extLst/>
            </a:blip>
            <a:srcRect l="9878" t="6847" r="8265" b="7126"/>
            <a:stretch>
              <a:fillRect/>
            </a:stretch>
          </p:blipFill>
          <p:spPr>
            <a:xfrm>
              <a:off x="451872" y="81585"/>
              <a:ext cx="2490635" cy="19574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6" name="Shape 156"/>
            <p:cNvSpPr/>
            <p:nvPr/>
          </p:nvSpPr>
          <p:spPr>
            <a:xfrm>
              <a:off x="2189227" y="1462206"/>
              <a:ext cx="171478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000"/>
                <a:t>“好”胆固醇</a:t>
              </a:r>
            </a:p>
          </p:txBody>
        </p:sp>
        <p:grpSp>
          <p:nvGrpSpPr>
            <p:cNvPr id="160" name="Group 160"/>
            <p:cNvGrpSpPr/>
            <p:nvPr/>
          </p:nvGrpSpPr>
          <p:grpSpPr>
            <a:xfrm>
              <a:off x="0" y="0"/>
              <a:ext cx="6548034" cy="2039038"/>
              <a:chOff x="0" y="0"/>
              <a:chExt cx="6548033" cy="2039037"/>
            </a:xfrm>
          </p:grpSpPr>
          <p:pic>
            <p:nvPicPr>
              <p:cNvPr id="157" name="image12.png" descr="d:\program files (x86)\360se6\User Data\temp\U8737P1332DT20140901101859.png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4666794" y="282377"/>
                <a:ext cx="1554721" cy="153114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58" name="Shape 158"/>
              <p:cNvSpPr/>
              <p:nvPr/>
            </p:nvSpPr>
            <p:spPr>
              <a:xfrm>
                <a:off x="3956820" y="803048"/>
                <a:ext cx="516951" cy="43294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25400" cap="flat">
                <a:solidFill>
                  <a:srgbClr val="C0504D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0" y="0"/>
                <a:ext cx="6548034" cy="2039038"/>
              </a:xfrm>
              <a:prstGeom prst="roundRect">
                <a:avLst>
                  <a:gd name="adj" fmla="val 16667"/>
                </a:avLst>
              </a:prstGeom>
              <a:noFill/>
              <a:ln w="25400" cap="flat">
                <a:solidFill>
                  <a:srgbClr val="D99694"/>
                </a:solidFill>
                <a:prstDash val="solid"/>
                <a:bevel/>
              </a:ln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pic>
          <p:nvPicPr>
            <p:cNvPr id="161" name="image10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938026" y="948868"/>
              <a:ext cx="1156881" cy="1606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image10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994668" y="338410"/>
              <a:ext cx="1156881" cy="1606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" name="Shape 163"/>
            <p:cNvSpPr/>
            <p:nvPr/>
          </p:nvSpPr>
          <p:spPr>
            <a:xfrm>
              <a:off x="2203338" y="370852"/>
              <a:ext cx="160989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A6A6A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A6A6A6"/>
                  </a:solidFill>
                </a:rPr>
                <a:t>“坏”胆固醇</a:t>
              </a:r>
            </a:p>
          </p:txBody>
        </p:sp>
      </p:grpSp>
      <p:grpSp>
        <p:nvGrpSpPr>
          <p:cNvPr id="171" name="Group 171"/>
          <p:cNvGrpSpPr/>
          <p:nvPr/>
        </p:nvGrpSpPr>
        <p:grpSpPr>
          <a:xfrm>
            <a:off x="709077" y="2485144"/>
            <a:ext cx="1969592" cy="1613053"/>
            <a:chOff x="0" y="0"/>
            <a:chExt cx="1969591" cy="1613052"/>
          </a:xfrm>
        </p:grpSpPr>
        <p:grpSp>
          <p:nvGrpSpPr>
            <p:cNvPr id="168" name="Group 168"/>
            <p:cNvGrpSpPr/>
            <p:nvPr/>
          </p:nvGrpSpPr>
          <p:grpSpPr>
            <a:xfrm>
              <a:off x="0" y="1007463"/>
              <a:ext cx="1969592" cy="586084"/>
              <a:chOff x="0" y="0"/>
              <a:chExt cx="1969591" cy="586083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0" y="-1"/>
                <a:ext cx="1969592" cy="4644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823" y="0"/>
                    </a:lnTo>
                    <a:lnTo>
                      <a:pt x="21600" y="0"/>
                    </a:lnTo>
                    <a:lnTo>
                      <a:pt x="14777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3E4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1410" y="464443"/>
                <a:ext cx="1345982" cy="120258"/>
              </a:xfrm>
              <a:prstGeom prst="rect">
                <a:avLst/>
              </a:prstGeom>
              <a:solidFill>
                <a:srgbClr val="BEC0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1345981" y="-1"/>
                <a:ext cx="623611" cy="586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4534"/>
                    </a:moveTo>
                    <a:lnTo>
                      <a:pt x="49" y="21600"/>
                    </a:lnTo>
                    <a:lnTo>
                      <a:pt x="0" y="17117"/>
                    </a:lnTo>
                    <a:lnTo>
                      <a:pt x="21600" y="0"/>
                    </a:lnTo>
                    <a:lnTo>
                      <a:pt x="21600" y="4534"/>
                    </a:lnTo>
                    <a:close/>
                  </a:path>
                </a:pathLst>
              </a:custGeom>
              <a:solidFill>
                <a:srgbClr val="A3A5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pic>
          <p:nvPicPr>
            <p:cNvPr id="169" name="image7.tif" descr="d:\program files (x86)\360se6\User Data\temp\2007716945433_2.jp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68883" y="0"/>
              <a:ext cx="1368067" cy="1336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Shape 170"/>
            <p:cNvSpPr/>
            <p:nvPr/>
          </p:nvSpPr>
          <p:spPr>
            <a:xfrm>
              <a:off x="247551" y="1237822"/>
              <a:ext cx="894171" cy="3752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0000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000">
                  <a:solidFill>
                    <a:srgbClr val="FF0000"/>
                  </a:solidFill>
                </a:rPr>
                <a:t>HDL-C</a:t>
              </a:r>
            </a:p>
          </p:txBody>
        </p:sp>
      </p:grpSp>
      <p:sp>
        <p:nvSpPr>
          <p:cNvPr id="172" name="Shape 172"/>
          <p:cNvSpPr/>
          <p:nvPr/>
        </p:nvSpPr>
        <p:spPr>
          <a:xfrm>
            <a:off x="4613885" y="5680386"/>
            <a:ext cx="432049" cy="54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8581"/>
                </a:moveTo>
                <a:lnTo>
                  <a:pt x="10800" y="0"/>
                </a:lnTo>
                <a:lnTo>
                  <a:pt x="21600" y="8581"/>
                </a:lnTo>
                <a:lnTo>
                  <a:pt x="16200" y="8581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8581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 rot="10800000">
            <a:off x="4580885" y="5026216"/>
            <a:ext cx="432049" cy="54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8581"/>
                </a:moveTo>
                <a:lnTo>
                  <a:pt x="10800" y="0"/>
                </a:lnTo>
                <a:lnTo>
                  <a:pt x="21600" y="8581"/>
                </a:lnTo>
                <a:lnTo>
                  <a:pt x="16200" y="8581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8581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8268758" y="4988531"/>
            <a:ext cx="432049" cy="54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8581"/>
                </a:moveTo>
                <a:lnTo>
                  <a:pt x="10800" y="0"/>
                </a:lnTo>
                <a:lnTo>
                  <a:pt x="21600" y="8581"/>
                </a:lnTo>
                <a:lnTo>
                  <a:pt x="16200" y="8581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8581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Shape 175"/>
          <p:cNvSpPr/>
          <p:nvPr/>
        </p:nvSpPr>
        <p:spPr>
          <a:xfrm rot="10800000">
            <a:off x="8268758" y="5722172"/>
            <a:ext cx="432049" cy="54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8581"/>
                </a:moveTo>
                <a:lnTo>
                  <a:pt x="10800" y="0"/>
                </a:lnTo>
                <a:lnTo>
                  <a:pt x="21600" y="8581"/>
                </a:lnTo>
                <a:lnTo>
                  <a:pt x="16200" y="8581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8581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总胆固醇（</a:t>
            </a:r>
            <a:r>
              <a:rPr b="1" sz="2800">
                <a:solidFill>
                  <a:srgbClr val="FFFFFF"/>
                </a:solidFill>
              </a:rPr>
              <a:t>TC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）</a:t>
            </a:r>
          </a:p>
        </p:txBody>
      </p:sp>
      <p:sp>
        <p:nvSpPr>
          <p:cNvPr id="180" name="Shape 180"/>
          <p:cNvSpPr/>
          <p:nvPr/>
        </p:nvSpPr>
        <p:spPr>
          <a:xfrm>
            <a:off x="780508" y="1377413"/>
            <a:ext cx="8158193" cy="837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431800" indent="-431800">
              <a:spcBef>
                <a:spcPts val="1200"/>
              </a:spcBef>
              <a:buSzPct val="100000"/>
              <a:buFont typeface="Arial"/>
              <a:buChar char="•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总胆固醇某些情况下可以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提示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LDL-C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的水平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，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对于心血管事件的预防，最重要的指标还是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LDL-C </a:t>
            </a:r>
          </a:p>
        </p:txBody>
      </p:sp>
      <p:sp>
        <p:nvSpPr>
          <p:cNvPr id="181" name="Shape 181"/>
          <p:cNvSpPr/>
          <p:nvPr/>
        </p:nvSpPr>
        <p:spPr>
          <a:xfrm>
            <a:off x="-87914" y="1340767"/>
            <a:ext cx="1193717" cy="464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516" y="0"/>
                </a:moveTo>
                <a:lnTo>
                  <a:pt x="21600" y="10800"/>
                </a:lnTo>
                <a:lnTo>
                  <a:pt x="13516" y="21600"/>
                </a:lnTo>
                <a:lnTo>
                  <a:pt x="13516" y="18022"/>
                </a:lnTo>
                <a:cubicBezTo>
                  <a:pt x="9011" y="18371"/>
                  <a:pt x="3083" y="16100"/>
                  <a:pt x="0" y="19070"/>
                </a:cubicBezTo>
                <a:lnTo>
                  <a:pt x="8005" y="3578"/>
                </a:lnTo>
                <a:lnTo>
                  <a:pt x="13516" y="3578"/>
                </a:lnTo>
                <a:lnTo>
                  <a:pt x="13516" y="0"/>
                </a:lnTo>
                <a:close/>
              </a:path>
            </a:pathLst>
          </a:custGeom>
          <a:gradFill>
            <a:gsLst>
              <a:gs pos="12000">
                <a:srgbClr val="FED67E"/>
              </a:gs>
              <a:gs pos="30000">
                <a:srgbClr val="E69D02"/>
              </a:gs>
              <a:gs pos="35000">
                <a:srgbClr val="B46904"/>
              </a:gs>
              <a:gs pos="52000">
                <a:srgbClr val="D5A100"/>
              </a:gs>
              <a:gs pos="77000">
                <a:srgbClr val="FFC000"/>
              </a:gs>
            </a:gsLst>
            <a:lin ang="2400000"/>
          </a:gradFill>
          <a:ln w="28575">
            <a:solidFill>
              <a:srgbClr val="FED67E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-87914" y="2778993"/>
            <a:ext cx="1193717" cy="464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516" y="0"/>
                </a:moveTo>
                <a:lnTo>
                  <a:pt x="21600" y="10800"/>
                </a:lnTo>
                <a:lnTo>
                  <a:pt x="13516" y="21600"/>
                </a:lnTo>
                <a:lnTo>
                  <a:pt x="13516" y="18022"/>
                </a:lnTo>
                <a:cubicBezTo>
                  <a:pt x="9011" y="18371"/>
                  <a:pt x="3083" y="16100"/>
                  <a:pt x="0" y="19070"/>
                </a:cubicBezTo>
                <a:lnTo>
                  <a:pt x="8005" y="3578"/>
                </a:lnTo>
                <a:lnTo>
                  <a:pt x="13516" y="3578"/>
                </a:lnTo>
                <a:lnTo>
                  <a:pt x="13516" y="0"/>
                </a:lnTo>
                <a:close/>
              </a:path>
            </a:pathLst>
          </a:custGeom>
          <a:gradFill>
            <a:gsLst>
              <a:gs pos="12000">
                <a:srgbClr val="FED67E"/>
              </a:gs>
              <a:gs pos="30000">
                <a:srgbClr val="E69D02"/>
              </a:gs>
              <a:gs pos="35000">
                <a:srgbClr val="B46904"/>
              </a:gs>
              <a:gs pos="52000">
                <a:srgbClr val="D5A100"/>
              </a:gs>
              <a:gs pos="77000">
                <a:srgbClr val="FFC000"/>
              </a:gs>
            </a:gsLst>
            <a:lin ang="2400000"/>
          </a:gradFill>
          <a:ln w="28575">
            <a:solidFill>
              <a:srgbClr val="FED67E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85" name="Group 185"/>
          <p:cNvGrpSpPr/>
          <p:nvPr/>
        </p:nvGrpSpPr>
        <p:grpSpPr>
          <a:xfrm>
            <a:off x="966217" y="3600686"/>
            <a:ext cx="1024858" cy="497477"/>
            <a:chOff x="0" y="0"/>
            <a:chExt cx="1024857" cy="497475"/>
          </a:xfrm>
        </p:grpSpPr>
        <p:pic>
          <p:nvPicPr>
            <p:cNvPr id="183" name="image13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485343" cy="497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4" name="image14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85342" y="1"/>
              <a:ext cx="539516" cy="497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1" name="Group 251"/>
          <p:cNvGrpSpPr/>
          <p:nvPr/>
        </p:nvGrpSpPr>
        <p:grpSpPr>
          <a:xfrm>
            <a:off x="980436" y="5166026"/>
            <a:ext cx="919328" cy="567230"/>
            <a:chOff x="0" y="0"/>
            <a:chExt cx="919327" cy="567229"/>
          </a:xfrm>
        </p:grpSpPr>
        <p:sp>
          <p:nvSpPr>
            <p:cNvPr id="186" name="Shape 186"/>
            <p:cNvSpPr/>
            <p:nvPr/>
          </p:nvSpPr>
          <p:spPr>
            <a:xfrm>
              <a:off x="219953" y="266135"/>
              <a:ext cx="71124" cy="292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534"/>
                  </a:moveTo>
                  <a:lnTo>
                    <a:pt x="139" y="3584"/>
                  </a:lnTo>
                  <a:lnTo>
                    <a:pt x="581" y="3723"/>
                  </a:lnTo>
                  <a:lnTo>
                    <a:pt x="1231" y="3945"/>
                  </a:lnTo>
                  <a:lnTo>
                    <a:pt x="2090" y="4246"/>
                  </a:lnTo>
                  <a:lnTo>
                    <a:pt x="3112" y="4612"/>
                  </a:lnTo>
                  <a:lnTo>
                    <a:pt x="4227" y="5035"/>
                  </a:lnTo>
                  <a:lnTo>
                    <a:pt x="5458" y="5507"/>
                  </a:lnTo>
                  <a:lnTo>
                    <a:pt x="6712" y="6029"/>
                  </a:lnTo>
                  <a:lnTo>
                    <a:pt x="7339" y="6296"/>
                  </a:lnTo>
                  <a:lnTo>
                    <a:pt x="7990" y="6574"/>
                  </a:lnTo>
                  <a:lnTo>
                    <a:pt x="8640" y="6863"/>
                  </a:lnTo>
                  <a:lnTo>
                    <a:pt x="9244" y="7152"/>
                  </a:lnTo>
                  <a:lnTo>
                    <a:pt x="9848" y="7446"/>
                  </a:lnTo>
                  <a:lnTo>
                    <a:pt x="10428" y="7741"/>
                  </a:lnTo>
                  <a:lnTo>
                    <a:pt x="10986" y="8041"/>
                  </a:lnTo>
                  <a:lnTo>
                    <a:pt x="11520" y="8341"/>
                  </a:lnTo>
                  <a:lnTo>
                    <a:pt x="12008" y="8641"/>
                  </a:lnTo>
                  <a:lnTo>
                    <a:pt x="12449" y="8941"/>
                  </a:lnTo>
                  <a:lnTo>
                    <a:pt x="12867" y="9241"/>
                  </a:lnTo>
                  <a:lnTo>
                    <a:pt x="13239" y="9536"/>
                  </a:lnTo>
                  <a:lnTo>
                    <a:pt x="13541" y="9825"/>
                  </a:lnTo>
                  <a:lnTo>
                    <a:pt x="13796" y="10114"/>
                  </a:lnTo>
                  <a:lnTo>
                    <a:pt x="13982" y="10392"/>
                  </a:lnTo>
                  <a:lnTo>
                    <a:pt x="14098" y="10664"/>
                  </a:lnTo>
                  <a:lnTo>
                    <a:pt x="14145" y="10947"/>
                  </a:lnTo>
                  <a:lnTo>
                    <a:pt x="14214" y="11253"/>
                  </a:lnTo>
                  <a:lnTo>
                    <a:pt x="14261" y="11592"/>
                  </a:lnTo>
                  <a:lnTo>
                    <a:pt x="14284" y="11948"/>
                  </a:lnTo>
                  <a:lnTo>
                    <a:pt x="14284" y="12709"/>
                  </a:lnTo>
                  <a:lnTo>
                    <a:pt x="14237" y="13531"/>
                  </a:lnTo>
                  <a:lnTo>
                    <a:pt x="14191" y="14404"/>
                  </a:lnTo>
                  <a:lnTo>
                    <a:pt x="14075" y="15287"/>
                  </a:lnTo>
                  <a:lnTo>
                    <a:pt x="13959" y="16176"/>
                  </a:lnTo>
                  <a:lnTo>
                    <a:pt x="13866" y="17060"/>
                  </a:lnTo>
                  <a:lnTo>
                    <a:pt x="13750" y="17905"/>
                  </a:lnTo>
                  <a:lnTo>
                    <a:pt x="13657" y="18699"/>
                  </a:lnTo>
                  <a:lnTo>
                    <a:pt x="13541" y="19416"/>
                  </a:lnTo>
                  <a:lnTo>
                    <a:pt x="13494" y="20050"/>
                  </a:lnTo>
                  <a:lnTo>
                    <a:pt x="13471" y="20578"/>
                  </a:lnTo>
                  <a:lnTo>
                    <a:pt x="13494" y="20978"/>
                  </a:lnTo>
                  <a:lnTo>
                    <a:pt x="13517" y="21122"/>
                  </a:lnTo>
                  <a:lnTo>
                    <a:pt x="13564" y="21233"/>
                  </a:lnTo>
                  <a:lnTo>
                    <a:pt x="13634" y="21300"/>
                  </a:lnTo>
                  <a:lnTo>
                    <a:pt x="13726" y="21322"/>
                  </a:lnTo>
                  <a:lnTo>
                    <a:pt x="14237" y="21350"/>
                  </a:lnTo>
                  <a:lnTo>
                    <a:pt x="14981" y="21378"/>
                  </a:lnTo>
                  <a:lnTo>
                    <a:pt x="15863" y="21411"/>
                  </a:lnTo>
                  <a:lnTo>
                    <a:pt x="16815" y="21450"/>
                  </a:lnTo>
                  <a:lnTo>
                    <a:pt x="17768" y="21494"/>
                  </a:lnTo>
                  <a:lnTo>
                    <a:pt x="18674" y="21533"/>
                  </a:lnTo>
                  <a:lnTo>
                    <a:pt x="19394" y="21572"/>
                  </a:lnTo>
                  <a:lnTo>
                    <a:pt x="19928" y="21600"/>
                  </a:lnTo>
                  <a:lnTo>
                    <a:pt x="19997" y="21578"/>
                  </a:lnTo>
                  <a:lnTo>
                    <a:pt x="20090" y="21494"/>
                  </a:lnTo>
                  <a:lnTo>
                    <a:pt x="20183" y="21372"/>
                  </a:lnTo>
                  <a:lnTo>
                    <a:pt x="20276" y="21200"/>
                  </a:lnTo>
                  <a:lnTo>
                    <a:pt x="20392" y="20978"/>
                  </a:lnTo>
                  <a:lnTo>
                    <a:pt x="20485" y="20716"/>
                  </a:lnTo>
                  <a:lnTo>
                    <a:pt x="20601" y="20422"/>
                  </a:lnTo>
                  <a:lnTo>
                    <a:pt x="20694" y="20088"/>
                  </a:lnTo>
                  <a:lnTo>
                    <a:pt x="20903" y="19333"/>
                  </a:lnTo>
                  <a:lnTo>
                    <a:pt x="21089" y="18460"/>
                  </a:lnTo>
                  <a:lnTo>
                    <a:pt x="21228" y="17521"/>
                  </a:lnTo>
                  <a:lnTo>
                    <a:pt x="21368" y="16515"/>
                  </a:lnTo>
                  <a:lnTo>
                    <a:pt x="21507" y="15476"/>
                  </a:lnTo>
                  <a:lnTo>
                    <a:pt x="21577" y="14426"/>
                  </a:lnTo>
                  <a:lnTo>
                    <a:pt x="21600" y="13904"/>
                  </a:lnTo>
                  <a:lnTo>
                    <a:pt x="21600" y="12881"/>
                  </a:lnTo>
                  <a:lnTo>
                    <a:pt x="21577" y="12392"/>
                  </a:lnTo>
                  <a:lnTo>
                    <a:pt x="21530" y="11909"/>
                  </a:lnTo>
                  <a:lnTo>
                    <a:pt x="21484" y="11447"/>
                  </a:lnTo>
                  <a:lnTo>
                    <a:pt x="21414" y="11014"/>
                  </a:lnTo>
                  <a:lnTo>
                    <a:pt x="21321" y="10597"/>
                  </a:lnTo>
                  <a:lnTo>
                    <a:pt x="21228" y="10208"/>
                  </a:lnTo>
                  <a:lnTo>
                    <a:pt x="21112" y="9847"/>
                  </a:lnTo>
                  <a:lnTo>
                    <a:pt x="20996" y="9525"/>
                  </a:lnTo>
                  <a:lnTo>
                    <a:pt x="20439" y="8641"/>
                  </a:lnTo>
                  <a:lnTo>
                    <a:pt x="19974" y="7985"/>
                  </a:lnTo>
                  <a:lnTo>
                    <a:pt x="19440" y="7285"/>
                  </a:lnTo>
                  <a:lnTo>
                    <a:pt x="18859" y="6541"/>
                  </a:lnTo>
                  <a:lnTo>
                    <a:pt x="18232" y="5779"/>
                  </a:lnTo>
                  <a:lnTo>
                    <a:pt x="17582" y="5012"/>
                  </a:lnTo>
                  <a:lnTo>
                    <a:pt x="16908" y="4251"/>
                  </a:lnTo>
                  <a:lnTo>
                    <a:pt x="16235" y="3506"/>
                  </a:lnTo>
                  <a:lnTo>
                    <a:pt x="15585" y="2801"/>
                  </a:lnTo>
                  <a:lnTo>
                    <a:pt x="14981" y="2145"/>
                  </a:lnTo>
                  <a:lnTo>
                    <a:pt x="14400" y="1550"/>
                  </a:lnTo>
                  <a:lnTo>
                    <a:pt x="13866" y="1028"/>
                  </a:lnTo>
                  <a:lnTo>
                    <a:pt x="13401" y="600"/>
                  </a:lnTo>
                  <a:lnTo>
                    <a:pt x="13006" y="272"/>
                  </a:lnTo>
                  <a:lnTo>
                    <a:pt x="12844" y="161"/>
                  </a:lnTo>
                  <a:lnTo>
                    <a:pt x="12728" y="67"/>
                  </a:lnTo>
                  <a:lnTo>
                    <a:pt x="12635" y="17"/>
                  </a:lnTo>
                  <a:lnTo>
                    <a:pt x="12565" y="0"/>
                  </a:lnTo>
                  <a:lnTo>
                    <a:pt x="10986" y="445"/>
                  </a:lnTo>
                  <a:lnTo>
                    <a:pt x="9430" y="889"/>
                  </a:lnTo>
                  <a:lnTo>
                    <a:pt x="7850" y="1339"/>
                  </a:lnTo>
                  <a:lnTo>
                    <a:pt x="6271" y="1778"/>
                  </a:lnTo>
                  <a:lnTo>
                    <a:pt x="4715" y="2223"/>
                  </a:lnTo>
                  <a:lnTo>
                    <a:pt x="3135" y="2662"/>
                  </a:lnTo>
                  <a:lnTo>
                    <a:pt x="1579" y="3095"/>
                  </a:lnTo>
                  <a:lnTo>
                    <a:pt x="0" y="3534"/>
                  </a:lnTo>
                  <a:close/>
                </a:path>
              </a:pathLst>
            </a:custGeom>
            <a:solidFill>
              <a:srgbClr val="6666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609811" y="280795"/>
              <a:ext cx="81660" cy="286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06" y="0"/>
                  </a:moveTo>
                  <a:lnTo>
                    <a:pt x="7764" y="57"/>
                  </a:lnTo>
                  <a:lnTo>
                    <a:pt x="7641" y="192"/>
                  </a:lnTo>
                  <a:lnTo>
                    <a:pt x="7434" y="424"/>
                  </a:lnTo>
                  <a:lnTo>
                    <a:pt x="7166" y="724"/>
                  </a:lnTo>
                  <a:lnTo>
                    <a:pt x="6856" y="1092"/>
                  </a:lnTo>
                  <a:lnTo>
                    <a:pt x="6484" y="1516"/>
                  </a:lnTo>
                  <a:lnTo>
                    <a:pt x="6092" y="1980"/>
                  </a:lnTo>
                  <a:lnTo>
                    <a:pt x="5679" y="2477"/>
                  </a:lnTo>
                  <a:lnTo>
                    <a:pt x="5266" y="3009"/>
                  </a:lnTo>
                  <a:lnTo>
                    <a:pt x="4894" y="3552"/>
                  </a:lnTo>
                  <a:lnTo>
                    <a:pt x="4502" y="4101"/>
                  </a:lnTo>
                  <a:lnTo>
                    <a:pt x="4130" y="4649"/>
                  </a:lnTo>
                  <a:lnTo>
                    <a:pt x="3800" y="5181"/>
                  </a:lnTo>
                  <a:lnTo>
                    <a:pt x="3552" y="5690"/>
                  </a:lnTo>
                  <a:lnTo>
                    <a:pt x="3449" y="5933"/>
                  </a:lnTo>
                  <a:lnTo>
                    <a:pt x="3345" y="6171"/>
                  </a:lnTo>
                  <a:lnTo>
                    <a:pt x="3263" y="6391"/>
                  </a:lnTo>
                  <a:lnTo>
                    <a:pt x="3221" y="6606"/>
                  </a:lnTo>
                  <a:lnTo>
                    <a:pt x="3118" y="7002"/>
                  </a:lnTo>
                  <a:lnTo>
                    <a:pt x="3015" y="7370"/>
                  </a:lnTo>
                  <a:lnTo>
                    <a:pt x="2850" y="7726"/>
                  </a:lnTo>
                  <a:lnTo>
                    <a:pt x="2561" y="8416"/>
                  </a:lnTo>
                  <a:lnTo>
                    <a:pt x="2354" y="8772"/>
                  </a:lnTo>
                  <a:lnTo>
                    <a:pt x="2189" y="9140"/>
                  </a:lnTo>
                  <a:lnTo>
                    <a:pt x="2024" y="9536"/>
                  </a:lnTo>
                  <a:lnTo>
                    <a:pt x="1817" y="9966"/>
                  </a:lnTo>
                  <a:lnTo>
                    <a:pt x="1652" y="10435"/>
                  </a:lnTo>
                  <a:lnTo>
                    <a:pt x="1487" y="10944"/>
                  </a:lnTo>
                  <a:lnTo>
                    <a:pt x="1301" y="11521"/>
                  </a:lnTo>
                  <a:lnTo>
                    <a:pt x="1156" y="12155"/>
                  </a:lnTo>
                  <a:lnTo>
                    <a:pt x="1033" y="12856"/>
                  </a:lnTo>
                  <a:lnTo>
                    <a:pt x="909" y="13642"/>
                  </a:lnTo>
                  <a:lnTo>
                    <a:pt x="805" y="14513"/>
                  </a:lnTo>
                  <a:lnTo>
                    <a:pt x="702" y="15395"/>
                  </a:lnTo>
                  <a:lnTo>
                    <a:pt x="599" y="16204"/>
                  </a:lnTo>
                  <a:lnTo>
                    <a:pt x="516" y="16945"/>
                  </a:lnTo>
                  <a:lnTo>
                    <a:pt x="454" y="17613"/>
                  </a:lnTo>
                  <a:lnTo>
                    <a:pt x="351" y="18218"/>
                  </a:lnTo>
                  <a:lnTo>
                    <a:pt x="289" y="18761"/>
                  </a:lnTo>
                  <a:lnTo>
                    <a:pt x="227" y="19236"/>
                  </a:lnTo>
                  <a:lnTo>
                    <a:pt x="186" y="19654"/>
                  </a:lnTo>
                  <a:lnTo>
                    <a:pt x="145" y="20016"/>
                  </a:lnTo>
                  <a:lnTo>
                    <a:pt x="103" y="20322"/>
                  </a:lnTo>
                  <a:lnTo>
                    <a:pt x="83" y="20571"/>
                  </a:lnTo>
                  <a:lnTo>
                    <a:pt x="41" y="20774"/>
                  </a:lnTo>
                  <a:lnTo>
                    <a:pt x="21" y="20927"/>
                  </a:lnTo>
                  <a:lnTo>
                    <a:pt x="21" y="21040"/>
                  </a:lnTo>
                  <a:lnTo>
                    <a:pt x="0" y="21102"/>
                  </a:lnTo>
                  <a:lnTo>
                    <a:pt x="0" y="21119"/>
                  </a:lnTo>
                  <a:lnTo>
                    <a:pt x="165" y="21153"/>
                  </a:lnTo>
                  <a:lnTo>
                    <a:pt x="620" y="21249"/>
                  </a:lnTo>
                  <a:lnTo>
                    <a:pt x="1280" y="21362"/>
                  </a:lnTo>
                  <a:lnTo>
                    <a:pt x="1693" y="21419"/>
                  </a:lnTo>
                  <a:lnTo>
                    <a:pt x="2127" y="21481"/>
                  </a:lnTo>
                  <a:lnTo>
                    <a:pt x="2581" y="21532"/>
                  </a:lnTo>
                  <a:lnTo>
                    <a:pt x="3263" y="21583"/>
                  </a:lnTo>
                  <a:lnTo>
                    <a:pt x="3511" y="21594"/>
                  </a:lnTo>
                  <a:lnTo>
                    <a:pt x="3738" y="21600"/>
                  </a:lnTo>
                  <a:lnTo>
                    <a:pt x="4192" y="21600"/>
                  </a:lnTo>
                  <a:lnTo>
                    <a:pt x="4440" y="21589"/>
                  </a:lnTo>
                  <a:lnTo>
                    <a:pt x="4646" y="21577"/>
                  </a:lnTo>
                  <a:lnTo>
                    <a:pt x="4873" y="21555"/>
                  </a:lnTo>
                  <a:lnTo>
                    <a:pt x="5059" y="21526"/>
                  </a:lnTo>
                  <a:lnTo>
                    <a:pt x="5266" y="21493"/>
                  </a:lnTo>
                  <a:lnTo>
                    <a:pt x="5452" y="21453"/>
                  </a:lnTo>
                  <a:lnTo>
                    <a:pt x="5637" y="21396"/>
                  </a:lnTo>
                  <a:lnTo>
                    <a:pt x="6236" y="21210"/>
                  </a:lnTo>
                  <a:lnTo>
                    <a:pt x="6711" y="21063"/>
                  </a:lnTo>
                  <a:lnTo>
                    <a:pt x="7062" y="20944"/>
                  </a:lnTo>
                  <a:lnTo>
                    <a:pt x="7289" y="20865"/>
                  </a:lnTo>
                  <a:lnTo>
                    <a:pt x="7537" y="20769"/>
                  </a:lnTo>
                  <a:lnTo>
                    <a:pt x="7579" y="20746"/>
                  </a:lnTo>
                  <a:lnTo>
                    <a:pt x="7599" y="20655"/>
                  </a:lnTo>
                  <a:lnTo>
                    <a:pt x="7599" y="20401"/>
                  </a:lnTo>
                  <a:lnTo>
                    <a:pt x="7620" y="19988"/>
                  </a:lnTo>
                  <a:lnTo>
                    <a:pt x="7661" y="19451"/>
                  </a:lnTo>
                  <a:lnTo>
                    <a:pt x="7702" y="18806"/>
                  </a:lnTo>
                  <a:lnTo>
                    <a:pt x="7744" y="18065"/>
                  </a:lnTo>
                  <a:lnTo>
                    <a:pt x="7847" y="17262"/>
                  </a:lnTo>
                  <a:lnTo>
                    <a:pt x="7930" y="16414"/>
                  </a:lnTo>
                  <a:lnTo>
                    <a:pt x="8012" y="15531"/>
                  </a:lnTo>
                  <a:lnTo>
                    <a:pt x="8136" y="14649"/>
                  </a:lnTo>
                  <a:lnTo>
                    <a:pt x="8260" y="13772"/>
                  </a:lnTo>
                  <a:lnTo>
                    <a:pt x="8425" y="12929"/>
                  </a:lnTo>
                  <a:lnTo>
                    <a:pt x="8570" y="12132"/>
                  </a:lnTo>
                  <a:lnTo>
                    <a:pt x="8756" y="11408"/>
                  </a:lnTo>
                  <a:lnTo>
                    <a:pt x="8880" y="11086"/>
                  </a:lnTo>
                  <a:lnTo>
                    <a:pt x="8962" y="10780"/>
                  </a:lnTo>
                  <a:lnTo>
                    <a:pt x="9086" y="10509"/>
                  </a:lnTo>
                  <a:lnTo>
                    <a:pt x="9189" y="10266"/>
                  </a:lnTo>
                  <a:lnTo>
                    <a:pt x="9334" y="10045"/>
                  </a:lnTo>
                  <a:lnTo>
                    <a:pt x="9664" y="9592"/>
                  </a:lnTo>
                  <a:lnTo>
                    <a:pt x="10119" y="9129"/>
                  </a:lnTo>
                  <a:lnTo>
                    <a:pt x="10408" y="8902"/>
                  </a:lnTo>
                  <a:lnTo>
                    <a:pt x="10676" y="8671"/>
                  </a:lnTo>
                  <a:lnTo>
                    <a:pt x="10986" y="8444"/>
                  </a:lnTo>
                  <a:lnTo>
                    <a:pt x="11296" y="8212"/>
                  </a:lnTo>
                  <a:lnTo>
                    <a:pt x="11647" y="7986"/>
                  </a:lnTo>
                  <a:lnTo>
                    <a:pt x="12018" y="7760"/>
                  </a:lnTo>
                  <a:lnTo>
                    <a:pt x="12411" y="7528"/>
                  </a:lnTo>
                  <a:lnTo>
                    <a:pt x="12782" y="7302"/>
                  </a:lnTo>
                  <a:lnTo>
                    <a:pt x="13195" y="7081"/>
                  </a:lnTo>
                  <a:lnTo>
                    <a:pt x="13629" y="6849"/>
                  </a:lnTo>
                  <a:lnTo>
                    <a:pt x="14063" y="6629"/>
                  </a:lnTo>
                  <a:lnTo>
                    <a:pt x="14517" y="6408"/>
                  </a:lnTo>
                  <a:lnTo>
                    <a:pt x="15426" y="5978"/>
                  </a:lnTo>
                  <a:lnTo>
                    <a:pt x="15901" y="5763"/>
                  </a:lnTo>
                  <a:lnTo>
                    <a:pt x="16850" y="5351"/>
                  </a:lnTo>
                  <a:lnTo>
                    <a:pt x="17821" y="4943"/>
                  </a:lnTo>
                  <a:lnTo>
                    <a:pt x="18792" y="4559"/>
                  </a:lnTo>
                  <a:lnTo>
                    <a:pt x="19721" y="4191"/>
                  </a:lnTo>
                  <a:lnTo>
                    <a:pt x="20671" y="3840"/>
                  </a:lnTo>
                  <a:lnTo>
                    <a:pt x="21600" y="3507"/>
                  </a:lnTo>
                  <a:lnTo>
                    <a:pt x="19886" y="3066"/>
                  </a:lnTo>
                  <a:lnTo>
                    <a:pt x="18131" y="2624"/>
                  </a:lnTo>
                  <a:lnTo>
                    <a:pt x="16417" y="2183"/>
                  </a:lnTo>
                  <a:lnTo>
                    <a:pt x="14662" y="1742"/>
                  </a:lnTo>
                  <a:lnTo>
                    <a:pt x="12948" y="1307"/>
                  </a:lnTo>
                  <a:lnTo>
                    <a:pt x="11213" y="871"/>
                  </a:lnTo>
                  <a:lnTo>
                    <a:pt x="9499" y="436"/>
                  </a:lnTo>
                  <a:lnTo>
                    <a:pt x="7806" y="0"/>
                  </a:lnTo>
                  <a:close/>
                </a:path>
              </a:pathLst>
            </a:custGeom>
            <a:solidFill>
              <a:srgbClr val="6666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472834" y="82321"/>
              <a:ext cx="216003" cy="443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5" y="20962"/>
                  </a:moveTo>
                  <a:lnTo>
                    <a:pt x="941" y="21054"/>
                  </a:lnTo>
                  <a:lnTo>
                    <a:pt x="1389" y="21208"/>
                  </a:lnTo>
                  <a:lnTo>
                    <a:pt x="1612" y="21274"/>
                  </a:lnTo>
                  <a:lnTo>
                    <a:pt x="1836" y="21336"/>
                  </a:lnTo>
                  <a:lnTo>
                    <a:pt x="2060" y="21387"/>
                  </a:lnTo>
                  <a:lnTo>
                    <a:pt x="2299" y="21439"/>
                  </a:lnTo>
                  <a:lnTo>
                    <a:pt x="2530" y="21479"/>
                  </a:lnTo>
                  <a:lnTo>
                    <a:pt x="2762" y="21512"/>
                  </a:lnTo>
                  <a:lnTo>
                    <a:pt x="2993" y="21541"/>
                  </a:lnTo>
                  <a:lnTo>
                    <a:pt x="3232" y="21567"/>
                  </a:lnTo>
                  <a:lnTo>
                    <a:pt x="3464" y="21585"/>
                  </a:lnTo>
                  <a:lnTo>
                    <a:pt x="3695" y="21596"/>
                  </a:lnTo>
                  <a:lnTo>
                    <a:pt x="3934" y="21600"/>
                  </a:lnTo>
                  <a:lnTo>
                    <a:pt x="4173" y="21600"/>
                  </a:lnTo>
                  <a:lnTo>
                    <a:pt x="4413" y="21596"/>
                  </a:lnTo>
                  <a:lnTo>
                    <a:pt x="4652" y="21585"/>
                  </a:lnTo>
                  <a:lnTo>
                    <a:pt x="4891" y="21571"/>
                  </a:lnTo>
                  <a:lnTo>
                    <a:pt x="5130" y="21549"/>
                  </a:lnTo>
                  <a:lnTo>
                    <a:pt x="5369" y="21523"/>
                  </a:lnTo>
                  <a:lnTo>
                    <a:pt x="5601" y="21497"/>
                  </a:lnTo>
                  <a:lnTo>
                    <a:pt x="5847" y="21464"/>
                  </a:lnTo>
                  <a:lnTo>
                    <a:pt x="6087" y="21424"/>
                  </a:lnTo>
                  <a:lnTo>
                    <a:pt x="6318" y="21380"/>
                  </a:lnTo>
                  <a:lnTo>
                    <a:pt x="6565" y="21336"/>
                  </a:lnTo>
                  <a:lnTo>
                    <a:pt x="6796" y="21281"/>
                  </a:lnTo>
                  <a:lnTo>
                    <a:pt x="7028" y="21230"/>
                  </a:lnTo>
                  <a:lnTo>
                    <a:pt x="7267" y="21171"/>
                  </a:lnTo>
                  <a:lnTo>
                    <a:pt x="7506" y="21109"/>
                  </a:lnTo>
                  <a:lnTo>
                    <a:pt x="7737" y="21043"/>
                  </a:lnTo>
                  <a:lnTo>
                    <a:pt x="7961" y="20973"/>
                  </a:lnTo>
                  <a:lnTo>
                    <a:pt x="8193" y="20903"/>
                  </a:lnTo>
                  <a:lnTo>
                    <a:pt x="8169" y="20031"/>
                  </a:lnTo>
                  <a:lnTo>
                    <a:pt x="8146" y="19162"/>
                  </a:lnTo>
                  <a:lnTo>
                    <a:pt x="8115" y="18290"/>
                  </a:lnTo>
                  <a:lnTo>
                    <a:pt x="8092" y="17421"/>
                  </a:lnTo>
                  <a:lnTo>
                    <a:pt x="8069" y="16548"/>
                  </a:lnTo>
                  <a:lnTo>
                    <a:pt x="8031" y="15679"/>
                  </a:lnTo>
                  <a:lnTo>
                    <a:pt x="8007" y="14807"/>
                  </a:lnTo>
                  <a:lnTo>
                    <a:pt x="7977" y="13934"/>
                  </a:lnTo>
                  <a:lnTo>
                    <a:pt x="7953" y="13066"/>
                  </a:lnTo>
                  <a:lnTo>
                    <a:pt x="7923" y="12193"/>
                  </a:lnTo>
                  <a:lnTo>
                    <a:pt x="7899" y="11321"/>
                  </a:lnTo>
                  <a:lnTo>
                    <a:pt x="7838" y="9576"/>
                  </a:lnTo>
                  <a:lnTo>
                    <a:pt x="7815" y="8699"/>
                  </a:lnTo>
                  <a:lnTo>
                    <a:pt x="7791" y="7831"/>
                  </a:lnTo>
                  <a:lnTo>
                    <a:pt x="7768" y="6954"/>
                  </a:lnTo>
                  <a:lnTo>
                    <a:pt x="7969" y="6958"/>
                  </a:lnTo>
                  <a:lnTo>
                    <a:pt x="8193" y="6962"/>
                  </a:lnTo>
                  <a:lnTo>
                    <a:pt x="8424" y="6969"/>
                  </a:lnTo>
                  <a:lnTo>
                    <a:pt x="8663" y="6980"/>
                  </a:lnTo>
                  <a:lnTo>
                    <a:pt x="9180" y="7009"/>
                  </a:lnTo>
                  <a:lnTo>
                    <a:pt x="9720" y="7042"/>
                  </a:lnTo>
                  <a:lnTo>
                    <a:pt x="10283" y="7083"/>
                  </a:lnTo>
                  <a:lnTo>
                    <a:pt x="11456" y="7193"/>
                  </a:lnTo>
                  <a:lnTo>
                    <a:pt x="12057" y="7251"/>
                  </a:lnTo>
                  <a:lnTo>
                    <a:pt x="13245" y="7391"/>
                  </a:lnTo>
                  <a:lnTo>
                    <a:pt x="13824" y="7471"/>
                  </a:lnTo>
                  <a:lnTo>
                    <a:pt x="14372" y="7552"/>
                  </a:lnTo>
                  <a:lnTo>
                    <a:pt x="14634" y="7592"/>
                  </a:lnTo>
                  <a:lnTo>
                    <a:pt x="14889" y="7633"/>
                  </a:lnTo>
                  <a:lnTo>
                    <a:pt x="15143" y="7680"/>
                  </a:lnTo>
                  <a:lnTo>
                    <a:pt x="15382" y="7721"/>
                  </a:lnTo>
                  <a:lnTo>
                    <a:pt x="15606" y="7765"/>
                  </a:lnTo>
                  <a:lnTo>
                    <a:pt x="15822" y="7812"/>
                  </a:lnTo>
                  <a:lnTo>
                    <a:pt x="16030" y="7853"/>
                  </a:lnTo>
                  <a:lnTo>
                    <a:pt x="16223" y="7897"/>
                  </a:lnTo>
                  <a:lnTo>
                    <a:pt x="16308" y="7930"/>
                  </a:lnTo>
                  <a:lnTo>
                    <a:pt x="16401" y="7970"/>
                  </a:lnTo>
                  <a:lnTo>
                    <a:pt x="16555" y="8043"/>
                  </a:lnTo>
                  <a:lnTo>
                    <a:pt x="16717" y="8127"/>
                  </a:lnTo>
                  <a:lnTo>
                    <a:pt x="16871" y="8219"/>
                  </a:lnTo>
                  <a:lnTo>
                    <a:pt x="17018" y="8311"/>
                  </a:lnTo>
                  <a:lnTo>
                    <a:pt x="17164" y="8410"/>
                  </a:lnTo>
                  <a:lnTo>
                    <a:pt x="17288" y="8512"/>
                  </a:lnTo>
                  <a:lnTo>
                    <a:pt x="17427" y="8615"/>
                  </a:lnTo>
                  <a:lnTo>
                    <a:pt x="17673" y="8820"/>
                  </a:lnTo>
                  <a:lnTo>
                    <a:pt x="17913" y="9018"/>
                  </a:lnTo>
                  <a:lnTo>
                    <a:pt x="18144" y="9194"/>
                  </a:lnTo>
                  <a:lnTo>
                    <a:pt x="18260" y="9271"/>
                  </a:lnTo>
                  <a:lnTo>
                    <a:pt x="18368" y="9345"/>
                  </a:lnTo>
                  <a:lnTo>
                    <a:pt x="18437" y="9535"/>
                  </a:lnTo>
                  <a:lnTo>
                    <a:pt x="18507" y="9733"/>
                  </a:lnTo>
                  <a:lnTo>
                    <a:pt x="18591" y="9935"/>
                  </a:lnTo>
                  <a:lnTo>
                    <a:pt x="18792" y="10353"/>
                  </a:lnTo>
                  <a:lnTo>
                    <a:pt x="18915" y="10565"/>
                  </a:lnTo>
                  <a:lnTo>
                    <a:pt x="19047" y="10778"/>
                  </a:lnTo>
                  <a:lnTo>
                    <a:pt x="19185" y="10983"/>
                  </a:lnTo>
                  <a:lnTo>
                    <a:pt x="19332" y="11189"/>
                  </a:lnTo>
                  <a:lnTo>
                    <a:pt x="19494" y="11383"/>
                  </a:lnTo>
                  <a:lnTo>
                    <a:pt x="19579" y="11478"/>
                  </a:lnTo>
                  <a:lnTo>
                    <a:pt x="19664" y="11570"/>
                  </a:lnTo>
                  <a:lnTo>
                    <a:pt x="19756" y="11662"/>
                  </a:lnTo>
                  <a:lnTo>
                    <a:pt x="19841" y="11749"/>
                  </a:lnTo>
                  <a:lnTo>
                    <a:pt x="19934" y="11830"/>
                  </a:lnTo>
                  <a:lnTo>
                    <a:pt x="20026" y="11914"/>
                  </a:lnTo>
                  <a:lnTo>
                    <a:pt x="20127" y="11991"/>
                  </a:lnTo>
                  <a:lnTo>
                    <a:pt x="20327" y="12138"/>
                  </a:lnTo>
                  <a:lnTo>
                    <a:pt x="20427" y="12200"/>
                  </a:lnTo>
                  <a:lnTo>
                    <a:pt x="20535" y="12266"/>
                  </a:lnTo>
                  <a:lnTo>
                    <a:pt x="20643" y="12321"/>
                  </a:lnTo>
                  <a:lnTo>
                    <a:pt x="20836" y="12435"/>
                  </a:lnTo>
                  <a:lnTo>
                    <a:pt x="21006" y="12527"/>
                  </a:lnTo>
                  <a:lnTo>
                    <a:pt x="21153" y="12600"/>
                  </a:lnTo>
                  <a:lnTo>
                    <a:pt x="21276" y="12651"/>
                  </a:lnTo>
                  <a:lnTo>
                    <a:pt x="21330" y="12673"/>
                  </a:lnTo>
                  <a:lnTo>
                    <a:pt x="21376" y="12692"/>
                  </a:lnTo>
                  <a:lnTo>
                    <a:pt x="21423" y="12703"/>
                  </a:lnTo>
                  <a:lnTo>
                    <a:pt x="21461" y="12706"/>
                  </a:lnTo>
                  <a:lnTo>
                    <a:pt x="21492" y="12710"/>
                  </a:lnTo>
                  <a:lnTo>
                    <a:pt x="21515" y="12710"/>
                  </a:lnTo>
                  <a:lnTo>
                    <a:pt x="21561" y="12695"/>
                  </a:lnTo>
                  <a:lnTo>
                    <a:pt x="21577" y="12684"/>
                  </a:lnTo>
                  <a:lnTo>
                    <a:pt x="21592" y="12666"/>
                  </a:lnTo>
                  <a:lnTo>
                    <a:pt x="21600" y="12644"/>
                  </a:lnTo>
                  <a:lnTo>
                    <a:pt x="21600" y="12567"/>
                  </a:lnTo>
                  <a:lnTo>
                    <a:pt x="21577" y="12497"/>
                  </a:lnTo>
                  <a:lnTo>
                    <a:pt x="21554" y="12420"/>
                  </a:lnTo>
                  <a:lnTo>
                    <a:pt x="21515" y="12329"/>
                  </a:lnTo>
                  <a:lnTo>
                    <a:pt x="21469" y="12226"/>
                  </a:lnTo>
                  <a:lnTo>
                    <a:pt x="21423" y="12120"/>
                  </a:lnTo>
                  <a:lnTo>
                    <a:pt x="21307" y="11984"/>
                  </a:lnTo>
                  <a:lnTo>
                    <a:pt x="21176" y="11808"/>
                  </a:lnTo>
                  <a:lnTo>
                    <a:pt x="21037" y="11603"/>
                  </a:lnTo>
                  <a:lnTo>
                    <a:pt x="20875" y="11372"/>
                  </a:lnTo>
                  <a:lnTo>
                    <a:pt x="20705" y="11119"/>
                  </a:lnTo>
                  <a:lnTo>
                    <a:pt x="20520" y="10851"/>
                  </a:lnTo>
                  <a:lnTo>
                    <a:pt x="20134" y="10287"/>
                  </a:lnTo>
                  <a:lnTo>
                    <a:pt x="19941" y="10001"/>
                  </a:lnTo>
                  <a:lnTo>
                    <a:pt x="19749" y="9719"/>
                  </a:lnTo>
                  <a:lnTo>
                    <a:pt x="19556" y="9447"/>
                  </a:lnTo>
                  <a:lnTo>
                    <a:pt x="19371" y="9191"/>
                  </a:lnTo>
                  <a:lnTo>
                    <a:pt x="19201" y="8956"/>
                  </a:lnTo>
                  <a:lnTo>
                    <a:pt x="19039" y="8747"/>
                  </a:lnTo>
                  <a:lnTo>
                    <a:pt x="18885" y="8564"/>
                  </a:lnTo>
                  <a:lnTo>
                    <a:pt x="18753" y="8421"/>
                  </a:lnTo>
                  <a:lnTo>
                    <a:pt x="18507" y="8146"/>
                  </a:lnTo>
                  <a:lnTo>
                    <a:pt x="18213" y="7849"/>
                  </a:lnTo>
                  <a:lnTo>
                    <a:pt x="18067" y="7695"/>
                  </a:lnTo>
                  <a:lnTo>
                    <a:pt x="17897" y="7537"/>
                  </a:lnTo>
                  <a:lnTo>
                    <a:pt x="17720" y="7380"/>
                  </a:lnTo>
                  <a:lnTo>
                    <a:pt x="17535" y="7226"/>
                  </a:lnTo>
                  <a:lnTo>
                    <a:pt x="17342" y="7075"/>
                  </a:lnTo>
                  <a:lnTo>
                    <a:pt x="17141" y="6929"/>
                  </a:lnTo>
                  <a:lnTo>
                    <a:pt x="17033" y="6863"/>
                  </a:lnTo>
                  <a:lnTo>
                    <a:pt x="16925" y="6793"/>
                  </a:lnTo>
                  <a:lnTo>
                    <a:pt x="16825" y="6727"/>
                  </a:lnTo>
                  <a:lnTo>
                    <a:pt x="16709" y="6665"/>
                  </a:lnTo>
                  <a:lnTo>
                    <a:pt x="16609" y="6602"/>
                  </a:lnTo>
                  <a:lnTo>
                    <a:pt x="16493" y="6544"/>
                  </a:lnTo>
                  <a:lnTo>
                    <a:pt x="16377" y="6492"/>
                  </a:lnTo>
                  <a:lnTo>
                    <a:pt x="16269" y="6437"/>
                  </a:lnTo>
                  <a:lnTo>
                    <a:pt x="16146" y="6390"/>
                  </a:lnTo>
                  <a:lnTo>
                    <a:pt x="16038" y="6349"/>
                  </a:lnTo>
                  <a:lnTo>
                    <a:pt x="15915" y="6305"/>
                  </a:lnTo>
                  <a:lnTo>
                    <a:pt x="15791" y="6269"/>
                  </a:lnTo>
                  <a:lnTo>
                    <a:pt x="15814" y="6243"/>
                  </a:lnTo>
                  <a:lnTo>
                    <a:pt x="15845" y="6210"/>
                  </a:lnTo>
                  <a:lnTo>
                    <a:pt x="15884" y="6170"/>
                  </a:lnTo>
                  <a:lnTo>
                    <a:pt x="15930" y="6130"/>
                  </a:lnTo>
                  <a:lnTo>
                    <a:pt x="16046" y="6038"/>
                  </a:lnTo>
                  <a:lnTo>
                    <a:pt x="16177" y="5939"/>
                  </a:lnTo>
                  <a:lnTo>
                    <a:pt x="16339" y="5822"/>
                  </a:lnTo>
                  <a:lnTo>
                    <a:pt x="16524" y="5701"/>
                  </a:lnTo>
                  <a:lnTo>
                    <a:pt x="16717" y="5576"/>
                  </a:lnTo>
                  <a:lnTo>
                    <a:pt x="16925" y="5448"/>
                  </a:lnTo>
                  <a:lnTo>
                    <a:pt x="17141" y="5316"/>
                  </a:lnTo>
                  <a:lnTo>
                    <a:pt x="17357" y="5187"/>
                  </a:lnTo>
                  <a:lnTo>
                    <a:pt x="17581" y="5063"/>
                  </a:lnTo>
                  <a:lnTo>
                    <a:pt x="17789" y="4942"/>
                  </a:lnTo>
                  <a:lnTo>
                    <a:pt x="17997" y="4828"/>
                  </a:lnTo>
                  <a:lnTo>
                    <a:pt x="18190" y="4729"/>
                  </a:lnTo>
                  <a:lnTo>
                    <a:pt x="18375" y="4637"/>
                  </a:lnTo>
                  <a:lnTo>
                    <a:pt x="18537" y="4560"/>
                  </a:lnTo>
                  <a:lnTo>
                    <a:pt x="18483" y="4538"/>
                  </a:lnTo>
                  <a:lnTo>
                    <a:pt x="18414" y="4513"/>
                  </a:lnTo>
                  <a:lnTo>
                    <a:pt x="18291" y="4454"/>
                  </a:lnTo>
                  <a:lnTo>
                    <a:pt x="18152" y="4377"/>
                  </a:lnTo>
                  <a:lnTo>
                    <a:pt x="18021" y="4308"/>
                  </a:lnTo>
                  <a:lnTo>
                    <a:pt x="17812" y="4187"/>
                  </a:lnTo>
                  <a:lnTo>
                    <a:pt x="17727" y="4139"/>
                  </a:lnTo>
                  <a:lnTo>
                    <a:pt x="17604" y="4212"/>
                  </a:lnTo>
                  <a:lnTo>
                    <a:pt x="17442" y="4315"/>
                  </a:lnTo>
                  <a:lnTo>
                    <a:pt x="17249" y="4443"/>
                  </a:lnTo>
                  <a:lnTo>
                    <a:pt x="17033" y="4590"/>
                  </a:lnTo>
                  <a:lnTo>
                    <a:pt x="16802" y="4751"/>
                  </a:lnTo>
                  <a:lnTo>
                    <a:pt x="16539" y="4927"/>
                  </a:lnTo>
                  <a:lnTo>
                    <a:pt x="16269" y="5107"/>
                  </a:lnTo>
                  <a:lnTo>
                    <a:pt x="15976" y="5283"/>
                  </a:lnTo>
                  <a:lnTo>
                    <a:pt x="15837" y="5371"/>
                  </a:lnTo>
                  <a:lnTo>
                    <a:pt x="15544" y="5539"/>
                  </a:lnTo>
                  <a:lnTo>
                    <a:pt x="15251" y="5693"/>
                  </a:lnTo>
                  <a:lnTo>
                    <a:pt x="15112" y="5759"/>
                  </a:lnTo>
                  <a:lnTo>
                    <a:pt x="14966" y="5825"/>
                  </a:lnTo>
                  <a:lnTo>
                    <a:pt x="14819" y="5884"/>
                  </a:lnTo>
                  <a:lnTo>
                    <a:pt x="14680" y="5935"/>
                  </a:lnTo>
                  <a:lnTo>
                    <a:pt x="14549" y="5979"/>
                  </a:lnTo>
                  <a:lnTo>
                    <a:pt x="14410" y="6016"/>
                  </a:lnTo>
                  <a:lnTo>
                    <a:pt x="14279" y="6042"/>
                  </a:lnTo>
                  <a:lnTo>
                    <a:pt x="14156" y="6064"/>
                  </a:lnTo>
                  <a:lnTo>
                    <a:pt x="14040" y="6067"/>
                  </a:lnTo>
                  <a:lnTo>
                    <a:pt x="13924" y="6067"/>
                  </a:lnTo>
                  <a:lnTo>
                    <a:pt x="13824" y="6053"/>
                  </a:lnTo>
                  <a:lnTo>
                    <a:pt x="13369" y="6009"/>
                  </a:lnTo>
                  <a:lnTo>
                    <a:pt x="12759" y="5950"/>
                  </a:lnTo>
                  <a:lnTo>
                    <a:pt x="12057" y="5880"/>
                  </a:lnTo>
                  <a:lnTo>
                    <a:pt x="11317" y="5811"/>
                  </a:lnTo>
                  <a:lnTo>
                    <a:pt x="10592" y="5741"/>
                  </a:lnTo>
                  <a:lnTo>
                    <a:pt x="9959" y="5682"/>
                  </a:lnTo>
                  <a:lnTo>
                    <a:pt x="9681" y="5660"/>
                  </a:lnTo>
                  <a:lnTo>
                    <a:pt x="9450" y="5646"/>
                  </a:lnTo>
                  <a:lnTo>
                    <a:pt x="9265" y="5631"/>
                  </a:lnTo>
                  <a:lnTo>
                    <a:pt x="9134" y="5627"/>
                  </a:lnTo>
                  <a:lnTo>
                    <a:pt x="8949" y="5616"/>
                  </a:lnTo>
                  <a:lnTo>
                    <a:pt x="8787" y="5576"/>
                  </a:lnTo>
                  <a:lnTo>
                    <a:pt x="8625" y="5517"/>
                  </a:lnTo>
                  <a:lnTo>
                    <a:pt x="8478" y="5429"/>
                  </a:lnTo>
                  <a:lnTo>
                    <a:pt x="8347" y="5323"/>
                  </a:lnTo>
                  <a:lnTo>
                    <a:pt x="8231" y="5195"/>
                  </a:lnTo>
                  <a:lnTo>
                    <a:pt x="8123" y="5052"/>
                  </a:lnTo>
                  <a:lnTo>
                    <a:pt x="8015" y="4890"/>
                  </a:lnTo>
                  <a:lnTo>
                    <a:pt x="7938" y="4714"/>
                  </a:lnTo>
                  <a:lnTo>
                    <a:pt x="7861" y="4524"/>
                  </a:lnTo>
                  <a:lnTo>
                    <a:pt x="7784" y="4326"/>
                  </a:lnTo>
                  <a:lnTo>
                    <a:pt x="7730" y="4113"/>
                  </a:lnTo>
                  <a:lnTo>
                    <a:pt x="7683" y="3897"/>
                  </a:lnTo>
                  <a:lnTo>
                    <a:pt x="7629" y="3673"/>
                  </a:lnTo>
                  <a:lnTo>
                    <a:pt x="7599" y="3442"/>
                  </a:lnTo>
                  <a:lnTo>
                    <a:pt x="7568" y="3208"/>
                  </a:lnTo>
                  <a:lnTo>
                    <a:pt x="7545" y="2973"/>
                  </a:lnTo>
                  <a:lnTo>
                    <a:pt x="7514" y="2504"/>
                  </a:lnTo>
                  <a:lnTo>
                    <a:pt x="7506" y="2277"/>
                  </a:lnTo>
                  <a:lnTo>
                    <a:pt x="7491" y="1833"/>
                  </a:lnTo>
                  <a:lnTo>
                    <a:pt x="7498" y="1422"/>
                  </a:lnTo>
                  <a:lnTo>
                    <a:pt x="7498" y="1063"/>
                  </a:lnTo>
                  <a:lnTo>
                    <a:pt x="7506" y="759"/>
                  </a:lnTo>
                  <a:lnTo>
                    <a:pt x="7514" y="528"/>
                  </a:lnTo>
                  <a:lnTo>
                    <a:pt x="7514" y="385"/>
                  </a:lnTo>
                  <a:lnTo>
                    <a:pt x="7367" y="337"/>
                  </a:lnTo>
                  <a:lnTo>
                    <a:pt x="7213" y="293"/>
                  </a:lnTo>
                  <a:lnTo>
                    <a:pt x="7035" y="257"/>
                  </a:lnTo>
                  <a:lnTo>
                    <a:pt x="6843" y="216"/>
                  </a:lnTo>
                  <a:lnTo>
                    <a:pt x="6634" y="180"/>
                  </a:lnTo>
                  <a:lnTo>
                    <a:pt x="6411" y="150"/>
                  </a:lnTo>
                  <a:lnTo>
                    <a:pt x="6171" y="121"/>
                  </a:lnTo>
                  <a:lnTo>
                    <a:pt x="5925" y="92"/>
                  </a:lnTo>
                  <a:lnTo>
                    <a:pt x="5670" y="70"/>
                  </a:lnTo>
                  <a:lnTo>
                    <a:pt x="5400" y="51"/>
                  </a:lnTo>
                  <a:lnTo>
                    <a:pt x="5130" y="37"/>
                  </a:lnTo>
                  <a:lnTo>
                    <a:pt x="4845" y="22"/>
                  </a:lnTo>
                  <a:lnTo>
                    <a:pt x="4567" y="11"/>
                  </a:lnTo>
                  <a:lnTo>
                    <a:pt x="4274" y="4"/>
                  </a:lnTo>
                  <a:lnTo>
                    <a:pt x="3988" y="0"/>
                  </a:lnTo>
                  <a:lnTo>
                    <a:pt x="3410" y="0"/>
                  </a:lnTo>
                  <a:lnTo>
                    <a:pt x="2823" y="15"/>
                  </a:lnTo>
                  <a:lnTo>
                    <a:pt x="2553" y="26"/>
                  </a:lnTo>
                  <a:lnTo>
                    <a:pt x="2268" y="40"/>
                  </a:lnTo>
                  <a:lnTo>
                    <a:pt x="2006" y="59"/>
                  </a:lnTo>
                  <a:lnTo>
                    <a:pt x="1751" y="81"/>
                  </a:lnTo>
                  <a:lnTo>
                    <a:pt x="1497" y="106"/>
                  </a:lnTo>
                  <a:lnTo>
                    <a:pt x="1265" y="139"/>
                  </a:lnTo>
                  <a:lnTo>
                    <a:pt x="1041" y="169"/>
                  </a:lnTo>
                  <a:lnTo>
                    <a:pt x="833" y="205"/>
                  </a:lnTo>
                  <a:lnTo>
                    <a:pt x="640" y="246"/>
                  </a:lnTo>
                  <a:lnTo>
                    <a:pt x="463" y="290"/>
                  </a:lnTo>
                  <a:lnTo>
                    <a:pt x="301" y="337"/>
                  </a:lnTo>
                  <a:lnTo>
                    <a:pt x="154" y="389"/>
                  </a:lnTo>
                  <a:lnTo>
                    <a:pt x="39" y="444"/>
                  </a:lnTo>
                  <a:lnTo>
                    <a:pt x="15" y="1734"/>
                  </a:lnTo>
                  <a:lnTo>
                    <a:pt x="0" y="3017"/>
                  </a:lnTo>
                  <a:lnTo>
                    <a:pt x="8" y="4300"/>
                  </a:lnTo>
                  <a:lnTo>
                    <a:pt x="23" y="5576"/>
                  </a:lnTo>
                  <a:lnTo>
                    <a:pt x="46" y="6852"/>
                  </a:lnTo>
                  <a:lnTo>
                    <a:pt x="93" y="8127"/>
                  </a:lnTo>
                  <a:lnTo>
                    <a:pt x="139" y="9396"/>
                  </a:lnTo>
                  <a:lnTo>
                    <a:pt x="185" y="10672"/>
                  </a:lnTo>
                  <a:lnTo>
                    <a:pt x="255" y="11947"/>
                  </a:lnTo>
                  <a:lnTo>
                    <a:pt x="378" y="14499"/>
                  </a:lnTo>
                  <a:lnTo>
                    <a:pt x="455" y="15786"/>
                  </a:lnTo>
                  <a:lnTo>
                    <a:pt x="517" y="17069"/>
                  </a:lnTo>
                  <a:lnTo>
                    <a:pt x="586" y="18363"/>
                  </a:lnTo>
                  <a:lnTo>
                    <a:pt x="663" y="19657"/>
                  </a:lnTo>
                  <a:lnTo>
                    <a:pt x="725" y="20962"/>
                  </a:ln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478102" y="83449"/>
              <a:ext cx="212052" cy="442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6" y="21214"/>
                  </a:moveTo>
                  <a:lnTo>
                    <a:pt x="1997" y="21346"/>
                  </a:lnTo>
                  <a:lnTo>
                    <a:pt x="2540" y="21460"/>
                  </a:lnTo>
                  <a:lnTo>
                    <a:pt x="2791" y="21504"/>
                  </a:lnTo>
                  <a:lnTo>
                    <a:pt x="3035" y="21541"/>
                  </a:lnTo>
                  <a:lnTo>
                    <a:pt x="3161" y="21560"/>
                  </a:lnTo>
                  <a:lnTo>
                    <a:pt x="3287" y="21571"/>
                  </a:lnTo>
                  <a:lnTo>
                    <a:pt x="3405" y="21582"/>
                  </a:lnTo>
                  <a:lnTo>
                    <a:pt x="3656" y="21596"/>
                  </a:lnTo>
                  <a:lnTo>
                    <a:pt x="3774" y="21596"/>
                  </a:lnTo>
                  <a:lnTo>
                    <a:pt x="3908" y="21600"/>
                  </a:lnTo>
                  <a:lnTo>
                    <a:pt x="4042" y="21596"/>
                  </a:lnTo>
                  <a:lnTo>
                    <a:pt x="4167" y="21593"/>
                  </a:lnTo>
                  <a:lnTo>
                    <a:pt x="4451" y="21571"/>
                  </a:lnTo>
                  <a:lnTo>
                    <a:pt x="4600" y="21556"/>
                  </a:lnTo>
                  <a:lnTo>
                    <a:pt x="4757" y="21541"/>
                  </a:lnTo>
                  <a:lnTo>
                    <a:pt x="4907" y="21515"/>
                  </a:lnTo>
                  <a:lnTo>
                    <a:pt x="5072" y="21493"/>
                  </a:lnTo>
                  <a:lnTo>
                    <a:pt x="5245" y="21464"/>
                  </a:lnTo>
                  <a:lnTo>
                    <a:pt x="5426" y="21435"/>
                  </a:lnTo>
                  <a:lnTo>
                    <a:pt x="5614" y="21398"/>
                  </a:lnTo>
                  <a:lnTo>
                    <a:pt x="5803" y="21357"/>
                  </a:lnTo>
                  <a:lnTo>
                    <a:pt x="6007" y="21313"/>
                  </a:lnTo>
                  <a:lnTo>
                    <a:pt x="5929" y="7265"/>
                  </a:lnTo>
                  <a:lnTo>
                    <a:pt x="6188" y="7269"/>
                  </a:lnTo>
                  <a:lnTo>
                    <a:pt x="6519" y="7265"/>
                  </a:lnTo>
                  <a:lnTo>
                    <a:pt x="6896" y="7265"/>
                  </a:lnTo>
                  <a:lnTo>
                    <a:pt x="7313" y="7258"/>
                  </a:lnTo>
                  <a:lnTo>
                    <a:pt x="7761" y="7254"/>
                  </a:lnTo>
                  <a:lnTo>
                    <a:pt x="8256" y="7250"/>
                  </a:lnTo>
                  <a:lnTo>
                    <a:pt x="8767" y="7247"/>
                  </a:lnTo>
                  <a:lnTo>
                    <a:pt x="9821" y="7247"/>
                  </a:lnTo>
                  <a:lnTo>
                    <a:pt x="10356" y="7250"/>
                  </a:lnTo>
                  <a:lnTo>
                    <a:pt x="10898" y="7261"/>
                  </a:lnTo>
                  <a:lnTo>
                    <a:pt x="11417" y="7276"/>
                  </a:lnTo>
                  <a:lnTo>
                    <a:pt x="11677" y="7287"/>
                  </a:lnTo>
                  <a:lnTo>
                    <a:pt x="11920" y="7298"/>
                  </a:lnTo>
                  <a:lnTo>
                    <a:pt x="12172" y="7309"/>
                  </a:lnTo>
                  <a:lnTo>
                    <a:pt x="12408" y="7327"/>
                  </a:lnTo>
                  <a:lnTo>
                    <a:pt x="12636" y="7346"/>
                  </a:lnTo>
                  <a:lnTo>
                    <a:pt x="13076" y="7383"/>
                  </a:lnTo>
                  <a:lnTo>
                    <a:pt x="13281" y="7405"/>
                  </a:lnTo>
                  <a:lnTo>
                    <a:pt x="13477" y="7430"/>
                  </a:lnTo>
                  <a:lnTo>
                    <a:pt x="13666" y="7452"/>
                  </a:lnTo>
                  <a:lnTo>
                    <a:pt x="13847" y="7486"/>
                  </a:lnTo>
                  <a:lnTo>
                    <a:pt x="14004" y="7511"/>
                  </a:lnTo>
                  <a:lnTo>
                    <a:pt x="14169" y="7541"/>
                  </a:lnTo>
                  <a:lnTo>
                    <a:pt x="14334" y="7574"/>
                  </a:lnTo>
                  <a:lnTo>
                    <a:pt x="14492" y="7611"/>
                  </a:lnTo>
                  <a:lnTo>
                    <a:pt x="14641" y="7644"/>
                  </a:lnTo>
                  <a:lnTo>
                    <a:pt x="14940" y="7717"/>
                  </a:lnTo>
                  <a:lnTo>
                    <a:pt x="15254" y="7798"/>
                  </a:lnTo>
                  <a:lnTo>
                    <a:pt x="15585" y="7883"/>
                  </a:lnTo>
                  <a:lnTo>
                    <a:pt x="15946" y="7971"/>
                  </a:lnTo>
                  <a:lnTo>
                    <a:pt x="16025" y="8008"/>
                  </a:lnTo>
                  <a:lnTo>
                    <a:pt x="16112" y="8044"/>
                  </a:lnTo>
                  <a:lnTo>
                    <a:pt x="16174" y="8081"/>
                  </a:lnTo>
                  <a:lnTo>
                    <a:pt x="16245" y="8122"/>
                  </a:lnTo>
                  <a:lnTo>
                    <a:pt x="16363" y="8202"/>
                  </a:lnTo>
                  <a:lnTo>
                    <a:pt x="16465" y="8287"/>
                  </a:lnTo>
                  <a:lnTo>
                    <a:pt x="16560" y="8372"/>
                  </a:lnTo>
                  <a:lnTo>
                    <a:pt x="16717" y="8548"/>
                  </a:lnTo>
                  <a:lnTo>
                    <a:pt x="16780" y="8633"/>
                  </a:lnTo>
                  <a:lnTo>
                    <a:pt x="17032" y="8978"/>
                  </a:lnTo>
                  <a:lnTo>
                    <a:pt x="17110" y="9055"/>
                  </a:lnTo>
                  <a:lnTo>
                    <a:pt x="17189" y="9136"/>
                  </a:lnTo>
                  <a:lnTo>
                    <a:pt x="17228" y="9173"/>
                  </a:lnTo>
                  <a:lnTo>
                    <a:pt x="17283" y="9210"/>
                  </a:lnTo>
                  <a:lnTo>
                    <a:pt x="17330" y="9247"/>
                  </a:lnTo>
                  <a:lnTo>
                    <a:pt x="17385" y="9280"/>
                  </a:lnTo>
                  <a:lnTo>
                    <a:pt x="17417" y="9375"/>
                  </a:lnTo>
                  <a:lnTo>
                    <a:pt x="17464" y="9467"/>
                  </a:lnTo>
                  <a:lnTo>
                    <a:pt x="17511" y="9563"/>
                  </a:lnTo>
                  <a:lnTo>
                    <a:pt x="17566" y="9662"/>
                  </a:lnTo>
                  <a:lnTo>
                    <a:pt x="17629" y="9765"/>
                  </a:lnTo>
                  <a:lnTo>
                    <a:pt x="17700" y="9864"/>
                  </a:lnTo>
                  <a:lnTo>
                    <a:pt x="17771" y="9967"/>
                  </a:lnTo>
                  <a:lnTo>
                    <a:pt x="17944" y="10180"/>
                  </a:lnTo>
                  <a:lnTo>
                    <a:pt x="18038" y="10283"/>
                  </a:lnTo>
                  <a:lnTo>
                    <a:pt x="18132" y="10390"/>
                  </a:lnTo>
                  <a:lnTo>
                    <a:pt x="18235" y="10497"/>
                  </a:lnTo>
                  <a:lnTo>
                    <a:pt x="18447" y="10710"/>
                  </a:lnTo>
                  <a:lnTo>
                    <a:pt x="18675" y="10916"/>
                  </a:lnTo>
                  <a:lnTo>
                    <a:pt x="18911" y="11122"/>
                  </a:lnTo>
                  <a:lnTo>
                    <a:pt x="19162" y="11317"/>
                  </a:lnTo>
                  <a:lnTo>
                    <a:pt x="19414" y="11508"/>
                  </a:lnTo>
                  <a:lnTo>
                    <a:pt x="19658" y="11688"/>
                  </a:lnTo>
                  <a:lnTo>
                    <a:pt x="19917" y="11853"/>
                  </a:lnTo>
                  <a:lnTo>
                    <a:pt x="20161" y="12008"/>
                  </a:lnTo>
                  <a:lnTo>
                    <a:pt x="20279" y="12081"/>
                  </a:lnTo>
                  <a:lnTo>
                    <a:pt x="20397" y="12144"/>
                  </a:lnTo>
                  <a:lnTo>
                    <a:pt x="20515" y="12210"/>
                  </a:lnTo>
                  <a:lnTo>
                    <a:pt x="20625" y="12265"/>
                  </a:lnTo>
                  <a:lnTo>
                    <a:pt x="20822" y="12379"/>
                  </a:lnTo>
                  <a:lnTo>
                    <a:pt x="20995" y="12471"/>
                  </a:lnTo>
                  <a:lnTo>
                    <a:pt x="21144" y="12545"/>
                  </a:lnTo>
                  <a:lnTo>
                    <a:pt x="21270" y="12596"/>
                  </a:lnTo>
                  <a:lnTo>
                    <a:pt x="21325" y="12618"/>
                  </a:lnTo>
                  <a:lnTo>
                    <a:pt x="21372" y="12636"/>
                  </a:lnTo>
                  <a:lnTo>
                    <a:pt x="21419" y="12647"/>
                  </a:lnTo>
                  <a:lnTo>
                    <a:pt x="21458" y="12651"/>
                  </a:lnTo>
                  <a:lnTo>
                    <a:pt x="21490" y="12655"/>
                  </a:lnTo>
                  <a:lnTo>
                    <a:pt x="21514" y="12655"/>
                  </a:lnTo>
                  <a:lnTo>
                    <a:pt x="21561" y="12640"/>
                  </a:lnTo>
                  <a:lnTo>
                    <a:pt x="21576" y="12629"/>
                  </a:lnTo>
                  <a:lnTo>
                    <a:pt x="21592" y="12611"/>
                  </a:lnTo>
                  <a:lnTo>
                    <a:pt x="21600" y="12589"/>
                  </a:lnTo>
                  <a:lnTo>
                    <a:pt x="21600" y="12511"/>
                  </a:lnTo>
                  <a:lnTo>
                    <a:pt x="21576" y="12442"/>
                  </a:lnTo>
                  <a:lnTo>
                    <a:pt x="21553" y="12364"/>
                  </a:lnTo>
                  <a:lnTo>
                    <a:pt x="21514" y="12272"/>
                  </a:lnTo>
                  <a:lnTo>
                    <a:pt x="21466" y="12170"/>
                  </a:lnTo>
                  <a:lnTo>
                    <a:pt x="21419" y="12063"/>
                  </a:lnTo>
                  <a:lnTo>
                    <a:pt x="21356" y="11839"/>
                  </a:lnTo>
                  <a:lnTo>
                    <a:pt x="21293" y="11596"/>
                  </a:lnTo>
                  <a:lnTo>
                    <a:pt x="21215" y="11339"/>
                  </a:lnTo>
                  <a:lnTo>
                    <a:pt x="21120" y="11070"/>
                  </a:lnTo>
                  <a:lnTo>
                    <a:pt x="21026" y="10798"/>
                  </a:lnTo>
                  <a:lnTo>
                    <a:pt x="20806" y="10239"/>
                  </a:lnTo>
                  <a:lnTo>
                    <a:pt x="20696" y="9964"/>
                  </a:lnTo>
                  <a:lnTo>
                    <a:pt x="20570" y="9692"/>
                  </a:lnTo>
                  <a:lnTo>
                    <a:pt x="20452" y="9430"/>
                  </a:lnTo>
                  <a:lnTo>
                    <a:pt x="20326" y="9177"/>
                  </a:lnTo>
                  <a:lnTo>
                    <a:pt x="20193" y="8941"/>
                  </a:lnTo>
                  <a:lnTo>
                    <a:pt x="20075" y="8725"/>
                  </a:lnTo>
                  <a:lnTo>
                    <a:pt x="19949" y="8526"/>
                  </a:lnTo>
                  <a:lnTo>
                    <a:pt x="19823" y="8357"/>
                  </a:lnTo>
                  <a:lnTo>
                    <a:pt x="19713" y="8214"/>
                  </a:lnTo>
                  <a:lnTo>
                    <a:pt x="19571" y="8089"/>
                  </a:lnTo>
                  <a:lnTo>
                    <a:pt x="19422" y="7960"/>
                  </a:lnTo>
                  <a:lnTo>
                    <a:pt x="19249" y="7835"/>
                  </a:lnTo>
                  <a:lnTo>
                    <a:pt x="19060" y="7706"/>
                  </a:lnTo>
                  <a:lnTo>
                    <a:pt x="18856" y="7581"/>
                  </a:lnTo>
                  <a:lnTo>
                    <a:pt x="18643" y="7463"/>
                  </a:lnTo>
                  <a:lnTo>
                    <a:pt x="18415" y="7338"/>
                  </a:lnTo>
                  <a:lnTo>
                    <a:pt x="18172" y="7221"/>
                  </a:lnTo>
                  <a:lnTo>
                    <a:pt x="17928" y="7107"/>
                  </a:lnTo>
                  <a:lnTo>
                    <a:pt x="17676" y="6993"/>
                  </a:lnTo>
                  <a:lnTo>
                    <a:pt x="17417" y="6886"/>
                  </a:lnTo>
                  <a:lnTo>
                    <a:pt x="16898" y="6688"/>
                  </a:lnTo>
                  <a:lnTo>
                    <a:pt x="16631" y="6596"/>
                  </a:lnTo>
                  <a:lnTo>
                    <a:pt x="16379" y="6511"/>
                  </a:lnTo>
                  <a:lnTo>
                    <a:pt x="16119" y="6438"/>
                  </a:lnTo>
                  <a:lnTo>
                    <a:pt x="16245" y="6294"/>
                  </a:lnTo>
                  <a:lnTo>
                    <a:pt x="16458" y="6074"/>
                  </a:lnTo>
                  <a:lnTo>
                    <a:pt x="16741" y="5802"/>
                  </a:lnTo>
                  <a:lnTo>
                    <a:pt x="17071" y="5500"/>
                  </a:lnTo>
                  <a:lnTo>
                    <a:pt x="17252" y="5346"/>
                  </a:lnTo>
                  <a:lnTo>
                    <a:pt x="17433" y="5195"/>
                  </a:lnTo>
                  <a:lnTo>
                    <a:pt x="17606" y="5048"/>
                  </a:lnTo>
                  <a:lnTo>
                    <a:pt x="17786" y="4908"/>
                  </a:lnTo>
                  <a:lnTo>
                    <a:pt x="17967" y="4776"/>
                  </a:lnTo>
                  <a:lnTo>
                    <a:pt x="18148" y="4662"/>
                  </a:lnTo>
                  <a:lnTo>
                    <a:pt x="18235" y="4607"/>
                  </a:lnTo>
                  <a:lnTo>
                    <a:pt x="18321" y="4563"/>
                  </a:lnTo>
                  <a:lnTo>
                    <a:pt x="18408" y="4522"/>
                  </a:lnTo>
                  <a:lnTo>
                    <a:pt x="18478" y="4482"/>
                  </a:lnTo>
                  <a:lnTo>
                    <a:pt x="18423" y="4460"/>
                  </a:lnTo>
                  <a:lnTo>
                    <a:pt x="18353" y="4434"/>
                  </a:lnTo>
                  <a:lnTo>
                    <a:pt x="18227" y="4375"/>
                  </a:lnTo>
                  <a:lnTo>
                    <a:pt x="18085" y="4298"/>
                  </a:lnTo>
                  <a:lnTo>
                    <a:pt x="17952" y="4228"/>
                  </a:lnTo>
                  <a:lnTo>
                    <a:pt x="17739" y="4107"/>
                  </a:lnTo>
                  <a:lnTo>
                    <a:pt x="17653" y="4059"/>
                  </a:lnTo>
                  <a:lnTo>
                    <a:pt x="17590" y="4096"/>
                  </a:lnTo>
                  <a:lnTo>
                    <a:pt x="17527" y="4140"/>
                  </a:lnTo>
                  <a:lnTo>
                    <a:pt x="17456" y="4191"/>
                  </a:lnTo>
                  <a:lnTo>
                    <a:pt x="17370" y="4257"/>
                  </a:lnTo>
                  <a:lnTo>
                    <a:pt x="17181" y="4405"/>
                  </a:lnTo>
                  <a:lnTo>
                    <a:pt x="16969" y="4577"/>
                  </a:lnTo>
                  <a:lnTo>
                    <a:pt x="16733" y="4772"/>
                  </a:lnTo>
                  <a:lnTo>
                    <a:pt x="16489" y="4978"/>
                  </a:lnTo>
                  <a:lnTo>
                    <a:pt x="16214" y="5195"/>
                  </a:lnTo>
                  <a:lnTo>
                    <a:pt x="15939" y="5405"/>
                  </a:lnTo>
                  <a:lnTo>
                    <a:pt x="15797" y="5511"/>
                  </a:lnTo>
                  <a:lnTo>
                    <a:pt x="15655" y="5614"/>
                  </a:lnTo>
                  <a:lnTo>
                    <a:pt x="15506" y="5713"/>
                  </a:lnTo>
                  <a:lnTo>
                    <a:pt x="15372" y="5809"/>
                  </a:lnTo>
                  <a:lnTo>
                    <a:pt x="15223" y="5901"/>
                  </a:lnTo>
                  <a:lnTo>
                    <a:pt x="15081" y="5985"/>
                  </a:lnTo>
                  <a:lnTo>
                    <a:pt x="14940" y="6063"/>
                  </a:lnTo>
                  <a:lnTo>
                    <a:pt x="14806" y="6136"/>
                  </a:lnTo>
                  <a:lnTo>
                    <a:pt x="14665" y="6199"/>
                  </a:lnTo>
                  <a:lnTo>
                    <a:pt x="14531" y="6258"/>
                  </a:lnTo>
                  <a:lnTo>
                    <a:pt x="14390" y="6302"/>
                  </a:lnTo>
                  <a:lnTo>
                    <a:pt x="14272" y="6335"/>
                  </a:lnTo>
                  <a:lnTo>
                    <a:pt x="14146" y="6357"/>
                  </a:lnTo>
                  <a:lnTo>
                    <a:pt x="14028" y="6372"/>
                  </a:lnTo>
                  <a:lnTo>
                    <a:pt x="13910" y="6372"/>
                  </a:lnTo>
                  <a:lnTo>
                    <a:pt x="13800" y="6357"/>
                  </a:lnTo>
                  <a:lnTo>
                    <a:pt x="13485" y="6294"/>
                  </a:lnTo>
                  <a:lnTo>
                    <a:pt x="13163" y="6236"/>
                  </a:lnTo>
                  <a:lnTo>
                    <a:pt x="12840" y="6184"/>
                  </a:lnTo>
                  <a:lnTo>
                    <a:pt x="12526" y="6144"/>
                  </a:lnTo>
                  <a:lnTo>
                    <a:pt x="12204" y="6103"/>
                  </a:lnTo>
                  <a:lnTo>
                    <a:pt x="11881" y="6074"/>
                  </a:lnTo>
                  <a:lnTo>
                    <a:pt x="11567" y="6048"/>
                  </a:lnTo>
                  <a:lnTo>
                    <a:pt x="11244" y="6022"/>
                  </a:lnTo>
                  <a:lnTo>
                    <a:pt x="10623" y="5985"/>
                  </a:lnTo>
                  <a:lnTo>
                    <a:pt x="10010" y="5949"/>
                  </a:lnTo>
                  <a:lnTo>
                    <a:pt x="9428" y="5919"/>
                  </a:lnTo>
                  <a:lnTo>
                    <a:pt x="8870" y="5883"/>
                  </a:lnTo>
                  <a:lnTo>
                    <a:pt x="8610" y="5860"/>
                  </a:lnTo>
                  <a:lnTo>
                    <a:pt x="8351" y="5831"/>
                  </a:lnTo>
                  <a:lnTo>
                    <a:pt x="8099" y="5802"/>
                  </a:lnTo>
                  <a:lnTo>
                    <a:pt x="7871" y="5765"/>
                  </a:lnTo>
                  <a:lnTo>
                    <a:pt x="7643" y="5724"/>
                  </a:lnTo>
                  <a:lnTo>
                    <a:pt x="7234" y="5622"/>
                  </a:lnTo>
                  <a:lnTo>
                    <a:pt x="7053" y="5555"/>
                  </a:lnTo>
                  <a:lnTo>
                    <a:pt x="6880" y="5485"/>
                  </a:lnTo>
                  <a:lnTo>
                    <a:pt x="6723" y="5401"/>
                  </a:lnTo>
                  <a:lnTo>
                    <a:pt x="6581" y="5309"/>
                  </a:lnTo>
                  <a:lnTo>
                    <a:pt x="6463" y="5206"/>
                  </a:lnTo>
                  <a:lnTo>
                    <a:pt x="6353" y="5088"/>
                  </a:lnTo>
                  <a:lnTo>
                    <a:pt x="6267" y="4960"/>
                  </a:lnTo>
                  <a:lnTo>
                    <a:pt x="6196" y="4820"/>
                  </a:lnTo>
                  <a:lnTo>
                    <a:pt x="6141" y="4666"/>
                  </a:lnTo>
                  <a:lnTo>
                    <a:pt x="6133" y="4526"/>
                  </a:lnTo>
                  <a:lnTo>
                    <a:pt x="6125" y="4375"/>
                  </a:lnTo>
                  <a:lnTo>
                    <a:pt x="6125" y="3894"/>
                  </a:lnTo>
                  <a:lnTo>
                    <a:pt x="6118" y="3732"/>
                  </a:lnTo>
                  <a:lnTo>
                    <a:pt x="6118" y="3570"/>
                  </a:lnTo>
                  <a:lnTo>
                    <a:pt x="6102" y="3416"/>
                  </a:lnTo>
                  <a:lnTo>
                    <a:pt x="6361" y="250"/>
                  </a:lnTo>
                  <a:lnTo>
                    <a:pt x="6173" y="221"/>
                  </a:lnTo>
                  <a:lnTo>
                    <a:pt x="5984" y="195"/>
                  </a:lnTo>
                  <a:lnTo>
                    <a:pt x="5779" y="169"/>
                  </a:lnTo>
                  <a:lnTo>
                    <a:pt x="5575" y="140"/>
                  </a:lnTo>
                  <a:lnTo>
                    <a:pt x="5363" y="118"/>
                  </a:lnTo>
                  <a:lnTo>
                    <a:pt x="5142" y="99"/>
                  </a:lnTo>
                  <a:lnTo>
                    <a:pt x="4907" y="77"/>
                  </a:lnTo>
                  <a:lnTo>
                    <a:pt x="4451" y="48"/>
                  </a:lnTo>
                  <a:lnTo>
                    <a:pt x="4215" y="33"/>
                  </a:lnTo>
                  <a:lnTo>
                    <a:pt x="3971" y="18"/>
                  </a:lnTo>
                  <a:lnTo>
                    <a:pt x="3735" y="11"/>
                  </a:lnTo>
                  <a:lnTo>
                    <a:pt x="3027" y="0"/>
                  </a:lnTo>
                  <a:lnTo>
                    <a:pt x="2791" y="4"/>
                  </a:lnTo>
                  <a:lnTo>
                    <a:pt x="2563" y="7"/>
                  </a:lnTo>
                  <a:lnTo>
                    <a:pt x="2343" y="15"/>
                  </a:lnTo>
                  <a:lnTo>
                    <a:pt x="2123" y="26"/>
                  </a:lnTo>
                  <a:lnTo>
                    <a:pt x="1895" y="40"/>
                  </a:lnTo>
                  <a:lnTo>
                    <a:pt x="1691" y="55"/>
                  </a:lnTo>
                  <a:lnTo>
                    <a:pt x="1486" y="74"/>
                  </a:lnTo>
                  <a:lnTo>
                    <a:pt x="1290" y="96"/>
                  </a:lnTo>
                  <a:lnTo>
                    <a:pt x="1101" y="121"/>
                  </a:lnTo>
                  <a:lnTo>
                    <a:pt x="928" y="147"/>
                  </a:lnTo>
                  <a:lnTo>
                    <a:pt x="763" y="184"/>
                  </a:lnTo>
                  <a:lnTo>
                    <a:pt x="605" y="217"/>
                  </a:lnTo>
                  <a:lnTo>
                    <a:pt x="464" y="257"/>
                  </a:lnTo>
                  <a:lnTo>
                    <a:pt x="330" y="301"/>
                  </a:lnTo>
                  <a:lnTo>
                    <a:pt x="204" y="346"/>
                  </a:lnTo>
                  <a:lnTo>
                    <a:pt x="110" y="397"/>
                  </a:lnTo>
                  <a:lnTo>
                    <a:pt x="16" y="452"/>
                  </a:lnTo>
                  <a:lnTo>
                    <a:pt x="0" y="1099"/>
                  </a:lnTo>
                  <a:lnTo>
                    <a:pt x="0" y="2397"/>
                  </a:lnTo>
                  <a:lnTo>
                    <a:pt x="8" y="3044"/>
                  </a:lnTo>
                  <a:lnTo>
                    <a:pt x="31" y="3691"/>
                  </a:lnTo>
                  <a:lnTo>
                    <a:pt x="47" y="4335"/>
                  </a:lnTo>
                  <a:lnTo>
                    <a:pt x="79" y="4982"/>
                  </a:lnTo>
                  <a:lnTo>
                    <a:pt x="102" y="5629"/>
                  </a:lnTo>
                  <a:lnTo>
                    <a:pt x="181" y="6923"/>
                  </a:lnTo>
                  <a:lnTo>
                    <a:pt x="275" y="8214"/>
                  </a:lnTo>
                  <a:lnTo>
                    <a:pt x="377" y="9511"/>
                  </a:lnTo>
                  <a:lnTo>
                    <a:pt x="495" y="10802"/>
                  </a:lnTo>
                  <a:lnTo>
                    <a:pt x="621" y="12100"/>
                  </a:lnTo>
                  <a:lnTo>
                    <a:pt x="739" y="13394"/>
                  </a:lnTo>
                  <a:lnTo>
                    <a:pt x="865" y="14692"/>
                  </a:lnTo>
                  <a:lnTo>
                    <a:pt x="991" y="15993"/>
                  </a:lnTo>
                  <a:lnTo>
                    <a:pt x="1101" y="17291"/>
                  </a:lnTo>
                  <a:lnTo>
                    <a:pt x="1211" y="18596"/>
                  </a:lnTo>
                  <a:lnTo>
                    <a:pt x="1297" y="19905"/>
                  </a:lnTo>
                  <a:lnTo>
                    <a:pt x="1376" y="21214"/>
                  </a:lnTo>
                  <a:close/>
                </a:path>
              </a:pathLst>
            </a:custGeom>
            <a:solidFill>
              <a:srgbClr val="CC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483371" y="110513"/>
              <a:ext cx="205466" cy="414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4" y="21354"/>
                  </a:moveTo>
                  <a:lnTo>
                    <a:pt x="1729" y="21424"/>
                  </a:lnTo>
                  <a:lnTo>
                    <a:pt x="1972" y="21487"/>
                  </a:lnTo>
                  <a:lnTo>
                    <a:pt x="2102" y="21518"/>
                  </a:lnTo>
                  <a:lnTo>
                    <a:pt x="2232" y="21545"/>
                  </a:lnTo>
                  <a:lnTo>
                    <a:pt x="2378" y="21569"/>
                  </a:lnTo>
                  <a:lnTo>
                    <a:pt x="2541" y="21584"/>
                  </a:lnTo>
                  <a:lnTo>
                    <a:pt x="2630" y="21592"/>
                  </a:lnTo>
                  <a:lnTo>
                    <a:pt x="2727" y="21596"/>
                  </a:lnTo>
                  <a:lnTo>
                    <a:pt x="2817" y="21600"/>
                  </a:lnTo>
                  <a:lnTo>
                    <a:pt x="2930" y="21600"/>
                  </a:lnTo>
                  <a:lnTo>
                    <a:pt x="3158" y="21592"/>
                  </a:lnTo>
                  <a:lnTo>
                    <a:pt x="3279" y="21588"/>
                  </a:lnTo>
                  <a:lnTo>
                    <a:pt x="3409" y="21580"/>
                  </a:lnTo>
                  <a:lnTo>
                    <a:pt x="3701" y="21553"/>
                  </a:lnTo>
                  <a:lnTo>
                    <a:pt x="4026" y="21514"/>
                  </a:lnTo>
                  <a:lnTo>
                    <a:pt x="4383" y="21463"/>
                  </a:lnTo>
                  <a:lnTo>
                    <a:pt x="4781" y="21401"/>
                  </a:lnTo>
                  <a:lnTo>
                    <a:pt x="4197" y="5788"/>
                  </a:lnTo>
                  <a:lnTo>
                    <a:pt x="4497" y="5796"/>
                  </a:lnTo>
                  <a:lnTo>
                    <a:pt x="4878" y="5816"/>
                  </a:lnTo>
                  <a:lnTo>
                    <a:pt x="5325" y="5839"/>
                  </a:lnTo>
                  <a:lnTo>
                    <a:pt x="5844" y="5874"/>
                  </a:lnTo>
                  <a:lnTo>
                    <a:pt x="6405" y="5909"/>
                  </a:lnTo>
                  <a:lnTo>
                    <a:pt x="7013" y="5952"/>
                  </a:lnTo>
                  <a:lnTo>
                    <a:pt x="7638" y="6007"/>
                  </a:lnTo>
                  <a:lnTo>
                    <a:pt x="8296" y="6058"/>
                  </a:lnTo>
                  <a:lnTo>
                    <a:pt x="8961" y="6113"/>
                  </a:lnTo>
                  <a:lnTo>
                    <a:pt x="10276" y="6230"/>
                  </a:lnTo>
                  <a:lnTo>
                    <a:pt x="10910" y="6293"/>
                  </a:lnTo>
                  <a:lnTo>
                    <a:pt x="11502" y="6347"/>
                  </a:lnTo>
                  <a:lnTo>
                    <a:pt x="12062" y="6406"/>
                  </a:lnTo>
                  <a:lnTo>
                    <a:pt x="12566" y="6465"/>
                  </a:lnTo>
                  <a:lnTo>
                    <a:pt x="13012" y="6516"/>
                  </a:lnTo>
                  <a:lnTo>
                    <a:pt x="13418" y="6563"/>
                  </a:lnTo>
                  <a:lnTo>
                    <a:pt x="13799" y="6606"/>
                  </a:lnTo>
                  <a:lnTo>
                    <a:pt x="14156" y="6645"/>
                  </a:lnTo>
                  <a:lnTo>
                    <a:pt x="14506" y="6684"/>
                  </a:lnTo>
                  <a:lnTo>
                    <a:pt x="14676" y="6707"/>
                  </a:lnTo>
                  <a:lnTo>
                    <a:pt x="14855" y="6739"/>
                  </a:lnTo>
                  <a:lnTo>
                    <a:pt x="15025" y="6766"/>
                  </a:lnTo>
                  <a:lnTo>
                    <a:pt x="15204" y="6797"/>
                  </a:lnTo>
                  <a:lnTo>
                    <a:pt x="15382" y="6832"/>
                  </a:lnTo>
                  <a:lnTo>
                    <a:pt x="15756" y="6918"/>
                  </a:lnTo>
                  <a:lnTo>
                    <a:pt x="15942" y="6965"/>
                  </a:lnTo>
                  <a:lnTo>
                    <a:pt x="16032" y="7001"/>
                  </a:lnTo>
                  <a:lnTo>
                    <a:pt x="16121" y="7044"/>
                  </a:lnTo>
                  <a:lnTo>
                    <a:pt x="16186" y="7083"/>
                  </a:lnTo>
                  <a:lnTo>
                    <a:pt x="16259" y="7122"/>
                  </a:lnTo>
                  <a:lnTo>
                    <a:pt x="16324" y="7169"/>
                  </a:lnTo>
                  <a:lnTo>
                    <a:pt x="16381" y="7212"/>
                  </a:lnTo>
                  <a:lnTo>
                    <a:pt x="16429" y="7259"/>
                  </a:lnTo>
                  <a:lnTo>
                    <a:pt x="16470" y="7310"/>
                  </a:lnTo>
                  <a:lnTo>
                    <a:pt x="16559" y="7407"/>
                  </a:lnTo>
                  <a:lnTo>
                    <a:pt x="16624" y="7513"/>
                  </a:lnTo>
                  <a:lnTo>
                    <a:pt x="16738" y="7732"/>
                  </a:lnTo>
                  <a:lnTo>
                    <a:pt x="16819" y="7951"/>
                  </a:lnTo>
                  <a:lnTo>
                    <a:pt x="16924" y="8162"/>
                  </a:lnTo>
                  <a:lnTo>
                    <a:pt x="16981" y="8256"/>
                  </a:lnTo>
                  <a:lnTo>
                    <a:pt x="17054" y="8350"/>
                  </a:lnTo>
                  <a:lnTo>
                    <a:pt x="17103" y="8393"/>
                  </a:lnTo>
                  <a:lnTo>
                    <a:pt x="17144" y="8432"/>
                  </a:lnTo>
                  <a:lnTo>
                    <a:pt x="17192" y="8475"/>
                  </a:lnTo>
                  <a:lnTo>
                    <a:pt x="17249" y="8510"/>
                  </a:lnTo>
                  <a:lnTo>
                    <a:pt x="17282" y="8612"/>
                  </a:lnTo>
                  <a:lnTo>
                    <a:pt x="17330" y="8710"/>
                  </a:lnTo>
                  <a:lnTo>
                    <a:pt x="17379" y="8811"/>
                  </a:lnTo>
                  <a:lnTo>
                    <a:pt x="17436" y="8917"/>
                  </a:lnTo>
                  <a:lnTo>
                    <a:pt x="17501" y="9026"/>
                  </a:lnTo>
                  <a:lnTo>
                    <a:pt x="17574" y="9132"/>
                  </a:lnTo>
                  <a:lnTo>
                    <a:pt x="17647" y="9241"/>
                  </a:lnTo>
                  <a:lnTo>
                    <a:pt x="17825" y="9468"/>
                  </a:lnTo>
                  <a:lnTo>
                    <a:pt x="17923" y="9578"/>
                  </a:lnTo>
                  <a:lnTo>
                    <a:pt x="18020" y="9691"/>
                  </a:lnTo>
                  <a:lnTo>
                    <a:pt x="18126" y="9805"/>
                  </a:lnTo>
                  <a:lnTo>
                    <a:pt x="18345" y="10032"/>
                  </a:lnTo>
                  <a:lnTo>
                    <a:pt x="18580" y="10251"/>
                  </a:lnTo>
                  <a:lnTo>
                    <a:pt x="18824" y="10470"/>
                  </a:lnTo>
                  <a:lnTo>
                    <a:pt x="19084" y="10677"/>
                  </a:lnTo>
                  <a:lnTo>
                    <a:pt x="19343" y="10880"/>
                  </a:lnTo>
                  <a:lnTo>
                    <a:pt x="19595" y="11072"/>
                  </a:lnTo>
                  <a:lnTo>
                    <a:pt x="19863" y="11248"/>
                  </a:lnTo>
                  <a:lnTo>
                    <a:pt x="20115" y="11412"/>
                  </a:lnTo>
                  <a:lnTo>
                    <a:pt x="20236" y="11490"/>
                  </a:lnTo>
                  <a:lnTo>
                    <a:pt x="20358" y="11557"/>
                  </a:lnTo>
                  <a:lnTo>
                    <a:pt x="20480" y="11627"/>
                  </a:lnTo>
                  <a:lnTo>
                    <a:pt x="20593" y="11686"/>
                  </a:lnTo>
                  <a:lnTo>
                    <a:pt x="20796" y="11807"/>
                  </a:lnTo>
                  <a:lnTo>
                    <a:pt x="20975" y="11905"/>
                  </a:lnTo>
                  <a:lnTo>
                    <a:pt x="21129" y="11983"/>
                  </a:lnTo>
                  <a:lnTo>
                    <a:pt x="21259" y="12038"/>
                  </a:lnTo>
                  <a:lnTo>
                    <a:pt x="21316" y="12061"/>
                  </a:lnTo>
                  <a:lnTo>
                    <a:pt x="21365" y="12081"/>
                  </a:lnTo>
                  <a:lnTo>
                    <a:pt x="21413" y="12093"/>
                  </a:lnTo>
                  <a:lnTo>
                    <a:pt x="21454" y="12096"/>
                  </a:lnTo>
                  <a:lnTo>
                    <a:pt x="21486" y="12100"/>
                  </a:lnTo>
                  <a:lnTo>
                    <a:pt x="21511" y="12100"/>
                  </a:lnTo>
                  <a:lnTo>
                    <a:pt x="21559" y="12085"/>
                  </a:lnTo>
                  <a:lnTo>
                    <a:pt x="21576" y="12073"/>
                  </a:lnTo>
                  <a:lnTo>
                    <a:pt x="21592" y="12053"/>
                  </a:lnTo>
                  <a:lnTo>
                    <a:pt x="21600" y="12030"/>
                  </a:lnTo>
                  <a:lnTo>
                    <a:pt x="21600" y="11948"/>
                  </a:lnTo>
                  <a:lnTo>
                    <a:pt x="21576" y="11874"/>
                  </a:lnTo>
                  <a:lnTo>
                    <a:pt x="21551" y="11791"/>
                  </a:lnTo>
                  <a:lnTo>
                    <a:pt x="21511" y="11694"/>
                  </a:lnTo>
                  <a:lnTo>
                    <a:pt x="21462" y="11584"/>
                  </a:lnTo>
                  <a:lnTo>
                    <a:pt x="21413" y="11471"/>
                  </a:lnTo>
                  <a:lnTo>
                    <a:pt x="21283" y="11326"/>
                  </a:lnTo>
                  <a:lnTo>
                    <a:pt x="21113" y="11146"/>
                  </a:lnTo>
                  <a:lnTo>
                    <a:pt x="20910" y="10935"/>
                  </a:lnTo>
                  <a:lnTo>
                    <a:pt x="20675" y="10696"/>
                  </a:lnTo>
                  <a:lnTo>
                    <a:pt x="20415" y="10434"/>
                  </a:lnTo>
                  <a:lnTo>
                    <a:pt x="20131" y="10161"/>
                  </a:lnTo>
                  <a:lnTo>
                    <a:pt x="19839" y="9875"/>
                  </a:lnTo>
                  <a:lnTo>
                    <a:pt x="19530" y="9586"/>
                  </a:lnTo>
                  <a:lnTo>
                    <a:pt x="19222" y="9292"/>
                  </a:lnTo>
                  <a:lnTo>
                    <a:pt x="18929" y="9007"/>
                  </a:lnTo>
                  <a:lnTo>
                    <a:pt x="18629" y="8725"/>
                  </a:lnTo>
                  <a:lnTo>
                    <a:pt x="18361" y="8467"/>
                  </a:lnTo>
                  <a:lnTo>
                    <a:pt x="18101" y="8221"/>
                  </a:lnTo>
                  <a:lnTo>
                    <a:pt x="17882" y="7998"/>
                  </a:lnTo>
                  <a:lnTo>
                    <a:pt x="17671" y="7810"/>
                  </a:lnTo>
                  <a:lnTo>
                    <a:pt x="17525" y="7654"/>
                  </a:lnTo>
                  <a:lnTo>
                    <a:pt x="17395" y="7521"/>
                  </a:lnTo>
                  <a:lnTo>
                    <a:pt x="17257" y="7388"/>
                  </a:lnTo>
                  <a:lnTo>
                    <a:pt x="17119" y="7263"/>
                  </a:lnTo>
                  <a:lnTo>
                    <a:pt x="16973" y="7145"/>
                  </a:lnTo>
                  <a:lnTo>
                    <a:pt x="16665" y="6918"/>
                  </a:lnTo>
                  <a:lnTo>
                    <a:pt x="16494" y="6809"/>
                  </a:lnTo>
                  <a:lnTo>
                    <a:pt x="16332" y="6707"/>
                  </a:lnTo>
                  <a:lnTo>
                    <a:pt x="15959" y="6512"/>
                  </a:lnTo>
                  <a:lnTo>
                    <a:pt x="15756" y="6418"/>
                  </a:lnTo>
                  <a:lnTo>
                    <a:pt x="15545" y="6332"/>
                  </a:lnTo>
                  <a:lnTo>
                    <a:pt x="15317" y="6242"/>
                  </a:lnTo>
                  <a:lnTo>
                    <a:pt x="15082" y="6164"/>
                  </a:lnTo>
                  <a:lnTo>
                    <a:pt x="14846" y="6081"/>
                  </a:lnTo>
                  <a:lnTo>
                    <a:pt x="14587" y="6003"/>
                  </a:lnTo>
                  <a:lnTo>
                    <a:pt x="14660" y="5929"/>
                  </a:lnTo>
                  <a:lnTo>
                    <a:pt x="14782" y="5819"/>
                  </a:lnTo>
                  <a:lnTo>
                    <a:pt x="14952" y="5683"/>
                  </a:lnTo>
                  <a:lnTo>
                    <a:pt x="15155" y="5526"/>
                  </a:lnTo>
                  <a:lnTo>
                    <a:pt x="15398" y="5346"/>
                  </a:lnTo>
                  <a:lnTo>
                    <a:pt x="15658" y="5155"/>
                  </a:lnTo>
                  <a:lnTo>
                    <a:pt x="16243" y="4740"/>
                  </a:lnTo>
                  <a:lnTo>
                    <a:pt x="16559" y="4525"/>
                  </a:lnTo>
                  <a:lnTo>
                    <a:pt x="16860" y="4322"/>
                  </a:lnTo>
                  <a:lnTo>
                    <a:pt x="17168" y="4118"/>
                  </a:lnTo>
                  <a:lnTo>
                    <a:pt x="17452" y="3934"/>
                  </a:lnTo>
                  <a:lnTo>
                    <a:pt x="17736" y="3766"/>
                  </a:lnTo>
                  <a:lnTo>
                    <a:pt x="17980" y="3618"/>
                  </a:lnTo>
                  <a:lnTo>
                    <a:pt x="18199" y="3496"/>
                  </a:lnTo>
                  <a:lnTo>
                    <a:pt x="18377" y="3406"/>
                  </a:lnTo>
                  <a:lnTo>
                    <a:pt x="18321" y="3383"/>
                  </a:lnTo>
                  <a:lnTo>
                    <a:pt x="18248" y="3356"/>
                  </a:lnTo>
                  <a:lnTo>
                    <a:pt x="18118" y="3293"/>
                  </a:lnTo>
                  <a:lnTo>
                    <a:pt x="17972" y="3211"/>
                  </a:lnTo>
                  <a:lnTo>
                    <a:pt x="17834" y="3137"/>
                  </a:lnTo>
                  <a:lnTo>
                    <a:pt x="17614" y="3007"/>
                  </a:lnTo>
                  <a:lnTo>
                    <a:pt x="17525" y="2957"/>
                  </a:lnTo>
                  <a:lnTo>
                    <a:pt x="17460" y="2996"/>
                  </a:lnTo>
                  <a:lnTo>
                    <a:pt x="17395" y="3043"/>
                  </a:lnTo>
                  <a:lnTo>
                    <a:pt x="17322" y="3101"/>
                  </a:lnTo>
                  <a:lnTo>
                    <a:pt x="17241" y="3176"/>
                  </a:lnTo>
                  <a:lnTo>
                    <a:pt x="17054" y="3344"/>
                  </a:lnTo>
                  <a:lnTo>
                    <a:pt x="16851" y="3539"/>
                  </a:lnTo>
                  <a:lnTo>
                    <a:pt x="16632" y="3766"/>
                  </a:lnTo>
                  <a:lnTo>
                    <a:pt x="16389" y="4005"/>
                  </a:lnTo>
                  <a:lnTo>
                    <a:pt x="16137" y="4247"/>
                  </a:lnTo>
                  <a:lnTo>
                    <a:pt x="15869" y="4498"/>
                  </a:lnTo>
                  <a:lnTo>
                    <a:pt x="15739" y="4619"/>
                  </a:lnTo>
                  <a:lnTo>
                    <a:pt x="15601" y="4740"/>
                  </a:lnTo>
                  <a:lnTo>
                    <a:pt x="15455" y="4853"/>
                  </a:lnTo>
                  <a:lnTo>
                    <a:pt x="15317" y="4963"/>
                  </a:lnTo>
                  <a:lnTo>
                    <a:pt x="15187" y="5069"/>
                  </a:lnTo>
                  <a:lnTo>
                    <a:pt x="15041" y="5170"/>
                  </a:lnTo>
                  <a:lnTo>
                    <a:pt x="14903" y="5260"/>
                  </a:lnTo>
                  <a:lnTo>
                    <a:pt x="14773" y="5346"/>
                  </a:lnTo>
                  <a:lnTo>
                    <a:pt x="14635" y="5421"/>
                  </a:lnTo>
                  <a:lnTo>
                    <a:pt x="14506" y="5487"/>
                  </a:lnTo>
                  <a:lnTo>
                    <a:pt x="14376" y="5542"/>
                  </a:lnTo>
                  <a:lnTo>
                    <a:pt x="14246" y="5585"/>
                  </a:lnTo>
                  <a:lnTo>
                    <a:pt x="14124" y="5612"/>
                  </a:lnTo>
                  <a:lnTo>
                    <a:pt x="14002" y="5628"/>
                  </a:lnTo>
                  <a:lnTo>
                    <a:pt x="13889" y="5632"/>
                  </a:lnTo>
                  <a:lnTo>
                    <a:pt x="13767" y="5616"/>
                  </a:lnTo>
                  <a:lnTo>
                    <a:pt x="12931" y="5554"/>
                  </a:lnTo>
                  <a:lnTo>
                    <a:pt x="12095" y="5499"/>
                  </a:lnTo>
                  <a:lnTo>
                    <a:pt x="11251" y="5440"/>
                  </a:lnTo>
                  <a:lnTo>
                    <a:pt x="10398" y="5378"/>
                  </a:lnTo>
                  <a:lnTo>
                    <a:pt x="9984" y="5346"/>
                  </a:lnTo>
                  <a:lnTo>
                    <a:pt x="9578" y="5315"/>
                  </a:lnTo>
                  <a:lnTo>
                    <a:pt x="9172" y="5276"/>
                  </a:lnTo>
                  <a:lnTo>
                    <a:pt x="8775" y="5241"/>
                  </a:lnTo>
                  <a:lnTo>
                    <a:pt x="8385" y="5198"/>
                  </a:lnTo>
                  <a:lnTo>
                    <a:pt x="8004" y="5155"/>
                  </a:lnTo>
                  <a:lnTo>
                    <a:pt x="7273" y="5053"/>
                  </a:lnTo>
                  <a:lnTo>
                    <a:pt x="6924" y="4998"/>
                  </a:lnTo>
                  <a:lnTo>
                    <a:pt x="6591" y="4936"/>
                  </a:lnTo>
                  <a:lnTo>
                    <a:pt x="6267" y="4873"/>
                  </a:lnTo>
                  <a:lnTo>
                    <a:pt x="5966" y="4799"/>
                  </a:lnTo>
                  <a:lnTo>
                    <a:pt x="5666" y="4720"/>
                  </a:lnTo>
                  <a:lnTo>
                    <a:pt x="5398" y="4634"/>
                  </a:lnTo>
                  <a:lnTo>
                    <a:pt x="5138" y="4544"/>
                  </a:lnTo>
                  <a:lnTo>
                    <a:pt x="4903" y="4447"/>
                  </a:lnTo>
                  <a:lnTo>
                    <a:pt x="4684" y="4341"/>
                  </a:lnTo>
                  <a:lnTo>
                    <a:pt x="4481" y="4228"/>
                  </a:lnTo>
                  <a:lnTo>
                    <a:pt x="4310" y="4106"/>
                  </a:lnTo>
                  <a:lnTo>
                    <a:pt x="4156" y="3977"/>
                  </a:lnTo>
                  <a:lnTo>
                    <a:pt x="4026" y="3837"/>
                  </a:lnTo>
                  <a:lnTo>
                    <a:pt x="3921" y="3688"/>
                  </a:lnTo>
                  <a:lnTo>
                    <a:pt x="3848" y="3532"/>
                  </a:lnTo>
                  <a:lnTo>
                    <a:pt x="3791" y="3363"/>
                  </a:lnTo>
                  <a:lnTo>
                    <a:pt x="3742" y="3133"/>
                  </a:lnTo>
                  <a:lnTo>
                    <a:pt x="3718" y="2918"/>
                  </a:lnTo>
                  <a:lnTo>
                    <a:pt x="3693" y="2726"/>
                  </a:lnTo>
                  <a:lnTo>
                    <a:pt x="3685" y="2542"/>
                  </a:lnTo>
                  <a:lnTo>
                    <a:pt x="3677" y="2370"/>
                  </a:lnTo>
                  <a:lnTo>
                    <a:pt x="3677" y="2210"/>
                  </a:lnTo>
                  <a:lnTo>
                    <a:pt x="3685" y="2049"/>
                  </a:lnTo>
                  <a:lnTo>
                    <a:pt x="3701" y="1721"/>
                  </a:lnTo>
                  <a:lnTo>
                    <a:pt x="3710" y="1549"/>
                  </a:lnTo>
                  <a:lnTo>
                    <a:pt x="3710" y="1361"/>
                  </a:lnTo>
                  <a:lnTo>
                    <a:pt x="3718" y="1165"/>
                  </a:lnTo>
                  <a:lnTo>
                    <a:pt x="3710" y="946"/>
                  </a:lnTo>
                  <a:lnTo>
                    <a:pt x="3701" y="708"/>
                  </a:lnTo>
                  <a:lnTo>
                    <a:pt x="3685" y="442"/>
                  </a:lnTo>
                  <a:lnTo>
                    <a:pt x="3661" y="149"/>
                  </a:lnTo>
                  <a:lnTo>
                    <a:pt x="3482" y="160"/>
                  </a:lnTo>
                  <a:lnTo>
                    <a:pt x="3287" y="168"/>
                  </a:lnTo>
                  <a:lnTo>
                    <a:pt x="3076" y="176"/>
                  </a:lnTo>
                  <a:lnTo>
                    <a:pt x="2346" y="176"/>
                  </a:lnTo>
                  <a:lnTo>
                    <a:pt x="2094" y="172"/>
                  </a:lnTo>
                  <a:lnTo>
                    <a:pt x="1826" y="164"/>
                  </a:lnTo>
                  <a:lnTo>
                    <a:pt x="1307" y="141"/>
                  </a:lnTo>
                  <a:lnTo>
                    <a:pt x="1047" y="125"/>
                  </a:lnTo>
                  <a:lnTo>
                    <a:pt x="812" y="106"/>
                  </a:lnTo>
                  <a:lnTo>
                    <a:pt x="576" y="82"/>
                  </a:lnTo>
                  <a:lnTo>
                    <a:pt x="365" y="59"/>
                  </a:lnTo>
                  <a:lnTo>
                    <a:pt x="170" y="31"/>
                  </a:lnTo>
                  <a:lnTo>
                    <a:pt x="0" y="0"/>
                  </a:lnTo>
                  <a:lnTo>
                    <a:pt x="1494" y="21354"/>
                  </a:lnTo>
                  <a:close/>
                </a:path>
              </a:pathLst>
            </a:custGeom>
            <a:solidFill>
              <a:srgbClr val="FF66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217319" y="170281"/>
              <a:ext cx="260784" cy="126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41" y="464"/>
                  </a:moveTo>
                  <a:lnTo>
                    <a:pt x="21328" y="451"/>
                  </a:lnTo>
                  <a:lnTo>
                    <a:pt x="21315" y="464"/>
                  </a:lnTo>
                  <a:lnTo>
                    <a:pt x="21315" y="618"/>
                  </a:lnTo>
                  <a:lnTo>
                    <a:pt x="21334" y="863"/>
                  </a:lnTo>
                  <a:lnTo>
                    <a:pt x="21366" y="1224"/>
                  </a:lnTo>
                  <a:lnTo>
                    <a:pt x="21410" y="1649"/>
                  </a:lnTo>
                  <a:lnTo>
                    <a:pt x="21461" y="2138"/>
                  </a:lnTo>
                  <a:lnTo>
                    <a:pt x="21505" y="2653"/>
                  </a:lnTo>
                  <a:lnTo>
                    <a:pt x="21549" y="3194"/>
                  </a:lnTo>
                  <a:lnTo>
                    <a:pt x="21562" y="3478"/>
                  </a:lnTo>
                  <a:lnTo>
                    <a:pt x="21575" y="3748"/>
                  </a:lnTo>
                  <a:lnTo>
                    <a:pt x="21594" y="4019"/>
                  </a:lnTo>
                  <a:lnTo>
                    <a:pt x="21600" y="4289"/>
                  </a:lnTo>
                  <a:lnTo>
                    <a:pt x="21600" y="4534"/>
                  </a:lnTo>
                  <a:lnTo>
                    <a:pt x="21594" y="4779"/>
                  </a:lnTo>
                  <a:lnTo>
                    <a:pt x="21587" y="4997"/>
                  </a:lnTo>
                  <a:lnTo>
                    <a:pt x="21537" y="5410"/>
                  </a:lnTo>
                  <a:lnTo>
                    <a:pt x="21505" y="5577"/>
                  </a:lnTo>
                  <a:lnTo>
                    <a:pt x="21467" y="5732"/>
                  </a:lnTo>
                  <a:lnTo>
                    <a:pt x="21410" y="5848"/>
                  </a:lnTo>
                  <a:lnTo>
                    <a:pt x="21347" y="5951"/>
                  </a:lnTo>
                  <a:lnTo>
                    <a:pt x="21271" y="6015"/>
                  </a:lnTo>
                  <a:lnTo>
                    <a:pt x="21195" y="6041"/>
                  </a:lnTo>
                  <a:lnTo>
                    <a:pt x="21094" y="6041"/>
                  </a:lnTo>
                  <a:lnTo>
                    <a:pt x="20518" y="5951"/>
                  </a:lnTo>
                  <a:lnTo>
                    <a:pt x="19879" y="5848"/>
                  </a:lnTo>
                  <a:lnTo>
                    <a:pt x="19201" y="5757"/>
                  </a:lnTo>
                  <a:lnTo>
                    <a:pt x="18486" y="5667"/>
                  </a:lnTo>
                  <a:lnTo>
                    <a:pt x="17752" y="5590"/>
                  </a:lnTo>
                  <a:lnTo>
                    <a:pt x="17005" y="5526"/>
                  </a:lnTo>
                  <a:lnTo>
                    <a:pt x="16246" y="5487"/>
                  </a:lnTo>
                  <a:lnTo>
                    <a:pt x="15499" y="5474"/>
                  </a:lnTo>
                  <a:lnTo>
                    <a:pt x="15119" y="5474"/>
                  </a:lnTo>
                  <a:lnTo>
                    <a:pt x="14759" y="5487"/>
                  </a:lnTo>
                  <a:lnTo>
                    <a:pt x="14385" y="5500"/>
                  </a:lnTo>
                  <a:lnTo>
                    <a:pt x="14031" y="5526"/>
                  </a:lnTo>
                  <a:lnTo>
                    <a:pt x="13335" y="5603"/>
                  </a:lnTo>
                  <a:lnTo>
                    <a:pt x="13006" y="5667"/>
                  </a:lnTo>
                  <a:lnTo>
                    <a:pt x="12683" y="5745"/>
                  </a:lnTo>
                  <a:lnTo>
                    <a:pt x="12379" y="5822"/>
                  </a:lnTo>
                  <a:lnTo>
                    <a:pt x="12082" y="5912"/>
                  </a:lnTo>
                  <a:lnTo>
                    <a:pt x="11797" y="6015"/>
                  </a:lnTo>
                  <a:lnTo>
                    <a:pt x="11525" y="6131"/>
                  </a:lnTo>
                  <a:lnTo>
                    <a:pt x="11278" y="6273"/>
                  </a:lnTo>
                  <a:lnTo>
                    <a:pt x="11044" y="6414"/>
                  </a:lnTo>
                  <a:lnTo>
                    <a:pt x="10835" y="6569"/>
                  </a:lnTo>
                  <a:lnTo>
                    <a:pt x="10639" y="6749"/>
                  </a:lnTo>
                  <a:lnTo>
                    <a:pt x="10499" y="6904"/>
                  </a:lnTo>
                  <a:lnTo>
                    <a:pt x="10360" y="7071"/>
                  </a:lnTo>
                  <a:lnTo>
                    <a:pt x="10094" y="7509"/>
                  </a:lnTo>
                  <a:lnTo>
                    <a:pt x="9961" y="7767"/>
                  </a:lnTo>
                  <a:lnTo>
                    <a:pt x="9835" y="8024"/>
                  </a:lnTo>
                  <a:lnTo>
                    <a:pt x="9715" y="8321"/>
                  </a:lnTo>
                  <a:lnTo>
                    <a:pt x="9461" y="8939"/>
                  </a:lnTo>
                  <a:lnTo>
                    <a:pt x="9341" y="9274"/>
                  </a:lnTo>
                  <a:lnTo>
                    <a:pt x="9215" y="9609"/>
                  </a:lnTo>
                  <a:lnTo>
                    <a:pt x="9101" y="9956"/>
                  </a:lnTo>
                  <a:lnTo>
                    <a:pt x="8854" y="10691"/>
                  </a:lnTo>
                  <a:lnTo>
                    <a:pt x="8607" y="11438"/>
                  </a:lnTo>
                  <a:lnTo>
                    <a:pt x="8354" y="12185"/>
                  </a:lnTo>
                  <a:lnTo>
                    <a:pt x="8094" y="12932"/>
                  </a:lnTo>
                  <a:lnTo>
                    <a:pt x="7962" y="13305"/>
                  </a:lnTo>
                  <a:lnTo>
                    <a:pt x="7683" y="14001"/>
                  </a:lnTo>
                  <a:lnTo>
                    <a:pt x="7538" y="14348"/>
                  </a:lnTo>
                  <a:lnTo>
                    <a:pt x="7392" y="14670"/>
                  </a:lnTo>
                  <a:lnTo>
                    <a:pt x="7240" y="14992"/>
                  </a:lnTo>
                  <a:lnTo>
                    <a:pt x="7088" y="15289"/>
                  </a:lnTo>
                  <a:lnTo>
                    <a:pt x="6759" y="15830"/>
                  </a:lnTo>
                  <a:lnTo>
                    <a:pt x="6595" y="16074"/>
                  </a:lnTo>
                  <a:lnTo>
                    <a:pt x="6417" y="16293"/>
                  </a:lnTo>
                  <a:lnTo>
                    <a:pt x="6234" y="16487"/>
                  </a:lnTo>
                  <a:lnTo>
                    <a:pt x="5873" y="16834"/>
                  </a:lnTo>
                  <a:lnTo>
                    <a:pt x="5525" y="17182"/>
                  </a:lnTo>
                  <a:lnTo>
                    <a:pt x="5196" y="17504"/>
                  </a:lnTo>
                  <a:lnTo>
                    <a:pt x="4879" y="17839"/>
                  </a:lnTo>
                  <a:lnTo>
                    <a:pt x="4285" y="18509"/>
                  </a:lnTo>
                  <a:lnTo>
                    <a:pt x="3721" y="19140"/>
                  </a:lnTo>
                  <a:lnTo>
                    <a:pt x="3190" y="19758"/>
                  </a:lnTo>
                  <a:lnTo>
                    <a:pt x="2671" y="20351"/>
                  </a:lnTo>
                  <a:lnTo>
                    <a:pt x="2164" y="20943"/>
                  </a:lnTo>
                  <a:lnTo>
                    <a:pt x="1658" y="21510"/>
                  </a:lnTo>
                  <a:lnTo>
                    <a:pt x="1595" y="21561"/>
                  </a:lnTo>
                  <a:lnTo>
                    <a:pt x="1544" y="21587"/>
                  </a:lnTo>
                  <a:lnTo>
                    <a:pt x="1487" y="21600"/>
                  </a:lnTo>
                  <a:lnTo>
                    <a:pt x="1424" y="21600"/>
                  </a:lnTo>
                  <a:lnTo>
                    <a:pt x="1367" y="21574"/>
                  </a:lnTo>
                  <a:lnTo>
                    <a:pt x="1304" y="21548"/>
                  </a:lnTo>
                  <a:lnTo>
                    <a:pt x="1253" y="21497"/>
                  </a:lnTo>
                  <a:lnTo>
                    <a:pt x="1196" y="21445"/>
                  </a:lnTo>
                  <a:lnTo>
                    <a:pt x="1133" y="21368"/>
                  </a:lnTo>
                  <a:lnTo>
                    <a:pt x="1076" y="21278"/>
                  </a:lnTo>
                  <a:lnTo>
                    <a:pt x="1013" y="21188"/>
                  </a:lnTo>
                  <a:lnTo>
                    <a:pt x="962" y="21098"/>
                  </a:lnTo>
                  <a:lnTo>
                    <a:pt x="848" y="20879"/>
                  </a:lnTo>
                  <a:lnTo>
                    <a:pt x="740" y="20634"/>
                  </a:lnTo>
                  <a:lnTo>
                    <a:pt x="538" y="20119"/>
                  </a:lnTo>
                  <a:lnTo>
                    <a:pt x="449" y="19861"/>
                  </a:lnTo>
                  <a:lnTo>
                    <a:pt x="367" y="19629"/>
                  </a:lnTo>
                  <a:lnTo>
                    <a:pt x="228" y="19217"/>
                  </a:lnTo>
                  <a:lnTo>
                    <a:pt x="146" y="18960"/>
                  </a:lnTo>
                  <a:lnTo>
                    <a:pt x="101" y="18869"/>
                  </a:lnTo>
                  <a:lnTo>
                    <a:pt x="70" y="18766"/>
                  </a:lnTo>
                  <a:lnTo>
                    <a:pt x="32" y="18535"/>
                  </a:lnTo>
                  <a:lnTo>
                    <a:pt x="13" y="18393"/>
                  </a:lnTo>
                  <a:lnTo>
                    <a:pt x="6" y="18264"/>
                  </a:lnTo>
                  <a:lnTo>
                    <a:pt x="0" y="18122"/>
                  </a:lnTo>
                  <a:lnTo>
                    <a:pt x="0" y="17968"/>
                  </a:lnTo>
                  <a:lnTo>
                    <a:pt x="6" y="17826"/>
                  </a:lnTo>
                  <a:lnTo>
                    <a:pt x="13" y="17672"/>
                  </a:lnTo>
                  <a:lnTo>
                    <a:pt x="38" y="17362"/>
                  </a:lnTo>
                  <a:lnTo>
                    <a:pt x="82" y="17040"/>
                  </a:lnTo>
                  <a:lnTo>
                    <a:pt x="146" y="16744"/>
                  </a:lnTo>
                  <a:lnTo>
                    <a:pt x="209" y="16435"/>
                  </a:lnTo>
                  <a:lnTo>
                    <a:pt x="291" y="16165"/>
                  </a:lnTo>
                  <a:lnTo>
                    <a:pt x="329" y="16023"/>
                  </a:lnTo>
                  <a:lnTo>
                    <a:pt x="373" y="15907"/>
                  </a:lnTo>
                  <a:lnTo>
                    <a:pt x="424" y="15778"/>
                  </a:lnTo>
                  <a:lnTo>
                    <a:pt x="468" y="15675"/>
                  </a:lnTo>
                  <a:lnTo>
                    <a:pt x="519" y="15559"/>
                  </a:lnTo>
                  <a:lnTo>
                    <a:pt x="563" y="15469"/>
                  </a:lnTo>
                  <a:lnTo>
                    <a:pt x="620" y="15392"/>
                  </a:lnTo>
                  <a:lnTo>
                    <a:pt x="671" y="15314"/>
                  </a:lnTo>
                  <a:lnTo>
                    <a:pt x="728" y="15263"/>
                  </a:lnTo>
                  <a:lnTo>
                    <a:pt x="778" y="15211"/>
                  </a:lnTo>
                  <a:lnTo>
                    <a:pt x="829" y="15186"/>
                  </a:lnTo>
                  <a:lnTo>
                    <a:pt x="886" y="15147"/>
                  </a:lnTo>
                  <a:lnTo>
                    <a:pt x="1202" y="15057"/>
                  </a:lnTo>
                  <a:lnTo>
                    <a:pt x="1506" y="14941"/>
                  </a:lnTo>
                  <a:lnTo>
                    <a:pt x="1804" y="14812"/>
                  </a:lnTo>
                  <a:lnTo>
                    <a:pt x="2088" y="14658"/>
                  </a:lnTo>
                  <a:lnTo>
                    <a:pt x="2367" y="14490"/>
                  </a:lnTo>
                  <a:lnTo>
                    <a:pt x="2639" y="14310"/>
                  </a:lnTo>
                  <a:lnTo>
                    <a:pt x="2899" y="14104"/>
                  </a:lnTo>
                  <a:lnTo>
                    <a:pt x="3145" y="13898"/>
                  </a:lnTo>
                  <a:lnTo>
                    <a:pt x="3392" y="13653"/>
                  </a:lnTo>
                  <a:lnTo>
                    <a:pt x="3633" y="13421"/>
                  </a:lnTo>
                  <a:lnTo>
                    <a:pt x="3861" y="13151"/>
                  </a:lnTo>
                  <a:lnTo>
                    <a:pt x="4082" y="12880"/>
                  </a:lnTo>
                  <a:lnTo>
                    <a:pt x="4297" y="12597"/>
                  </a:lnTo>
                  <a:lnTo>
                    <a:pt x="4715" y="11979"/>
                  </a:lnTo>
                  <a:lnTo>
                    <a:pt x="4917" y="11644"/>
                  </a:lnTo>
                  <a:lnTo>
                    <a:pt x="5114" y="11309"/>
                  </a:lnTo>
                  <a:lnTo>
                    <a:pt x="5310" y="10961"/>
                  </a:lnTo>
                  <a:lnTo>
                    <a:pt x="5500" y="10600"/>
                  </a:lnTo>
                  <a:lnTo>
                    <a:pt x="5683" y="10227"/>
                  </a:lnTo>
                  <a:lnTo>
                    <a:pt x="5860" y="9840"/>
                  </a:lnTo>
                  <a:lnTo>
                    <a:pt x="6227" y="9068"/>
                  </a:lnTo>
                  <a:lnTo>
                    <a:pt x="6405" y="8655"/>
                  </a:lnTo>
                  <a:lnTo>
                    <a:pt x="6753" y="7805"/>
                  </a:lnTo>
                  <a:lnTo>
                    <a:pt x="7101" y="6942"/>
                  </a:lnTo>
                  <a:lnTo>
                    <a:pt x="7462" y="6041"/>
                  </a:lnTo>
                  <a:lnTo>
                    <a:pt x="7816" y="5126"/>
                  </a:lnTo>
                  <a:lnTo>
                    <a:pt x="7860" y="4959"/>
                  </a:lnTo>
                  <a:lnTo>
                    <a:pt x="7974" y="4598"/>
                  </a:lnTo>
                  <a:lnTo>
                    <a:pt x="8050" y="4431"/>
                  </a:lnTo>
                  <a:lnTo>
                    <a:pt x="8120" y="4238"/>
                  </a:lnTo>
                  <a:lnTo>
                    <a:pt x="8202" y="4070"/>
                  </a:lnTo>
                  <a:lnTo>
                    <a:pt x="8291" y="3903"/>
                  </a:lnTo>
                  <a:lnTo>
                    <a:pt x="8386" y="3709"/>
                  </a:lnTo>
                  <a:lnTo>
                    <a:pt x="8582" y="3375"/>
                  </a:lnTo>
                  <a:lnTo>
                    <a:pt x="8803" y="3027"/>
                  </a:lnTo>
                  <a:lnTo>
                    <a:pt x="9018" y="2705"/>
                  </a:lnTo>
                  <a:lnTo>
                    <a:pt x="9253" y="2396"/>
                  </a:lnTo>
                  <a:lnTo>
                    <a:pt x="9480" y="2099"/>
                  </a:lnTo>
                  <a:lnTo>
                    <a:pt x="9708" y="1816"/>
                  </a:lnTo>
                  <a:lnTo>
                    <a:pt x="9917" y="1571"/>
                  </a:lnTo>
                  <a:lnTo>
                    <a:pt x="10120" y="1352"/>
                  </a:lnTo>
                  <a:lnTo>
                    <a:pt x="10303" y="1159"/>
                  </a:lnTo>
                  <a:lnTo>
                    <a:pt x="10474" y="1018"/>
                  </a:lnTo>
                  <a:lnTo>
                    <a:pt x="10601" y="889"/>
                  </a:lnTo>
                  <a:lnTo>
                    <a:pt x="10708" y="811"/>
                  </a:lnTo>
                  <a:lnTo>
                    <a:pt x="10974" y="721"/>
                  </a:lnTo>
                  <a:lnTo>
                    <a:pt x="11158" y="670"/>
                  </a:lnTo>
                  <a:lnTo>
                    <a:pt x="11373" y="618"/>
                  </a:lnTo>
                  <a:lnTo>
                    <a:pt x="11911" y="528"/>
                  </a:lnTo>
                  <a:lnTo>
                    <a:pt x="12550" y="412"/>
                  </a:lnTo>
                  <a:lnTo>
                    <a:pt x="13278" y="322"/>
                  </a:lnTo>
                  <a:lnTo>
                    <a:pt x="14069" y="232"/>
                  </a:lnTo>
                  <a:lnTo>
                    <a:pt x="14911" y="155"/>
                  </a:lnTo>
                  <a:lnTo>
                    <a:pt x="15771" y="90"/>
                  </a:lnTo>
                  <a:lnTo>
                    <a:pt x="16645" y="39"/>
                  </a:lnTo>
                  <a:lnTo>
                    <a:pt x="17512" y="0"/>
                  </a:lnTo>
                  <a:lnTo>
                    <a:pt x="18341" y="0"/>
                  </a:lnTo>
                  <a:lnTo>
                    <a:pt x="18739" y="26"/>
                  </a:lnTo>
                  <a:lnTo>
                    <a:pt x="19119" y="39"/>
                  </a:lnTo>
                  <a:lnTo>
                    <a:pt x="19486" y="64"/>
                  </a:lnTo>
                  <a:lnTo>
                    <a:pt x="19828" y="90"/>
                  </a:lnTo>
                  <a:lnTo>
                    <a:pt x="20151" y="129"/>
                  </a:lnTo>
                  <a:lnTo>
                    <a:pt x="20448" y="180"/>
                  </a:lnTo>
                  <a:lnTo>
                    <a:pt x="20720" y="232"/>
                  </a:lnTo>
                  <a:lnTo>
                    <a:pt x="20961" y="296"/>
                  </a:lnTo>
                  <a:lnTo>
                    <a:pt x="21170" y="374"/>
                  </a:lnTo>
                  <a:lnTo>
                    <a:pt x="21341" y="4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217319" y="173664"/>
              <a:ext cx="237077" cy="119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84" y="354"/>
                  </a:moveTo>
                  <a:lnTo>
                    <a:pt x="20770" y="340"/>
                  </a:lnTo>
                  <a:lnTo>
                    <a:pt x="20763" y="354"/>
                  </a:lnTo>
                  <a:lnTo>
                    <a:pt x="20763" y="394"/>
                  </a:lnTo>
                  <a:lnTo>
                    <a:pt x="20777" y="476"/>
                  </a:lnTo>
                  <a:lnTo>
                    <a:pt x="20826" y="707"/>
                  </a:lnTo>
                  <a:lnTo>
                    <a:pt x="20903" y="1047"/>
                  </a:lnTo>
                  <a:lnTo>
                    <a:pt x="21000" y="1469"/>
                  </a:lnTo>
                  <a:lnTo>
                    <a:pt x="21112" y="1945"/>
                  </a:lnTo>
                  <a:lnTo>
                    <a:pt x="21223" y="2462"/>
                  </a:lnTo>
                  <a:lnTo>
                    <a:pt x="21335" y="2992"/>
                  </a:lnTo>
                  <a:lnTo>
                    <a:pt x="21433" y="3537"/>
                  </a:lnTo>
                  <a:lnTo>
                    <a:pt x="21516" y="4053"/>
                  </a:lnTo>
                  <a:lnTo>
                    <a:pt x="21551" y="4312"/>
                  </a:lnTo>
                  <a:lnTo>
                    <a:pt x="21579" y="4543"/>
                  </a:lnTo>
                  <a:lnTo>
                    <a:pt x="21593" y="4761"/>
                  </a:lnTo>
                  <a:lnTo>
                    <a:pt x="21600" y="4978"/>
                  </a:lnTo>
                  <a:lnTo>
                    <a:pt x="21600" y="5169"/>
                  </a:lnTo>
                  <a:lnTo>
                    <a:pt x="21586" y="5346"/>
                  </a:lnTo>
                  <a:lnTo>
                    <a:pt x="21558" y="5495"/>
                  </a:lnTo>
                  <a:lnTo>
                    <a:pt x="21516" y="5604"/>
                  </a:lnTo>
                  <a:lnTo>
                    <a:pt x="21468" y="5699"/>
                  </a:lnTo>
                  <a:lnTo>
                    <a:pt x="21398" y="5767"/>
                  </a:lnTo>
                  <a:lnTo>
                    <a:pt x="21314" y="5808"/>
                  </a:lnTo>
                  <a:lnTo>
                    <a:pt x="21217" y="5808"/>
                  </a:lnTo>
                  <a:lnTo>
                    <a:pt x="20903" y="5740"/>
                  </a:lnTo>
                  <a:lnTo>
                    <a:pt x="20275" y="5658"/>
                  </a:lnTo>
                  <a:lnTo>
                    <a:pt x="19634" y="5604"/>
                  </a:lnTo>
                  <a:lnTo>
                    <a:pt x="19313" y="5590"/>
                  </a:lnTo>
                  <a:lnTo>
                    <a:pt x="18985" y="5577"/>
                  </a:lnTo>
                  <a:lnTo>
                    <a:pt x="18337" y="5577"/>
                  </a:lnTo>
                  <a:lnTo>
                    <a:pt x="18016" y="5590"/>
                  </a:lnTo>
                  <a:lnTo>
                    <a:pt x="17703" y="5618"/>
                  </a:lnTo>
                  <a:lnTo>
                    <a:pt x="17061" y="5672"/>
                  </a:lnTo>
                  <a:lnTo>
                    <a:pt x="16740" y="5713"/>
                  </a:lnTo>
                  <a:lnTo>
                    <a:pt x="16427" y="5767"/>
                  </a:lnTo>
                  <a:lnTo>
                    <a:pt x="15799" y="5903"/>
                  </a:lnTo>
                  <a:lnTo>
                    <a:pt x="15492" y="5971"/>
                  </a:lnTo>
                  <a:lnTo>
                    <a:pt x="15199" y="6053"/>
                  </a:lnTo>
                  <a:lnTo>
                    <a:pt x="14900" y="6148"/>
                  </a:lnTo>
                  <a:lnTo>
                    <a:pt x="14607" y="6243"/>
                  </a:lnTo>
                  <a:lnTo>
                    <a:pt x="14314" y="6366"/>
                  </a:lnTo>
                  <a:lnTo>
                    <a:pt x="14035" y="6475"/>
                  </a:lnTo>
                  <a:lnTo>
                    <a:pt x="13756" y="6597"/>
                  </a:lnTo>
                  <a:lnTo>
                    <a:pt x="13484" y="6719"/>
                  </a:lnTo>
                  <a:lnTo>
                    <a:pt x="12968" y="7019"/>
                  </a:lnTo>
                  <a:lnTo>
                    <a:pt x="12724" y="7168"/>
                  </a:lnTo>
                  <a:lnTo>
                    <a:pt x="12494" y="7345"/>
                  </a:lnTo>
                  <a:lnTo>
                    <a:pt x="12257" y="7508"/>
                  </a:lnTo>
                  <a:lnTo>
                    <a:pt x="12034" y="7685"/>
                  </a:lnTo>
                  <a:lnTo>
                    <a:pt x="11825" y="7889"/>
                  </a:lnTo>
                  <a:lnTo>
                    <a:pt x="11672" y="8052"/>
                  </a:lnTo>
                  <a:lnTo>
                    <a:pt x="11511" y="8229"/>
                  </a:lnTo>
                  <a:lnTo>
                    <a:pt x="11358" y="8433"/>
                  </a:lnTo>
                  <a:lnTo>
                    <a:pt x="11211" y="8651"/>
                  </a:lnTo>
                  <a:lnTo>
                    <a:pt x="11058" y="8882"/>
                  </a:lnTo>
                  <a:lnTo>
                    <a:pt x="10912" y="9127"/>
                  </a:lnTo>
                  <a:lnTo>
                    <a:pt x="10765" y="9385"/>
                  </a:lnTo>
                  <a:lnTo>
                    <a:pt x="10626" y="9657"/>
                  </a:lnTo>
                  <a:lnTo>
                    <a:pt x="10347" y="10229"/>
                  </a:lnTo>
                  <a:lnTo>
                    <a:pt x="10061" y="10841"/>
                  </a:lnTo>
                  <a:lnTo>
                    <a:pt x="9775" y="11480"/>
                  </a:lnTo>
                  <a:lnTo>
                    <a:pt x="9496" y="12119"/>
                  </a:lnTo>
                  <a:lnTo>
                    <a:pt x="9203" y="12759"/>
                  </a:lnTo>
                  <a:lnTo>
                    <a:pt x="8904" y="13425"/>
                  </a:lnTo>
                  <a:lnTo>
                    <a:pt x="8750" y="13724"/>
                  </a:lnTo>
                  <a:lnTo>
                    <a:pt x="8597" y="14051"/>
                  </a:lnTo>
                  <a:lnTo>
                    <a:pt x="8436" y="14364"/>
                  </a:lnTo>
                  <a:lnTo>
                    <a:pt x="8276" y="14663"/>
                  </a:lnTo>
                  <a:lnTo>
                    <a:pt x="8109" y="14962"/>
                  </a:lnTo>
                  <a:lnTo>
                    <a:pt x="7941" y="15234"/>
                  </a:lnTo>
                  <a:lnTo>
                    <a:pt x="7767" y="15506"/>
                  </a:lnTo>
                  <a:lnTo>
                    <a:pt x="7405" y="16023"/>
                  </a:lnTo>
                  <a:lnTo>
                    <a:pt x="7216" y="16254"/>
                  </a:lnTo>
                  <a:lnTo>
                    <a:pt x="7021" y="16486"/>
                  </a:lnTo>
                  <a:lnTo>
                    <a:pt x="6819" y="16676"/>
                  </a:lnTo>
                  <a:lnTo>
                    <a:pt x="6414" y="17030"/>
                  </a:lnTo>
                  <a:lnTo>
                    <a:pt x="6017" y="17356"/>
                  </a:lnTo>
                  <a:lnTo>
                    <a:pt x="5627" y="17642"/>
                  </a:lnTo>
                  <a:lnTo>
                    <a:pt x="5236" y="17914"/>
                  </a:lnTo>
                  <a:lnTo>
                    <a:pt x="4860" y="18172"/>
                  </a:lnTo>
                  <a:lnTo>
                    <a:pt x="4497" y="18431"/>
                  </a:lnTo>
                  <a:lnTo>
                    <a:pt x="4148" y="18676"/>
                  </a:lnTo>
                  <a:lnTo>
                    <a:pt x="3807" y="18920"/>
                  </a:lnTo>
                  <a:lnTo>
                    <a:pt x="3479" y="19179"/>
                  </a:lnTo>
                  <a:lnTo>
                    <a:pt x="3165" y="19451"/>
                  </a:lnTo>
                  <a:lnTo>
                    <a:pt x="3012" y="19587"/>
                  </a:lnTo>
                  <a:lnTo>
                    <a:pt x="2866" y="19723"/>
                  </a:lnTo>
                  <a:lnTo>
                    <a:pt x="2719" y="19886"/>
                  </a:lnTo>
                  <a:lnTo>
                    <a:pt x="2580" y="20036"/>
                  </a:lnTo>
                  <a:lnTo>
                    <a:pt x="2454" y="20199"/>
                  </a:lnTo>
                  <a:lnTo>
                    <a:pt x="2322" y="20376"/>
                  </a:lnTo>
                  <a:lnTo>
                    <a:pt x="2196" y="20553"/>
                  </a:lnTo>
                  <a:lnTo>
                    <a:pt x="2078" y="20743"/>
                  </a:lnTo>
                  <a:lnTo>
                    <a:pt x="1966" y="20947"/>
                  </a:lnTo>
                  <a:lnTo>
                    <a:pt x="1862" y="21151"/>
                  </a:lnTo>
                  <a:lnTo>
                    <a:pt x="1757" y="21382"/>
                  </a:lnTo>
                  <a:lnTo>
                    <a:pt x="1659" y="21600"/>
                  </a:lnTo>
                  <a:lnTo>
                    <a:pt x="1555" y="21600"/>
                  </a:lnTo>
                  <a:lnTo>
                    <a:pt x="1457" y="21586"/>
                  </a:lnTo>
                  <a:lnTo>
                    <a:pt x="1360" y="21546"/>
                  </a:lnTo>
                  <a:lnTo>
                    <a:pt x="1178" y="21464"/>
                  </a:lnTo>
                  <a:lnTo>
                    <a:pt x="1102" y="21396"/>
                  </a:lnTo>
                  <a:lnTo>
                    <a:pt x="1018" y="21328"/>
                  </a:lnTo>
                  <a:lnTo>
                    <a:pt x="941" y="21246"/>
                  </a:lnTo>
                  <a:lnTo>
                    <a:pt x="865" y="21151"/>
                  </a:lnTo>
                  <a:lnTo>
                    <a:pt x="802" y="21070"/>
                  </a:lnTo>
                  <a:lnTo>
                    <a:pt x="732" y="20974"/>
                  </a:lnTo>
                  <a:lnTo>
                    <a:pt x="669" y="20865"/>
                  </a:lnTo>
                  <a:lnTo>
                    <a:pt x="551" y="20634"/>
                  </a:lnTo>
                  <a:lnTo>
                    <a:pt x="453" y="20403"/>
                  </a:lnTo>
                  <a:lnTo>
                    <a:pt x="363" y="20158"/>
                  </a:lnTo>
                  <a:lnTo>
                    <a:pt x="209" y="19669"/>
                  </a:lnTo>
                  <a:lnTo>
                    <a:pt x="112" y="19206"/>
                  </a:lnTo>
                  <a:lnTo>
                    <a:pt x="70" y="19016"/>
                  </a:lnTo>
                  <a:lnTo>
                    <a:pt x="28" y="18689"/>
                  </a:lnTo>
                  <a:lnTo>
                    <a:pt x="14" y="18567"/>
                  </a:lnTo>
                  <a:lnTo>
                    <a:pt x="0" y="18404"/>
                  </a:lnTo>
                  <a:lnTo>
                    <a:pt x="0" y="18186"/>
                  </a:lnTo>
                  <a:lnTo>
                    <a:pt x="7" y="17968"/>
                  </a:lnTo>
                  <a:lnTo>
                    <a:pt x="21" y="17710"/>
                  </a:lnTo>
                  <a:lnTo>
                    <a:pt x="49" y="17465"/>
                  </a:lnTo>
                  <a:lnTo>
                    <a:pt x="84" y="17193"/>
                  </a:lnTo>
                  <a:lnTo>
                    <a:pt x="126" y="16935"/>
                  </a:lnTo>
                  <a:lnTo>
                    <a:pt x="174" y="16662"/>
                  </a:lnTo>
                  <a:lnTo>
                    <a:pt x="237" y="16418"/>
                  </a:lnTo>
                  <a:lnTo>
                    <a:pt x="307" y="16173"/>
                  </a:lnTo>
                  <a:lnTo>
                    <a:pt x="383" y="15969"/>
                  </a:lnTo>
                  <a:lnTo>
                    <a:pt x="481" y="15806"/>
                  </a:lnTo>
                  <a:lnTo>
                    <a:pt x="523" y="15710"/>
                  </a:lnTo>
                  <a:lnTo>
                    <a:pt x="572" y="15642"/>
                  </a:lnTo>
                  <a:lnTo>
                    <a:pt x="634" y="15588"/>
                  </a:lnTo>
                  <a:lnTo>
                    <a:pt x="683" y="15547"/>
                  </a:lnTo>
                  <a:lnTo>
                    <a:pt x="739" y="15506"/>
                  </a:lnTo>
                  <a:lnTo>
                    <a:pt x="809" y="15493"/>
                  </a:lnTo>
                  <a:lnTo>
                    <a:pt x="1262" y="15384"/>
                  </a:lnTo>
                  <a:lnTo>
                    <a:pt x="1687" y="15275"/>
                  </a:lnTo>
                  <a:lnTo>
                    <a:pt x="2085" y="15166"/>
                  </a:lnTo>
                  <a:lnTo>
                    <a:pt x="2461" y="15071"/>
                  </a:lnTo>
                  <a:lnTo>
                    <a:pt x="2810" y="14949"/>
                  </a:lnTo>
                  <a:lnTo>
                    <a:pt x="3144" y="14840"/>
                  </a:lnTo>
                  <a:lnTo>
                    <a:pt x="3458" y="14690"/>
                  </a:lnTo>
                  <a:lnTo>
                    <a:pt x="3758" y="14541"/>
                  </a:lnTo>
                  <a:lnTo>
                    <a:pt x="4051" y="14377"/>
                  </a:lnTo>
                  <a:lnTo>
                    <a:pt x="4337" y="14173"/>
                  </a:lnTo>
                  <a:lnTo>
                    <a:pt x="4616" y="13956"/>
                  </a:lnTo>
                  <a:lnTo>
                    <a:pt x="4888" y="13711"/>
                  </a:lnTo>
                  <a:lnTo>
                    <a:pt x="5173" y="13425"/>
                  </a:lnTo>
                  <a:lnTo>
                    <a:pt x="5459" y="13112"/>
                  </a:lnTo>
                  <a:lnTo>
                    <a:pt x="5738" y="12745"/>
                  </a:lnTo>
                  <a:lnTo>
                    <a:pt x="6045" y="12364"/>
                  </a:lnTo>
                  <a:lnTo>
                    <a:pt x="6136" y="12160"/>
                  </a:lnTo>
                  <a:lnTo>
                    <a:pt x="6331" y="11752"/>
                  </a:lnTo>
                  <a:lnTo>
                    <a:pt x="6582" y="11181"/>
                  </a:lnTo>
                  <a:lnTo>
                    <a:pt x="6882" y="10542"/>
                  </a:lnTo>
                  <a:lnTo>
                    <a:pt x="7181" y="9889"/>
                  </a:lnTo>
                  <a:lnTo>
                    <a:pt x="7439" y="9277"/>
                  </a:lnTo>
                  <a:lnTo>
                    <a:pt x="7649" y="8828"/>
                  </a:lnTo>
                  <a:lnTo>
                    <a:pt x="7746" y="8556"/>
                  </a:lnTo>
                  <a:lnTo>
                    <a:pt x="9071" y="5046"/>
                  </a:lnTo>
                  <a:lnTo>
                    <a:pt x="9113" y="4870"/>
                  </a:lnTo>
                  <a:lnTo>
                    <a:pt x="9175" y="4679"/>
                  </a:lnTo>
                  <a:lnTo>
                    <a:pt x="9231" y="4516"/>
                  </a:lnTo>
                  <a:lnTo>
                    <a:pt x="9308" y="4339"/>
                  </a:lnTo>
                  <a:lnTo>
                    <a:pt x="9378" y="4176"/>
                  </a:lnTo>
                  <a:lnTo>
                    <a:pt x="9454" y="4013"/>
                  </a:lnTo>
                  <a:lnTo>
                    <a:pt x="9545" y="3863"/>
                  </a:lnTo>
                  <a:lnTo>
                    <a:pt x="9643" y="3700"/>
                  </a:lnTo>
                  <a:lnTo>
                    <a:pt x="9733" y="3564"/>
                  </a:lnTo>
                  <a:lnTo>
                    <a:pt x="9831" y="3428"/>
                  </a:lnTo>
                  <a:lnTo>
                    <a:pt x="9928" y="3278"/>
                  </a:lnTo>
                  <a:lnTo>
                    <a:pt x="10033" y="3156"/>
                  </a:lnTo>
                  <a:lnTo>
                    <a:pt x="10465" y="2693"/>
                  </a:lnTo>
                  <a:lnTo>
                    <a:pt x="10688" y="2489"/>
                  </a:lnTo>
                  <a:lnTo>
                    <a:pt x="10898" y="2312"/>
                  </a:lnTo>
                  <a:lnTo>
                    <a:pt x="11100" y="2136"/>
                  </a:lnTo>
                  <a:lnTo>
                    <a:pt x="11295" y="1999"/>
                  </a:lnTo>
                  <a:lnTo>
                    <a:pt x="11623" y="1768"/>
                  </a:lnTo>
                  <a:lnTo>
                    <a:pt x="11867" y="1619"/>
                  </a:lnTo>
                  <a:lnTo>
                    <a:pt x="12125" y="1510"/>
                  </a:lnTo>
                  <a:lnTo>
                    <a:pt x="12494" y="1374"/>
                  </a:lnTo>
                  <a:lnTo>
                    <a:pt x="12940" y="1211"/>
                  </a:lnTo>
                  <a:lnTo>
                    <a:pt x="13463" y="1047"/>
                  </a:lnTo>
                  <a:lnTo>
                    <a:pt x="14049" y="871"/>
                  </a:lnTo>
                  <a:lnTo>
                    <a:pt x="14684" y="694"/>
                  </a:lnTo>
                  <a:lnTo>
                    <a:pt x="15346" y="530"/>
                  </a:lnTo>
                  <a:lnTo>
                    <a:pt x="16036" y="381"/>
                  </a:lnTo>
                  <a:lnTo>
                    <a:pt x="16733" y="231"/>
                  </a:lnTo>
                  <a:lnTo>
                    <a:pt x="17424" y="122"/>
                  </a:lnTo>
                  <a:lnTo>
                    <a:pt x="17765" y="82"/>
                  </a:lnTo>
                  <a:lnTo>
                    <a:pt x="18100" y="41"/>
                  </a:lnTo>
                  <a:lnTo>
                    <a:pt x="18428" y="27"/>
                  </a:lnTo>
                  <a:lnTo>
                    <a:pt x="18748" y="14"/>
                  </a:lnTo>
                  <a:lnTo>
                    <a:pt x="19062" y="0"/>
                  </a:lnTo>
                  <a:lnTo>
                    <a:pt x="19634" y="27"/>
                  </a:lnTo>
                  <a:lnTo>
                    <a:pt x="19906" y="68"/>
                  </a:lnTo>
                  <a:lnTo>
                    <a:pt x="20150" y="109"/>
                  </a:lnTo>
                  <a:lnTo>
                    <a:pt x="20387" y="177"/>
                  </a:lnTo>
                  <a:lnTo>
                    <a:pt x="20596" y="245"/>
                  </a:lnTo>
                  <a:lnTo>
                    <a:pt x="20784" y="354"/>
                  </a:lnTo>
                  <a:close/>
                </a:path>
              </a:pathLst>
            </a:custGeom>
            <a:solidFill>
              <a:srgbClr val="B029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222587" y="174792"/>
              <a:ext cx="234443" cy="111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51" y="276"/>
                  </a:moveTo>
                  <a:lnTo>
                    <a:pt x="20737" y="261"/>
                  </a:lnTo>
                  <a:lnTo>
                    <a:pt x="20730" y="276"/>
                  </a:lnTo>
                  <a:lnTo>
                    <a:pt x="20730" y="320"/>
                  </a:lnTo>
                  <a:lnTo>
                    <a:pt x="20744" y="407"/>
                  </a:lnTo>
                  <a:lnTo>
                    <a:pt x="20794" y="654"/>
                  </a:lnTo>
                  <a:lnTo>
                    <a:pt x="20880" y="1031"/>
                  </a:lnTo>
                  <a:lnTo>
                    <a:pt x="20979" y="1482"/>
                  </a:lnTo>
                  <a:lnTo>
                    <a:pt x="21094" y="1990"/>
                  </a:lnTo>
                  <a:lnTo>
                    <a:pt x="21215" y="2542"/>
                  </a:lnTo>
                  <a:lnTo>
                    <a:pt x="21329" y="3123"/>
                  </a:lnTo>
                  <a:lnTo>
                    <a:pt x="21436" y="3704"/>
                  </a:lnTo>
                  <a:lnTo>
                    <a:pt x="21514" y="4256"/>
                  </a:lnTo>
                  <a:lnTo>
                    <a:pt x="21557" y="4532"/>
                  </a:lnTo>
                  <a:lnTo>
                    <a:pt x="21579" y="4779"/>
                  </a:lnTo>
                  <a:lnTo>
                    <a:pt x="21593" y="5026"/>
                  </a:lnTo>
                  <a:lnTo>
                    <a:pt x="21600" y="5244"/>
                  </a:lnTo>
                  <a:lnTo>
                    <a:pt x="21600" y="5447"/>
                  </a:lnTo>
                  <a:lnTo>
                    <a:pt x="21586" y="5636"/>
                  </a:lnTo>
                  <a:lnTo>
                    <a:pt x="21557" y="5781"/>
                  </a:lnTo>
                  <a:lnTo>
                    <a:pt x="21507" y="5912"/>
                  </a:lnTo>
                  <a:lnTo>
                    <a:pt x="21457" y="5999"/>
                  </a:lnTo>
                  <a:lnTo>
                    <a:pt x="21386" y="6057"/>
                  </a:lnTo>
                  <a:lnTo>
                    <a:pt x="21293" y="6101"/>
                  </a:lnTo>
                  <a:lnTo>
                    <a:pt x="21193" y="6101"/>
                  </a:lnTo>
                  <a:lnTo>
                    <a:pt x="20872" y="6014"/>
                  </a:lnTo>
                  <a:lnTo>
                    <a:pt x="20544" y="5970"/>
                  </a:lnTo>
                  <a:lnTo>
                    <a:pt x="20223" y="5927"/>
                  </a:lnTo>
                  <a:lnTo>
                    <a:pt x="19895" y="5883"/>
                  </a:lnTo>
                  <a:lnTo>
                    <a:pt x="19560" y="5854"/>
                  </a:lnTo>
                  <a:lnTo>
                    <a:pt x="18904" y="5825"/>
                  </a:lnTo>
                  <a:lnTo>
                    <a:pt x="18240" y="5825"/>
                  </a:lnTo>
                  <a:lnTo>
                    <a:pt x="17912" y="5839"/>
                  </a:lnTo>
                  <a:lnTo>
                    <a:pt x="17591" y="5854"/>
                  </a:lnTo>
                  <a:lnTo>
                    <a:pt x="17263" y="5883"/>
                  </a:lnTo>
                  <a:lnTo>
                    <a:pt x="16607" y="5970"/>
                  </a:lnTo>
                  <a:lnTo>
                    <a:pt x="16286" y="6028"/>
                  </a:lnTo>
                  <a:lnTo>
                    <a:pt x="15972" y="6101"/>
                  </a:lnTo>
                  <a:lnTo>
                    <a:pt x="15651" y="6174"/>
                  </a:lnTo>
                  <a:lnTo>
                    <a:pt x="15037" y="6348"/>
                  </a:lnTo>
                  <a:lnTo>
                    <a:pt x="14738" y="6435"/>
                  </a:lnTo>
                  <a:lnTo>
                    <a:pt x="14438" y="6551"/>
                  </a:lnTo>
                  <a:lnTo>
                    <a:pt x="14138" y="6682"/>
                  </a:lnTo>
                  <a:lnTo>
                    <a:pt x="13860" y="6798"/>
                  </a:lnTo>
                  <a:lnTo>
                    <a:pt x="13575" y="6929"/>
                  </a:lnTo>
                  <a:lnTo>
                    <a:pt x="13304" y="7074"/>
                  </a:lnTo>
                  <a:lnTo>
                    <a:pt x="13033" y="7234"/>
                  </a:lnTo>
                  <a:lnTo>
                    <a:pt x="12769" y="7379"/>
                  </a:lnTo>
                  <a:lnTo>
                    <a:pt x="12519" y="7553"/>
                  </a:lnTo>
                  <a:lnTo>
                    <a:pt x="12277" y="7742"/>
                  </a:lnTo>
                  <a:lnTo>
                    <a:pt x="12034" y="7917"/>
                  </a:lnTo>
                  <a:lnTo>
                    <a:pt x="11806" y="8105"/>
                  </a:lnTo>
                  <a:lnTo>
                    <a:pt x="11585" y="8323"/>
                  </a:lnTo>
                  <a:lnTo>
                    <a:pt x="11421" y="8498"/>
                  </a:lnTo>
                  <a:lnTo>
                    <a:pt x="11257" y="8701"/>
                  </a:lnTo>
                  <a:lnTo>
                    <a:pt x="11100" y="8919"/>
                  </a:lnTo>
                  <a:lnTo>
                    <a:pt x="10950" y="9151"/>
                  </a:lnTo>
                  <a:lnTo>
                    <a:pt x="10793" y="9413"/>
                  </a:lnTo>
                  <a:lnTo>
                    <a:pt x="10643" y="9660"/>
                  </a:lnTo>
                  <a:lnTo>
                    <a:pt x="10493" y="9950"/>
                  </a:lnTo>
                  <a:lnTo>
                    <a:pt x="10351" y="10226"/>
                  </a:lnTo>
                  <a:lnTo>
                    <a:pt x="10072" y="10836"/>
                  </a:lnTo>
                  <a:lnTo>
                    <a:pt x="9787" y="11490"/>
                  </a:lnTo>
                  <a:lnTo>
                    <a:pt x="9502" y="12158"/>
                  </a:lnTo>
                  <a:lnTo>
                    <a:pt x="9216" y="12841"/>
                  </a:lnTo>
                  <a:lnTo>
                    <a:pt x="8924" y="13524"/>
                  </a:lnTo>
                  <a:lnTo>
                    <a:pt x="8624" y="14221"/>
                  </a:lnTo>
                  <a:lnTo>
                    <a:pt x="8467" y="14540"/>
                  </a:lnTo>
                  <a:lnTo>
                    <a:pt x="8310" y="14889"/>
                  </a:lnTo>
                  <a:lnTo>
                    <a:pt x="8154" y="15223"/>
                  </a:lnTo>
                  <a:lnTo>
                    <a:pt x="7989" y="15528"/>
                  </a:lnTo>
                  <a:lnTo>
                    <a:pt x="7818" y="15848"/>
                  </a:lnTo>
                  <a:lnTo>
                    <a:pt x="7640" y="16138"/>
                  </a:lnTo>
                  <a:lnTo>
                    <a:pt x="7462" y="16443"/>
                  </a:lnTo>
                  <a:lnTo>
                    <a:pt x="7076" y="16995"/>
                  </a:lnTo>
                  <a:lnTo>
                    <a:pt x="6677" y="17489"/>
                  </a:lnTo>
                  <a:lnTo>
                    <a:pt x="6463" y="17707"/>
                  </a:lnTo>
                  <a:lnTo>
                    <a:pt x="6056" y="18099"/>
                  </a:lnTo>
                  <a:lnTo>
                    <a:pt x="5678" y="18433"/>
                  </a:lnTo>
                  <a:lnTo>
                    <a:pt x="5336" y="18695"/>
                  </a:lnTo>
                  <a:lnTo>
                    <a:pt x="5008" y="18927"/>
                  </a:lnTo>
                  <a:lnTo>
                    <a:pt x="4708" y="19116"/>
                  </a:lnTo>
                  <a:lnTo>
                    <a:pt x="4430" y="19261"/>
                  </a:lnTo>
                  <a:lnTo>
                    <a:pt x="4166" y="19392"/>
                  </a:lnTo>
                  <a:lnTo>
                    <a:pt x="3916" y="19537"/>
                  </a:lnTo>
                  <a:lnTo>
                    <a:pt x="3667" y="19654"/>
                  </a:lnTo>
                  <a:lnTo>
                    <a:pt x="3424" y="19770"/>
                  </a:lnTo>
                  <a:lnTo>
                    <a:pt x="3189" y="19886"/>
                  </a:lnTo>
                  <a:lnTo>
                    <a:pt x="2946" y="20046"/>
                  </a:lnTo>
                  <a:lnTo>
                    <a:pt x="2704" y="20220"/>
                  </a:lnTo>
                  <a:lnTo>
                    <a:pt x="2447" y="20423"/>
                  </a:lnTo>
                  <a:lnTo>
                    <a:pt x="2318" y="20554"/>
                  </a:lnTo>
                  <a:lnTo>
                    <a:pt x="2183" y="20685"/>
                  </a:lnTo>
                  <a:lnTo>
                    <a:pt x="1897" y="20975"/>
                  </a:lnTo>
                  <a:lnTo>
                    <a:pt x="1741" y="21193"/>
                  </a:lnTo>
                  <a:lnTo>
                    <a:pt x="1591" y="21353"/>
                  </a:lnTo>
                  <a:lnTo>
                    <a:pt x="1448" y="21484"/>
                  </a:lnTo>
                  <a:lnTo>
                    <a:pt x="1320" y="21556"/>
                  </a:lnTo>
                  <a:lnTo>
                    <a:pt x="1184" y="21600"/>
                  </a:lnTo>
                  <a:lnTo>
                    <a:pt x="1056" y="21600"/>
                  </a:lnTo>
                  <a:lnTo>
                    <a:pt x="942" y="21556"/>
                  </a:lnTo>
                  <a:lnTo>
                    <a:pt x="820" y="21484"/>
                  </a:lnTo>
                  <a:lnTo>
                    <a:pt x="713" y="21397"/>
                  </a:lnTo>
                  <a:lnTo>
                    <a:pt x="613" y="21280"/>
                  </a:lnTo>
                  <a:lnTo>
                    <a:pt x="521" y="21135"/>
                  </a:lnTo>
                  <a:lnTo>
                    <a:pt x="435" y="20946"/>
                  </a:lnTo>
                  <a:lnTo>
                    <a:pt x="350" y="20772"/>
                  </a:lnTo>
                  <a:lnTo>
                    <a:pt x="285" y="20569"/>
                  </a:lnTo>
                  <a:lnTo>
                    <a:pt x="214" y="20336"/>
                  </a:lnTo>
                  <a:lnTo>
                    <a:pt x="164" y="20118"/>
                  </a:lnTo>
                  <a:lnTo>
                    <a:pt x="114" y="19871"/>
                  </a:lnTo>
                  <a:lnTo>
                    <a:pt x="71" y="19639"/>
                  </a:lnTo>
                  <a:lnTo>
                    <a:pt x="43" y="19392"/>
                  </a:lnTo>
                  <a:lnTo>
                    <a:pt x="21" y="19145"/>
                  </a:lnTo>
                  <a:lnTo>
                    <a:pt x="7" y="18913"/>
                  </a:lnTo>
                  <a:lnTo>
                    <a:pt x="0" y="18666"/>
                  </a:lnTo>
                  <a:lnTo>
                    <a:pt x="7" y="18433"/>
                  </a:lnTo>
                  <a:lnTo>
                    <a:pt x="21" y="18215"/>
                  </a:lnTo>
                  <a:lnTo>
                    <a:pt x="43" y="18012"/>
                  </a:lnTo>
                  <a:lnTo>
                    <a:pt x="86" y="17809"/>
                  </a:lnTo>
                  <a:lnTo>
                    <a:pt x="128" y="17649"/>
                  </a:lnTo>
                  <a:lnTo>
                    <a:pt x="178" y="17504"/>
                  </a:lnTo>
                  <a:lnTo>
                    <a:pt x="243" y="17373"/>
                  </a:lnTo>
                  <a:lnTo>
                    <a:pt x="321" y="17257"/>
                  </a:lnTo>
                  <a:lnTo>
                    <a:pt x="407" y="17199"/>
                  </a:lnTo>
                  <a:lnTo>
                    <a:pt x="506" y="17155"/>
                  </a:lnTo>
                  <a:lnTo>
                    <a:pt x="942" y="17068"/>
                  </a:lnTo>
                  <a:lnTo>
                    <a:pt x="1348" y="16981"/>
                  </a:lnTo>
                  <a:lnTo>
                    <a:pt x="1741" y="16908"/>
                  </a:lnTo>
                  <a:lnTo>
                    <a:pt x="2119" y="16836"/>
                  </a:lnTo>
                  <a:lnTo>
                    <a:pt x="2475" y="16734"/>
                  </a:lnTo>
                  <a:lnTo>
                    <a:pt x="2839" y="16647"/>
                  </a:lnTo>
                  <a:lnTo>
                    <a:pt x="3174" y="16530"/>
                  </a:lnTo>
                  <a:lnTo>
                    <a:pt x="3503" y="16400"/>
                  </a:lnTo>
                  <a:lnTo>
                    <a:pt x="3667" y="16327"/>
                  </a:lnTo>
                  <a:lnTo>
                    <a:pt x="3831" y="16240"/>
                  </a:lnTo>
                  <a:lnTo>
                    <a:pt x="4145" y="16037"/>
                  </a:lnTo>
                  <a:lnTo>
                    <a:pt x="4458" y="15804"/>
                  </a:lnTo>
                  <a:lnTo>
                    <a:pt x="4615" y="15644"/>
                  </a:lnTo>
                  <a:lnTo>
                    <a:pt x="4772" y="15499"/>
                  </a:lnTo>
                  <a:lnTo>
                    <a:pt x="4929" y="15339"/>
                  </a:lnTo>
                  <a:lnTo>
                    <a:pt x="5243" y="14962"/>
                  </a:lnTo>
                  <a:lnTo>
                    <a:pt x="5393" y="14758"/>
                  </a:lnTo>
                  <a:lnTo>
                    <a:pt x="5550" y="14526"/>
                  </a:lnTo>
                  <a:lnTo>
                    <a:pt x="5707" y="14279"/>
                  </a:lnTo>
                  <a:lnTo>
                    <a:pt x="5864" y="14017"/>
                  </a:lnTo>
                  <a:lnTo>
                    <a:pt x="6028" y="13741"/>
                  </a:lnTo>
                  <a:lnTo>
                    <a:pt x="6242" y="13291"/>
                  </a:lnTo>
                  <a:lnTo>
                    <a:pt x="6491" y="12768"/>
                  </a:lnTo>
                  <a:lnTo>
                    <a:pt x="6755" y="12202"/>
                  </a:lnTo>
                  <a:lnTo>
                    <a:pt x="7034" y="11577"/>
                  </a:lnTo>
                  <a:lnTo>
                    <a:pt x="7319" y="10923"/>
                  </a:lnTo>
                  <a:lnTo>
                    <a:pt x="7597" y="10241"/>
                  </a:lnTo>
                  <a:lnTo>
                    <a:pt x="7875" y="9573"/>
                  </a:lnTo>
                  <a:lnTo>
                    <a:pt x="8139" y="8904"/>
                  </a:lnTo>
                  <a:lnTo>
                    <a:pt x="8396" y="8251"/>
                  </a:lnTo>
                  <a:lnTo>
                    <a:pt x="8631" y="7626"/>
                  </a:lnTo>
                  <a:lnTo>
                    <a:pt x="8838" y="7045"/>
                  </a:lnTo>
                  <a:lnTo>
                    <a:pt x="9017" y="6537"/>
                  </a:lnTo>
                  <a:lnTo>
                    <a:pt x="9088" y="6319"/>
                  </a:lnTo>
                  <a:lnTo>
                    <a:pt x="9202" y="5912"/>
                  </a:lnTo>
                  <a:lnTo>
                    <a:pt x="9245" y="5752"/>
                  </a:lnTo>
                  <a:lnTo>
                    <a:pt x="9273" y="5622"/>
                  </a:lnTo>
                  <a:lnTo>
                    <a:pt x="9288" y="5505"/>
                  </a:lnTo>
                  <a:lnTo>
                    <a:pt x="9288" y="5418"/>
                  </a:lnTo>
                  <a:lnTo>
                    <a:pt x="9281" y="5375"/>
                  </a:lnTo>
                  <a:lnTo>
                    <a:pt x="9459" y="5070"/>
                  </a:lnTo>
                  <a:lnTo>
                    <a:pt x="9659" y="4750"/>
                  </a:lnTo>
                  <a:lnTo>
                    <a:pt x="9873" y="4445"/>
                  </a:lnTo>
                  <a:lnTo>
                    <a:pt x="10087" y="4169"/>
                  </a:lnTo>
                  <a:lnTo>
                    <a:pt x="10315" y="3893"/>
                  </a:lnTo>
                  <a:lnTo>
                    <a:pt x="10557" y="3631"/>
                  </a:lnTo>
                  <a:lnTo>
                    <a:pt x="10793" y="3370"/>
                  </a:lnTo>
                  <a:lnTo>
                    <a:pt x="11028" y="3152"/>
                  </a:lnTo>
                  <a:lnTo>
                    <a:pt x="11499" y="2745"/>
                  </a:lnTo>
                  <a:lnTo>
                    <a:pt x="11720" y="2586"/>
                  </a:lnTo>
                  <a:lnTo>
                    <a:pt x="11941" y="2455"/>
                  </a:lnTo>
                  <a:lnTo>
                    <a:pt x="12141" y="2324"/>
                  </a:lnTo>
                  <a:lnTo>
                    <a:pt x="12334" y="2252"/>
                  </a:lnTo>
                  <a:lnTo>
                    <a:pt x="12505" y="2208"/>
                  </a:lnTo>
                  <a:lnTo>
                    <a:pt x="12655" y="2179"/>
                  </a:lnTo>
                  <a:lnTo>
                    <a:pt x="12783" y="2164"/>
                  </a:lnTo>
                  <a:lnTo>
                    <a:pt x="12926" y="2135"/>
                  </a:lnTo>
                  <a:lnTo>
                    <a:pt x="13090" y="2092"/>
                  </a:lnTo>
                  <a:lnTo>
                    <a:pt x="13275" y="2034"/>
                  </a:lnTo>
                  <a:lnTo>
                    <a:pt x="13696" y="1888"/>
                  </a:lnTo>
                  <a:lnTo>
                    <a:pt x="14167" y="1685"/>
                  </a:lnTo>
                  <a:lnTo>
                    <a:pt x="14688" y="1467"/>
                  </a:lnTo>
                  <a:lnTo>
                    <a:pt x="15244" y="1220"/>
                  </a:lnTo>
                  <a:lnTo>
                    <a:pt x="15829" y="988"/>
                  </a:lnTo>
                  <a:lnTo>
                    <a:pt x="16435" y="755"/>
                  </a:lnTo>
                  <a:lnTo>
                    <a:pt x="17049" y="523"/>
                  </a:lnTo>
                  <a:lnTo>
                    <a:pt x="17662" y="334"/>
                  </a:lnTo>
                  <a:lnTo>
                    <a:pt x="17962" y="261"/>
                  </a:lnTo>
                  <a:lnTo>
                    <a:pt x="18254" y="174"/>
                  </a:lnTo>
                  <a:lnTo>
                    <a:pt x="18554" y="102"/>
                  </a:lnTo>
                  <a:lnTo>
                    <a:pt x="18839" y="58"/>
                  </a:lnTo>
                  <a:lnTo>
                    <a:pt x="19118" y="15"/>
                  </a:lnTo>
                  <a:lnTo>
                    <a:pt x="19389" y="0"/>
                  </a:lnTo>
                  <a:lnTo>
                    <a:pt x="19653" y="0"/>
                  </a:lnTo>
                  <a:lnTo>
                    <a:pt x="19895" y="15"/>
                  </a:lnTo>
                  <a:lnTo>
                    <a:pt x="20131" y="44"/>
                  </a:lnTo>
                  <a:lnTo>
                    <a:pt x="20359" y="102"/>
                  </a:lnTo>
                  <a:lnTo>
                    <a:pt x="20566" y="174"/>
                  </a:lnTo>
                  <a:lnTo>
                    <a:pt x="20751" y="276"/>
                  </a:lnTo>
                  <a:close/>
                </a:path>
              </a:pathLst>
            </a:custGeom>
            <a:solidFill>
              <a:srgbClr val="FF66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205465" y="22553"/>
              <a:ext cx="491275" cy="439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2" y="9812"/>
                  </a:moveTo>
                  <a:lnTo>
                    <a:pt x="72" y="9572"/>
                  </a:lnTo>
                  <a:lnTo>
                    <a:pt x="20" y="9808"/>
                  </a:lnTo>
                  <a:lnTo>
                    <a:pt x="0" y="10026"/>
                  </a:lnTo>
                  <a:lnTo>
                    <a:pt x="10" y="10218"/>
                  </a:lnTo>
                  <a:lnTo>
                    <a:pt x="44" y="10392"/>
                  </a:lnTo>
                  <a:lnTo>
                    <a:pt x="102" y="10543"/>
                  </a:lnTo>
                  <a:lnTo>
                    <a:pt x="184" y="10676"/>
                  </a:lnTo>
                  <a:lnTo>
                    <a:pt x="283" y="10794"/>
                  </a:lnTo>
                  <a:lnTo>
                    <a:pt x="402" y="10891"/>
                  </a:lnTo>
                  <a:lnTo>
                    <a:pt x="531" y="10979"/>
                  </a:lnTo>
                  <a:lnTo>
                    <a:pt x="678" y="11053"/>
                  </a:lnTo>
                  <a:lnTo>
                    <a:pt x="834" y="11112"/>
                  </a:lnTo>
                  <a:lnTo>
                    <a:pt x="998" y="11160"/>
                  </a:lnTo>
                  <a:lnTo>
                    <a:pt x="1168" y="11205"/>
                  </a:lnTo>
                  <a:lnTo>
                    <a:pt x="1342" y="11238"/>
                  </a:lnTo>
                  <a:lnTo>
                    <a:pt x="1519" y="11267"/>
                  </a:lnTo>
                  <a:lnTo>
                    <a:pt x="1700" y="11289"/>
                  </a:lnTo>
                  <a:lnTo>
                    <a:pt x="2044" y="11330"/>
                  </a:lnTo>
                  <a:lnTo>
                    <a:pt x="2364" y="11363"/>
                  </a:lnTo>
                  <a:lnTo>
                    <a:pt x="2503" y="11382"/>
                  </a:lnTo>
                  <a:lnTo>
                    <a:pt x="2636" y="11408"/>
                  </a:lnTo>
                  <a:lnTo>
                    <a:pt x="2752" y="11434"/>
                  </a:lnTo>
                  <a:lnTo>
                    <a:pt x="2851" y="11470"/>
                  </a:lnTo>
                  <a:lnTo>
                    <a:pt x="2929" y="11515"/>
                  </a:lnTo>
                  <a:lnTo>
                    <a:pt x="2984" y="11563"/>
                  </a:lnTo>
                  <a:lnTo>
                    <a:pt x="3018" y="11629"/>
                  </a:lnTo>
                  <a:lnTo>
                    <a:pt x="3024" y="11700"/>
                  </a:lnTo>
                  <a:lnTo>
                    <a:pt x="3001" y="11788"/>
                  </a:lnTo>
                  <a:lnTo>
                    <a:pt x="2949" y="11892"/>
                  </a:lnTo>
                  <a:lnTo>
                    <a:pt x="2864" y="12010"/>
                  </a:lnTo>
                  <a:lnTo>
                    <a:pt x="2704" y="12183"/>
                  </a:lnTo>
                  <a:lnTo>
                    <a:pt x="2663" y="12224"/>
                  </a:lnTo>
                  <a:lnTo>
                    <a:pt x="2629" y="12272"/>
                  </a:lnTo>
                  <a:lnTo>
                    <a:pt x="2592" y="12324"/>
                  </a:lnTo>
                  <a:lnTo>
                    <a:pt x="2520" y="12431"/>
                  </a:lnTo>
                  <a:lnTo>
                    <a:pt x="2449" y="12553"/>
                  </a:lnTo>
                  <a:lnTo>
                    <a:pt x="2296" y="12823"/>
                  </a:lnTo>
                  <a:lnTo>
                    <a:pt x="2122" y="13122"/>
                  </a:lnTo>
                  <a:lnTo>
                    <a:pt x="2026" y="13284"/>
                  </a:lnTo>
                  <a:lnTo>
                    <a:pt x="1921" y="13451"/>
                  </a:lnTo>
                  <a:lnTo>
                    <a:pt x="1866" y="13536"/>
                  </a:lnTo>
                  <a:lnTo>
                    <a:pt x="1805" y="13624"/>
                  </a:lnTo>
                  <a:lnTo>
                    <a:pt x="1740" y="13709"/>
                  </a:lnTo>
                  <a:lnTo>
                    <a:pt x="1676" y="13798"/>
                  </a:lnTo>
                  <a:lnTo>
                    <a:pt x="1608" y="13883"/>
                  </a:lnTo>
                  <a:lnTo>
                    <a:pt x="1536" y="13975"/>
                  </a:lnTo>
                  <a:lnTo>
                    <a:pt x="1461" y="14064"/>
                  </a:lnTo>
                  <a:lnTo>
                    <a:pt x="1379" y="14152"/>
                  </a:lnTo>
                  <a:lnTo>
                    <a:pt x="1298" y="14245"/>
                  </a:lnTo>
                  <a:lnTo>
                    <a:pt x="1209" y="14334"/>
                  </a:lnTo>
                  <a:lnTo>
                    <a:pt x="1018" y="14511"/>
                  </a:lnTo>
                  <a:lnTo>
                    <a:pt x="1018" y="14581"/>
                  </a:lnTo>
                  <a:lnTo>
                    <a:pt x="1025" y="14648"/>
                  </a:lnTo>
                  <a:lnTo>
                    <a:pt x="1042" y="14718"/>
                  </a:lnTo>
                  <a:lnTo>
                    <a:pt x="1056" y="14784"/>
                  </a:lnTo>
                  <a:lnTo>
                    <a:pt x="1076" y="14854"/>
                  </a:lnTo>
                  <a:lnTo>
                    <a:pt x="1097" y="14921"/>
                  </a:lnTo>
                  <a:lnTo>
                    <a:pt x="1127" y="14991"/>
                  </a:lnTo>
                  <a:lnTo>
                    <a:pt x="1158" y="15058"/>
                  </a:lnTo>
                  <a:lnTo>
                    <a:pt x="1189" y="15128"/>
                  </a:lnTo>
                  <a:lnTo>
                    <a:pt x="1226" y="15191"/>
                  </a:lnTo>
                  <a:lnTo>
                    <a:pt x="1264" y="15257"/>
                  </a:lnTo>
                  <a:lnTo>
                    <a:pt x="1308" y="15316"/>
                  </a:lnTo>
                  <a:lnTo>
                    <a:pt x="1349" y="15375"/>
                  </a:lnTo>
                  <a:lnTo>
                    <a:pt x="1396" y="15434"/>
                  </a:lnTo>
                  <a:lnTo>
                    <a:pt x="1441" y="15486"/>
                  </a:lnTo>
                  <a:lnTo>
                    <a:pt x="1488" y="15542"/>
                  </a:lnTo>
                  <a:lnTo>
                    <a:pt x="1539" y="15590"/>
                  </a:lnTo>
                  <a:lnTo>
                    <a:pt x="1587" y="15634"/>
                  </a:lnTo>
                  <a:lnTo>
                    <a:pt x="1638" y="15678"/>
                  </a:lnTo>
                  <a:lnTo>
                    <a:pt x="1686" y="15715"/>
                  </a:lnTo>
                  <a:lnTo>
                    <a:pt x="1740" y="15745"/>
                  </a:lnTo>
                  <a:lnTo>
                    <a:pt x="1791" y="15774"/>
                  </a:lnTo>
                  <a:lnTo>
                    <a:pt x="1839" y="15800"/>
                  </a:lnTo>
                  <a:lnTo>
                    <a:pt x="1890" y="15819"/>
                  </a:lnTo>
                  <a:lnTo>
                    <a:pt x="1938" y="15830"/>
                  </a:lnTo>
                  <a:lnTo>
                    <a:pt x="1986" y="15837"/>
                  </a:lnTo>
                  <a:lnTo>
                    <a:pt x="2033" y="15841"/>
                  </a:lnTo>
                  <a:lnTo>
                    <a:pt x="2074" y="15833"/>
                  </a:lnTo>
                  <a:lnTo>
                    <a:pt x="2118" y="15826"/>
                  </a:lnTo>
                  <a:lnTo>
                    <a:pt x="2156" y="15807"/>
                  </a:lnTo>
                  <a:lnTo>
                    <a:pt x="2197" y="15778"/>
                  </a:lnTo>
                  <a:lnTo>
                    <a:pt x="2231" y="15748"/>
                  </a:lnTo>
                  <a:lnTo>
                    <a:pt x="2357" y="15608"/>
                  </a:lnTo>
                  <a:lnTo>
                    <a:pt x="2476" y="15457"/>
                  </a:lnTo>
                  <a:lnTo>
                    <a:pt x="2599" y="15290"/>
                  </a:lnTo>
                  <a:lnTo>
                    <a:pt x="2714" y="15113"/>
                  </a:lnTo>
                  <a:lnTo>
                    <a:pt x="2830" y="14928"/>
                  </a:lnTo>
                  <a:lnTo>
                    <a:pt x="2946" y="14736"/>
                  </a:lnTo>
                  <a:lnTo>
                    <a:pt x="3178" y="14322"/>
                  </a:lnTo>
                  <a:lnTo>
                    <a:pt x="3409" y="13890"/>
                  </a:lnTo>
                  <a:lnTo>
                    <a:pt x="3654" y="13447"/>
                  </a:lnTo>
                  <a:lnTo>
                    <a:pt x="3781" y="13229"/>
                  </a:lnTo>
                  <a:lnTo>
                    <a:pt x="3910" y="13004"/>
                  </a:lnTo>
                  <a:lnTo>
                    <a:pt x="4039" y="12782"/>
                  </a:lnTo>
                  <a:lnTo>
                    <a:pt x="4179" y="12568"/>
                  </a:lnTo>
                  <a:lnTo>
                    <a:pt x="4322" y="12350"/>
                  </a:lnTo>
                  <a:lnTo>
                    <a:pt x="4465" y="12143"/>
                  </a:lnTo>
                  <a:lnTo>
                    <a:pt x="4622" y="11940"/>
                  </a:lnTo>
                  <a:lnTo>
                    <a:pt x="4782" y="11748"/>
                  </a:lnTo>
                  <a:lnTo>
                    <a:pt x="4949" y="11559"/>
                  </a:lnTo>
                  <a:lnTo>
                    <a:pt x="5122" y="11382"/>
                  </a:lnTo>
                  <a:lnTo>
                    <a:pt x="5310" y="11216"/>
                  </a:lnTo>
                  <a:lnTo>
                    <a:pt x="5497" y="11064"/>
                  </a:lnTo>
                  <a:lnTo>
                    <a:pt x="5698" y="10924"/>
                  </a:lnTo>
                  <a:lnTo>
                    <a:pt x="5909" y="10798"/>
                  </a:lnTo>
                  <a:lnTo>
                    <a:pt x="6131" y="10684"/>
                  </a:lnTo>
                  <a:lnTo>
                    <a:pt x="6359" y="10588"/>
                  </a:lnTo>
                  <a:lnTo>
                    <a:pt x="6604" y="10514"/>
                  </a:lnTo>
                  <a:lnTo>
                    <a:pt x="6859" y="10455"/>
                  </a:lnTo>
                  <a:lnTo>
                    <a:pt x="7125" y="10418"/>
                  </a:lnTo>
                  <a:lnTo>
                    <a:pt x="7404" y="10403"/>
                  </a:lnTo>
                  <a:lnTo>
                    <a:pt x="7435" y="10403"/>
                  </a:lnTo>
                  <a:lnTo>
                    <a:pt x="7469" y="10410"/>
                  </a:lnTo>
                  <a:lnTo>
                    <a:pt x="7510" y="10421"/>
                  </a:lnTo>
                  <a:lnTo>
                    <a:pt x="7558" y="10436"/>
                  </a:lnTo>
                  <a:lnTo>
                    <a:pt x="7609" y="10458"/>
                  </a:lnTo>
                  <a:lnTo>
                    <a:pt x="7656" y="10488"/>
                  </a:lnTo>
                  <a:lnTo>
                    <a:pt x="7711" y="10525"/>
                  </a:lnTo>
                  <a:lnTo>
                    <a:pt x="7765" y="10569"/>
                  </a:lnTo>
                  <a:lnTo>
                    <a:pt x="7816" y="10617"/>
                  </a:lnTo>
                  <a:lnTo>
                    <a:pt x="7868" y="10680"/>
                  </a:lnTo>
                  <a:lnTo>
                    <a:pt x="7915" y="10746"/>
                  </a:lnTo>
                  <a:lnTo>
                    <a:pt x="7939" y="10791"/>
                  </a:lnTo>
                  <a:lnTo>
                    <a:pt x="7960" y="10828"/>
                  </a:lnTo>
                  <a:lnTo>
                    <a:pt x="7980" y="10872"/>
                  </a:lnTo>
                  <a:lnTo>
                    <a:pt x="7997" y="10920"/>
                  </a:lnTo>
                  <a:lnTo>
                    <a:pt x="8014" y="10964"/>
                  </a:lnTo>
                  <a:lnTo>
                    <a:pt x="8031" y="11016"/>
                  </a:lnTo>
                  <a:lnTo>
                    <a:pt x="8051" y="11127"/>
                  </a:lnTo>
                  <a:lnTo>
                    <a:pt x="8062" y="11190"/>
                  </a:lnTo>
                  <a:lnTo>
                    <a:pt x="8068" y="11253"/>
                  </a:lnTo>
                  <a:lnTo>
                    <a:pt x="8075" y="11866"/>
                  </a:lnTo>
                  <a:lnTo>
                    <a:pt x="8082" y="12472"/>
                  </a:lnTo>
                  <a:lnTo>
                    <a:pt x="8092" y="13081"/>
                  </a:lnTo>
                  <a:lnTo>
                    <a:pt x="8103" y="13687"/>
                  </a:lnTo>
                  <a:lnTo>
                    <a:pt x="8109" y="14293"/>
                  </a:lnTo>
                  <a:lnTo>
                    <a:pt x="8120" y="14899"/>
                  </a:lnTo>
                  <a:lnTo>
                    <a:pt x="8126" y="15505"/>
                  </a:lnTo>
                  <a:lnTo>
                    <a:pt x="8137" y="16110"/>
                  </a:lnTo>
                  <a:lnTo>
                    <a:pt x="8147" y="16713"/>
                  </a:lnTo>
                  <a:lnTo>
                    <a:pt x="8157" y="17318"/>
                  </a:lnTo>
                  <a:lnTo>
                    <a:pt x="8164" y="17924"/>
                  </a:lnTo>
                  <a:lnTo>
                    <a:pt x="8177" y="18530"/>
                  </a:lnTo>
                  <a:lnTo>
                    <a:pt x="8188" y="19132"/>
                  </a:lnTo>
                  <a:lnTo>
                    <a:pt x="8198" y="19742"/>
                  </a:lnTo>
                  <a:lnTo>
                    <a:pt x="8208" y="20344"/>
                  </a:lnTo>
                  <a:lnTo>
                    <a:pt x="8218" y="20950"/>
                  </a:lnTo>
                  <a:lnTo>
                    <a:pt x="8307" y="21050"/>
                  </a:lnTo>
                  <a:lnTo>
                    <a:pt x="8395" y="21138"/>
                  </a:lnTo>
                  <a:lnTo>
                    <a:pt x="8487" y="21216"/>
                  </a:lnTo>
                  <a:lnTo>
                    <a:pt x="8586" y="21286"/>
                  </a:lnTo>
                  <a:lnTo>
                    <a:pt x="8685" y="21349"/>
                  </a:lnTo>
                  <a:lnTo>
                    <a:pt x="8784" y="21408"/>
                  </a:lnTo>
                  <a:lnTo>
                    <a:pt x="8886" y="21452"/>
                  </a:lnTo>
                  <a:lnTo>
                    <a:pt x="8991" y="21493"/>
                  </a:lnTo>
                  <a:lnTo>
                    <a:pt x="9097" y="21530"/>
                  </a:lnTo>
                  <a:lnTo>
                    <a:pt x="9203" y="21556"/>
                  </a:lnTo>
                  <a:lnTo>
                    <a:pt x="9308" y="21574"/>
                  </a:lnTo>
                  <a:lnTo>
                    <a:pt x="9421" y="21589"/>
                  </a:lnTo>
                  <a:lnTo>
                    <a:pt x="9526" y="21596"/>
                  </a:lnTo>
                  <a:lnTo>
                    <a:pt x="9635" y="21600"/>
                  </a:lnTo>
                  <a:lnTo>
                    <a:pt x="9748" y="21596"/>
                  </a:lnTo>
                  <a:lnTo>
                    <a:pt x="9857" y="21589"/>
                  </a:lnTo>
                  <a:lnTo>
                    <a:pt x="9966" y="21578"/>
                  </a:lnTo>
                  <a:lnTo>
                    <a:pt x="10184" y="21541"/>
                  </a:lnTo>
                  <a:lnTo>
                    <a:pt x="10289" y="21515"/>
                  </a:lnTo>
                  <a:lnTo>
                    <a:pt x="10398" y="21482"/>
                  </a:lnTo>
                  <a:lnTo>
                    <a:pt x="10504" y="21449"/>
                  </a:lnTo>
                  <a:lnTo>
                    <a:pt x="10606" y="21412"/>
                  </a:lnTo>
                  <a:lnTo>
                    <a:pt x="10705" y="21371"/>
                  </a:lnTo>
                  <a:lnTo>
                    <a:pt x="10807" y="21323"/>
                  </a:lnTo>
                  <a:lnTo>
                    <a:pt x="10902" y="21279"/>
                  </a:lnTo>
                  <a:lnTo>
                    <a:pt x="10998" y="21227"/>
                  </a:lnTo>
                  <a:lnTo>
                    <a:pt x="11089" y="21175"/>
                  </a:lnTo>
                  <a:lnTo>
                    <a:pt x="11178" y="21123"/>
                  </a:lnTo>
                  <a:lnTo>
                    <a:pt x="11263" y="21068"/>
                  </a:lnTo>
                  <a:lnTo>
                    <a:pt x="11345" y="21013"/>
                  </a:lnTo>
                  <a:lnTo>
                    <a:pt x="11423" y="20950"/>
                  </a:lnTo>
                  <a:lnTo>
                    <a:pt x="11416" y="20244"/>
                  </a:lnTo>
                  <a:lnTo>
                    <a:pt x="11410" y="19542"/>
                  </a:lnTo>
                  <a:lnTo>
                    <a:pt x="11403" y="18837"/>
                  </a:lnTo>
                  <a:lnTo>
                    <a:pt x="11389" y="17433"/>
                  </a:lnTo>
                  <a:lnTo>
                    <a:pt x="11382" y="16724"/>
                  </a:lnTo>
                  <a:lnTo>
                    <a:pt x="11369" y="15320"/>
                  </a:lnTo>
                  <a:lnTo>
                    <a:pt x="11359" y="14618"/>
                  </a:lnTo>
                  <a:lnTo>
                    <a:pt x="11318" y="10384"/>
                  </a:lnTo>
                  <a:lnTo>
                    <a:pt x="11311" y="9671"/>
                  </a:lnTo>
                  <a:lnTo>
                    <a:pt x="11457" y="9742"/>
                  </a:lnTo>
                  <a:lnTo>
                    <a:pt x="11594" y="9819"/>
                  </a:lnTo>
                  <a:lnTo>
                    <a:pt x="11726" y="9893"/>
                  </a:lnTo>
                  <a:lnTo>
                    <a:pt x="11856" y="9974"/>
                  </a:lnTo>
                  <a:lnTo>
                    <a:pt x="11978" y="10052"/>
                  </a:lnTo>
                  <a:lnTo>
                    <a:pt x="12108" y="10133"/>
                  </a:lnTo>
                  <a:lnTo>
                    <a:pt x="12230" y="10207"/>
                  </a:lnTo>
                  <a:lnTo>
                    <a:pt x="12363" y="10285"/>
                  </a:lnTo>
                  <a:lnTo>
                    <a:pt x="12431" y="10322"/>
                  </a:lnTo>
                  <a:lnTo>
                    <a:pt x="12500" y="10355"/>
                  </a:lnTo>
                  <a:lnTo>
                    <a:pt x="12571" y="10392"/>
                  </a:lnTo>
                  <a:lnTo>
                    <a:pt x="12646" y="10425"/>
                  </a:lnTo>
                  <a:lnTo>
                    <a:pt x="12803" y="10484"/>
                  </a:lnTo>
                  <a:lnTo>
                    <a:pt x="12888" y="10517"/>
                  </a:lnTo>
                  <a:lnTo>
                    <a:pt x="12973" y="10543"/>
                  </a:lnTo>
                  <a:lnTo>
                    <a:pt x="13065" y="10569"/>
                  </a:lnTo>
                  <a:lnTo>
                    <a:pt x="13160" y="10591"/>
                  </a:lnTo>
                  <a:lnTo>
                    <a:pt x="13259" y="10613"/>
                  </a:lnTo>
                  <a:lnTo>
                    <a:pt x="13365" y="10636"/>
                  </a:lnTo>
                  <a:lnTo>
                    <a:pt x="13470" y="10650"/>
                  </a:lnTo>
                  <a:lnTo>
                    <a:pt x="13586" y="10665"/>
                  </a:lnTo>
                  <a:lnTo>
                    <a:pt x="13705" y="10676"/>
                  </a:lnTo>
                  <a:lnTo>
                    <a:pt x="13831" y="10684"/>
                  </a:lnTo>
                  <a:lnTo>
                    <a:pt x="14097" y="10721"/>
                  </a:lnTo>
                  <a:lnTo>
                    <a:pt x="14359" y="10758"/>
                  </a:lnTo>
                  <a:lnTo>
                    <a:pt x="14615" y="10794"/>
                  </a:lnTo>
                  <a:lnTo>
                    <a:pt x="14863" y="10831"/>
                  </a:lnTo>
                  <a:lnTo>
                    <a:pt x="15105" y="10865"/>
                  </a:lnTo>
                  <a:lnTo>
                    <a:pt x="15337" y="10894"/>
                  </a:lnTo>
                  <a:lnTo>
                    <a:pt x="15565" y="10931"/>
                  </a:lnTo>
                  <a:lnTo>
                    <a:pt x="15779" y="10964"/>
                  </a:lnTo>
                  <a:lnTo>
                    <a:pt x="15991" y="10994"/>
                  </a:lnTo>
                  <a:lnTo>
                    <a:pt x="16188" y="11023"/>
                  </a:lnTo>
                  <a:lnTo>
                    <a:pt x="16379" y="11060"/>
                  </a:lnTo>
                  <a:lnTo>
                    <a:pt x="16559" y="11090"/>
                  </a:lnTo>
                  <a:lnTo>
                    <a:pt x="16726" y="11120"/>
                  </a:lnTo>
                  <a:lnTo>
                    <a:pt x="16886" y="11149"/>
                  </a:lnTo>
                  <a:lnTo>
                    <a:pt x="17033" y="11182"/>
                  </a:lnTo>
                  <a:lnTo>
                    <a:pt x="17166" y="11212"/>
                  </a:lnTo>
                  <a:lnTo>
                    <a:pt x="17271" y="11245"/>
                  </a:lnTo>
                  <a:lnTo>
                    <a:pt x="17373" y="11286"/>
                  </a:lnTo>
                  <a:lnTo>
                    <a:pt x="17475" y="11330"/>
                  </a:lnTo>
                  <a:lnTo>
                    <a:pt x="17571" y="11378"/>
                  </a:lnTo>
                  <a:lnTo>
                    <a:pt x="17666" y="11430"/>
                  </a:lnTo>
                  <a:lnTo>
                    <a:pt x="17762" y="11489"/>
                  </a:lnTo>
                  <a:lnTo>
                    <a:pt x="17850" y="11552"/>
                  </a:lnTo>
                  <a:lnTo>
                    <a:pt x="17935" y="11626"/>
                  </a:lnTo>
                  <a:lnTo>
                    <a:pt x="18017" y="11700"/>
                  </a:lnTo>
                  <a:lnTo>
                    <a:pt x="18095" y="11785"/>
                  </a:lnTo>
                  <a:lnTo>
                    <a:pt x="18129" y="11825"/>
                  </a:lnTo>
                  <a:lnTo>
                    <a:pt x="18167" y="11877"/>
                  </a:lnTo>
                  <a:lnTo>
                    <a:pt x="18201" y="11921"/>
                  </a:lnTo>
                  <a:lnTo>
                    <a:pt x="18235" y="11969"/>
                  </a:lnTo>
                  <a:lnTo>
                    <a:pt x="18272" y="12025"/>
                  </a:lnTo>
                  <a:lnTo>
                    <a:pt x="18303" y="12076"/>
                  </a:lnTo>
                  <a:lnTo>
                    <a:pt x="18334" y="12135"/>
                  </a:lnTo>
                  <a:lnTo>
                    <a:pt x="18364" y="12191"/>
                  </a:lnTo>
                  <a:lnTo>
                    <a:pt x="18422" y="12316"/>
                  </a:lnTo>
                  <a:lnTo>
                    <a:pt x="18446" y="12379"/>
                  </a:lnTo>
                  <a:lnTo>
                    <a:pt x="18473" y="12446"/>
                  </a:lnTo>
                  <a:lnTo>
                    <a:pt x="18473" y="12586"/>
                  </a:lnTo>
                  <a:lnTo>
                    <a:pt x="18467" y="12723"/>
                  </a:lnTo>
                  <a:lnTo>
                    <a:pt x="18456" y="12852"/>
                  </a:lnTo>
                  <a:lnTo>
                    <a:pt x="18439" y="12985"/>
                  </a:lnTo>
                  <a:lnTo>
                    <a:pt x="18422" y="13111"/>
                  </a:lnTo>
                  <a:lnTo>
                    <a:pt x="18368" y="13362"/>
                  </a:lnTo>
                  <a:lnTo>
                    <a:pt x="18341" y="13480"/>
                  </a:lnTo>
                  <a:lnTo>
                    <a:pt x="18276" y="13720"/>
                  </a:lnTo>
                  <a:lnTo>
                    <a:pt x="18208" y="13957"/>
                  </a:lnTo>
                  <a:lnTo>
                    <a:pt x="18143" y="14193"/>
                  </a:lnTo>
                  <a:lnTo>
                    <a:pt x="18085" y="14426"/>
                  </a:lnTo>
                  <a:lnTo>
                    <a:pt x="18058" y="14548"/>
                  </a:lnTo>
                  <a:lnTo>
                    <a:pt x="18037" y="14670"/>
                  </a:lnTo>
                  <a:lnTo>
                    <a:pt x="18020" y="14792"/>
                  </a:lnTo>
                  <a:lnTo>
                    <a:pt x="18010" y="14917"/>
                  </a:lnTo>
                  <a:lnTo>
                    <a:pt x="17997" y="15043"/>
                  </a:lnTo>
                  <a:lnTo>
                    <a:pt x="17997" y="15168"/>
                  </a:lnTo>
                  <a:lnTo>
                    <a:pt x="18003" y="15301"/>
                  </a:lnTo>
                  <a:lnTo>
                    <a:pt x="18017" y="15434"/>
                  </a:lnTo>
                  <a:lnTo>
                    <a:pt x="18034" y="15571"/>
                  </a:lnTo>
                  <a:lnTo>
                    <a:pt x="18061" y="15711"/>
                  </a:lnTo>
                  <a:lnTo>
                    <a:pt x="18099" y="15856"/>
                  </a:lnTo>
                  <a:lnTo>
                    <a:pt x="18143" y="16003"/>
                  </a:lnTo>
                  <a:lnTo>
                    <a:pt x="18201" y="16155"/>
                  </a:lnTo>
                  <a:lnTo>
                    <a:pt x="18269" y="16310"/>
                  </a:lnTo>
                  <a:lnTo>
                    <a:pt x="18347" y="16472"/>
                  </a:lnTo>
                  <a:lnTo>
                    <a:pt x="18436" y="16639"/>
                  </a:lnTo>
                  <a:lnTo>
                    <a:pt x="18463" y="16535"/>
                  </a:lnTo>
                  <a:lnTo>
                    <a:pt x="18497" y="16428"/>
                  </a:lnTo>
                  <a:lnTo>
                    <a:pt x="18528" y="16325"/>
                  </a:lnTo>
                  <a:lnTo>
                    <a:pt x="18559" y="16229"/>
                  </a:lnTo>
                  <a:lnTo>
                    <a:pt x="18596" y="16125"/>
                  </a:lnTo>
                  <a:lnTo>
                    <a:pt x="18630" y="16025"/>
                  </a:lnTo>
                  <a:lnTo>
                    <a:pt x="18668" y="15926"/>
                  </a:lnTo>
                  <a:lnTo>
                    <a:pt x="18702" y="15830"/>
                  </a:lnTo>
                  <a:lnTo>
                    <a:pt x="18685" y="15789"/>
                  </a:lnTo>
                  <a:lnTo>
                    <a:pt x="18664" y="15693"/>
                  </a:lnTo>
                  <a:lnTo>
                    <a:pt x="18651" y="15630"/>
                  </a:lnTo>
                  <a:lnTo>
                    <a:pt x="18644" y="15567"/>
                  </a:lnTo>
                  <a:lnTo>
                    <a:pt x="18637" y="15427"/>
                  </a:lnTo>
                  <a:lnTo>
                    <a:pt x="18637" y="15183"/>
                  </a:lnTo>
                  <a:lnTo>
                    <a:pt x="18647" y="15006"/>
                  </a:lnTo>
                  <a:lnTo>
                    <a:pt x="18664" y="14817"/>
                  </a:lnTo>
                  <a:lnTo>
                    <a:pt x="18712" y="14441"/>
                  </a:lnTo>
                  <a:lnTo>
                    <a:pt x="18749" y="14245"/>
                  </a:lnTo>
                  <a:lnTo>
                    <a:pt x="18783" y="14064"/>
                  </a:lnTo>
                  <a:lnTo>
                    <a:pt x="18831" y="13887"/>
                  </a:lnTo>
                  <a:lnTo>
                    <a:pt x="18851" y="13805"/>
                  </a:lnTo>
                  <a:lnTo>
                    <a:pt x="18875" y="13720"/>
                  </a:lnTo>
                  <a:lnTo>
                    <a:pt x="18903" y="13646"/>
                  </a:lnTo>
                  <a:lnTo>
                    <a:pt x="18926" y="13572"/>
                  </a:lnTo>
                  <a:lnTo>
                    <a:pt x="18954" y="13510"/>
                  </a:lnTo>
                  <a:lnTo>
                    <a:pt x="18984" y="13443"/>
                  </a:lnTo>
                  <a:lnTo>
                    <a:pt x="19012" y="13388"/>
                  </a:lnTo>
                  <a:lnTo>
                    <a:pt x="19042" y="13336"/>
                  </a:lnTo>
                  <a:lnTo>
                    <a:pt x="19073" y="13436"/>
                  </a:lnTo>
                  <a:lnTo>
                    <a:pt x="19100" y="13543"/>
                  </a:lnTo>
                  <a:lnTo>
                    <a:pt x="19131" y="13654"/>
                  </a:lnTo>
                  <a:lnTo>
                    <a:pt x="19165" y="13768"/>
                  </a:lnTo>
                  <a:lnTo>
                    <a:pt x="19192" y="13879"/>
                  </a:lnTo>
                  <a:lnTo>
                    <a:pt x="19219" y="13986"/>
                  </a:lnTo>
                  <a:lnTo>
                    <a:pt x="19247" y="14086"/>
                  </a:lnTo>
                  <a:lnTo>
                    <a:pt x="19270" y="14171"/>
                  </a:lnTo>
                  <a:lnTo>
                    <a:pt x="19315" y="14308"/>
                  </a:lnTo>
                  <a:lnTo>
                    <a:pt x="19359" y="14441"/>
                  </a:lnTo>
                  <a:lnTo>
                    <a:pt x="19468" y="14699"/>
                  </a:lnTo>
                  <a:lnTo>
                    <a:pt x="19529" y="14825"/>
                  </a:lnTo>
                  <a:lnTo>
                    <a:pt x="19594" y="14947"/>
                  </a:lnTo>
                  <a:lnTo>
                    <a:pt x="19659" y="15065"/>
                  </a:lnTo>
                  <a:lnTo>
                    <a:pt x="19730" y="15183"/>
                  </a:lnTo>
                  <a:lnTo>
                    <a:pt x="19805" y="15294"/>
                  </a:lnTo>
                  <a:lnTo>
                    <a:pt x="19877" y="15405"/>
                  </a:lnTo>
                  <a:lnTo>
                    <a:pt x="19952" y="15508"/>
                  </a:lnTo>
                  <a:lnTo>
                    <a:pt x="20033" y="15608"/>
                  </a:lnTo>
                  <a:lnTo>
                    <a:pt x="20112" y="15708"/>
                  </a:lnTo>
                  <a:lnTo>
                    <a:pt x="20197" y="15804"/>
                  </a:lnTo>
                  <a:lnTo>
                    <a:pt x="20279" y="15892"/>
                  </a:lnTo>
                  <a:lnTo>
                    <a:pt x="20364" y="15977"/>
                  </a:lnTo>
                  <a:lnTo>
                    <a:pt x="20445" y="16059"/>
                  </a:lnTo>
                  <a:lnTo>
                    <a:pt x="20616" y="16214"/>
                  </a:lnTo>
                  <a:lnTo>
                    <a:pt x="20704" y="16280"/>
                  </a:lnTo>
                  <a:lnTo>
                    <a:pt x="20789" y="16347"/>
                  </a:lnTo>
                  <a:lnTo>
                    <a:pt x="20871" y="16406"/>
                  </a:lnTo>
                  <a:lnTo>
                    <a:pt x="20953" y="16461"/>
                  </a:lnTo>
                  <a:lnTo>
                    <a:pt x="21035" y="16513"/>
                  </a:lnTo>
                  <a:lnTo>
                    <a:pt x="21110" y="16557"/>
                  </a:lnTo>
                  <a:lnTo>
                    <a:pt x="21188" y="16598"/>
                  </a:lnTo>
                  <a:lnTo>
                    <a:pt x="21263" y="16639"/>
                  </a:lnTo>
                  <a:lnTo>
                    <a:pt x="21338" y="16668"/>
                  </a:lnTo>
                  <a:lnTo>
                    <a:pt x="21409" y="16694"/>
                  </a:lnTo>
                  <a:lnTo>
                    <a:pt x="21477" y="16713"/>
                  </a:lnTo>
                  <a:lnTo>
                    <a:pt x="21542" y="16727"/>
                  </a:lnTo>
                  <a:lnTo>
                    <a:pt x="21600" y="16738"/>
                  </a:lnTo>
                  <a:lnTo>
                    <a:pt x="21552" y="16690"/>
                  </a:lnTo>
                  <a:lnTo>
                    <a:pt x="21511" y="16646"/>
                  </a:lnTo>
                  <a:lnTo>
                    <a:pt x="21477" y="16602"/>
                  </a:lnTo>
                  <a:lnTo>
                    <a:pt x="21416" y="16520"/>
                  </a:lnTo>
                  <a:lnTo>
                    <a:pt x="21396" y="16484"/>
                  </a:lnTo>
                  <a:lnTo>
                    <a:pt x="21375" y="16443"/>
                  </a:lnTo>
                  <a:lnTo>
                    <a:pt x="21362" y="16410"/>
                  </a:lnTo>
                  <a:lnTo>
                    <a:pt x="21345" y="16376"/>
                  </a:lnTo>
                  <a:lnTo>
                    <a:pt x="21334" y="16343"/>
                  </a:lnTo>
                  <a:lnTo>
                    <a:pt x="21328" y="16306"/>
                  </a:lnTo>
                  <a:lnTo>
                    <a:pt x="21324" y="16277"/>
                  </a:lnTo>
                  <a:lnTo>
                    <a:pt x="21317" y="16214"/>
                  </a:lnTo>
                  <a:lnTo>
                    <a:pt x="21317" y="16151"/>
                  </a:lnTo>
                  <a:lnTo>
                    <a:pt x="21184" y="16029"/>
                  </a:lnTo>
                  <a:lnTo>
                    <a:pt x="21062" y="15907"/>
                  </a:lnTo>
                  <a:lnTo>
                    <a:pt x="20943" y="15789"/>
                  </a:lnTo>
                  <a:lnTo>
                    <a:pt x="20834" y="15671"/>
                  </a:lnTo>
                  <a:lnTo>
                    <a:pt x="20779" y="15608"/>
                  </a:lnTo>
                  <a:lnTo>
                    <a:pt x="20732" y="15545"/>
                  </a:lnTo>
                  <a:lnTo>
                    <a:pt x="20680" y="15479"/>
                  </a:lnTo>
                  <a:lnTo>
                    <a:pt x="20636" y="15412"/>
                  </a:lnTo>
                  <a:lnTo>
                    <a:pt x="20588" y="15338"/>
                  </a:lnTo>
                  <a:lnTo>
                    <a:pt x="20544" y="15268"/>
                  </a:lnTo>
                  <a:lnTo>
                    <a:pt x="20500" y="15191"/>
                  </a:lnTo>
                  <a:lnTo>
                    <a:pt x="20418" y="15028"/>
                  </a:lnTo>
                  <a:lnTo>
                    <a:pt x="20381" y="14939"/>
                  </a:lnTo>
                  <a:lnTo>
                    <a:pt x="20343" y="14847"/>
                  </a:lnTo>
                  <a:lnTo>
                    <a:pt x="20306" y="14751"/>
                  </a:lnTo>
                  <a:lnTo>
                    <a:pt x="20272" y="14648"/>
                  </a:lnTo>
                  <a:lnTo>
                    <a:pt x="20238" y="14540"/>
                  </a:lnTo>
                  <a:lnTo>
                    <a:pt x="20204" y="14426"/>
                  </a:lnTo>
                  <a:lnTo>
                    <a:pt x="20176" y="14308"/>
                  </a:lnTo>
                  <a:lnTo>
                    <a:pt x="20146" y="14182"/>
                  </a:lnTo>
                  <a:lnTo>
                    <a:pt x="20115" y="14049"/>
                  </a:lnTo>
                  <a:lnTo>
                    <a:pt x="20091" y="13912"/>
                  </a:lnTo>
                  <a:lnTo>
                    <a:pt x="20064" y="13765"/>
                  </a:lnTo>
                  <a:lnTo>
                    <a:pt x="20037" y="13606"/>
                  </a:lnTo>
                  <a:lnTo>
                    <a:pt x="20016" y="13443"/>
                  </a:lnTo>
                  <a:lnTo>
                    <a:pt x="19992" y="13273"/>
                  </a:lnTo>
                  <a:lnTo>
                    <a:pt x="19972" y="13096"/>
                  </a:lnTo>
                  <a:lnTo>
                    <a:pt x="20054" y="13070"/>
                  </a:lnTo>
                  <a:lnTo>
                    <a:pt x="20135" y="13052"/>
                  </a:lnTo>
                  <a:lnTo>
                    <a:pt x="20214" y="13041"/>
                  </a:lnTo>
                  <a:lnTo>
                    <a:pt x="20296" y="13029"/>
                  </a:lnTo>
                  <a:lnTo>
                    <a:pt x="20449" y="13018"/>
                  </a:lnTo>
                  <a:lnTo>
                    <a:pt x="20605" y="13007"/>
                  </a:lnTo>
                  <a:lnTo>
                    <a:pt x="20680" y="13000"/>
                  </a:lnTo>
                  <a:lnTo>
                    <a:pt x="20755" y="12989"/>
                  </a:lnTo>
                  <a:lnTo>
                    <a:pt x="20830" y="12974"/>
                  </a:lnTo>
                  <a:lnTo>
                    <a:pt x="20902" y="12956"/>
                  </a:lnTo>
                  <a:lnTo>
                    <a:pt x="20977" y="12930"/>
                  </a:lnTo>
                  <a:lnTo>
                    <a:pt x="21048" y="12896"/>
                  </a:lnTo>
                  <a:lnTo>
                    <a:pt x="21079" y="12882"/>
                  </a:lnTo>
                  <a:lnTo>
                    <a:pt x="21116" y="12860"/>
                  </a:lnTo>
                  <a:lnTo>
                    <a:pt x="21150" y="12837"/>
                  </a:lnTo>
                  <a:lnTo>
                    <a:pt x="21181" y="12811"/>
                  </a:lnTo>
                  <a:lnTo>
                    <a:pt x="21202" y="12734"/>
                  </a:lnTo>
                  <a:lnTo>
                    <a:pt x="21215" y="12656"/>
                  </a:lnTo>
                  <a:lnTo>
                    <a:pt x="21229" y="12594"/>
                  </a:lnTo>
                  <a:lnTo>
                    <a:pt x="21239" y="12523"/>
                  </a:lnTo>
                  <a:lnTo>
                    <a:pt x="21256" y="12457"/>
                  </a:lnTo>
                  <a:lnTo>
                    <a:pt x="21280" y="12387"/>
                  </a:lnTo>
                  <a:lnTo>
                    <a:pt x="21311" y="12309"/>
                  </a:lnTo>
                  <a:lnTo>
                    <a:pt x="21351" y="12224"/>
                  </a:lnTo>
                  <a:lnTo>
                    <a:pt x="21219" y="12276"/>
                  </a:lnTo>
                  <a:lnTo>
                    <a:pt x="21089" y="12328"/>
                  </a:lnTo>
                  <a:lnTo>
                    <a:pt x="21024" y="12350"/>
                  </a:lnTo>
                  <a:lnTo>
                    <a:pt x="20960" y="12376"/>
                  </a:lnTo>
                  <a:lnTo>
                    <a:pt x="20888" y="12401"/>
                  </a:lnTo>
                  <a:lnTo>
                    <a:pt x="20813" y="12420"/>
                  </a:lnTo>
                  <a:lnTo>
                    <a:pt x="20728" y="12435"/>
                  </a:lnTo>
                  <a:lnTo>
                    <a:pt x="20640" y="12446"/>
                  </a:lnTo>
                  <a:lnTo>
                    <a:pt x="20541" y="12453"/>
                  </a:lnTo>
                  <a:lnTo>
                    <a:pt x="20428" y="12453"/>
                  </a:lnTo>
                  <a:lnTo>
                    <a:pt x="20309" y="12449"/>
                  </a:lnTo>
                  <a:lnTo>
                    <a:pt x="20173" y="12438"/>
                  </a:lnTo>
                  <a:lnTo>
                    <a:pt x="20023" y="12416"/>
                  </a:lnTo>
                  <a:lnTo>
                    <a:pt x="19856" y="12383"/>
                  </a:lnTo>
                  <a:lnTo>
                    <a:pt x="19771" y="12198"/>
                  </a:lnTo>
                  <a:lnTo>
                    <a:pt x="19676" y="12002"/>
                  </a:lnTo>
                  <a:lnTo>
                    <a:pt x="19574" y="11803"/>
                  </a:lnTo>
                  <a:lnTo>
                    <a:pt x="19468" y="11618"/>
                  </a:lnTo>
                  <a:lnTo>
                    <a:pt x="19366" y="11441"/>
                  </a:lnTo>
                  <a:lnTo>
                    <a:pt x="19274" y="11289"/>
                  </a:lnTo>
                  <a:lnTo>
                    <a:pt x="19195" y="11171"/>
                  </a:lnTo>
                  <a:lnTo>
                    <a:pt x="19134" y="11090"/>
                  </a:lnTo>
                  <a:lnTo>
                    <a:pt x="19151" y="10953"/>
                  </a:lnTo>
                  <a:lnTo>
                    <a:pt x="19172" y="10794"/>
                  </a:lnTo>
                  <a:lnTo>
                    <a:pt x="19199" y="10617"/>
                  </a:lnTo>
                  <a:lnTo>
                    <a:pt x="19240" y="10429"/>
                  </a:lnTo>
                  <a:lnTo>
                    <a:pt x="19287" y="10229"/>
                  </a:lnTo>
                  <a:lnTo>
                    <a:pt x="19342" y="10019"/>
                  </a:lnTo>
                  <a:lnTo>
                    <a:pt x="19407" y="9801"/>
                  </a:lnTo>
                  <a:lnTo>
                    <a:pt x="19478" y="9586"/>
                  </a:lnTo>
                  <a:lnTo>
                    <a:pt x="19516" y="9479"/>
                  </a:lnTo>
                  <a:lnTo>
                    <a:pt x="19553" y="9368"/>
                  </a:lnTo>
                  <a:lnTo>
                    <a:pt x="19597" y="9261"/>
                  </a:lnTo>
                  <a:lnTo>
                    <a:pt x="19642" y="9162"/>
                  </a:lnTo>
                  <a:lnTo>
                    <a:pt x="19686" y="9058"/>
                  </a:lnTo>
                  <a:lnTo>
                    <a:pt x="19734" y="8958"/>
                  </a:lnTo>
                  <a:lnTo>
                    <a:pt x="19778" y="8859"/>
                  </a:lnTo>
                  <a:lnTo>
                    <a:pt x="19880" y="8674"/>
                  </a:lnTo>
                  <a:lnTo>
                    <a:pt x="19931" y="8585"/>
                  </a:lnTo>
                  <a:lnTo>
                    <a:pt x="19986" y="8508"/>
                  </a:lnTo>
                  <a:lnTo>
                    <a:pt x="20040" y="8426"/>
                  </a:lnTo>
                  <a:lnTo>
                    <a:pt x="20156" y="8286"/>
                  </a:lnTo>
                  <a:lnTo>
                    <a:pt x="20214" y="8227"/>
                  </a:lnTo>
                  <a:lnTo>
                    <a:pt x="20272" y="8172"/>
                  </a:lnTo>
                  <a:lnTo>
                    <a:pt x="20221" y="8098"/>
                  </a:lnTo>
                  <a:lnTo>
                    <a:pt x="20163" y="8016"/>
                  </a:lnTo>
                  <a:lnTo>
                    <a:pt x="20108" y="7939"/>
                  </a:lnTo>
                  <a:lnTo>
                    <a:pt x="20061" y="7858"/>
                  </a:lnTo>
                  <a:lnTo>
                    <a:pt x="20006" y="7773"/>
                  </a:lnTo>
                  <a:lnTo>
                    <a:pt x="19955" y="7691"/>
                  </a:lnTo>
                  <a:lnTo>
                    <a:pt x="19907" y="7606"/>
                  </a:lnTo>
                  <a:lnTo>
                    <a:pt x="19856" y="7525"/>
                  </a:lnTo>
                  <a:lnTo>
                    <a:pt x="19812" y="7558"/>
                  </a:lnTo>
                  <a:lnTo>
                    <a:pt x="19761" y="7599"/>
                  </a:lnTo>
                  <a:lnTo>
                    <a:pt x="19710" y="7651"/>
                  </a:lnTo>
                  <a:lnTo>
                    <a:pt x="19662" y="7706"/>
                  </a:lnTo>
                  <a:lnTo>
                    <a:pt x="19611" y="7769"/>
                  </a:lnTo>
                  <a:lnTo>
                    <a:pt x="19563" y="7843"/>
                  </a:lnTo>
                  <a:lnTo>
                    <a:pt x="19509" y="7920"/>
                  </a:lnTo>
                  <a:lnTo>
                    <a:pt x="19454" y="8002"/>
                  </a:lnTo>
                  <a:lnTo>
                    <a:pt x="19407" y="8090"/>
                  </a:lnTo>
                  <a:lnTo>
                    <a:pt x="19352" y="8179"/>
                  </a:lnTo>
                  <a:lnTo>
                    <a:pt x="19298" y="8279"/>
                  </a:lnTo>
                  <a:lnTo>
                    <a:pt x="19250" y="8378"/>
                  </a:lnTo>
                  <a:lnTo>
                    <a:pt x="19148" y="8589"/>
                  </a:lnTo>
                  <a:lnTo>
                    <a:pt x="19046" y="8807"/>
                  </a:lnTo>
                  <a:lnTo>
                    <a:pt x="18950" y="9036"/>
                  </a:lnTo>
                  <a:lnTo>
                    <a:pt x="18862" y="9258"/>
                  </a:lnTo>
                  <a:lnTo>
                    <a:pt x="18777" y="9487"/>
                  </a:lnTo>
                  <a:lnTo>
                    <a:pt x="18698" y="9705"/>
                  </a:lnTo>
                  <a:lnTo>
                    <a:pt x="18630" y="9912"/>
                  </a:lnTo>
                  <a:lnTo>
                    <a:pt x="18576" y="10107"/>
                  </a:lnTo>
                  <a:lnTo>
                    <a:pt x="18528" y="10285"/>
                  </a:lnTo>
                  <a:lnTo>
                    <a:pt x="18494" y="10440"/>
                  </a:lnTo>
                  <a:lnTo>
                    <a:pt x="18439" y="10366"/>
                  </a:lnTo>
                  <a:lnTo>
                    <a:pt x="18385" y="10296"/>
                  </a:lnTo>
                  <a:lnTo>
                    <a:pt x="18330" y="10233"/>
                  </a:lnTo>
                  <a:lnTo>
                    <a:pt x="18269" y="10174"/>
                  </a:lnTo>
                  <a:lnTo>
                    <a:pt x="18204" y="10122"/>
                  </a:lnTo>
                  <a:lnTo>
                    <a:pt x="18140" y="10074"/>
                  </a:lnTo>
                  <a:lnTo>
                    <a:pt x="18072" y="10033"/>
                  </a:lnTo>
                  <a:lnTo>
                    <a:pt x="18007" y="9993"/>
                  </a:lnTo>
                  <a:lnTo>
                    <a:pt x="17939" y="9960"/>
                  </a:lnTo>
                  <a:lnTo>
                    <a:pt x="17867" y="9926"/>
                  </a:lnTo>
                  <a:lnTo>
                    <a:pt x="17799" y="9897"/>
                  </a:lnTo>
                  <a:lnTo>
                    <a:pt x="17728" y="9871"/>
                  </a:lnTo>
                  <a:lnTo>
                    <a:pt x="17584" y="9823"/>
                  </a:lnTo>
                  <a:lnTo>
                    <a:pt x="17452" y="9771"/>
                  </a:lnTo>
                  <a:lnTo>
                    <a:pt x="17367" y="9753"/>
                  </a:lnTo>
                  <a:lnTo>
                    <a:pt x="17275" y="9734"/>
                  </a:lnTo>
                  <a:lnTo>
                    <a:pt x="17183" y="9719"/>
                  </a:lnTo>
                  <a:lnTo>
                    <a:pt x="17084" y="9705"/>
                  </a:lnTo>
                  <a:lnTo>
                    <a:pt x="16883" y="9683"/>
                  </a:lnTo>
                  <a:lnTo>
                    <a:pt x="16668" y="9660"/>
                  </a:lnTo>
                  <a:lnTo>
                    <a:pt x="16440" y="9642"/>
                  </a:lnTo>
                  <a:lnTo>
                    <a:pt x="16209" y="9627"/>
                  </a:lnTo>
                  <a:lnTo>
                    <a:pt x="15967" y="9612"/>
                  </a:lnTo>
                  <a:lnTo>
                    <a:pt x="15718" y="9598"/>
                  </a:lnTo>
                  <a:lnTo>
                    <a:pt x="15466" y="9579"/>
                  </a:lnTo>
                  <a:lnTo>
                    <a:pt x="15204" y="9557"/>
                  </a:lnTo>
                  <a:lnTo>
                    <a:pt x="14945" y="9527"/>
                  </a:lnTo>
                  <a:lnTo>
                    <a:pt x="14686" y="9494"/>
                  </a:lnTo>
                  <a:lnTo>
                    <a:pt x="14553" y="9476"/>
                  </a:lnTo>
                  <a:lnTo>
                    <a:pt x="14427" y="9453"/>
                  </a:lnTo>
                  <a:lnTo>
                    <a:pt x="14294" y="9431"/>
                  </a:lnTo>
                  <a:lnTo>
                    <a:pt x="14168" y="9402"/>
                  </a:lnTo>
                  <a:lnTo>
                    <a:pt x="14039" y="9372"/>
                  </a:lnTo>
                  <a:lnTo>
                    <a:pt x="13913" y="9339"/>
                  </a:lnTo>
                  <a:lnTo>
                    <a:pt x="13784" y="9306"/>
                  </a:lnTo>
                  <a:lnTo>
                    <a:pt x="13661" y="9265"/>
                  </a:lnTo>
                  <a:lnTo>
                    <a:pt x="13395" y="9184"/>
                  </a:lnTo>
                  <a:lnTo>
                    <a:pt x="13150" y="9099"/>
                  </a:lnTo>
                  <a:lnTo>
                    <a:pt x="13038" y="9058"/>
                  </a:lnTo>
                  <a:lnTo>
                    <a:pt x="12820" y="8970"/>
                  </a:lnTo>
                  <a:lnTo>
                    <a:pt x="12721" y="8925"/>
                  </a:lnTo>
                  <a:lnTo>
                    <a:pt x="12626" y="8885"/>
                  </a:lnTo>
                  <a:lnTo>
                    <a:pt x="12530" y="8837"/>
                  </a:lnTo>
                  <a:lnTo>
                    <a:pt x="12442" y="8792"/>
                  </a:lnTo>
                  <a:lnTo>
                    <a:pt x="12356" y="8752"/>
                  </a:lnTo>
                  <a:lnTo>
                    <a:pt x="12275" y="8704"/>
                  </a:lnTo>
                  <a:lnTo>
                    <a:pt x="12196" y="8656"/>
                  </a:lnTo>
                  <a:lnTo>
                    <a:pt x="12121" y="8611"/>
                  </a:lnTo>
                  <a:lnTo>
                    <a:pt x="12050" y="8563"/>
                  </a:lnTo>
                  <a:lnTo>
                    <a:pt x="11982" y="8515"/>
                  </a:lnTo>
                  <a:lnTo>
                    <a:pt x="11917" y="8467"/>
                  </a:lnTo>
                  <a:lnTo>
                    <a:pt x="11856" y="8419"/>
                  </a:lnTo>
                  <a:lnTo>
                    <a:pt x="11740" y="8316"/>
                  </a:lnTo>
                  <a:lnTo>
                    <a:pt x="11682" y="8268"/>
                  </a:lnTo>
                  <a:lnTo>
                    <a:pt x="11536" y="8109"/>
                  </a:lnTo>
                  <a:lnTo>
                    <a:pt x="11491" y="8057"/>
                  </a:lnTo>
                  <a:lnTo>
                    <a:pt x="11447" y="7998"/>
                  </a:lnTo>
                  <a:lnTo>
                    <a:pt x="11406" y="7943"/>
                  </a:lnTo>
                  <a:lnTo>
                    <a:pt x="11325" y="7828"/>
                  </a:lnTo>
                  <a:lnTo>
                    <a:pt x="11253" y="7706"/>
                  </a:lnTo>
                  <a:lnTo>
                    <a:pt x="11246" y="7266"/>
                  </a:lnTo>
                  <a:lnTo>
                    <a:pt x="11239" y="6823"/>
                  </a:lnTo>
                  <a:lnTo>
                    <a:pt x="11226" y="5944"/>
                  </a:lnTo>
                  <a:lnTo>
                    <a:pt x="11222" y="5504"/>
                  </a:lnTo>
                  <a:lnTo>
                    <a:pt x="11216" y="5065"/>
                  </a:lnTo>
                  <a:lnTo>
                    <a:pt x="11212" y="4621"/>
                  </a:lnTo>
                  <a:lnTo>
                    <a:pt x="11205" y="4182"/>
                  </a:lnTo>
                  <a:lnTo>
                    <a:pt x="11202" y="3742"/>
                  </a:lnTo>
                  <a:lnTo>
                    <a:pt x="11192" y="3303"/>
                  </a:lnTo>
                  <a:lnTo>
                    <a:pt x="11188" y="2859"/>
                  </a:lnTo>
                  <a:lnTo>
                    <a:pt x="11175" y="1980"/>
                  </a:lnTo>
                  <a:lnTo>
                    <a:pt x="11171" y="1540"/>
                  </a:lnTo>
                  <a:lnTo>
                    <a:pt x="11164" y="1097"/>
                  </a:lnTo>
                  <a:lnTo>
                    <a:pt x="11158" y="658"/>
                  </a:lnTo>
                  <a:lnTo>
                    <a:pt x="11062" y="595"/>
                  </a:lnTo>
                  <a:lnTo>
                    <a:pt x="10963" y="528"/>
                  </a:lnTo>
                  <a:lnTo>
                    <a:pt x="10865" y="469"/>
                  </a:lnTo>
                  <a:lnTo>
                    <a:pt x="10773" y="406"/>
                  </a:lnTo>
                  <a:lnTo>
                    <a:pt x="10677" y="355"/>
                  </a:lnTo>
                  <a:lnTo>
                    <a:pt x="10582" y="299"/>
                  </a:lnTo>
                  <a:lnTo>
                    <a:pt x="10490" y="251"/>
                  </a:lnTo>
                  <a:lnTo>
                    <a:pt x="10395" y="207"/>
                  </a:lnTo>
                  <a:lnTo>
                    <a:pt x="10303" y="170"/>
                  </a:lnTo>
                  <a:lnTo>
                    <a:pt x="10204" y="129"/>
                  </a:lnTo>
                  <a:lnTo>
                    <a:pt x="10112" y="96"/>
                  </a:lnTo>
                  <a:lnTo>
                    <a:pt x="10017" y="70"/>
                  </a:lnTo>
                  <a:lnTo>
                    <a:pt x="9826" y="26"/>
                  </a:lnTo>
                  <a:lnTo>
                    <a:pt x="9731" y="11"/>
                  </a:lnTo>
                  <a:lnTo>
                    <a:pt x="9632" y="4"/>
                  </a:lnTo>
                  <a:lnTo>
                    <a:pt x="9533" y="0"/>
                  </a:lnTo>
                  <a:lnTo>
                    <a:pt x="9434" y="0"/>
                  </a:lnTo>
                  <a:lnTo>
                    <a:pt x="9335" y="7"/>
                  </a:lnTo>
                  <a:lnTo>
                    <a:pt x="9230" y="22"/>
                  </a:lnTo>
                  <a:lnTo>
                    <a:pt x="9128" y="44"/>
                  </a:lnTo>
                  <a:lnTo>
                    <a:pt x="9026" y="70"/>
                  </a:lnTo>
                  <a:lnTo>
                    <a:pt x="8920" y="100"/>
                  </a:lnTo>
                  <a:lnTo>
                    <a:pt x="8811" y="137"/>
                  </a:lnTo>
                  <a:lnTo>
                    <a:pt x="8702" y="185"/>
                  </a:lnTo>
                  <a:lnTo>
                    <a:pt x="8593" y="236"/>
                  </a:lnTo>
                  <a:lnTo>
                    <a:pt x="8477" y="292"/>
                  </a:lnTo>
                  <a:lnTo>
                    <a:pt x="8365" y="362"/>
                  </a:lnTo>
                  <a:lnTo>
                    <a:pt x="8246" y="432"/>
                  </a:lnTo>
                  <a:lnTo>
                    <a:pt x="8126" y="513"/>
                  </a:lnTo>
                  <a:lnTo>
                    <a:pt x="8000" y="606"/>
                  </a:lnTo>
                  <a:lnTo>
                    <a:pt x="7878" y="698"/>
                  </a:lnTo>
                  <a:lnTo>
                    <a:pt x="7885" y="1112"/>
                  </a:lnTo>
                  <a:lnTo>
                    <a:pt x="7891" y="1529"/>
                  </a:lnTo>
                  <a:lnTo>
                    <a:pt x="7898" y="1943"/>
                  </a:lnTo>
                  <a:lnTo>
                    <a:pt x="7905" y="2353"/>
                  </a:lnTo>
                  <a:lnTo>
                    <a:pt x="7912" y="2767"/>
                  </a:lnTo>
                  <a:lnTo>
                    <a:pt x="7919" y="3177"/>
                  </a:lnTo>
                  <a:lnTo>
                    <a:pt x="7929" y="3587"/>
                  </a:lnTo>
                  <a:lnTo>
                    <a:pt x="7936" y="4001"/>
                  </a:lnTo>
                  <a:lnTo>
                    <a:pt x="7990" y="7281"/>
                  </a:lnTo>
                  <a:lnTo>
                    <a:pt x="7956" y="7396"/>
                  </a:lnTo>
                  <a:lnTo>
                    <a:pt x="7908" y="7503"/>
                  </a:lnTo>
                  <a:lnTo>
                    <a:pt x="7847" y="7606"/>
                  </a:lnTo>
                  <a:lnTo>
                    <a:pt x="7772" y="7706"/>
                  </a:lnTo>
                  <a:lnTo>
                    <a:pt x="7687" y="7798"/>
                  </a:lnTo>
                  <a:lnTo>
                    <a:pt x="7588" y="7887"/>
                  </a:lnTo>
                  <a:lnTo>
                    <a:pt x="7483" y="7976"/>
                  </a:lnTo>
                  <a:lnTo>
                    <a:pt x="7367" y="8061"/>
                  </a:lnTo>
                  <a:lnTo>
                    <a:pt x="7241" y="8142"/>
                  </a:lnTo>
                  <a:lnTo>
                    <a:pt x="7111" y="8227"/>
                  </a:lnTo>
                  <a:lnTo>
                    <a:pt x="6968" y="8305"/>
                  </a:lnTo>
                  <a:lnTo>
                    <a:pt x="6822" y="8390"/>
                  </a:lnTo>
                  <a:lnTo>
                    <a:pt x="6509" y="8556"/>
                  </a:lnTo>
                  <a:lnTo>
                    <a:pt x="6182" y="8737"/>
                  </a:lnTo>
                  <a:lnTo>
                    <a:pt x="6011" y="8829"/>
                  </a:lnTo>
                  <a:lnTo>
                    <a:pt x="5841" y="8929"/>
                  </a:lnTo>
                  <a:lnTo>
                    <a:pt x="5667" y="9032"/>
                  </a:lnTo>
                  <a:lnTo>
                    <a:pt x="5320" y="9254"/>
                  </a:lnTo>
                  <a:lnTo>
                    <a:pt x="5146" y="9376"/>
                  </a:lnTo>
                  <a:lnTo>
                    <a:pt x="4969" y="9505"/>
                  </a:lnTo>
                  <a:lnTo>
                    <a:pt x="4799" y="9646"/>
                  </a:lnTo>
                  <a:lnTo>
                    <a:pt x="4629" y="9793"/>
                  </a:lnTo>
                  <a:lnTo>
                    <a:pt x="4465" y="9948"/>
                  </a:lnTo>
                  <a:lnTo>
                    <a:pt x="4302" y="10118"/>
                  </a:lnTo>
                  <a:lnTo>
                    <a:pt x="4145" y="10296"/>
                  </a:lnTo>
                  <a:lnTo>
                    <a:pt x="3995" y="10484"/>
                  </a:lnTo>
                  <a:lnTo>
                    <a:pt x="3849" y="10687"/>
                  </a:lnTo>
                  <a:lnTo>
                    <a:pt x="3709" y="10905"/>
                  </a:lnTo>
                  <a:lnTo>
                    <a:pt x="3576" y="11131"/>
                  </a:lnTo>
                  <a:lnTo>
                    <a:pt x="3501" y="11057"/>
                  </a:lnTo>
                  <a:lnTo>
                    <a:pt x="3413" y="10998"/>
                  </a:lnTo>
                  <a:lnTo>
                    <a:pt x="3324" y="10950"/>
                  </a:lnTo>
                  <a:lnTo>
                    <a:pt x="3225" y="10913"/>
                  </a:lnTo>
                  <a:lnTo>
                    <a:pt x="3123" y="10879"/>
                  </a:lnTo>
                  <a:lnTo>
                    <a:pt x="3018" y="10861"/>
                  </a:lnTo>
                  <a:lnTo>
                    <a:pt x="2902" y="10850"/>
                  </a:lnTo>
                  <a:lnTo>
                    <a:pt x="2786" y="10842"/>
                  </a:lnTo>
                  <a:lnTo>
                    <a:pt x="2663" y="10839"/>
                  </a:lnTo>
                  <a:lnTo>
                    <a:pt x="2544" y="10842"/>
                  </a:lnTo>
                  <a:lnTo>
                    <a:pt x="2415" y="10850"/>
                  </a:lnTo>
                  <a:lnTo>
                    <a:pt x="2289" y="10857"/>
                  </a:lnTo>
                  <a:lnTo>
                    <a:pt x="2033" y="10876"/>
                  </a:lnTo>
                  <a:lnTo>
                    <a:pt x="1771" y="10887"/>
                  </a:lnTo>
                  <a:lnTo>
                    <a:pt x="1645" y="10891"/>
                  </a:lnTo>
                  <a:lnTo>
                    <a:pt x="1519" y="10891"/>
                  </a:lnTo>
                  <a:lnTo>
                    <a:pt x="1396" y="10883"/>
                  </a:lnTo>
                  <a:lnTo>
                    <a:pt x="1274" y="10868"/>
                  </a:lnTo>
                  <a:lnTo>
                    <a:pt x="1158" y="10846"/>
                  </a:lnTo>
                  <a:lnTo>
                    <a:pt x="1046" y="10820"/>
                  </a:lnTo>
                  <a:lnTo>
                    <a:pt x="933" y="10780"/>
                  </a:lnTo>
                  <a:lnTo>
                    <a:pt x="828" y="10728"/>
                  </a:lnTo>
                  <a:lnTo>
                    <a:pt x="732" y="10669"/>
                  </a:lnTo>
                  <a:lnTo>
                    <a:pt x="637" y="10591"/>
                  </a:lnTo>
                  <a:lnTo>
                    <a:pt x="552" y="10506"/>
                  </a:lnTo>
                  <a:lnTo>
                    <a:pt x="473" y="10399"/>
                  </a:lnTo>
                  <a:lnTo>
                    <a:pt x="402" y="10281"/>
                  </a:lnTo>
                  <a:lnTo>
                    <a:pt x="337" y="10144"/>
                  </a:lnTo>
                  <a:lnTo>
                    <a:pt x="283" y="9989"/>
                  </a:lnTo>
                  <a:lnTo>
                    <a:pt x="242" y="9812"/>
                  </a:lnTo>
                  <a:close/>
                </a:path>
              </a:pathLst>
            </a:custGeom>
            <a:solidFill>
              <a:srgbClr val="0000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219953" y="24809"/>
              <a:ext cx="470201" cy="437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22" y="21143"/>
                  </a:moveTo>
                  <a:lnTo>
                    <a:pt x="8412" y="21210"/>
                  </a:lnTo>
                  <a:lnTo>
                    <a:pt x="8498" y="21273"/>
                  </a:lnTo>
                  <a:lnTo>
                    <a:pt x="8580" y="21325"/>
                  </a:lnTo>
                  <a:lnTo>
                    <a:pt x="8662" y="21373"/>
                  </a:lnTo>
                  <a:lnTo>
                    <a:pt x="8741" y="21422"/>
                  </a:lnTo>
                  <a:lnTo>
                    <a:pt x="8820" y="21459"/>
                  </a:lnTo>
                  <a:lnTo>
                    <a:pt x="8895" y="21489"/>
                  </a:lnTo>
                  <a:lnTo>
                    <a:pt x="8970" y="21522"/>
                  </a:lnTo>
                  <a:lnTo>
                    <a:pt x="9038" y="21544"/>
                  </a:lnTo>
                  <a:lnTo>
                    <a:pt x="9109" y="21563"/>
                  </a:lnTo>
                  <a:lnTo>
                    <a:pt x="9181" y="21578"/>
                  </a:lnTo>
                  <a:lnTo>
                    <a:pt x="9249" y="21589"/>
                  </a:lnTo>
                  <a:lnTo>
                    <a:pt x="9317" y="21596"/>
                  </a:lnTo>
                  <a:lnTo>
                    <a:pt x="9381" y="21600"/>
                  </a:lnTo>
                  <a:lnTo>
                    <a:pt x="9514" y="21600"/>
                  </a:lnTo>
                  <a:lnTo>
                    <a:pt x="9582" y="21596"/>
                  </a:lnTo>
                  <a:lnTo>
                    <a:pt x="9643" y="21589"/>
                  </a:lnTo>
                  <a:lnTo>
                    <a:pt x="9771" y="21567"/>
                  </a:lnTo>
                  <a:lnTo>
                    <a:pt x="9897" y="21541"/>
                  </a:lnTo>
                  <a:lnTo>
                    <a:pt x="10029" y="21507"/>
                  </a:lnTo>
                  <a:lnTo>
                    <a:pt x="10294" y="21437"/>
                  </a:lnTo>
                  <a:lnTo>
                    <a:pt x="10573" y="21366"/>
                  </a:lnTo>
                  <a:lnTo>
                    <a:pt x="10533" y="21032"/>
                  </a:lnTo>
                  <a:lnTo>
                    <a:pt x="10494" y="20679"/>
                  </a:lnTo>
                  <a:lnTo>
                    <a:pt x="10465" y="20322"/>
                  </a:lnTo>
                  <a:lnTo>
                    <a:pt x="10433" y="19947"/>
                  </a:lnTo>
                  <a:lnTo>
                    <a:pt x="10405" y="19568"/>
                  </a:lnTo>
                  <a:lnTo>
                    <a:pt x="10380" y="19178"/>
                  </a:lnTo>
                  <a:lnTo>
                    <a:pt x="10358" y="18784"/>
                  </a:lnTo>
                  <a:lnTo>
                    <a:pt x="10337" y="18383"/>
                  </a:lnTo>
                  <a:lnTo>
                    <a:pt x="10319" y="17978"/>
                  </a:lnTo>
                  <a:lnTo>
                    <a:pt x="10304" y="17570"/>
                  </a:lnTo>
                  <a:lnTo>
                    <a:pt x="10276" y="16745"/>
                  </a:lnTo>
                  <a:lnTo>
                    <a:pt x="10254" y="15920"/>
                  </a:lnTo>
                  <a:lnTo>
                    <a:pt x="10236" y="15107"/>
                  </a:lnTo>
                  <a:lnTo>
                    <a:pt x="10222" y="14312"/>
                  </a:lnTo>
                  <a:lnTo>
                    <a:pt x="10208" y="13543"/>
                  </a:lnTo>
                  <a:lnTo>
                    <a:pt x="10197" y="12819"/>
                  </a:lnTo>
                  <a:lnTo>
                    <a:pt x="10183" y="12135"/>
                  </a:lnTo>
                  <a:lnTo>
                    <a:pt x="10168" y="11508"/>
                  </a:lnTo>
                  <a:lnTo>
                    <a:pt x="10147" y="10950"/>
                  </a:lnTo>
                  <a:lnTo>
                    <a:pt x="10136" y="10698"/>
                  </a:lnTo>
                  <a:lnTo>
                    <a:pt x="10126" y="10468"/>
                  </a:lnTo>
                  <a:lnTo>
                    <a:pt x="10111" y="10256"/>
                  </a:lnTo>
                  <a:lnTo>
                    <a:pt x="10097" y="10066"/>
                  </a:lnTo>
                  <a:lnTo>
                    <a:pt x="10072" y="9892"/>
                  </a:lnTo>
                  <a:lnTo>
                    <a:pt x="10054" y="9736"/>
                  </a:lnTo>
                  <a:lnTo>
                    <a:pt x="10033" y="9595"/>
                  </a:lnTo>
                  <a:lnTo>
                    <a:pt x="10011" y="9465"/>
                  </a:lnTo>
                  <a:lnTo>
                    <a:pt x="9986" y="9346"/>
                  </a:lnTo>
                  <a:lnTo>
                    <a:pt x="9965" y="9245"/>
                  </a:lnTo>
                  <a:lnTo>
                    <a:pt x="9940" y="9149"/>
                  </a:lnTo>
                  <a:lnTo>
                    <a:pt x="9914" y="9063"/>
                  </a:lnTo>
                  <a:lnTo>
                    <a:pt x="9886" y="8993"/>
                  </a:lnTo>
                  <a:lnTo>
                    <a:pt x="9861" y="8926"/>
                  </a:lnTo>
                  <a:lnTo>
                    <a:pt x="9836" y="8870"/>
                  </a:lnTo>
                  <a:lnTo>
                    <a:pt x="9807" y="8826"/>
                  </a:lnTo>
                  <a:lnTo>
                    <a:pt x="9782" y="8777"/>
                  </a:lnTo>
                  <a:lnTo>
                    <a:pt x="9753" y="8744"/>
                  </a:lnTo>
                  <a:lnTo>
                    <a:pt x="9700" y="8688"/>
                  </a:lnTo>
                  <a:lnTo>
                    <a:pt x="9643" y="8640"/>
                  </a:lnTo>
                  <a:lnTo>
                    <a:pt x="9589" y="8607"/>
                  </a:lnTo>
                  <a:lnTo>
                    <a:pt x="9535" y="8577"/>
                  </a:lnTo>
                  <a:lnTo>
                    <a:pt x="9489" y="8543"/>
                  </a:lnTo>
                  <a:lnTo>
                    <a:pt x="9460" y="8521"/>
                  </a:lnTo>
                  <a:lnTo>
                    <a:pt x="9439" y="8499"/>
                  </a:lnTo>
                  <a:lnTo>
                    <a:pt x="9396" y="8439"/>
                  </a:lnTo>
                  <a:lnTo>
                    <a:pt x="9374" y="8406"/>
                  </a:lnTo>
                  <a:lnTo>
                    <a:pt x="9353" y="8358"/>
                  </a:lnTo>
                  <a:lnTo>
                    <a:pt x="9335" y="8309"/>
                  </a:lnTo>
                  <a:lnTo>
                    <a:pt x="9321" y="8250"/>
                  </a:lnTo>
                  <a:lnTo>
                    <a:pt x="9449" y="8358"/>
                  </a:lnTo>
                  <a:lnTo>
                    <a:pt x="9721" y="8558"/>
                  </a:lnTo>
                  <a:lnTo>
                    <a:pt x="9861" y="8655"/>
                  </a:lnTo>
                  <a:lnTo>
                    <a:pt x="10007" y="8751"/>
                  </a:lnTo>
                  <a:lnTo>
                    <a:pt x="10151" y="8848"/>
                  </a:lnTo>
                  <a:lnTo>
                    <a:pt x="10301" y="8933"/>
                  </a:lnTo>
                  <a:lnTo>
                    <a:pt x="10451" y="9026"/>
                  </a:lnTo>
                  <a:lnTo>
                    <a:pt x="10605" y="9115"/>
                  </a:lnTo>
                  <a:lnTo>
                    <a:pt x="10755" y="9197"/>
                  </a:lnTo>
                  <a:lnTo>
                    <a:pt x="10909" y="9279"/>
                  </a:lnTo>
                  <a:lnTo>
                    <a:pt x="11067" y="9361"/>
                  </a:lnTo>
                  <a:lnTo>
                    <a:pt x="11224" y="9435"/>
                  </a:lnTo>
                  <a:lnTo>
                    <a:pt x="11378" y="9513"/>
                  </a:lnTo>
                  <a:lnTo>
                    <a:pt x="11532" y="9583"/>
                  </a:lnTo>
                  <a:lnTo>
                    <a:pt x="11689" y="9658"/>
                  </a:lnTo>
                  <a:lnTo>
                    <a:pt x="12000" y="9792"/>
                  </a:lnTo>
                  <a:lnTo>
                    <a:pt x="12301" y="9914"/>
                  </a:lnTo>
                  <a:lnTo>
                    <a:pt x="12601" y="10026"/>
                  </a:lnTo>
                  <a:lnTo>
                    <a:pt x="12888" y="10130"/>
                  </a:lnTo>
                  <a:lnTo>
                    <a:pt x="13163" y="10222"/>
                  </a:lnTo>
                  <a:lnTo>
                    <a:pt x="13424" y="10300"/>
                  </a:lnTo>
                  <a:lnTo>
                    <a:pt x="13671" y="10375"/>
                  </a:lnTo>
                  <a:lnTo>
                    <a:pt x="13897" y="10430"/>
                  </a:lnTo>
                  <a:lnTo>
                    <a:pt x="14165" y="10468"/>
                  </a:lnTo>
                  <a:lnTo>
                    <a:pt x="14423" y="10497"/>
                  </a:lnTo>
                  <a:lnTo>
                    <a:pt x="14677" y="10523"/>
                  </a:lnTo>
                  <a:lnTo>
                    <a:pt x="14924" y="10546"/>
                  </a:lnTo>
                  <a:lnTo>
                    <a:pt x="15163" y="10564"/>
                  </a:lnTo>
                  <a:lnTo>
                    <a:pt x="15396" y="10579"/>
                  </a:lnTo>
                  <a:lnTo>
                    <a:pt x="15621" y="10598"/>
                  </a:lnTo>
                  <a:lnTo>
                    <a:pt x="15836" y="10609"/>
                  </a:lnTo>
                  <a:lnTo>
                    <a:pt x="16043" y="10620"/>
                  </a:lnTo>
                  <a:lnTo>
                    <a:pt x="16240" y="10631"/>
                  </a:lnTo>
                  <a:lnTo>
                    <a:pt x="16430" y="10646"/>
                  </a:lnTo>
                  <a:lnTo>
                    <a:pt x="16609" y="10657"/>
                  </a:lnTo>
                  <a:lnTo>
                    <a:pt x="16777" y="10672"/>
                  </a:lnTo>
                  <a:lnTo>
                    <a:pt x="16938" y="10690"/>
                  </a:lnTo>
                  <a:lnTo>
                    <a:pt x="17085" y="10713"/>
                  </a:lnTo>
                  <a:lnTo>
                    <a:pt x="17221" y="10739"/>
                  </a:lnTo>
                  <a:lnTo>
                    <a:pt x="17335" y="10776"/>
                  </a:lnTo>
                  <a:lnTo>
                    <a:pt x="17389" y="10802"/>
                  </a:lnTo>
                  <a:lnTo>
                    <a:pt x="17450" y="10828"/>
                  </a:lnTo>
                  <a:lnTo>
                    <a:pt x="17575" y="10891"/>
                  </a:lnTo>
                  <a:lnTo>
                    <a:pt x="17700" y="10958"/>
                  </a:lnTo>
                  <a:lnTo>
                    <a:pt x="17829" y="11040"/>
                  </a:lnTo>
                  <a:lnTo>
                    <a:pt x="17954" y="11125"/>
                  </a:lnTo>
                  <a:lnTo>
                    <a:pt x="18086" y="11222"/>
                  </a:lnTo>
                  <a:lnTo>
                    <a:pt x="18208" y="11322"/>
                  </a:lnTo>
                  <a:lnTo>
                    <a:pt x="18444" y="11545"/>
                  </a:lnTo>
                  <a:lnTo>
                    <a:pt x="18498" y="11604"/>
                  </a:lnTo>
                  <a:lnTo>
                    <a:pt x="18555" y="11660"/>
                  </a:lnTo>
                  <a:lnTo>
                    <a:pt x="18609" y="11723"/>
                  </a:lnTo>
                  <a:lnTo>
                    <a:pt x="18655" y="11786"/>
                  </a:lnTo>
                  <a:lnTo>
                    <a:pt x="18705" y="11849"/>
                  </a:lnTo>
                  <a:lnTo>
                    <a:pt x="18791" y="11976"/>
                  </a:lnTo>
                  <a:lnTo>
                    <a:pt x="18827" y="12039"/>
                  </a:lnTo>
                  <a:lnTo>
                    <a:pt x="18866" y="12109"/>
                  </a:lnTo>
                  <a:lnTo>
                    <a:pt x="18899" y="12173"/>
                  </a:lnTo>
                  <a:lnTo>
                    <a:pt x="18956" y="12306"/>
                  </a:lnTo>
                  <a:lnTo>
                    <a:pt x="18956" y="12436"/>
                  </a:lnTo>
                  <a:lnTo>
                    <a:pt x="18952" y="12563"/>
                  </a:lnTo>
                  <a:lnTo>
                    <a:pt x="18949" y="12685"/>
                  </a:lnTo>
                  <a:lnTo>
                    <a:pt x="18934" y="12800"/>
                  </a:lnTo>
                  <a:lnTo>
                    <a:pt x="18924" y="12912"/>
                  </a:lnTo>
                  <a:lnTo>
                    <a:pt x="18895" y="13120"/>
                  </a:lnTo>
                  <a:lnTo>
                    <a:pt x="18881" y="13220"/>
                  </a:lnTo>
                  <a:lnTo>
                    <a:pt x="18838" y="13409"/>
                  </a:lnTo>
                  <a:lnTo>
                    <a:pt x="18795" y="13591"/>
                  </a:lnTo>
                  <a:lnTo>
                    <a:pt x="18748" y="13759"/>
                  </a:lnTo>
                  <a:lnTo>
                    <a:pt x="18705" y="13918"/>
                  </a:lnTo>
                  <a:lnTo>
                    <a:pt x="18659" y="14071"/>
                  </a:lnTo>
                  <a:lnTo>
                    <a:pt x="18620" y="14223"/>
                  </a:lnTo>
                  <a:lnTo>
                    <a:pt x="18598" y="14301"/>
                  </a:lnTo>
                  <a:lnTo>
                    <a:pt x="18580" y="14372"/>
                  </a:lnTo>
                  <a:lnTo>
                    <a:pt x="18566" y="14450"/>
                  </a:lnTo>
                  <a:lnTo>
                    <a:pt x="18555" y="14524"/>
                  </a:lnTo>
                  <a:lnTo>
                    <a:pt x="18544" y="14602"/>
                  </a:lnTo>
                  <a:lnTo>
                    <a:pt x="18537" y="14676"/>
                  </a:lnTo>
                  <a:lnTo>
                    <a:pt x="18530" y="14758"/>
                  </a:lnTo>
                  <a:lnTo>
                    <a:pt x="18530" y="14918"/>
                  </a:lnTo>
                  <a:lnTo>
                    <a:pt x="18544" y="15088"/>
                  </a:lnTo>
                  <a:lnTo>
                    <a:pt x="18555" y="15178"/>
                  </a:lnTo>
                  <a:lnTo>
                    <a:pt x="18587" y="15192"/>
                  </a:lnTo>
                  <a:lnTo>
                    <a:pt x="18630" y="15207"/>
                  </a:lnTo>
                  <a:lnTo>
                    <a:pt x="18677" y="15222"/>
                  </a:lnTo>
                  <a:lnTo>
                    <a:pt x="18734" y="15241"/>
                  </a:lnTo>
                  <a:lnTo>
                    <a:pt x="18720" y="15200"/>
                  </a:lnTo>
                  <a:lnTo>
                    <a:pt x="18709" y="15155"/>
                  </a:lnTo>
                  <a:lnTo>
                    <a:pt x="18702" y="15103"/>
                  </a:lnTo>
                  <a:lnTo>
                    <a:pt x="18695" y="15040"/>
                  </a:lnTo>
                  <a:lnTo>
                    <a:pt x="18695" y="14899"/>
                  </a:lnTo>
                  <a:lnTo>
                    <a:pt x="18698" y="14825"/>
                  </a:lnTo>
                  <a:lnTo>
                    <a:pt x="18702" y="14743"/>
                  </a:lnTo>
                  <a:lnTo>
                    <a:pt x="18720" y="14565"/>
                  </a:lnTo>
                  <a:lnTo>
                    <a:pt x="18748" y="14372"/>
                  </a:lnTo>
                  <a:lnTo>
                    <a:pt x="18788" y="14175"/>
                  </a:lnTo>
                  <a:lnTo>
                    <a:pt x="18827" y="13967"/>
                  </a:lnTo>
                  <a:lnTo>
                    <a:pt x="18877" y="13762"/>
                  </a:lnTo>
                  <a:lnTo>
                    <a:pt x="18927" y="13554"/>
                  </a:lnTo>
                  <a:lnTo>
                    <a:pt x="18988" y="13357"/>
                  </a:lnTo>
                  <a:lnTo>
                    <a:pt x="19049" y="13164"/>
                  </a:lnTo>
                  <a:lnTo>
                    <a:pt x="19106" y="12993"/>
                  </a:lnTo>
                  <a:lnTo>
                    <a:pt x="19171" y="12834"/>
                  </a:lnTo>
                  <a:lnTo>
                    <a:pt x="19199" y="12763"/>
                  </a:lnTo>
                  <a:lnTo>
                    <a:pt x="19231" y="12700"/>
                  </a:lnTo>
                  <a:lnTo>
                    <a:pt x="19296" y="12589"/>
                  </a:lnTo>
                  <a:lnTo>
                    <a:pt x="19310" y="12641"/>
                  </a:lnTo>
                  <a:lnTo>
                    <a:pt x="19328" y="12689"/>
                  </a:lnTo>
                  <a:lnTo>
                    <a:pt x="19342" y="12737"/>
                  </a:lnTo>
                  <a:lnTo>
                    <a:pt x="19353" y="12793"/>
                  </a:lnTo>
                  <a:lnTo>
                    <a:pt x="19378" y="12901"/>
                  </a:lnTo>
                  <a:lnTo>
                    <a:pt x="19400" y="13008"/>
                  </a:lnTo>
                  <a:lnTo>
                    <a:pt x="19414" y="13116"/>
                  </a:lnTo>
                  <a:lnTo>
                    <a:pt x="19432" y="13220"/>
                  </a:lnTo>
                  <a:lnTo>
                    <a:pt x="19450" y="13305"/>
                  </a:lnTo>
                  <a:lnTo>
                    <a:pt x="19475" y="13383"/>
                  </a:lnTo>
                  <a:lnTo>
                    <a:pt x="19507" y="13525"/>
                  </a:lnTo>
                  <a:lnTo>
                    <a:pt x="19543" y="13662"/>
                  </a:lnTo>
                  <a:lnTo>
                    <a:pt x="19586" y="13799"/>
                  </a:lnTo>
                  <a:lnTo>
                    <a:pt x="19629" y="13933"/>
                  </a:lnTo>
                  <a:lnTo>
                    <a:pt x="19679" y="14067"/>
                  </a:lnTo>
                  <a:lnTo>
                    <a:pt x="19729" y="14197"/>
                  </a:lnTo>
                  <a:lnTo>
                    <a:pt x="19782" y="14327"/>
                  </a:lnTo>
                  <a:lnTo>
                    <a:pt x="19840" y="14453"/>
                  </a:lnTo>
                  <a:lnTo>
                    <a:pt x="19900" y="14576"/>
                  </a:lnTo>
                  <a:lnTo>
                    <a:pt x="19958" y="14698"/>
                  </a:lnTo>
                  <a:lnTo>
                    <a:pt x="20022" y="14814"/>
                  </a:lnTo>
                  <a:lnTo>
                    <a:pt x="20158" y="15044"/>
                  </a:lnTo>
                  <a:lnTo>
                    <a:pt x="20222" y="15152"/>
                  </a:lnTo>
                  <a:lnTo>
                    <a:pt x="20290" y="15259"/>
                  </a:lnTo>
                  <a:lnTo>
                    <a:pt x="20434" y="15452"/>
                  </a:lnTo>
                  <a:lnTo>
                    <a:pt x="20509" y="15549"/>
                  </a:lnTo>
                  <a:lnTo>
                    <a:pt x="20577" y="15634"/>
                  </a:lnTo>
                  <a:lnTo>
                    <a:pt x="20648" y="15716"/>
                  </a:lnTo>
                  <a:lnTo>
                    <a:pt x="20723" y="15798"/>
                  </a:lnTo>
                  <a:lnTo>
                    <a:pt x="20795" y="15868"/>
                  </a:lnTo>
                  <a:lnTo>
                    <a:pt x="20870" y="15939"/>
                  </a:lnTo>
                  <a:lnTo>
                    <a:pt x="21013" y="16058"/>
                  </a:lnTo>
                  <a:lnTo>
                    <a:pt x="21078" y="16106"/>
                  </a:lnTo>
                  <a:lnTo>
                    <a:pt x="21146" y="16151"/>
                  </a:lnTo>
                  <a:lnTo>
                    <a:pt x="21214" y="16192"/>
                  </a:lnTo>
                  <a:lnTo>
                    <a:pt x="21282" y="16221"/>
                  </a:lnTo>
                  <a:lnTo>
                    <a:pt x="21342" y="16247"/>
                  </a:lnTo>
                  <a:lnTo>
                    <a:pt x="21403" y="16266"/>
                  </a:lnTo>
                  <a:lnTo>
                    <a:pt x="21464" y="16277"/>
                  </a:lnTo>
                  <a:lnTo>
                    <a:pt x="21486" y="16255"/>
                  </a:lnTo>
                  <a:lnTo>
                    <a:pt x="21503" y="16240"/>
                  </a:lnTo>
                  <a:lnTo>
                    <a:pt x="21518" y="16229"/>
                  </a:lnTo>
                  <a:lnTo>
                    <a:pt x="21536" y="16225"/>
                  </a:lnTo>
                  <a:lnTo>
                    <a:pt x="21543" y="16225"/>
                  </a:lnTo>
                  <a:lnTo>
                    <a:pt x="21550" y="16229"/>
                  </a:lnTo>
                  <a:lnTo>
                    <a:pt x="21557" y="16236"/>
                  </a:lnTo>
                  <a:lnTo>
                    <a:pt x="21557" y="16240"/>
                  </a:lnTo>
                  <a:lnTo>
                    <a:pt x="21564" y="16240"/>
                  </a:lnTo>
                  <a:lnTo>
                    <a:pt x="21568" y="16233"/>
                  </a:lnTo>
                  <a:lnTo>
                    <a:pt x="21600" y="16132"/>
                  </a:lnTo>
                  <a:lnTo>
                    <a:pt x="21471" y="15995"/>
                  </a:lnTo>
                  <a:lnTo>
                    <a:pt x="21335" y="15857"/>
                  </a:lnTo>
                  <a:lnTo>
                    <a:pt x="21210" y="15720"/>
                  </a:lnTo>
                  <a:lnTo>
                    <a:pt x="21081" y="15579"/>
                  </a:lnTo>
                  <a:lnTo>
                    <a:pt x="21020" y="15508"/>
                  </a:lnTo>
                  <a:lnTo>
                    <a:pt x="20960" y="15434"/>
                  </a:lnTo>
                  <a:lnTo>
                    <a:pt x="20899" y="15356"/>
                  </a:lnTo>
                  <a:lnTo>
                    <a:pt x="20845" y="15282"/>
                  </a:lnTo>
                  <a:lnTo>
                    <a:pt x="20784" y="15200"/>
                  </a:lnTo>
                  <a:lnTo>
                    <a:pt x="20727" y="15122"/>
                  </a:lnTo>
                  <a:lnTo>
                    <a:pt x="20677" y="15033"/>
                  </a:lnTo>
                  <a:lnTo>
                    <a:pt x="20570" y="14854"/>
                  </a:lnTo>
                  <a:lnTo>
                    <a:pt x="20519" y="14758"/>
                  </a:lnTo>
                  <a:lnTo>
                    <a:pt x="20473" y="14658"/>
                  </a:lnTo>
                  <a:lnTo>
                    <a:pt x="20426" y="14554"/>
                  </a:lnTo>
                  <a:lnTo>
                    <a:pt x="20380" y="14446"/>
                  </a:lnTo>
                  <a:lnTo>
                    <a:pt x="20341" y="14331"/>
                  </a:lnTo>
                  <a:lnTo>
                    <a:pt x="20298" y="14212"/>
                  </a:lnTo>
                  <a:lnTo>
                    <a:pt x="20258" y="14086"/>
                  </a:lnTo>
                  <a:lnTo>
                    <a:pt x="20219" y="13955"/>
                  </a:lnTo>
                  <a:lnTo>
                    <a:pt x="20187" y="13818"/>
                  </a:lnTo>
                  <a:lnTo>
                    <a:pt x="20158" y="13677"/>
                  </a:lnTo>
                  <a:lnTo>
                    <a:pt x="20126" y="13525"/>
                  </a:lnTo>
                  <a:lnTo>
                    <a:pt x="20097" y="13369"/>
                  </a:lnTo>
                  <a:lnTo>
                    <a:pt x="20072" y="13209"/>
                  </a:lnTo>
                  <a:lnTo>
                    <a:pt x="20047" y="13034"/>
                  </a:lnTo>
                  <a:lnTo>
                    <a:pt x="20029" y="12856"/>
                  </a:lnTo>
                  <a:lnTo>
                    <a:pt x="20108" y="12834"/>
                  </a:lnTo>
                  <a:lnTo>
                    <a:pt x="20183" y="12819"/>
                  </a:lnTo>
                  <a:lnTo>
                    <a:pt x="20255" y="12811"/>
                  </a:lnTo>
                  <a:lnTo>
                    <a:pt x="20319" y="12811"/>
                  </a:lnTo>
                  <a:lnTo>
                    <a:pt x="20444" y="12819"/>
                  </a:lnTo>
                  <a:lnTo>
                    <a:pt x="20555" y="12830"/>
                  </a:lnTo>
                  <a:lnTo>
                    <a:pt x="20670" y="12837"/>
                  </a:lnTo>
                  <a:lnTo>
                    <a:pt x="20723" y="12834"/>
                  </a:lnTo>
                  <a:lnTo>
                    <a:pt x="20781" y="12826"/>
                  </a:lnTo>
                  <a:lnTo>
                    <a:pt x="20834" y="12811"/>
                  </a:lnTo>
                  <a:lnTo>
                    <a:pt x="20895" y="12789"/>
                  </a:lnTo>
                  <a:lnTo>
                    <a:pt x="20931" y="12774"/>
                  </a:lnTo>
                  <a:lnTo>
                    <a:pt x="20960" y="12756"/>
                  </a:lnTo>
                  <a:lnTo>
                    <a:pt x="20992" y="12733"/>
                  </a:lnTo>
                  <a:lnTo>
                    <a:pt x="21028" y="12711"/>
                  </a:lnTo>
                  <a:lnTo>
                    <a:pt x="21028" y="12607"/>
                  </a:lnTo>
                  <a:lnTo>
                    <a:pt x="21035" y="12551"/>
                  </a:lnTo>
                  <a:lnTo>
                    <a:pt x="21045" y="12488"/>
                  </a:lnTo>
                  <a:lnTo>
                    <a:pt x="20920" y="12529"/>
                  </a:lnTo>
                  <a:lnTo>
                    <a:pt x="20831" y="12551"/>
                  </a:lnTo>
                  <a:lnTo>
                    <a:pt x="20759" y="12559"/>
                  </a:lnTo>
                  <a:lnTo>
                    <a:pt x="20720" y="12559"/>
                  </a:lnTo>
                  <a:lnTo>
                    <a:pt x="20680" y="12551"/>
                  </a:lnTo>
                  <a:lnTo>
                    <a:pt x="20573" y="12533"/>
                  </a:lnTo>
                  <a:lnTo>
                    <a:pt x="20426" y="12499"/>
                  </a:lnTo>
                  <a:lnTo>
                    <a:pt x="20212" y="12447"/>
                  </a:lnTo>
                  <a:lnTo>
                    <a:pt x="19911" y="12388"/>
                  </a:lnTo>
                  <a:lnTo>
                    <a:pt x="19883" y="12303"/>
                  </a:lnTo>
                  <a:lnTo>
                    <a:pt x="19854" y="12210"/>
                  </a:lnTo>
                  <a:lnTo>
                    <a:pt x="19822" y="12121"/>
                  </a:lnTo>
                  <a:lnTo>
                    <a:pt x="19779" y="12028"/>
                  </a:lnTo>
                  <a:lnTo>
                    <a:pt x="19693" y="11838"/>
                  </a:lnTo>
                  <a:lnTo>
                    <a:pt x="19600" y="11645"/>
                  </a:lnTo>
                  <a:lnTo>
                    <a:pt x="19503" y="11459"/>
                  </a:lnTo>
                  <a:lnTo>
                    <a:pt x="19414" y="11285"/>
                  </a:lnTo>
                  <a:lnTo>
                    <a:pt x="19335" y="11121"/>
                  </a:lnTo>
                  <a:lnTo>
                    <a:pt x="19271" y="10980"/>
                  </a:lnTo>
                  <a:lnTo>
                    <a:pt x="19285" y="10846"/>
                  </a:lnTo>
                  <a:lnTo>
                    <a:pt x="19310" y="10687"/>
                  </a:lnTo>
                  <a:lnTo>
                    <a:pt x="19342" y="10512"/>
                  </a:lnTo>
                  <a:lnTo>
                    <a:pt x="19382" y="10323"/>
                  </a:lnTo>
                  <a:lnTo>
                    <a:pt x="19425" y="10115"/>
                  </a:lnTo>
                  <a:lnTo>
                    <a:pt x="19478" y="9903"/>
                  </a:lnTo>
                  <a:lnTo>
                    <a:pt x="19536" y="9684"/>
                  </a:lnTo>
                  <a:lnTo>
                    <a:pt x="19604" y="9461"/>
                  </a:lnTo>
                  <a:lnTo>
                    <a:pt x="19643" y="9349"/>
                  </a:lnTo>
                  <a:lnTo>
                    <a:pt x="19679" y="9245"/>
                  </a:lnTo>
                  <a:lnTo>
                    <a:pt x="19714" y="9134"/>
                  </a:lnTo>
                  <a:lnTo>
                    <a:pt x="19757" y="9030"/>
                  </a:lnTo>
                  <a:lnTo>
                    <a:pt x="19797" y="8922"/>
                  </a:lnTo>
                  <a:lnTo>
                    <a:pt x="19843" y="8826"/>
                  </a:lnTo>
                  <a:lnTo>
                    <a:pt x="19886" y="8725"/>
                  </a:lnTo>
                  <a:lnTo>
                    <a:pt x="19936" y="8629"/>
                  </a:lnTo>
                  <a:lnTo>
                    <a:pt x="19986" y="8540"/>
                  </a:lnTo>
                  <a:lnTo>
                    <a:pt x="20087" y="8369"/>
                  </a:lnTo>
                  <a:lnTo>
                    <a:pt x="20140" y="8295"/>
                  </a:lnTo>
                  <a:lnTo>
                    <a:pt x="20194" y="8224"/>
                  </a:lnTo>
                  <a:lnTo>
                    <a:pt x="20308" y="8098"/>
                  </a:lnTo>
                  <a:lnTo>
                    <a:pt x="20369" y="8049"/>
                  </a:lnTo>
                  <a:lnTo>
                    <a:pt x="20369" y="7942"/>
                  </a:lnTo>
                  <a:lnTo>
                    <a:pt x="20366" y="7830"/>
                  </a:lnTo>
                  <a:lnTo>
                    <a:pt x="20358" y="7723"/>
                  </a:lnTo>
                  <a:lnTo>
                    <a:pt x="20348" y="7604"/>
                  </a:lnTo>
                  <a:lnTo>
                    <a:pt x="20308" y="7626"/>
                  </a:lnTo>
                  <a:lnTo>
                    <a:pt x="20269" y="7659"/>
                  </a:lnTo>
                  <a:lnTo>
                    <a:pt x="20226" y="7700"/>
                  </a:lnTo>
                  <a:lnTo>
                    <a:pt x="20180" y="7752"/>
                  </a:lnTo>
                  <a:lnTo>
                    <a:pt x="20129" y="7808"/>
                  </a:lnTo>
                  <a:lnTo>
                    <a:pt x="20083" y="7871"/>
                  </a:lnTo>
                  <a:lnTo>
                    <a:pt x="20026" y="7938"/>
                  </a:lnTo>
                  <a:lnTo>
                    <a:pt x="19972" y="8016"/>
                  </a:lnTo>
                  <a:lnTo>
                    <a:pt x="19858" y="8179"/>
                  </a:lnTo>
                  <a:lnTo>
                    <a:pt x="19743" y="8358"/>
                  </a:lnTo>
                  <a:lnTo>
                    <a:pt x="19621" y="8558"/>
                  </a:lnTo>
                  <a:lnTo>
                    <a:pt x="19507" y="8763"/>
                  </a:lnTo>
                  <a:lnTo>
                    <a:pt x="19392" y="8974"/>
                  </a:lnTo>
                  <a:lnTo>
                    <a:pt x="19285" y="9190"/>
                  </a:lnTo>
                  <a:lnTo>
                    <a:pt x="19185" y="9405"/>
                  </a:lnTo>
                  <a:lnTo>
                    <a:pt x="19092" y="9617"/>
                  </a:lnTo>
                  <a:lnTo>
                    <a:pt x="19053" y="9721"/>
                  </a:lnTo>
                  <a:lnTo>
                    <a:pt x="19013" y="9821"/>
                  </a:lnTo>
                  <a:lnTo>
                    <a:pt x="18952" y="10011"/>
                  </a:lnTo>
                  <a:lnTo>
                    <a:pt x="18924" y="10104"/>
                  </a:lnTo>
                  <a:lnTo>
                    <a:pt x="18902" y="10193"/>
                  </a:lnTo>
                  <a:lnTo>
                    <a:pt x="18888" y="10271"/>
                  </a:lnTo>
                  <a:lnTo>
                    <a:pt x="18877" y="10352"/>
                  </a:lnTo>
                  <a:lnTo>
                    <a:pt x="18841" y="10442"/>
                  </a:lnTo>
                  <a:lnTo>
                    <a:pt x="18781" y="10624"/>
                  </a:lnTo>
                  <a:lnTo>
                    <a:pt x="18748" y="10716"/>
                  </a:lnTo>
                  <a:lnTo>
                    <a:pt x="18723" y="10798"/>
                  </a:lnTo>
                  <a:lnTo>
                    <a:pt x="18716" y="10832"/>
                  </a:lnTo>
                  <a:lnTo>
                    <a:pt x="18713" y="10861"/>
                  </a:lnTo>
                  <a:lnTo>
                    <a:pt x="18713" y="10876"/>
                  </a:lnTo>
                  <a:lnTo>
                    <a:pt x="18716" y="10880"/>
                  </a:lnTo>
                  <a:lnTo>
                    <a:pt x="18673" y="10865"/>
                  </a:lnTo>
                  <a:lnTo>
                    <a:pt x="18630" y="10839"/>
                  </a:lnTo>
                  <a:lnTo>
                    <a:pt x="18584" y="10809"/>
                  </a:lnTo>
                  <a:lnTo>
                    <a:pt x="18541" y="10772"/>
                  </a:lnTo>
                  <a:lnTo>
                    <a:pt x="18494" y="10731"/>
                  </a:lnTo>
                  <a:lnTo>
                    <a:pt x="18408" y="10635"/>
                  </a:lnTo>
                  <a:lnTo>
                    <a:pt x="18369" y="10590"/>
                  </a:lnTo>
                  <a:lnTo>
                    <a:pt x="18290" y="10494"/>
                  </a:lnTo>
                  <a:lnTo>
                    <a:pt x="18222" y="10408"/>
                  </a:lnTo>
                  <a:lnTo>
                    <a:pt x="18169" y="10345"/>
                  </a:lnTo>
                  <a:lnTo>
                    <a:pt x="18137" y="10312"/>
                  </a:lnTo>
                  <a:lnTo>
                    <a:pt x="18065" y="10267"/>
                  </a:lnTo>
                  <a:lnTo>
                    <a:pt x="17979" y="10219"/>
                  </a:lnTo>
                  <a:lnTo>
                    <a:pt x="17890" y="10163"/>
                  </a:lnTo>
                  <a:lnTo>
                    <a:pt x="17696" y="10059"/>
                  </a:lnTo>
                  <a:lnTo>
                    <a:pt x="17600" y="10011"/>
                  </a:lnTo>
                  <a:lnTo>
                    <a:pt x="17507" y="9974"/>
                  </a:lnTo>
                  <a:lnTo>
                    <a:pt x="17421" y="9944"/>
                  </a:lnTo>
                  <a:lnTo>
                    <a:pt x="17335" y="9925"/>
                  </a:lnTo>
                  <a:lnTo>
                    <a:pt x="17156" y="9888"/>
                  </a:lnTo>
                  <a:lnTo>
                    <a:pt x="17060" y="9873"/>
                  </a:lnTo>
                  <a:lnTo>
                    <a:pt x="16856" y="9851"/>
                  </a:lnTo>
                  <a:lnTo>
                    <a:pt x="16648" y="9829"/>
                  </a:lnTo>
                  <a:lnTo>
                    <a:pt x="16197" y="9799"/>
                  </a:lnTo>
                  <a:lnTo>
                    <a:pt x="15958" y="9784"/>
                  </a:lnTo>
                  <a:lnTo>
                    <a:pt x="15714" y="9769"/>
                  </a:lnTo>
                  <a:lnTo>
                    <a:pt x="15464" y="9747"/>
                  </a:lnTo>
                  <a:lnTo>
                    <a:pt x="15213" y="9728"/>
                  </a:lnTo>
                  <a:lnTo>
                    <a:pt x="14956" y="9702"/>
                  </a:lnTo>
                  <a:lnTo>
                    <a:pt x="14698" y="9673"/>
                  </a:lnTo>
                  <a:lnTo>
                    <a:pt x="14573" y="9654"/>
                  </a:lnTo>
                  <a:lnTo>
                    <a:pt x="14441" y="9632"/>
                  </a:lnTo>
                  <a:lnTo>
                    <a:pt x="14315" y="9606"/>
                  </a:lnTo>
                  <a:lnTo>
                    <a:pt x="14183" y="9583"/>
                  </a:lnTo>
                  <a:lnTo>
                    <a:pt x="14058" y="9554"/>
                  </a:lnTo>
                  <a:lnTo>
                    <a:pt x="13929" y="9524"/>
                  </a:lnTo>
                  <a:lnTo>
                    <a:pt x="13804" y="9494"/>
                  </a:lnTo>
                  <a:lnTo>
                    <a:pt x="13678" y="9453"/>
                  </a:lnTo>
                  <a:lnTo>
                    <a:pt x="13542" y="9413"/>
                  </a:lnTo>
                  <a:lnTo>
                    <a:pt x="13403" y="9372"/>
                  </a:lnTo>
                  <a:lnTo>
                    <a:pt x="13267" y="9323"/>
                  </a:lnTo>
                  <a:lnTo>
                    <a:pt x="13124" y="9275"/>
                  </a:lnTo>
                  <a:lnTo>
                    <a:pt x="12984" y="9223"/>
                  </a:lnTo>
                  <a:lnTo>
                    <a:pt x="12845" y="9164"/>
                  </a:lnTo>
                  <a:lnTo>
                    <a:pt x="12705" y="9108"/>
                  </a:lnTo>
                  <a:lnTo>
                    <a:pt x="12566" y="9045"/>
                  </a:lnTo>
                  <a:lnTo>
                    <a:pt x="12430" y="8982"/>
                  </a:lnTo>
                  <a:lnTo>
                    <a:pt x="12294" y="8911"/>
                  </a:lnTo>
                  <a:lnTo>
                    <a:pt x="12161" y="8841"/>
                  </a:lnTo>
                  <a:lnTo>
                    <a:pt x="12029" y="8763"/>
                  </a:lnTo>
                  <a:lnTo>
                    <a:pt x="11904" y="8685"/>
                  </a:lnTo>
                  <a:lnTo>
                    <a:pt x="11775" y="8595"/>
                  </a:lnTo>
                  <a:lnTo>
                    <a:pt x="11653" y="8506"/>
                  </a:lnTo>
                  <a:lnTo>
                    <a:pt x="11535" y="8413"/>
                  </a:lnTo>
                  <a:lnTo>
                    <a:pt x="11421" y="8317"/>
                  </a:lnTo>
                  <a:lnTo>
                    <a:pt x="11313" y="8213"/>
                  </a:lnTo>
                  <a:lnTo>
                    <a:pt x="11210" y="8101"/>
                  </a:lnTo>
                  <a:lnTo>
                    <a:pt x="11106" y="7994"/>
                  </a:lnTo>
                  <a:lnTo>
                    <a:pt x="11013" y="7875"/>
                  </a:lnTo>
                  <a:lnTo>
                    <a:pt x="10923" y="7752"/>
                  </a:lnTo>
                  <a:lnTo>
                    <a:pt x="10841" y="7622"/>
                  </a:lnTo>
                  <a:lnTo>
                    <a:pt x="10766" y="7488"/>
                  </a:lnTo>
                  <a:lnTo>
                    <a:pt x="10702" y="7347"/>
                  </a:lnTo>
                  <a:lnTo>
                    <a:pt x="10641" y="7202"/>
                  </a:lnTo>
                  <a:lnTo>
                    <a:pt x="10587" y="7050"/>
                  </a:lnTo>
                  <a:lnTo>
                    <a:pt x="10544" y="6890"/>
                  </a:lnTo>
                  <a:lnTo>
                    <a:pt x="10505" y="6727"/>
                  </a:lnTo>
                  <a:lnTo>
                    <a:pt x="10480" y="6556"/>
                  </a:lnTo>
                  <a:lnTo>
                    <a:pt x="10462" y="6382"/>
                  </a:lnTo>
                  <a:lnTo>
                    <a:pt x="10455" y="6196"/>
                  </a:lnTo>
                  <a:lnTo>
                    <a:pt x="10451" y="6010"/>
                  </a:lnTo>
                  <a:lnTo>
                    <a:pt x="10451" y="5828"/>
                  </a:lnTo>
                  <a:lnTo>
                    <a:pt x="10455" y="5646"/>
                  </a:lnTo>
                  <a:lnTo>
                    <a:pt x="10469" y="5297"/>
                  </a:lnTo>
                  <a:lnTo>
                    <a:pt x="10491" y="4948"/>
                  </a:lnTo>
                  <a:lnTo>
                    <a:pt x="10505" y="4777"/>
                  </a:lnTo>
                  <a:lnTo>
                    <a:pt x="10541" y="4443"/>
                  </a:lnTo>
                  <a:lnTo>
                    <a:pt x="10576" y="4105"/>
                  </a:lnTo>
                  <a:lnTo>
                    <a:pt x="10619" y="3774"/>
                  </a:lnTo>
                  <a:lnTo>
                    <a:pt x="10659" y="3440"/>
                  </a:lnTo>
                  <a:lnTo>
                    <a:pt x="10702" y="3105"/>
                  </a:lnTo>
                  <a:lnTo>
                    <a:pt x="10741" y="2760"/>
                  </a:lnTo>
                  <a:lnTo>
                    <a:pt x="10777" y="2414"/>
                  </a:lnTo>
                  <a:lnTo>
                    <a:pt x="10809" y="2058"/>
                  </a:lnTo>
                  <a:lnTo>
                    <a:pt x="10820" y="1876"/>
                  </a:lnTo>
                  <a:lnTo>
                    <a:pt x="10841" y="1504"/>
                  </a:lnTo>
                  <a:lnTo>
                    <a:pt x="10848" y="1315"/>
                  </a:lnTo>
                  <a:lnTo>
                    <a:pt x="10852" y="1118"/>
                  </a:lnTo>
                  <a:lnTo>
                    <a:pt x="10859" y="921"/>
                  </a:lnTo>
                  <a:lnTo>
                    <a:pt x="10852" y="721"/>
                  </a:lnTo>
                  <a:lnTo>
                    <a:pt x="10848" y="516"/>
                  </a:lnTo>
                  <a:lnTo>
                    <a:pt x="10762" y="431"/>
                  </a:lnTo>
                  <a:lnTo>
                    <a:pt x="10669" y="357"/>
                  </a:lnTo>
                  <a:lnTo>
                    <a:pt x="10576" y="286"/>
                  </a:lnTo>
                  <a:lnTo>
                    <a:pt x="10476" y="230"/>
                  </a:lnTo>
                  <a:lnTo>
                    <a:pt x="10372" y="175"/>
                  </a:lnTo>
                  <a:lnTo>
                    <a:pt x="10265" y="130"/>
                  </a:lnTo>
                  <a:lnTo>
                    <a:pt x="10151" y="93"/>
                  </a:lnTo>
                  <a:lnTo>
                    <a:pt x="10040" y="63"/>
                  </a:lnTo>
                  <a:lnTo>
                    <a:pt x="9925" y="37"/>
                  </a:lnTo>
                  <a:lnTo>
                    <a:pt x="9807" y="19"/>
                  </a:lnTo>
                  <a:lnTo>
                    <a:pt x="9693" y="7"/>
                  </a:lnTo>
                  <a:lnTo>
                    <a:pt x="9575" y="0"/>
                  </a:lnTo>
                  <a:lnTo>
                    <a:pt x="9456" y="0"/>
                  </a:lnTo>
                  <a:lnTo>
                    <a:pt x="9338" y="7"/>
                  </a:lnTo>
                  <a:lnTo>
                    <a:pt x="9224" y="19"/>
                  </a:lnTo>
                  <a:lnTo>
                    <a:pt x="9109" y="33"/>
                  </a:lnTo>
                  <a:lnTo>
                    <a:pt x="8995" y="52"/>
                  </a:lnTo>
                  <a:lnTo>
                    <a:pt x="8888" y="82"/>
                  </a:lnTo>
                  <a:lnTo>
                    <a:pt x="8777" y="111"/>
                  </a:lnTo>
                  <a:lnTo>
                    <a:pt x="8673" y="145"/>
                  </a:lnTo>
                  <a:lnTo>
                    <a:pt x="8573" y="182"/>
                  </a:lnTo>
                  <a:lnTo>
                    <a:pt x="8476" y="227"/>
                  </a:lnTo>
                  <a:lnTo>
                    <a:pt x="8387" y="271"/>
                  </a:lnTo>
                  <a:lnTo>
                    <a:pt x="8297" y="319"/>
                  </a:lnTo>
                  <a:lnTo>
                    <a:pt x="8140" y="431"/>
                  </a:lnTo>
                  <a:lnTo>
                    <a:pt x="8072" y="490"/>
                  </a:lnTo>
                  <a:lnTo>
                    <a:pt x="8011" y="553"/>
                  </a:lnTo>
                  <a:lnTo>
                    <a:pt x="7957" y="617"/>
                  </a:lnTo>
                  <a:lnTo>
                    <a:pt x="7911" y="683"/>
                  </a:lnTo>
                  <a:lnTo>
                    <a:pt x="7875" y="750"/>
                  </a:lnTo>
                  <a:lnTo>
                    <a:pt x="7846" y="821"/>
                  </a:lnTo>
                  <a:lnTo>
                    <a:pt x="7857" y="1189"/>
                  </a:lnTo>
                  <a:lnTo>
                    <a:pt x="7868" y="1549"/>
                  </a:lnTo>
                  <a:lnTo>
                    <a:pt x="7889" y="2284"/>
                  </a:lnTo>
                  <a:lnTo>
                    <a:pt x="7900" y="2645"/>
                  </a:lnTo>
                  <a:lnTo>
                    <a:pt x="7911" y="3012"/>
                  </a:lnTo>
                  <a:lnTo>
                    <a:pt x="7922" y="3377"/>
                  </a:lnTo>
                  <a:lnTo>
                    <a:pt x="7932" y="3737"/>
                  </a:lnTo>
                  <a:lnTo>
                    <a:pt x="7943" y="4105"/>
                  </a:lnTo>
                  <a:lnTo>
                    <a:pt x="7954" y="4469"/>
                  </a:lnTo>
                  <a:lnTo>
                    <a:pt x="7961" y="4829"/>
                  </a:lnTo>
                  <a:lnTo>
                    <a:pt x="7972" y="5193"/>
                  </a:lnTo>
                  <a:lnTo>
                    <a:pt x="7979" y="5557"/>
                  </a:lnTo>
                  <a:lnTo>
                    <a:pt x="7986" y="5917"/>
                  </a:lnTo>
                  <a:lnTo>
                    <a:pt x="7997" y="6281"/>
                  </a:lnTo>
                  <a:lnTo>
                    <a:pt x="8004" y="6645"/>
                  </a:lnTo>
                  <a:lnTo>
                    <a:pt x="8018" y="6790"/>
                  </a:lnTo>
                  <a:lnTo>
                    <a:pt x="8022" y="6928"/>
                  </a:lnTo>
                  <a:lnTo>
                    <a:pt x="8018" y="7058"/>
                  </a:lnTo>
                  <a:lnTo>
                    <a:pt x="8000" y="7184"/>
                  </a:lnTo>
                  <a:lnTo>
                    <a:pt x="7982" y="7306"/>
                  </a:lnTo>
                  <a:lnTo>
                    <a:pt x="7957" y="7418"/>
                  </a:lnTo>
                  <a:lnTo>
                    <a:pt x="7922" y="7526"/>
                  </a:lnTo>
                  <a:lnTo>
                    <a:pt x="7882" y="7630"/>
                  </a:lnTo>
                  <a:lnTo>
                    <a:pt x="7832" y="7730"/>
                  </a:lnTo>
                  <a:lnTo>
                    <a:pt x="7782" y="7819"/>
                  </a:lnTo>
                  <a:lnTo>
                    <a:pt x="7725" y="7912"/>
                  </a:lnTo>
                  <a:lnTo>
                    <a:pt x="7660" y="7994"/>
                  </a:lnTo>
                  <a:lnTo>
                    <a:pt x="7596" y="8072"/>
                  </a:lnTo>
                  <a:lnTo>
                    <a:pt x="7524" y="8150"/>
                  </a:lnTo>
                  <a:lnTo>
                    <a:pt x="7367" y="8283"/>
                  </a:lnTo>
                  <a:lnTo>
                    <a:pt x="7285" y="8347"/>
                  </a:lnTo>
                  <a:lnTo>
                    <a:pt x="7199" y="8406"/>
                  </a:lnTo>
                  <a:lnTo>
                    <a:pt x="7109" y="8458"/>
                  </a:lnTo>
                  <a:lnTo>
                    <a:pt x="7020" y="8506"/>
                  </a:lnTo>
                  <a:lnTo>
                    <a:pt x="6927" y="8558"/>
                  </a:lnTo>
                  <a:lnTo>
                    <a:pt x="6741" y="8640"/>
                  </a:lnTo>
                  <a:lnTo>
                    <a:pt x="6644" y="8681"/>
                  </a:lnTo>
                  <a:lnTo>
                    <a:pt x="6544" y="8714"/>
                  </a:lnTo>
                  <a:lnTo>
                    <a:pt x="6451" y="8744"/>
                  </a:lnTo>
                  <a:lnTo>
                    <a:pt x="6354" y="8774"/>
                  </a:lnTo>
                  <a:lnTo>
                    <a:pt x="6261" y="8800"/>
                  </a:lnTo>
                  <a:lnTo>
                    <a:pt x="6072" y="8848"/>
                  </a:lnTo>
                  <a:lnTo>
                    <a:pt x="5893" y="8885"/>
                  </a:lnTo>
                  <a:lnTo>
                    <a:pt x="5811" y="8900"/>
                  </a:lnTo>
                  <a:lnTo>
                    <a:pt x="5725" y="8926"/>
                  </a:lnTo>
                  <a:lnTo>
                    <a:pt x="5639" y="8963"/>
                  </a:lnTo>
                  <a:lnTo>
                    <a:pt x="5546" y="9008"/>
                  </a:lnTo>
                  <a:lnTo>
                    <a:pt x="5453" y="9056"/>
                  </a:lnTo>
                  <a:lnTo>
                    <a:pt x="5356" y="9112"/>
                  </a:lnTo>
                  <a:lnTo>
                    <a:pt x="5256" y="9175"/>
                  </a:lnTo>
                  <a:lnTo>
                    <a:pt x="5056" y="9316"/>
                  </a:lnTo>
                  <a:lnTo>
                    <a:pt x="4952" y="9394"/>
                  </a:lnTo>
                  <a:lnTo>
                    <a:pt x="4848" y="9476"/>
                  </a:lnTo>
                  <a:lnTo>
                    <a:pt x="4748" y="9565"/>
                  </a:lnTo>
                  <a:lnTo>
                    <a:pt x="4537" y="9743"/>
                  </a:lnTo>
                  <a:lnTo>
                    <a:pt x="4122" y="10130"/>
                  </a:lnTo>
                  <a:lnTo>
                    <a:pt x="3925" y="10330"/>
                  </a:lnTo>
                  <a:lnTo>
                    <a:pt x="3735" y="10520"/>
                  </a:lnTo>
                  <a:lnTo>
                    <a:pt x="3556" y="10705"/>
                  </a:lnTo>
                  <a:lnTo>
                    <a:pt x="3388" y="10887"/>
                  </a:lnTo>
                  <a:lnTo>
                    <a:pt x="3238" y="11047"/>
                  </a:lnTo>
                  <a:lnTo>
                    <a:pt x="3098" y="11188"/>
                  </a:lnTo>
                  <a:lnTo>
                    <a:pt x="2988" y="11307"/>
                  </a:lnTo>
                  <a:lnTo>
                    <a:pt x="2912" y="11236"/>
                  </a:lnTo>
                  <a:lnTo>
                    <a:pt x="2844" y="11177"/>
                  </a:lnTo>
                  <a:lnTo>
                    <a:pt x="2776" y="11121"/>
                  </a:lnTo>
                  <a:lnTo>
                    <a:pt x="2708" y="11080"/>
                  </a:lnTo>
                  <a:lnTo>
                    <a:pt x="2644" y="11047"/>
                  </a:lnTo>
                  <a:lnTo>
                    <a:pt x="2576" y="11021"/>
                  </a:lnTo>
                  <a:lnTo>
                    <a:pt x="2515" y="10999"/>
                  </a:lnTo>
                  <a:lnTo>
                    <a:pt x="2447" y="10984"/>
                  </a:lnTo>
                  <a:lnTo>
                    <a:pt x="2383" y="10973"/>
                  </a:lnTo>
                  <a:lnTo>
                    <a:pt x="2315" y="10969"/>
                  </a:lnTo>
                  <a:lnTo>
                    <a:pt x="2251" y="10969"/>
                  </a:lnTo>
                  <a:lnTo>
                    <a:pt x="2183" y="10973"/>
                  </a:lnTo>
                  <a:lnTo>
                    <a:pt x="2039" y="10988"/>
                  </a:lnTo>
                  <a:lnTo>
                    <a:pt x="1886" y="11014"/>
                  </a:lnTo>
                  <a:lnTo>
                    <a:pt x="1721" y="11036"/>
                  </a:lnTo>
                  <a:lnTo>
                    <a:pt x="1546" y="11054"/>
                  </a:lnTo>
                  <a:lnTo>
                    <a:pt x="1352" y="11062"/>
                  </a:lnTo>
                  <a:lnTo>
                    <a:pt x="1249" y="11062"/>
                  </a:lnTo>
                  <a:lnTo>
                    <a:pt x="1141" y="11054"/>
                  </a:lnTo>
                  <a:lnTo>
                    <a:pt x="1023" y="11047"/>
                  </a:lnTo>
                  <a:lnTo>
                    <a:pt x="905" y="11032"/>
                  </a:lnTo>
                  <a:lnTo>
                    <a:pt x="776" y="11010"/>
                  </a:lnTo>
                  <a:lnTo>
                    <a:pt x="644" y="10976"/>
                  </a:lnTo>
                  <a:lnTo>
                    <a:pt x="501" y="10939"/>
                  </a:lnTo>
                  <a:lnTo>
                    <a:pt x="358" y="10898"/>
                  </a:lnTo>
                  <a:lnTo>
                    <a:pt x="204" y="10839"/>
                  </a:lnTo>
                  <a:lnTo>
                    <a:pt x="39" y="10780"/>
                  </a:lnTo>
                  <a:lnTo>
                    <a:pt x="36" y="10798"/>
                  </a:lnTo>
                  <a:lnTo>
                    <a:pt x="29" y="10820"/>
                  </a:lnTo>
                  <a:lnTo>
                    <a:pt x="18" y="10846"/>
                  </a:lnTo>
                  <a:lnTo>
                    <a:pt x="0" y="10880"/>
                  </a:lnTo>
                  <a:lnTo>
                    <a:pt x="39" y="10928"/>
                  </a:lnTo>
                  <a:lnTo>
                    <a:pt x="93" y="10969"/>
                  </a:lnTo>
                  <a:lnTo>
                    <a:pt x="161" y="11010"/>
                  </a:lnTo>
                  <a:lnTo>
                    <a:pt x="243" y="11043"/>
                  </a:lnTo>
                  <a:lnTo>
                    <a:pt x="333" y="11069"/>
                  </a:lnTo>
                  <a:lnTo>
                    <a:pt x="433" y="11095"/>
                  </a:lnTo>
                  <a:lnTo>
                    <a:pt x="547" y="11118"/>
                  </a:lnTo>
                  <a:lnTo>
                    <a:pt x="665" y="11140"/>
                  </a:lnTo>
                  <a:lnTo>
                    <a:pt x="791" y="11155"/>
                  </a:lnTo>
                  <a:lnTo>
                    <a:pt x="920" y="11170"/>
                  </a:lnTo>
                  <a:lnTo>
                    <a:pt x="1191" y="11192"/>
                  </a:lnTo>
                  <a:lnTo>
                    <a:pt x="1467" y="11214"/>
                  </a:lnTo>
                  <a:lnTo>
                    <a:pt x="1750" y="11236"/>
                  </a:lnTo>
                  <a:lnTo>
                    <a:pt x="1882" y="11248"/>
                  </a:lnTo>
                  <a:lnTo>
                    <a:pt x="2014" y="11262"/>
                  </a:lnTo>
                  <a:lnTo>
                    <a:pt x="2258" y="11300"/>
                  </a:lnTo>
                  <a:lnTo>
                    <a:pt x="2369" y="11322"/>
                  </a:lnTo>
                  <a:lnTo>
                    <a:pt x="2469" y="11348"/>
                  </a:lnTo>
                  <a:lnTo>
                    <a:pt x="2562" y="11378"/>
                  </a:lnTo>
                  <a:lnTo>
                    <a:pt x="2644" y="11415"/>
                  </a:lnTo>
                  <a:lnTo>
                    <a:pt x="2712" y="11452"/>
                  </a:lnTo>
                  <a:lnTo>
                    <a:pt x="2769" y="11496"/>
                  </a:lnTo>
                  <a:lnTo>
                    <a:pt x="2809" y="11548"/>
                  </a:lnTo>
                  <a:lnTo>
                    <a:pt x="2830" y="11600"/>
                  </a:lnTo>
                  <a:lnTo>
                    <a:pt x="2837" y="11664"/>
                  </a:lnTo>
                  <a:lnTo>
                    <a:pt x="2827" y="11734"/>
                  </a:lnTo>
                  <a:lnTo>
                    <a:pt x="2798" y="11816"/>
                  </a:lnTo>
                  <a:lnTo>
                    <a:pt x="2748" y="11898"/>
                  </a:lnTo>
                  <a:lnTo>
                    <a:pt x="2547" y="12165"/>
                  </a:lnTo>
                  <a:lnTo>
                    <a:pt x="2326" y="12466"/>
                  </a:lnTo>
                  <a:lnTo>
                    <a:pt x="2093" y="12793"/>
                  </a:lnTo>
                  <a:lnTo>
                    <a:pt x="1846" y="13127"/>
                  </a:lnTo>
                  <a:lnTo>
                    <a:pt x="1717" y="13294"/>
                  </a:lnTo>
                  <a:lnTo>
                    <a:pt x="1589" y="13465"/>
                  </a:lnTo>
                  <a:lnTo>
                    <a:pt x="1460" y="13629"/>
                  </a:lnTo>
                  <a:lnTo>
                    <a:pt x="1335" y="13785"/>
                  </a:lnTo>
                  <a:lnTo>
                    <a:pt x="1206" y="13937"/>
                  </a:lnTo>
                  <a:lnTo>
                    <a:pt x="1081" y="14082"/>
                  </a:lnTo>
                  <a:lnTo>
                    <a:pt x="955" y="14216"/>
                  </a:lnTo>
                  <a:lnTo>
                    <a:pt x="837" y="14342"/>
                  </a:lnTo>
                  <a:lnTo>
                    <a:pt x="819" y="14398"/>
                  </a:lnTo>
                  <a:lnTo>
                    <a:pt x="809" y="14457"/>
                  </a:lnTo>
                  <a:lnTo>
                    <a:pt x="805" y="14509"/>
                  </a:lnTo>
                  <a:lnTo>
                    <a:pt x="801" y="14565"/>
                  </a:lnTo>
                  <a:lnTo>
                    <a:pt x="805" y="14617"/>
                  </a:lnTo>
                  <a:lnTo>
                    <a:pt x="812" y="14665"/>
                  </a:lnTo>
                  <a:lnTo>
                    <a:pt x="823" y="14717"/>
                  </a:lnTo>
                  <a:lnTo>
                    <a:pt x="837" y="14765"/>
                  </a:lnTo>
                  <a:lnTo>
                    <a:pt x="852" y="14806"/>
                  </a:lnTo>
                  <a:lnTo>
                    <a:pt x="877" y="14854"/>
                  </a:lnTo>
                  <a:lnTo>
                    <a:pt x="898" y="14895"/>
                  </a:lnTo>
                  <a:lnTo>
                    <a:pt x="955" y="14970"/>
                  </a:lnTo>
                  <a:lnTo>
                    <a:pt x="988" y="15003"/>
                  </a:lnTo>
                  <a:lnTo>
                    <a:pt x="1020" y="15033"/>
                  </a:lnTo>
                  <a:lnTo>
                    <a:pt x="1059" y="15059"/>
                  </a:lnTo>
                  <a:lnTo>
                    <a:pt x="1095" y="15081"/>
                  </a:lnTo>
                  <a:lnTo>
                    <a:pt x="1138" y="15107"/>
                  </a:lnTo>
                  <a:lnTo>
                    <a:pt x="1174" y="15122"/>
                  </a:lnTo>
                  <a:lnTo>
                    <a:pt x="1213" y="15137"/>
                  </a:lnTo>
                  <a:lnTo>
                    <a:pt x="1259" y="15144"/>
                  </a:lnTo>
                  <a:lnTo>
                    <a:pt x="1299" y="15152"/>
                  </a:lnTo>
                  <a:lnTo>
                    <a:pt x="1385" y="15152"/>
                  </a:lnTo>
                  <a:lnTo>
                    <a:pt x="1431" y="15144"/>
                  </a:lnTo>
                  <a:lnTo>
                    <a:pt x="1471" y="15133"/>
                  </a:lnTo>
                  <a:lnTo>
                    <a:pt x="1517" y="15114"/>
                  </a:lnTo>
                  <a:lnTo>
                    <a:pt x="1556" y="15088"/>
                  </a:lnTo>
                  <a:lnTo>
                    <a:pt x="1599" y="15062"/>
                  </a:lnTo>
                  <a:lnTo>
                    <a:pt x="1635" y="15033"/>
                  </a:lnTo>
                  <a:lnTo>
                    <a:pt x="1678" y="14996"/>
                  </a:lnTo>
                  <a:lnTo>
                    <a:pt x="1710" y="14951"/>
                  </a:lnTo>
                  <a:lnTo>
                    <a:pt x="1785" y="14799"/>
                  </a:lnTo>
                  <a:lnTo>
                    <a:pt x="1868" y="14639"/>
                  </a:lnTo>
                  <a:lnTo>
                    <a:pt x="1957" y="14468"/>
                  </a:lnTo>
                  <a:lnTo>
                    <a:pt x="2054" y="14286"/>
                  </a:lnTo>
                  <a:lnTo>
                    <a:pt x="2157" y="14093"/>
                  </a:lnTo>
                  <a:lnTo>
                    <a:pt x="2272" y="13896"/>
                  </a:lnTo>
                  <a:lnTo>
                    <a:pt x="2390" y="13692"/>
                  </a:lnTo>
                  <a:lnTo>
                    <a:pt x="2519" y="13484"/>
                  </a:lnTo>
                  <a:lnTo>
                    <a:pt x="2655" y="13268"/>
                  </a:lnTo>
                  <a:lnTo>
                    <a:pt x="2798" y="13053"/>
                  </a:lnTo>
                  <a:lnTo>
                    <a:pt x="2948" y="12834"/>
                  </a:lnTo>
                  <a:lnTo>
                    <a:pt x="3102" y="12615"/>
                  </a:lnTo>
                  <a:lnTo>
                    <a:pt x="3267" y="12395"/>
                  </a:lnTo>
                  <a:lnTo>
                    <a:pt x="3438" y="12176"/>
                  </a:lnTo>
                  <a:lnTo>
                    <a:pt x="3617" y="11965"/>
                  </a:lnTo>
                  <a:lnTo>
                    <a:pt x="3803" y="11749"/>
                  </a:lnTo>
                  <a:lnTo>
                    <a:pt x="3997" y="11545"/>
                  </a:lnTo>
                  <a:lnTo>
                    <a:pt x="4193" y="11340"/>
                  </a:lnTo>
                  <a:lnTo>
                    <a:pt x="4397" y="11147"/>
                  </a:lnTo>
                  <a:lnTo>
                    <a:pt x="4612" y="10958"/>
                  </a:lnTo>
                  <a:lnTo>
                    <a:pt x="4827" y="10780"/>
                  </a:lnTo>
                  <a:lnTo>
                    <a:pt x="5052" y="10609"/>
                  </a:lnTo>
                  <a:lnTo>
                    <a:pt x="5285" y="10453"/>
                  </a:lnTo>
                  <a:lnTo>
                    <a:pt x="5521" y="10300"/>
                  </a:lnTo>
                  <a:lnTo>
                    <a:pt x="5760" y="10167"/>
                  </a:lnTo>
                  <a:lnTo>
                    <a:pt x="6011" y="10048"/>
                  </a:lnTo>
                  <a:lnTo>
                    <a:pt x="6265" y="9944"/>
                  </a:lnTo>
                  <a:lnTo>
                    <a:pt x="6526" y="9851"/>
                  </a:lnTo>
                  <a:lnTo>
                    <a:pt x="6791" y="9784"/>
                  </a:lnTo>
                  <a:lnTo>
                    <a:pt x="7063" y="9728"/>
                  </a:lnTo>
                  <a:lnTo>
                    <a:pt x="7346" y="9691"/>
                  </a:lnTo>
                  <a:lnTo>
                    <a:pt x="7625" y="9680"/>
                  </a:lnTo>
                  <a:lnTo>
                    <a:pt x="7639" y="9680"/>
                  </a:lnTo>
                  <a:lnTo>
                    <a:pt x="7650" y="9684"/>
                  </a:lnTo>
                  <a:lnTo>
                    <a:pt x="7685" y="9702"/>
                  </a:lnTo>
                  <a:lnTo>
                    <a:pt x="7721" y="9732"/>
                  </a:lnTo>
                  <a:lnTo>
                    <a:pt x="7811" y="9825"/>
                  </a:lnTo>
                  <a:lnTo>
                    <a:pt x="7857" y="9884"/>
                  </a:lnTo>
                  <a:lnTo>
                    <a:pt x="7957" y="10033"/>
                  </a:lnTo>
                  <a:lnTo>
                    <a:pt x="8004" y="10122"/>
                  </a:lnTo>
                  <a:lnTo>
                    <a:pt x="8054" y="10215"/>
                  </a:lnTo>
                  <a:lnTo>
                    <a:pt x="8140" y="10416"/>
                  </a:lnTo>
                  <a:lnTo>
                    <a:pt x="8172" y="10527"/>
                  </a:lnTo>
                  <a:lnTo>
                    <a:pt x="8204" y="10642"/>
                  </a:lnTo>
                  <a:lnTo>
                    <a:pt x="8219" y="10698"/>
                  </a:lnTo>
                  <a:lnTo>
                    <a:pt x="8226" y="10761"/>
                  </a:lnTo>
                  <a:lnTo>
                    <a:pt x="8236" y="10817"/>
                  </a:lnTo>
                  <a:lnTo>
                    <a:pt x="8244" y="10880"/>
                  </a:lnTo>
                  <a:lnTo>
                    <a:pt x="8251" y="11526"/>
                  </a:lnTo>
                  <a:lnTo>
                    <a:pt x="8254" y="12173"/>
                  </a:lnTo>
                  <a:lnTo>
                    <a:pt x="8269" y="13465"/>
                  </a:lnTo>
                  <a:lnTo>
                    <a:pt x="8276" y="14104"/>
                  </a:lnTo>
                  <a:lnTo>
                    <a:pt x="8283" y="14747"/>
                  </a:lnTo>
                  <a:lnTo>
                    <a:pt x="8286" y="15389"/>
                  </a:lnTo>
                  <a:lnTo>
                    <a:pt x="8290" y="16024"/>
                  </a:lnTo>
                  <a:lnTo>
                    <a:pt x="8297" y="16667"/>
                  </a:lnTo>
                  <a:lnTo>
                    <a:pt x="8319" y="20500"/>
                  </a:lnTo>
                  <a:lnTo>
                    <a:pt x="8322" y="21143"/>
                  </a:lnTo>
                  <a:close/>
                </a:path>
              </a:pathLst>
            </a:custGeom>
            <a:solidFill>
              <a:srgbClr val="0033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248929" y="48490"/>
              <a:ext cx="404347" cy="412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93" y="5004"/>
                  </a:moveTo>
                  <a:lnTo>
                    <a:pt x="9289" y="4815"/>
                  </a:lnTo>
                  <a:lnTo>
                    <a:pt x="9293" y="4626"/>
                  </a:lnTo>
                  <a:lnTo>
                    <a:pt x="9297" y="4453"/>
                  </a:lnTo>
                  <a:lnTo>
                    <a:pt x="9305" y="4288"/>
                  </a:lnTo>
                  <a:lnTo>
                    <a:pt x="9322" y="3981"/>
                  </a:lnTo>
                  <a:lnTo>
                    <a:pt x="9334" y="3839"/>
                  </a:lnTo>
                  <a:lnTo>
                    <a:pt x="9355" y="3698"/>
                  </a:lnTo>
                  <a:lnTo>
                    <a:pt x="9388" y="3434"/>
                  </a:lnTo>
                  <a:lnTo>
                    <a:pt x="9420" y="3186"/>
                  </a:lnTo>
                  <a:lnTo>
                    <a:pt x="9462" y="2950"/>
                  </a:lnTo>
                  <a:lnTo>
                    <a:pt x="9503" y="2710"/>
                  </a:lnTo>
                  <a:lnTo>
                    <a:pt x="9544" y="2474"/>
                  </a:lnTo>
                  <a:lnTo>
                    <a:pt x="9581" y="2223"/>
                  </a:lnTo>
                  <a:lnTo>
                    <a:pt x="9614" y="1959"/>
                  </a:lnTo>
                  <a:lnTo>
                    <a:pt x="9647" y="1680"/>
                  </a:lnTo>
                  <a:lnTo>
                    <a:pt x="9659" y="1526"/>
                  </a:lnTo>
                  <a:lnTo>
                    <a:pt x="9667" y="1373"/>
                  </a:lnTo>
                  <a:lnTo>
                    <a:pt x="9675" y="1208"/>
                  </a:lnTo>
                  <a:lnTo>
                    <a:pt x="9684" y="1035"/>
                  </a:lnTo>
                  <a:lnTo>
                    <a:pt x="9688" y="850"/>
                  </a:lnTo>
                  <a:lnTo>
                    <a:pt x="9688" y="657"/>
                  </a:lnTo>
                  <a:lnTo>
                    <a:pt x="9684" y="456"/>
                  </a:lnTo>
                  <a:lnTo>
                    <a:pt x="9679" y="240"/>
                  </a:lnTo>
                  <a:lnTo>
                    <a:pt x="9581" y="252"/>
                  </a:lnTo>
                  <a:lnTo>
                    <a:pt x="9478" y="264"/>
                  </a:lnTo>
                  <a:lnTo>
                    <a:pt x="9264" y="271"/>
                  </a:lnTo>
                  <a:lnTo>
                    <a:pt x="9153" y="267"/>
                  </a:lnTo>
                  <a:lnTo>
                    <a:pt x="9046" y="264"/>
                  </a:lnTo>
                  <a:lnTo>
                    <a:pt x="8931" y="256"/>
                  </a:lnTo>
                  <a:lnTo>
                    <a:pt x="8717" y="224"/>
                  </a:lnTo>
                  <a:lnTo>
                    <a:pt x="8610" y="205"/>
                  </a:lnTo>
                  <a:lnTo>
                    <a:pt x="8508" y="181"/>
                  </a:lnTo>
                  <a:lnTo>
                    <a:pt x="8409" y="149"/>
                  </a:lnTo>
                  <a:lnTo>
                    <a:pt x="8314" y="118"/>
                  </a:lnTo>
                  <a:lnTo>
                    <a:pt x="8220" y="83"/>
                  </a:lnTo>
                  <a:lnTo>
                    <a:pt x="8133" y="47"/>
                  </a:lnTo>
                  <a:lnTo>
                    <a:pt x="8059" y="0"/>
                  </a:lnTo>
                  <a:lnTo>
                    <a:pt x="8401" y="6105"/>
                  </a:lnTo>
                  <a:lnTo>
                    <a:pt x="8413" y="6255"/>
                  </a:lnTo>
                  <a:lnTo>
                    <a:pt x="8409" y="6396"/>
                  </a:lnTo>
                  <a:lnTo>
                    <a:pt x="8397" y="6530"/>
                  </a:lnTo>
                  <a:lnTo>
                    <a:pt x="8372" y="6652"/>
                  </a:lnTo>
                  <a:lnTo>
                    <a:pt x="8331" y="6774"/>
                  </a:lnTo>
                  <a:lnTo>
                    <a:pt x="8286" y="6884"/>
                  </a:lnTo>
                  <a:lnTo>
                    <a:pt x="8224" y="6990"/>
                  </a:lnTo>
                  <a:lnTo>
                    <a:pt x="8162" y="7085"/>
                  </a:lnTo>
                  <a:lnTo>
                    <a:pt x="8084" y="7179"/>
                  </a:lnTo>
                  <a:lnTo>
                    <a:pt x="7998" y="7269"/>
                  </a:lnTo>
                  <a:lnTo>
                    <a:pt x="7907" y="7348"/>
                  </a:lnTo>
                  <a:lnTo>
                    <a:pt x="7809" y="7427"/>
                  </a:lnTo>
                  <a:lnTo>
                    <a:pt x="7702" y="7498"/>
                  </a:lnTo>
                  <a:lnTo>
                    <a:pt x="7591" y="7568"/>
                  </a:lnTo>
                  <a:lnTo>
                    <a:pt x="7475" y="7627"/>
                  </a:lnTo>
                  <a:lnTo>
                    <a:pt x="7352" y="7690"/>
                  </a:lnTo>
                  <a:lnTo>
                    <a:pt x="7233" y="7745"/>
                  </a:lnTo>
                  <a:lnTo>
                    <a:pt x="6978" y="7856"/>
                  </a:lnTo>
                  <a:lnTo>
                    <a:pt x="6846" y="7903"/>
                  </a:lnTo>
                  <a:lnTo>
                    <a:pt x="6587" y="7997"/>
                  </a:lnTo>
                  <a:lnTo>
                    <a:pt x="6324" y="8080"/>
                  </a:lnTo>
                  <a:lnTo>
                    <a:pt x="6069" y="8166"/>
                  </a:lnTo>
                  <a:lnTo>
                    <a:pt x="5827" y="8249"/>
                  </a:lnTo>
                  <a:lnTo>
                    <a:pt x="5716" y="8296"/>
                  </a:lnTo>
                  <a:lnTo>
                    <a:pt x="5605" y="8339"/>
                  </a:lnTo>
                  <a:lnTo>
                    <a:pt x="5502" y="8387"/>
                  </a:lnTo>
                  <a:lnTo>
                    <a:pt x="5403" y="8434"/>
                  </a:lnTo>
                  <a:lnTo>
                    <a:pt x="5054" y="8611"/>
                  </a:lnTo>
                  <a:lnTo>
                    <a:pt x="4733" y="8784"/>
                  </a:lnTo>
                  <a:lnTo>
                    <a:pt x="4433" y="8953"/>
                  </a:lnTo>
                  <a:lnTo>
                    <a:pt x="4153" y="9118"/>
                  </a:lnTo>
                  <a:lnTo>
                    <a:pt x="3890" y="9287"/>
                  </a:lnTo>
                  <a:lnTo>
                    <a:pt x="3651" y="9449"/>
                  </a:lnTo>
                  <a:lnTo>
                    <a:pt x="3429" y="9606"/>
                  </a:lnTo>
                  <a:lnTo>
                    <a:pt x="3224" y="9760"/>
                  </a:lnTo>
                  <a:lnTo>
                    <a:pt x="3030" y="9917"/>
                  </a:lnTo>
                  <a:lnTo>
                    <a:pt x="2854" y="10070"/>
                  </a:lnTo>
                  <a:lnTo>
                    <a:pt x="2685" y="10220"/>
                  </a:lnTo>
                  <a:lnTo>
                    <a:pt x="2533" y="10373"/>
                  </a:lnTo>
                  <a:lnTo>
                    <a:pt x="2389" y="10523"/>
                  </a:lnTo>
                  <a:lnTo>
                    <a:pt x="2253" y="10672"/>
                  </a:lnTo>
                  <a:lnTo>
                    <a:pt x="2130" y="10826"/>
                  </a:lnTo>
                  <a:lnTo>
                    <a:pt x="2007" y="10975"/>
                  </a:lnTo>
                  <a:lnTo>
                    <a:pt x="1891" y="11128"/>
                  </a:lnTo>
                  <a:lnTo>
                    <a:pt x="1780" y="11282"/>
                  </a:lnTo>
                  <a:lnTo>
                    <a:pt x="1674" y="11435"/>
                  </a:lnTo>
                  <a:lnTo>
                    <a:pt x="1567" y="11597"/>
                  </a:lnTo>
                  <a:lnTo>
                    <a:pt x="1357" y="11919"/>
                  </a:lnTo>
                  <a:lnTo>
                    <a:pt x="1139" y="12254"/>
                  </a:lnTo>
                  <a:lnTo>
                    <a:pt x="1020" y="12423"/>
                  </a:lnTo>
                  <a:lnTo>
                    <a:pt x="901" y="12604"/>
                  </a:lnTo>
                  <a:lnTo>
                    <a:pt x="777" y="12785"/>
                  </a:lnTo>
                  <a:lnTo>
                    <a:pt x="646" y="12966"/>
                  </a:lnTo>
                  <a:lnTo>
                    <a:pt x="498" y="13154"/>
                  </a:lnTo>
                  <a:lnTo>
                    <a:pt x="345" y="13355"/>
                  </a:lnTo>
                  <a:lnTo>
                    <a:pt x="181" y="13552"/>
                  </a:lnTo>
                  <a:lnTo>
                    <a:pt x="0" y="13764"/>
                  </a:lnTo>
                  <a:lnTo>
                    <a:pt x="16" y="13862"/>
                  </a:lnTo>
                  <a:lnTo>
                    <a:pt x="37" y="13961"/>
                  </a:lnTo>
                  <a:lnTo>
                    <a:pt x="49" y="14000"/>
                  </a:lnTo>
                  <a:lnTo>
                    <a:pt x="66" y="14035"/>
                  </a:lnTo>
                  <a:lnTo>
                    <a:pt x="78" y="14071"/>
                  </a:lnTo>
                  <a:lnTo>
                    <a:pt x="99" y="14094"/>
                  </a:lnTo>
                  <a:lnTo>
                    <a:pt x="119" y="14114"/>
                  </a:lnTo>
                  <a:lnTo>
                    <a:pt x="136" y="14122"/>
                  </a:lnTo>
                  <a:lnTo>
                    <a:pt x="152" y="14126"/>
                  </a:lnTo>
                  <a:lnTo>
                    <a:pt x="181" y="14126"/>
                  </a:lnTo>
                  <a:lnTo>
                    <a:pt x="201" y="14122"/>
                  </a:lnTo>
                  <a:lnTo>
                    <a:pt x="218" y="14118"/>
                  </a:lnTo>
                  <a:lnTo>
                    <a:pt x="263" y="14102"/>
                  </a:lnTo>
                  <a:lnTo>
                    <a:pt x="313" y="14075"/>
                  </a:lnTo>
                  <a:lnTo>
                    <a:pt x="374" y="14028"/>
                  </a:lnTo>
                  <a:lnTo>
                    <a:pt x="440" y="13976"/>
                  </a:lnTo>
                  <a:lnTo>
                    <a:pt x="658" y="13634"/>
                  </a:lnTo>
                  <a:lnTo>
                    <a:pt x="901" y="13257"/>
                  </a:lnTo>
                  <a:lnTo>
                    <a:pt x="1036" y="13060"/>
                  </a:lnTo>
                  <a:lnTo>
                    <a:pt x="1172" y="12851"/>
                  </a:lnTo>
                  <a:lnTo>
                    <a:pt x="1316" y="12643"/>
                  </a:lnTo>
                  <a:lnTo>
                    <a:pt x="1468" y="12431"/>
                  </a:lnTo>
                  <a:lnTo>
                    <a:pt x="1628" y="12214"/>
                  </a:lnTo>
                  <a:lnTo>
                    <a:pt x="1793" y="11994"/>
                  </a:lnTo>
                  <a:lnTo>
                    <a:pt x="1966" y="11778"/>
                  </a:lnTo>
                  <a:lnTo>
                    <a:pt x="2146" y="11557"/>
                  </a:lnTo>
                  <a:lnTo>
                    <a:pt x="2331" y="11345"/>
                  </a:lnTo>
                  <a:lnTo>
                    <a:pt x="2525" y="11128"/>
                  </a:lnTo>
                  <a:lnTo>
                    <a:pt x="2726" y="10916"/>
                  </a:lnTo>
                  <a:lnTo>
                    <a:pt x="2932" y="10708"/>
                  </a:lnTo>
                  <a:lnTo>
                    <a:pt x="3146" y="10507"/>
                  </a:lnTo>
                  <a:lnTo>
                    <a:pt x="3364" y="10310"/>
                  </a:lnTo>
                  <a:lnTo>
                    <a:pt x="3590" y="10121"/>
                  </a:lnTo>
                  <a:lnTo>
                    <a:pt x="3828" y="9940"/>
                  </a:lnTo>
                  <a:lnTo>
                    <a:pt x="4067" y="9767"/>
                  </a:lnTo>
                  <a:lnTo>
                    <a:pt x="4322" y="9606"/>
                  </a:lnTo>
                  <a:lnTo>
                    <a:pt x="4572" y="9453"/>
                  </a:lnTo>
                  <a:lnTo>
                    <a:pt x="4840" y="9315"/>
                  </a:lnTo>
                  <a:lnTo>
                    <a:pt x="5111" y="9185"/>
                  </a:lnTo>
                  <a:lnTo>
                    <a:pt x="5391" y="9071"/>
                  </a:lnTo>
                  <a:lnTo>
                    <a:pt x="5670" y="8973"/>
                  </a:lnTo>
                  <a:lnTo>
                    <a:pt x="5962" y="8890"/>
                  </a:lnTo>
                  <a:lnTo>
                    <a:pt x="6262" y="8823"/>
                  </a:lnTo>
                  <a:lnTo>
                    <a:pt x="6575" y="8776"/>
                  </a:lnTo>
                  <a:lnTo>
                    <a:pt x="6887" y="8749"/>
                  </a:lnTo>
                  <a:lnTo>
                    <a:pt x="7208" y="8737"/>
                  </a:lnTo>
                  <a:lnTo>
                    <a:pt x="7253" y="8741"/>
                  </a:lnTo>
                  <a:lnTo>
                    <a:pt x="7311" y="8753"/>
                  </a:lnTo>
                  <a:lnTo>
                    <a:pt x="7377" y="8772"/>
                  </a:lnTo>
                  <a:lnTo>
                    <a:pt x="7447" y="8796"/>
                  </a:lnTo>
                  <a:lnTo>
                    <a:pt x="7525" y="8831"/>
                  </a:lnTo>
                  <a:lnTo>
                    <a:pt x="7607" y="8878"/>
                  </a:lnTo>
                  <a:lnTo>
                    <a:pt x="7693" y="8926"/>
                  </a:lnTo>
                  <a:lnTo>
                    <a:pt x="7817" y="9020"/>
                  </a:lnTo>
                  <a:lnTo>
                    <a:pt x="7862" y="9055"/>
                  </a:lnTo>
                  <a:lnTo>
                    <a:pt x="7899" y="9091"/>
                  </a:lnTo>
                  <a:lnTo>
                    <a:pt x="7936" y="9134"/>
                  </a:lnTo>
                  <a:lnTo>
                    <a:pt x="7977" y="9173"/>
                  </a:lnTo>
                  <a:lnTo>
                    <a:pt x="8043" y="9260"/>
                  </a:lnTo>
                  <a:lnTo>
                    <a:pt x="8080" y="9311"/>
                  </a:lnTo>
                  <a:lnTo>
                    <a:pt x="8109" y="9358"/>
                  </a:lnTo>
                  <a:lnTo>
                    <a:pt x="8133" y="9409"/>
                  </a:lnTo>
                  <a:lnTo>
                    <a:pt x="8162" y="9468"/>
                  </a:lnTo>
                  <a:lnTo>
                    <a:pt x="8183" y="9520"/>
                  </a:lnTo>
                  <a:lnTo>
                    <a:pt x="8203" y="9583"/>
                  </a:lnTo>
                  <a:lnTo>
                    <a:pt x="8216" y="9642"/>
                  </a:lnTo>
                  <a:lnTo>
                    <a:pt x="8228" y="9708"/>
                  </a:lnTo>
                  <a:lnTo>
                    <a:pt x="8236" y="9771"/>
                  </a:lnTo>
                  <a:lnTo>
                    <a:pt x="8442" y="21395"/>
                  </a:lnTo>
                  <a:lnTo>
                    <a:pt x="8553" y="21439"/>
                  </a:lnTo>
                  <a:lnTo>
                    <a:pt x="8652" y="21474"/>
                  </a:lnTo>
                  <a:lnTo>
                    <a:pt x="8742" y="21506"/>
                  </a:lnTo>
                  <a:lnTo>
                    <a:pt x="8837" y="21533"/>
                  </a:lnTo>
                  <a:lnTo>
                    <a:pt x="8927" y="21553"/>
                  </a:lnTo>
                  <a:lnTo>
                    <a:pt x="9013" y="21576"/>
                  </a:lnTo>
                  <a:lnTo>
                    <a:pt x="9100" y="21588"/>
                  </a:lnTo>
                  <a:lnTo>
                    <a:pt x="9186" y="21596"/>
                  </a:lnTo>
                  <a:lnTo>
                    <a:pt x="9272" y="21600"/>
                  </a:lnTo>
                  <a:lnTo>
                    <a:pt x="9359" y="21600"/>
                  </a:lnTo>
                  <a:lnTo>
                    <a:pt x="9445" y="21596"/>
                  </a:lnTo>
                  <a:lnTo>
                    <a:pt x="9527" y="21584"/>
                  </a:lnTo>
                  <a:lnTo>
                    <a:pt x="9618" y="21569"/>
                  </a:lnTo>
                  <a:lnTo>
                    <a:pt x="9807" y="21529"/>
                  </a:lnTo>
                  <a:lnTo>
                    <a:pt x="9910" y="21502"/>
                  </a:lnTo>
                  <a:lnTo>
                    <a:pt x="9889" y="20794"/>
                  </a:lnTo>
                  <a:lnTo>
                    <a:pt x="9869" y="20011"/>
                  </a:lnTo>
                  <a:lnTo>
                    <a:pt x="9840" y="19165"/>
                  </a:lnTo>
                  <a:lnTo>
                    <a:pt x="9807" y="18272"/>
                  </a:lnTo>
                  <a:lnTo>
                    <a:pt x="9778" y="17348"/>
                  </a:lnTo>
                  <a:lnTo>
                    <a:pt x="9741" y="16411"/>
                  </a:lnTo>
                  <a:lnTo>
                    <a:pt x="9704" y="15471"/>
                  </a:lnTo>
                  <a:lnTo>
                    <a:pt x="9671" y="14547"/>
                  </a:lnTo>
                  <a:lnTo>
                    <a:pt x="9630" y="13658"/>
                  </a:lnTo>
                  <a:lnTo>
                    <a:pt x="9597" y="12812"/>
                  </a:lnTo>
                  <a:lnTo>
                    <a:pt x="9564" y="12033"/>
                  </a:lnTo>
                  <a:lnTo>
                    <a:pt x="9527" y="11325"/>
                  </a:lnTo>
                  <a:lnTo>
                    <a:pt x="9499" y="10711"/>
                  </a:lnTo>
                  <a:lnTo>
                    <a:pt x="9474" y="10212"/>
                  </a:lnTo>
                  <a:lnTo>
                    <a:pt x="9449" y="9834"/>
                  </a:lnTo>
                  <a:lnTo>
                    <a:pt x="9429" y="9598"/>
                  </a:lnTo>
                  <a:lnTo>
                    <a:pt x="9400" y="9323"/>
                  </a:lnTo>
                  <a:lnTo>
                    <a:pt x="9388" y="9122"/>
                  </a:lnTo>
                  <a:lnTo>
                    <a:pt x="9383" y="8965"/>
                  </a:lnTo>
                  <a:lnTo>
                    <a:pt x="9379" y="8827"/>
                  </a:lnTo>
                  <a:lnTo>
                    <a:pt x="9379" y="8678"/>
                  </a:lnTo>
                  <a:lnTo>
                    <a:pt x="9367" y="8485"/>
                  </a:lnTo>
                  <a:lnTo>
                    <a:pt x="9351" y="8218"/>
                  </a:lnTo>
                  <a:lnTo>
                    <a:pt x="9314" y="7852"/>
                  </a:lnTo>
                  <a:lnTo>
                    <a:pt x="9396" y="7907"/>
                  </a:lnTo>
                  <a:lnTo>
                    <a:pt x="9482" y="7962"/>
                  </a:lnTo>
                  <a:lnTo>
                    <a:pt x="9573" y="8021"/>
                  </a:lnTo>
                  <a:lnTo>
                    <a:pt x="9667" y="8076"/>
                  </a:lnTo>
                  <a:lnTo>
                    <a:pt x="9766" y="8131"/>
                  </a:lnTo>
                  <a:lnTo>
                    <a:pt x="9865" y="8182"/>
                  </a:lnTo>
                  <a:lnTo>
                    <a:pt x="10078" y="8292"/>
                  </a:lnTo>
                  <a:lnTo>
                    <a:pt x="10305" y="8391"/>
                  </a:lnTo>
                  <a:lnTo>
                    <a:pt x="10543" y="8493"/>
                  </a:lnTo>
                  <a:lnTo>
                    <a:pt x="10786" y="8595"/>
                  </a:lnTo>
                  <a:lnTo>
                    <a:pt x="11036" y="8686"/>
                  </a:lnTo>
                  <a:lnTo>
                    <a:pt x="11291" y="8780"/>
                  </a:lnTo>
                  <a:lnTo>
                    <a:pt x="11559" y="8867"/>
                  </a:lnTo>
                  <a:lnTo>
                    <a:pt x="11822" y="8949"/>
                  </a:lnTo>
                  <a:lnTo>
                    <a:pt x="12085" y="9028"/>
                  </a:lnTo>
                  <a:lnTo>
                    <a:pt x="12352" y="9103"/>
                  </a:lnTo>
                  <a:lnTo>
                    <a:pt x="12620" y="9173"/>
                  </a:lnTo>
                  <a:lnTo>
                    <a:pt x="13138" y="9299"/>
                  </a:lnTo>
                  <a:lnTo>
                    <a:pt x="13302" y="9354"/>
                  </a:lnTo>
                  <a:lnTo>
                    <a:pt x="13471" y="9405"/>
                  </a:lnTo>
                  <a:lnTo>
                    <a:pt x="13643" y="9457"/>
                  </a:lnTo>
                  <a:lnTo>
                    <a:pt x="13820" y="9500"/>
                  </a:lnTo>
                  <a:lnTo>
                    <a:pt x="14001" y="9543"/>
                  </a:lnTo>
                  <a:lnTo>
                    <a:pt x="14178" y="9583"/>
                  </a:lnTo>
                  <a:lnTo>
                    <a:pt x="14363" y="9618"/>
                  </a:lnTo>
                  <a:lnTo>
                    <a:pt x="14548" y="9649"/>
                  </a:lnTo>
                  <a:lnTo>
                    <a:pt x="14737" y="9681"/>
                  </a:lnTo>
                  <a:lnTo>
                    <a:pt x="14922" y="9712"/>
                  </a:lnTo>
                  <a:lnTo>
                    <a:pt x="15111" y="9736"/>
                  </a:lnTo>
                  <a:lnTo>
                    <a:pt x="15296" y="9760"/>
                  </a:lnTo>
                  <a:lnTo>
                    <a:pt x="16028" y="9830"/>
                  </a:lnTo>
                  <a:lnTo>
                    <a:pt x="16378" y="9862"/>
                  </a:lnTo>
                  <a:lnTo>
                    <a:pt x="16715" y="9881"/>
                  </a:lnTo>
                  <a:lnTo>
                    <a:pt x="17032" y="9901"/>
                  </a:lnTo>
                  <a:lnTo>
                    <a:pt x="17328" y="9921"/>
                  </a:lnTo>
                  <a:lnTo>
                    <a:pt x="17599" y="9940"/>
                  </a:lnTo>
                  <a:lnTo>
                    <a:pt x="17838" y="9960"/>
                  </a:lnTo>
                  <a:lnTo>
                    <a:pt x="17949" y="9968"/>
                  </a:lnTo>
                  <a:lnTo>
                    <a:pt x="18047" y="9980"/>
                  </a:lnTo>
                  <a:lnTo>
                    <a:pt x="18134" y="9992"/>
                  </a:lnTo>
                  <a:lnTo>
                    <a:pt x="18216" y="10011"/>
                  </a:lnTo>
                  <a:lnTo>
                    <a:pt x="18347" y="10051"/>
                  </a:lnTo>
                  <a:lnTo>
                    <a:pt x="18487" y="10102"/>
                  </a:lnTo>
                  <a:lnTo>
                    <a:pt x="18644" y="10169"/>
                  </a:lnTo>
                  <a:lnTo>
                    <a:pt x="18800" y="10243"/>
                  </a:lnTo>
                  <a:lnTo>
                    <a:pt x="18964" y="10330"/>
                  </a:lnTo>
                  <a:lnTo>
                    <a:pt x="19133" y="10420"/>
                  </a:lnTo>
                  <a:lnTo>
                    <a:pt x="19297" y="10519"/>
                  </a:lnTo>
                  <a:lnTo>
                    <a:pt x="19544" y="10684"/>
                  </a:lnTo>
                  <a:lnTo>
                    <a:pt x="19778" y="10861"/>
                  </a:lnTo>
                  <a:lnTo>
                    <a:pt x="19852" y="10924"/>
                  </a:lnTo>
                  <a:lnTo>
                    <a:pt x="19988" y="11054"/>
                  </a:lnTo>
                  <a:lnTo>
                    <a:pt x="20058" y="11117"/>
                  </a:lnTo>
                  <a:lnTo>
                    <a:pt x="20116" y="11187"/>
                  </a:lnTo>
                  <a:lnTo>
                    <a:pt x="20177" y="11250"/>
                  </a:lnTo>
                  <a:lnTo>
                    <a:pt x="20231" y="11321"/>
                  </a:lnTo>
                  <a:lnTo>
                    <a:pt x="20280" y="11388"/>
                  </a:lnTo>
                  <a:lnTo>
                    <a:pt x="20329" y="11459"/>
                  </a:lnTo>
                  <a:lnTo>
                    <a:pt x="20403" y="11601"/>
                  </a:lnTo>
                  <a:lnTo>
                    <a:pt x="20436" y="11667"/>
                  </a:lnTo>
                  <a:lnTo>
                    <a:pt x="20494" y="11742"/>
                  </a:lnTo>
                  <a:lnTo>
                    <a:pt x="20551" y="11809"/>
                  </a:lnTo>
                  <a:lnTo>
                    <a:pt x="20650" y="11958"/>
                  </a:lnTo>
                  <a:lnTo>
                    <a:pt x="20691" y="12037"/>
                  </a:lnTo>
                  <a:lnTo>
                    <a:pt x="20732" y="12112"/>
                  </a:lnTo>
                  <a:lnTo>
                    <a:pt x="20765" y="12195"/>
                  </a:lnTo>
                  <a:lnTo>
                    <a:pt x="20794" y="12273"/>
                  </a:lnTo>
                  <a:lnTo>
                    <a:pt x="20827" y="12356"/>
                  </a:lnTo>
                  <a:lnTo>
                    <a:pt x="20852" y="12438"/>
                  </a:lnTo>
                  <a:lnTo>
                    <a:pt x="20876" y="12525"/>
                  </a:lnTo>
                  <a:lnTo>
                    <a:pt x="20901" y="12615"/>
                  </a:lnTo>
                  <a:lnTo>
                    <a:pt x="20942" y="12788"/>
                  </a:lnTo>
                  <a:lnTo>
                    <a:pt x="20983" y="12969"/>
                  </a:lnTo>
                  <a:lnTo>
                    <a:pt x="21028" y="13150"/>
                  </a:lnTo>
                  <a:lnTo>
                    <a:pt x="21070" y="13339"/>
                  </a:lnTo>
                  <a:lnTo>
                    <a:pt x="21094" y="13434"/>
                  </a:lnTo>
                  <a:lnTo>
                    <a:pt x="21127" y="13528"/>
                  </a:lnTo>
                  <a:lnTo>
                    <a:pt x="21156" y="13626"/>
                  </a:lnTo>
                  <a:lnTo>
                    <a:pt x="21185" y="13717"/>
                  </a:lnTo>
                  <a:lnTo>
                    <a:pt x="21226" y="13815"/>
                  </a:lnTo>
                  <a:lnTo>
                    <a:pt x="21263" y="13914"/>
                  </a:lnTo>
                  <a:lnTo>
                    <a:pt x="21304" y="14008"/>
                  </a:lnTo>
                  <a:lnTo>
                    <a:pt x="21411" y="14205"/>
                  </a:lnTo>
                  <a:lnTo>
                    <a:pt x="21468" y="14299"/>
                  </a:lnTo>
                  <a:lnTo>
                    <a:pt x="21600" y="14496"/>
                  </a:lnTo>
                  <a:lnTo>
                    <a:pt x="21497" y="14138"/>
                  </a:lnTo>
                  <a:lnTo>
                    <a:pt x="21403" y="13780"/>
                  </a:lnTo>
                  <a:lnTo>
                    <a:pt x="21316" y="13422"/>
                  </a:lnTo>
                  <a:lnTo>
                    <a:pt x="21234" y="13084"/>
                  </a:lnTo>
                  <a:lnTo>
                    <a:pt x="21164" y="12777"/>
                  </a:lnTo>
                  <a:lnTo>
                    <a:pt x="21107" y="12509"/>
                  </a:lnTo>
                  <a:lnTo>
                    <a:pt x="21086" y="12391"/>
                  </a:lnTo>
                  <a:lnTo>
                    <a:pt x="21070" y="12293"/>
                  </a:lnTo>
                  <a:lnTo>
                    <a:pt x="21061" y="12210"/>
                  </a:lnTo>
                  <a:lnTo>
                    <a:pt x="21053" y="12143"/>
                  </a:lnTo>
                  <a:lnTo>
                    <a:pt x="20975" y="11947"/>
                  </a:lnTo>
                  <a:lnTo>
                    <a:pt x="20893" y="11762"/>
                  </a:lnTo>
                  <a:lnTo>
                    <a:pt x="20802" y="11577"/>
                  </a:lnTo>
                  <a:lnTo>
                    <a:pt x="20716" y="11400"/>
                  </a:lnTo>
                  <a:lnTo>
                    <a:pt x="20662" y="11317"/>
                  </a:lnTo>
                  <a:lnTo>
                    <a:pt x="20609" y="11231"/>
                  </a:lnTo>
                  <a:lnTo>
                    <a:pt x="20560" y="11144"/>
                  </a:lnTo>
                  <a:lnTo>
                    <a:pt x="20445" y="10979"/>
                  </a:lnTo>
                  <a:lnTo>
                    <a:pt x="20321" y="10822"/>
                  </a:lnTo>
                  <a:lnTo>
                    <a:pt x="20255" y="10747"/>
                  </a:lnTo>
                  <a:lnTo>
                    <a:pt x="20185" y="10668"/>
                  </a:lnTo>
                  <a:lnTo>
                    <a:pt x="20111" y="10593"/>
                  </a:lnTo>
                  <a:lnTo>
                    <a:pt x="20037" y="10515"/>
                  </a:lnTo>
                  <a:lnTo>
                    <a:pt x="19955" y="10444"/>
                  </a:lnTo>
                  <a:lnTo>
                    <a:pt x="19873" y="10369"/>
                  </a:lnTo>
                  <a:lnTo>
                    <a:pt x="19692" y="10228"/>
                  </a:lnTo>
                  <a:lnTo>
                    <a:pt x="19495" y="10086"/>
                  </a:lnTo>
                  <a:lnTo>
                    <a:pt x="19388" y="10019"/>
                  </a:lnTo>
                  <a:lnTo>
                    <a:pt x="19277" y="9948"/>
                  </a:lnTo>
                  <a:lnTo>
                    <a:pt x="19166" y="9885"/>
                  </a:lnTo>
                  <a:lnTo>
                    <a:pt x="19046" y="9815"/>
                  </a:lnTo>
                  <a:lnTo>
                    <a:pt x="18915" y="9752"/>
                  </a:lnTo>
                  <a:lnTo>
                    <a:pt x="18787" y="9685"/>
                  </a:lnTo>
                  <a:lnTo>
                    <a:pt x="18652" y="9622"/>
                  </a:lnTo>
                  <a:lnTo>
                    <a:pt x="18500" y="9590"/>
                  </a:lnTo>
                  <a:lnTo>
                    <a:pt x="18352" y="9563"/>
                  </a:lnTo>
                  <a:lnTo>
                    <a:pt x="18199" y="9539"/>
                  </a:lnTo>
                  <a:lnTo>
                    <a:pt x="18056" y="9520"/>
                  </a:lnTo>
                  <a:lnTo>
                    <a:pt x="17907" y="9500"/>
                  </a:lnTo>
                  <a:lnTo>
                    <a:pt x="17768" y="9484"/>
                  </a:lnTo>
                  <a:lnTo>
                    <a:pt x="17624" y="9472"/>
                  </a:lnTo>
                  <a:lnTo>
                    <a:pt x="17484" y="9461"/>
                  </a:lnTo>
                  <a:lnTo>
                    <a:pt x="17204" y="9445"/>
                  </a:lnTo>
                  <a:lnTo>
                    <a:pt x="16929" y="9433"/>
                  </a:lnTo>
                  <a:lnTo>
                    <a:pt x="16662" y="9425"/>
                  </a:lnTo>
                  <a:lnTo>
                    <a:pt x="16390" y="9409"/>
                  </a:lnTo>
                  <a:lnTo>
                    <a:pt x="16119" y="9402"/>
                  </a:lnTo>
                  <a:lnTo>
                    <a:pt x="15852" y="9390"/>
                  </a:lnTo>
                  <a:lnTo>
                    <a:pt x="15584" y="9370"/>
                  </a:lnTo>
                  <a:lnTo>
                    <a:pt x="15313" y="9343"/>
                  </a:lnTo>
                  <a:lnTo>
                    <a:pt x="15181" y="9327"/>
                  </a:lnTo>
                  <a:lnTo>
                    <a:pt x="15041" y="9311"/>
                  </a:lnTo>
                  <a:lnTo>
                    <a:pt x="14906" y="9287"/>
                  </a:lnTo>
                  <a:lnTo>
                    <a:pt x="14766" y="9260"/>
                  </a:lnTo>
                  <a:lnTo>
                    <a:pt x="14630" y="9232"/>
                  </a:lnTo>
                  <a:lnTo>
                    <a:pt x="14495" y="9201"/>
                  </a:lnTo>
                  <a:lnTo>
                    <a:pt x="14351" y="9166"/>
                  </a:lnTo>
                  <a:lnTo>
                    <a:pt x="14211" y="9122"/>
                  </a:lnTo>
                  <a:lnTo>
                    <a:pt x="14050" y="9079"/>
                  </a:lnTo>
                  <a:lnTo>
                    <a:pt x="13878" y="9028"/>
                  </a:lnTo>
                  <a:lnTo>
                    <a:pt x="13705" y="8969"/>
                  </a:lnTo>
                  <a:lnTo>
                    <a:pt x="13524" y="8906"/>
                  </a:lnTo>
                  <a:lnTo>
                    <a:pt x="13335" y="8831"/>
                  </a:lnTo>
                  <a:lnTo>
                    <a:pt x="13142" y="8760"/>
                  </a:lnTo>
                  <a:lnTo>
                    <a:pt x="12944" y="8674"/>
                  </a:lnTo>
                  <a:lnTo>
                    <a:pt x="12743" y="8591"/>
                  </a:lnTo>
                  <a:lnTo>
                    <a:pt x="12541" y="8497"/>
                  </a:lnTo>
                  <a:lnTo>
                    <a:pt x="12340" y="8395"/>
                  </a:lnTo>
                  <a:lnTo>
                    <a:pt x="12138" y="8296"/>
                  </a:lnTo>
                  <a:lnTo>
                    <a:pt x="11933" y="8186"/>
                  </a:lnTo>
                  <a:lnTo>
                    <a:pt x="11731" y="8068"/>
                  </a:lnTo>
                  <a:lnTo>
                    <a:pt x="11534" y="7950"/>
                  </a:lnTo>
                  <a:lnTo>
                    <a:pt x="11337" y="7828"/>
                  </a:lnTo>
                  <a:lnTo>
                    <a:pt x="11143" y="7698"/>
                  </a:lnTo>
                  <a:lnTo>
                    <a:pt x="10954" y="7561"/>
                  </a:lnTo>
                  <a:lnTo>
                    <a:pt x="10773" y="7423"/>
                  </a:lnTo>
                  <a:lnTo>
                    <a:pt x="10596" y="7277"/>
                  </a:lnTo>
                  <a:lnTo>
                    <a:pt x="10424" y="7128"/>
                  </a:lnTo>
                  <a:lnTo>
                    <a:pt x="10268" y="6974"/>
                  </a:lnTo>
                  <a:lnTo>
                    <a:pt x="10115" y="6817"/>
                  </a:lnTo>
                  <a:lnTo>
                    <a:pt x="9976" y="6652"/>
                  </a:lnTo>
                  <a:lnTo>
                    <a:pt x="9848" y="6487"/>
                  </a:lnTo>
                  <a:lnTo>
                    <a:pt x="9725" y="6314"/>
                  </a:lnTo>
                  <a:lnTo>
                    <a:pt x="9618" y="6141"/>
                  </a:lnTo>
                  <a:lnTo>
                    <a:pt x="9523" y="5964"/>
                  </a:lnTo>
                  <a:lnTo>
                    <a:pt x="9449" y="5775"/>
                  </a:lnTo>
                  <a:lnTo>
                    <a:pt x="9383" y="5590"/>
                  </a:lnTo>
                  <a:lnTo>
                    <a:pt x="9334" y="5401"/>
                  </a:lnTo>
                  <a:lnTo>
                    <a:pt x="9305" y="5200"/>
                  </a:lnTo>
                  <a:lnTo>
                    <a:pt x="9293" y="5004"/>
                  </a:lnTo>
                  <a:close/>
                </a:path>
              </a:pathLst>
            </a:custGeom>
            <a:solidFill>
              <a:srgbClr val="6666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641421" y="32703"/>
              <a:ext cx="192296" cy="156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535" y="1218"/>
                  </a:moveTo>
                  <a:lnTo>
                    <a:pt x="7776" y="1020"/>
                  </a:lnTo>
                  <a:lnTo>
                    <a:pt x="8051" y="812"/>
                  </a:lnTo>
                  <a:lnTo>
                    <a:pt x="8351" y="614"/>
                  </a:lnTo>
                  <a:lnTo>
                    <a:pt x="8669" y="427"/>
                  </a:lnTo>
                  <a:lnTo>
                    <a:pt x="8815" y="344"/>
                  </a:lnTo>
                  <a:lnTo>
                    <a:pt x="9125" y="198"/>
                  </a:lnTo>
                  <a:lnTo>
                    <a:pt x="9279" y="135"/>
                  </a:lnTo>
                  <a:lnTo>
                    <a:pt x="9417" y="83"/>
                  </a:lnTo>
                  <a:lnTo>
                    <a:pt x="9546" y="52"/>
                  </a:lnTo>
                  <a:lnTo>
                    <a:pt x="9666" y="31"/>
                  </a:lnTo>
                  <a:lnTo>
                    <a:pt x="9786" y="21"/>
                  </a:lnTo>
                  <a:lnTo>
                    <a:pt x="10130" y="0"/>
                  </a:lnTo>
                  <a:lnTo>
                    <a:pt x="10284" y="0"/>
                  </a:lnTo>
                  <a:lnTo>
                    <a:pt x="10448" y="10"/>
                  </a:lnTo>
                  <a:lnTo>
                    <a:pt x="10602" y="21"/>
                  </a:lnTo>
                  <a:lnTo>
                    <a:pt x="10757" y="42"/>
                  </a:lnTo>
                  <a:lnTo>
                    <a:pt x="10895" y="62"/>
                  </a:lnTo>
                  <a:lnTo>
                    <a:pt x="11041" y="94"/>
                  </a:lnTo>
                  <a:lnTo>
                    <a:pt x="11178" y="125"/>
                  </a:lnTo>
                  <a:lnTo>
                    <a:pt x="11307" y="167"/>
                  </a:lnTo>
                  <a:lnTo>
                    <a:pt x="11565" y="271"/>
                  </a:lnTo>
                  <a:lnTo>
                    <a:pt x="11797" y="375"/>
                  </a:lnTo>
                  <a:lnTo>
                    <a:pt x="12020" y="500"/>
                  </a:lnTo>
                  <a:lnTo>
                    <a:pt x="12235" y="645"/>
                  </a:lnTo>
                  <a:lnTo>
                    <a:pt x="12424" y="781"/>
                  </a:lnTo>
                  <a:lnTo>
                    <a:pt x="12604" y="937"/>
                  </a:lnTo>
                  <a:lnTo>
                    <a:pt x="12768" y="1103"/>
                  </a:lnTo>
                  <a:lnTo>
                    <a:pt x="12922" y="1270"/>
                  </a:lnTo>
                  <a:lnTo>
                    <a:pt x="13206" y="1613"/>
                  </a:lnTo>
                  <a:lnTo>
                    <a:pt x="13326" y="1790"/>
                  </a:lnTo>
                  <a:lnTo>
                    <a:pt x="13524" y="2134"/>
                  </a:lnTo>
                  <a:lnTo>
                    <a:pt x="13713" y="2467"/>
                  </a:lnTo>
                  <a:lnTo>
                    <a:pt x="13816" y="2644"/>
                  </a:lnTo>
                  <a:lnTo>
                    <a:pt x="13910" y="2800"/>
                  </a:lnTo>
                  <a:lnTo>
                    <a:pt x="14022" y="2967"/>
                  </a:lnTo>
                  <a:lnTo>
                    <a:pt x="14134" y="3112"/>
                  </a:lnTo>
                  <a:lnTo>
                    <a:pt x="14263" y="3258"/>
                  </a:lnTo>
                  <a:lnTo>
                    <a:pt x="14391" y="3394"/>
                  </a:lnTo>
                  <a:lnTo>
                    <a:pt x="14546" y="3508"/>
                  </a:lnTo>
                  <a:lnTo>
                    <a:pt x="14718" y="3623"/>
                  </a:lnTo>
                  <a:lnTo>
                    <a:pt x="14804" y="3685"/>
                  </a:lnTo>
                  <a:lnTo>
                    <a:pt x="14907" y="3737"/>
                  </a:lnTo>
                  <a:lnTo>
                    <a:pt x="15010" y="3779"/>
                  </a:lnTo>
                  <a:lnTo>
                    <a:pt x="15233" y="3862"/>
                  </a:lnTo>
                  <a:lnTo>
                    <a:pt x="15354" y="3893"/>
                  </a:lnTo>
                  <a:lnTo>
                    <a:pt x="15491" y="3924"/>
                  </a:lnTo>
                  <a:lnTo>
                    <a:pt x="15620" y="3956"/>
                  </a:lnTo>
                  <a:lnTo>
                    <a:pt x="15766" y="3987"/>
                  </a:lnTo>
                  <a:lnTo>
                    <a:pt x="15904" y="4049"/>
                  </a:lnTo>
                  <a:lnTo>
                    <a:pt x="16032" y="4101"/>
                  </a:lnTo>
                  <a:lnTo>
                    <a:pt x="16161" y="4164"/>
                  </a:lnTo>
                  <a:lnTo>
                    <a:pt x="16273" y="4226"/>
                  </a:lnTo>
                  <a:lnTo>
                    <a:pt x="16393" y="4299"/>
                  </a:lnTo>
                  <a:lnTo>
                    <a:pt x="16505" y="4382"/>
                  </a:lnTo>
                  <a:lnTo>
                    <a:pt x="16600" y="4476"/>
                  </a:lnTo>
                  <a:lnTo>
                    <a:pt x="16797" y="4664"/>
                  </a:lnTo>
                  <a:lnTo>
                    <a:pt x="16986" y="4872"/>
                  </a:lnTo>
                  <a:lnTo>
                    <a:pt x="17158" y="5080"/>
                  </a:lnTo>
                  <a:lnTo>
                    <a:pt x="17330" y="5299"/>
                  </a:lnTo>
                  <a:lnTo>
                    <a:pt x="17484" y="5517"/>
                  </a:lnTo>
                  <a:lnTo>
                    <a:pt x="17648" y="5736"/>
                  </a:lnTo>
                  <a:lnTo>
                    <a:pt x="17811" y="5944"/>
                  </a:lnTo>
                  <a:lnTo>
                    <a:pt x="17983" y="6131"/>
                  </a:lnTo>
                  <a:lnTo>
                    <a:pt x="18069" y="6215"/>
                  </a:lnTo>
                  <a:lnTo>
                    <a:pt x="18163" y="6287"/>
                  </a:lnTo>
                  <a:lnTo>
                    <a:pt x="18249" y="6381"/>
                  </a:lnTo>
                  <a:lnTo>
                    <a:pt x="18344" y="6444"/>
                  </a:lnTo>
                  <a:lnTo>
                    <a:pt x="18447" y="6506"/>
                  </a:lnTo>
                  <a:lnTo>
                    <a:pt x="18550" y="6558"/>
                  </a:lnTo>
                  <a:lnTo>
                    <a:pt x="18662" y="6600"/>
                  </a:lnTo>
                  <a:lnTo>
                    <a:pt x="18782" y="6641"/>
                  </a:lnTo>
                  <a:lnTo>
                    <a:pt x="19022" y="6714"/>
                  </a:lnTo>
                  <a:lnTo>
                    <a:pt x="19254" y="6797"/>
                  </a:lnTo>
                  <a:lnTo>
                    <a:pt x="19469" y="6881"/>
                  </a:lnTo>
                  <a:lnTo>
                    <a:pt x="19675" y="6995"/>
                  </a:lnTo>
                  <a:lnTo>
                    <a:pt x="19873" y="7120"/>
                  </a:lnTo>
                  <a:lnTo>
                    <a:pt x="20053" y="7256"/>
                  </a:lnTo>
                  <a:lnTo>
                    <a:pt x="20225" y="7391"/>
                  </a:lnTo>
                  <a:lnTo>
                    <a:pt x="20371" y="7557"/>
                  </a:lnTo>
                  <a:lnTo>
                    <a:pt x="20526" y="7714"/>
                  </a:lnTo>
                  <a:lnTo>
                    <a:pt x="20663" y="7901"/>
                  </a:lnTo>
                  <a:lnTo>
                    <a:pt x="20784" y="8078"/>
                  </a:lnTo>
                  <a:lnTo>
                    <a:pt x="20904" y="8286"/>
                  </a:lnTo>
                  <a:lnTo>
                    <a:pt x="21007" y="8484"/>
                  </a:lnTo>
                  <a:lnTo>
                    <a:pt x="21102" y="8692"/>
                  </a:lnTo>
                  <a:lnTo>
                    <a:pt x="21274" y="9129"/>
                  </a:lnTo>
                  <a:lnTo>
                    <a:pt x="21334" y="9358"/>
                  </a:lnTo>
                  <a:lnTo>
                    <a:pt x="21394" y="9598"/>
                  </a:lnTo>
                  <a:lnTo>
                    <a:pt x="21445" y="9837"/>
                  </a:lnTo>
                  <a:lnTo>
                    <a:pt x="21497" y="10066"/>
                  </a:lnTo>
                  <a:lnTo>
                    <a:pt x="21531" y="10316"/>
                  </a:lnTo>
                  <a:lnTo>
                    <a:pt x="21557" y="10566"/>
                  </a:lnTo>
                  <a:lnTo>
                    <a:pt x="21591" y="11065"/>
                  </a:lnTo>
                  <a:lnTo>
                    <a:pt x="21600" y="11315"/>
                  </a:lnTo>
                  <a:lnTo>
                    <a:pt x="21600" y="11815"/>
                  </a:lnTo>
                  <a:lnTo>
                    <a:pt x="21591" y="12065"/>
                  </a:lnTo>
                  <a:lnTo>
                    <a:pt x="21574" y="12304"/>
                  </a:lnTo>
                  <a:lnTo>
                    <a:pt x="21557" y="12554"/>
                  </a:lnTo>
                  <a:lnTo>
                    <a:pt x="21505" y="13033"/>
                  </a:lnTo>
                  <a:lnTo>
                    <a:pt x="21196" y="12637"/>
                  </a:lnTo>
                  <a:lnTo>
                    <a:pt x="20904" y="12273"/>
                  </a:lnTo>
                  <a:lnTo>
                    <a:pt x="20612" y="11950"/>
                  </a:lnTo>
                  <a:lnTo>
                    <a:pt x="20328" y="11680"/>
                  </a:lnTo>
                  <a:lnTo>
                    <a:pt x="20053" y="11419"/>
                  </a:lnTo>
                  <a:lnTo>
                    <a:pt x="19779" y="11201"/>
                  </a:lnTo>
                  <a:lnTo>
                    <a:pt x="19512" y="11013"/>
                  </a:lnTo>
                  <a:lnTo>
                    <a:pt x="19254" y="10847"/>
                  </a:lnTo>
                  <a:lnTo>
                    <a:pt x="19005" y="10722"/>
                  </a:lnTo>
                  <a:lnTo>
                    <a:pt x="18747" y="10618"/>
                  </a:lnTo>
                  <a:lnTo>
                    <a:pt x="18507" y="10535"/>
                  </a:lnTo>
                  <a:lnTo>
                    <a:pt x="18266" y="10472"/>
                  </a:lnTo>
                  <a:lnTo>
                    <a:pt x="18034" y="10430"/>
                  </a:lnTo>
                  <a:lnTo>
                    <a:pt x="17802" y="10410"/>
                  </a:lnTo>
                  <a:lnTo>
                    <a:pt x="17579" y="10410"/>
                  </a:lnTo>
                  <a:lnTo>
                    <a:pt x="17356" y="10430"/>
                  </a:lnTo>
                  <a:lnTo>
                    <a:pt x="17141" y="10451"/>
                  </a:lnTo>
                  <a:lnTo>
                    <a:pt x="16926" y="10493"/>
                  </a:lnTo>
                  <a:lnTo>
                    <a:pt x="16711" y="10566"/>
                  </a:lnTo>
                  <a:lnTo>
                    <a:pt x="16514" y="10618"/>
                  </a:lnTo>
                  <a:lnTo>
                    <a:pt x="16307" y="10691"/>
                  </a:lnTo>
                  <a:lnTo>
                    <a:pt x="16110" y="10764"/>
                  </a:lnTo>
                  <a:lnTo>
                    <a:pt x="15912" y="10847"/>
                  </a:lnTo>
                  <a:lnTo>
                    <a:pt x="15723" y="10941"/>
                  </a:lnTo>
                  <a:lnTo>
                    <a:pt x="15345" y="11117"/>
                  </a:lnTo>
                  <a:lnTo>
                    <a:pt x="14976" y="11274"/>
                  </a:lnTo>
                  <a:lnTo>
                    <a:pt x="14795" y="11367"/>
                  </a:lnTo>
                  <a:lnTo>
                    <a:pt x="14452" y="11492"/>
                  </a:lnTo>
                  <a:lnTo>
                    <a:pt x="14280" y="11544"/>
                  </a:lnTo>
                  <a:lnTo>
                    <a:pt x="14159" y="11596"/>
                  </a:lnTo>
                  <a:lnTo>
                    <a:pt x="14048" y="11680"/>
                  </a:lnTo>
                  <a:lnTo>
                    <a:pt x="13927" y="11773"/>
                  </a:lnTo>
                  <a:lnTo>
                    <a:pt x="13816" y="11877"/>
                  </a:lnTo>
                  <a:lnTo>
                    <a:pt x="13695" y="12002"/>
                  </a:lnTo>
                  <a:lnTo>
                    <a:pt x="13567" y="12158"/>
                  </a:lnTo>
                  <a:lnTo>
                    <a:pt x="13455" y="12304"/>
                  </a:lnTo>
                  <a:lnTo>
                    <a:pt x="13326" y="12481"/>
                  </a:lnTo>
                  <a:lnTo>
                    <a:pt x="13085" y="12845"/>
                  </a:lnTo>
                  <a:lnTo>
                    <a:pt x="12828" y="13251"/>
                  </a:lnTo>
                  <a:lnTo>
                    <a:pt x="12561" y="13678"/>
                  </a:lnTo>
                  <a:lnTo>
                    <a:pt x="12304" y="14115"/>
                  </a:lnTo>
                  <a:lnTo>
                    <a:pt x="12029" y="14563"/>
                  </a:lnTo>
                  <a:lnTo>
                    <a:pt x="11745" y="15000"/>
                  </a:lnTo>
                  <a:lnTo>
                    <a:pt x="11599" y="15208"/>
                  </a:lnTo>
                  <a:lnTo>
                    <a:pt x="11444" y="15417"/>
                  </a:lnTo>
                  <a:lnTo>
                    <a:pt x="11290" y="15614"/>
                  </a:lnTo>
                  <a:lnTo>
                    <a:pt x="11144" y="15802"/>
                  </a:lnTo>
                  <a:lnTo>
                    <a:pt x="10980" y="15989"/>
                  </a:lnTo>
                  <a:lnTo>
                    <a:pt x="10826" y="16145"/>
                  </a:lnTo>
                  <a:lnTo>
                    <a:pt x="10654" y="16312"/>
                  </a:lnTo>
                  <a:lnTo>
                    <a:pt x="10491" y="16447"/>
                  </a:lnTo>
                  <a:lnTo>
                    <a:pt x="10327" y="16572"/>
                  </a:lnTo>
                  <a:lnTo>
                    <a:pt x="10147" y="16697"/>
                  </a:lnTo>
                  <a:lnTo>
                    <a:pt x="9967" y="16780"/>
                  </a:lnTo>
                  <a:lnTo>
                    <a:pt x="9786" y="16853"/>
                  </a:lnTo>
                  <a:lnTo>
                    <a:pt x="9683" y="17051"/>
                  </a:lnTo>
                  <a:lnTo>
                    <a:pt x="9571" y="17238"/>
                  </a:lnTo>
                  <a:lnTo>
                    <a:pt x="9485" y="17436"/>
                  </a:lnTo>
                  <a:lnTo>
                    <a:pt x="9391" y="17624"/>
                  </a:lnTo>
                  <a:lnTo>
                    <a:pt x="9245" y="17998"/>
                  </a:lnTo>
                  <a:lnTo>
                    <a:pt x="9116" y="18373"/>
                  </a:lnTo>
                  <a:lnTo>
                    <a:pt x="8996" y="18737"/>
                  </a:lnTo>
                  <a:lnTo>
                    <a:pt x="8893" y="19091"/>
                  </a:lnTo>
                  <a:lnTo>
                    <a:pt x="8772" y="19435"/>
                  </a:lnTo>
                  <a:lnTo>
                    <a:pt x="8652" y="19757"/>
                  </a:lnTo>
                  <a:lnTo>
                    <a:pt x="8583" y="19914"/>
                  </a:lnTo>
                  <a:lnTo>
                    <a:pt x="8515" y="20059"/>
                  </a:lnTo>
                  <a:lnTo>
                    <a:pt x="8343" y="20351"/>
                  </a:lnTo>
                  <a:lnTo>
                    <a:pt x="8257" y="20486"/>
                  </a:lnTo>
                  <a:lnTo>
                    <a:pt x="8154" y="20611"/>
                  </a:lnTo>
                  <a:lnTo>
                    <a:pt x="8042" y="20736"/>
                  </a:lnTo>
                  <a:lnTo>
                    <a:pt x="7913" y="20851"/>
                  </a:lnTo>
                  <a:lnTo>
                    <a:pt x="7776" y="20965"/>
                  </a:lnTo>
                  <a:lnTo>
                    <a:pt x="7638" y="21069"/>
                  </a:lnTo>
                  <a:lnTo>
                    <a:pt x="7475" y="21163"/>
                  </a:lnTo>
                  <a:lnTo>
                    <a:pt x="7303" y="21256"/>
                  </a:lnTo>
                  <a:lnTo>
                    <a:pt x="7114" y="21340"/>
                  </a:lnTo>
                  <a:lnTo>
                    <a:pt x="6908" y="21413"/>
                  </a:lnTo>
                  <a:lnTo>
                    <a:pt x="6684" y="21475"/>
                  </a:lnTo>
                  <a:lnTo>
                    <a:pt x="6444" y="21538"/>
                  </a:lnTo>
                  <a:lnTo>
                    <a:pt x="6272" y="21569"/>
                  </a:lnTo>
                  <a:lnTo>
                    <a:pt x="6092" y="21590"/>
                  </a:lnTo>
                  <a:lnTo>
                    <a:pt x="5903" y="21600"/>
                  </a:lnTo>
                  <a:lnTo>
                    <a:pt x="5499" y="21600"/>
                  </a:lnTo>
                  <a:lnTo>
                    <a:pt x="5293" y="21579"/>
                  </a:lnTo>
                  <a:lnTo>
                    <a:pt x="5078" y="21558"/>
                  </a:lnTo>
                  <a:lnTo>
                    <a:pt x="4863" y="21517"/>
                  </a:lnTo>
                  <a:lnTo>
                    <a:pt x="4640" y="21475"/>
                  </a:lnTo>
                  <a:lnTo>
                    <a:pt x="4416" y="21423"/>
                  </a:lnTo>
                  <a:lnTo>
                    <a:pt x="4184" y="21361"/>
                  </a:lnTo>
                  <a:lnTo>
                    <a:pt x="3961" y="21277"/>
                  </a:lnTo>
                  <a:lnTo>
                    <a:pt x="3497" y="21090"/>
                  </a:lnTo>
                  <a:lnTo>
                    <a:pt x="3274" y="20986"/>
                  </a:lnTo>
                  <a:lnTo>
                    <a:pt x="3033" y="20871"/>
                  </a:lnTo>
                  <a:lnTo>
                    <a:pt x="2586" y="20601"/>
                  </a:lnTo>
                  <a:lnTo>
                    <a:pt x="2157" y="20288"/>
                  </a:lnTo>
                  <a:lnTo>
                    <a:pt x="1942" y="20122"/>
                  </a:lnTo>
                  <a:lnTo>
                    <a:pt x="1736" y="19934"/>
                  </a:lnTo>
                  <a:lnTo>
                    <a:pt x="1538" y="19757"/>
                  </a:lnTo>
                  <a:lnTo>
                    <a:pt x="1160" y="19341"/>
                  </a:lnTo>
                  <a:lnTo>
                    <a:pt x="988" y="19112"/>
                  </a:lnTo>
                  <a:lnTo>
                    <a:pt x="679" y="18633"/>
                  </a:lnTo>
                  <a:lnTo>
                    <a:pt x="533" y="18373"/>
                  </a:lnTo>
                  <a:lnTo>
                    <a:pt x="404" y="18102"/>
                  </a:lnTo>
                  <a:lnTo>
                    <a:pt x="284" y="17832"/>
                  </a:lnTo>
                  <a:lnTo>
                    <a:pt x="180" y="17540"/>
                  </a:lnTo>
                  <a:lnTo>
                    <a:pt x="86" y="17238"/>
                  </a:lnTo>
                  <a:lnTo>
                    <a:pt x="34" y="16905"/>
                  </a:lnTo>
                  <a:lnTo>
                    <a:pt x="0" y="16541"/>
                  </a:lnTo>
                  <a:lnTo>
                    <a:pt x="0" y="16166"/>
                  </a:lnTo>
                  <a:lnTo>
                    <a:pt x="26" y="15771"/>
                  </a:lnTo>
                  <a:lnTo>
                    <a:pt x="69" y="15365"/>
                  </a:lnTo>
                  <a:lnTo>
                    <a:pt x="129" y="14938"/>
                  </a:lnTo>
                  <a:lnTo>
                    <a:pt x="223" y="14501"/>
                  </a:lnTo>
                  <a:lnTo>
                    <a:pt x="335" y="14053"/>
                  </a:lnTo>
                  <a:lnTo>
                    <a:pt x="464" y="13595"/>
                  </a:lnTo>
                  <a:lnTo>
                    <a:pt x="601" y="13127"/>
                  </a:lnTo>
                  <a:lnTo>
                    <a:pt x="756" y="12658"/>
                  </a:lnTo>
                  <a:lnTo>
                    <a:pt x="928" y="12179"/>
                  </a:lnTo>
                  <a:lnTo>
                    <a:pt x="1108" y="11711"/>
                  </a:lnTo>
                  <a:lnTo>
                    <a:pt x="1306" y="11222"/>
                  </a:lnTo>
                  <a:lnTo>
                    <a:pt x="1504" y="10753"/>
                  </a:lnTo>
                  <a:lnTo>
                    <a:pt x="1710" y="10295"/>
                  </a:lnTo>
                  <a:lnTo>
                    <a:pt x="1925" y="9837"/>
                  </a:lnTo>
                  <a:lnTo>
                    <a:pt x="2139" y="9389"/>
                  </a:lnTo>
                  <a:lnTo>
                    <a:pt x="2354" y="8931"/>
                  </a:lnTo>
                  <a:lnTo>
                    <a:pt x="2578" y="8515"/>
                  </a:lnTo>
                  <a:lnTo>
                    <a:pt x="2792" y="8099"/>
                  </a:lnTo>
                  <a:lnTo>
                    <a:pt x="3016" y="7703"/>
                  </a:lnTo>
                  <a:lnTo>
                    <a:pt x="3222" y="7328"/>
                  </a:lnTo>
                  <a:lnTo>
                    <a:pt x="3437" y="6964"/>
                  </a:lnTo>
                  <a:lnTo>
                    <a:pt x="3634" y="6631"/>
                  </a:lnTo>
                  <a:lnTo>
                    <a:pt x="3832" y="6329"/>
                  </a:lnTo>
                  <a:lnTo>
                    <a:pt x="4012" y="6048"/>
                  </a:lnTo>
                  <a:lnTo>
                    <a:pt x="4184" y="5788"/>
                  </a:lnTo>
                  <a:lnTo>
                    <a:pt x="4347" y="5569"/>
                  </a:lnTo>
                  <a:lnTo>
                    <a:pt x="4494" y="5371"/>
                  </a:lnTo>
                  <a:lnTo>
                    <a:pt x="4622" y="5215"/>
                  </a:lnTo>
                  <a:lnTo>
                    <a:pt x="4906" y="4882"/>
                  </a:lnTo>
                  <a:lnTo>
                    <a:pt x="5155" y="4580"/>
                  </a:lnTo>
                  <a:lnTo>
                    <a:pt x="5370" y="4289"/>
                  </a:lnTo>
                  <a:lnTo>
                    <a:pt x="5559" y="4029"/>
                  </a:lnTo>
                  <a:lnTo>
                    <a:pt x="5714" y="3768"/>
                  </a:lnTo>
                  <a:lnTo>
                    <a:pt x="5868" y="3518"/>
                  </a:lnTo>
                  <a:lnTo>
                    <a:pt x="6006" y="3300"/>
                  </a:lnTo>
                  <a:lnTo>
                    <a:pt x="6263" y="2842"/>
                  </a:lnTo>
                  <a:lnTo>
                    <a:pt x="6401" y="2634"/>
                  </a:lnTo>
                  <a:lnTo>
                    <a:pt x="6530" y="2405"/>
                  </a:lnTo>
                  <a:lnTo>
                    <a:pt x="6684" y="2196"/>
                  </a:lnTo>
                  <a:lnTo>
                    <a:pt x="6856" y="1957"/>
                  </a:lnTo>
                  <a:lnTo>
                    <a:pt x="7054" y="1728"/>
                  </a:lnTo>
                  <a:lnTo>
                    <a:pt x="7277" y="1478"/>
                  </a:lnTo>
                  <a:lnTo>
                    <a:pt x="7535" y="121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633519" y="104875"/>
              <a:ext cx="285809" cy="443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19" y="9148"/>
                  </a:moveTo>
                  <a:lnTo>
                    <a:pt x="3208" y="9012"/>
                  </a:lnTo>
                  <a:lnTo>
                    <a:pt x="3178" y="8877"/>
                  </a:lnTo>
                  <a:lnTo>
                    <a:pt x="3132" y="8734"/>
                  </a:lnTo>
                  <a:lnTo>
                    <a:pt x="3073" y="8591"/>
                  </a:lnTo>
                  <a:lnTo>
                    <a:pt x="2997" y="8444"/>
                  </a:lnTo>
                  <a:lnTo>
                    <a:pt x="2910" y="8291"/>
                  </a:lnTo>
                  <a:lnTo>
                    <a:pt x="2810" y="8137"/>
                  </a:lnTo>
                  <a:lnTo>
                    <a:pt x="2699" y="7979"/>
                  </a:lnTo>
                  <a:lnTo>
                    <a:pt x="2582" y="7822"/>
                  </a:lnTo>
                  <a:lnTo>
                    <a:pt x="2191" y="7331"/>
                  </a:lnTo>
                  <a:lnTo>
                    <a:pt x="1893" y="6997"/>
                  </a:lnTo>
                  <a:lnTo>
                    <a:pt x="1595" y="6657"/>
                  </a:lnTo>
                  <a:lnTo>
                    <a:pt x="1297" y="6320"/>
                  </a:lnTo>
                  <a:lnTo>
                    <a:pt x="1011" y="5975"/>
                  </a:lnTo>
                  <a:lnTo>
                    <a:pt x="871" y="5807"/>
                  </a:lnTo>
                  <a:lnTo>
                    <a:pt x="736" y="5638"/>
                  </a:lnTo>
                  <a:lnTo>
                    <a:pt x="613" y="5470"/>
                  </a:lnTo>
                  <a:lnTo>
                    <a:pt x="502" y="5297"/>
                  </a:lnTo>
                  <a:lnTo>
                    <a:pt x="391" y="5129"/>
                  </a:lnTo>
                  <a:lnTo>
                    <a:pt x="292" y="4964"/>
                  </a:lnTo>
                  <a:lnTo>
                    <a:pt x="204" y="4799"/>
                  </a:lnTo>
                  <a:lnTo>
                    <a:pt x="134" y="4634"/>
                  </a:lnTo>
                  <a:lnTo>
                    <a:pt x="82" y="4473"/>
                  </a:lnTo>
                  <a:lnTo>
                    <a:pt x="35" y="4316"/>
                  </a:lnTo>
                  <a:lnTo>
                    <a:pt x="6" y="4162"/>
                  </a:lnTo>
                  <a:lnTo>
                    <a:pt x="0" y="4008"/>
                  </a:lnTo>
                  <a:lnTo>
                    <a:pt x="0" y="3957"/>
                  </a:lnTo>
                  <a:lnTo>
                    <a:pt x="6" y="3902"/>
                  </a:lnTo>
                  <a:lnTo>
                    <a:pt x="18" y="3847"/>
                  </a:lnTo>
                  <a:lnTo>
                    <a:pt x="35" y="3784"/>
                  </a:lnTo>
                  <a:lnTo>
                    <a:pt x="76" y="3656"/>
                  </a:lnTo>
                  <a:lnTo>
                    <a:pt x="123" y="3521"/>
                  </a:lnTo>
                  <a:lnTo>
                    <a:pt x="181" y="3378"/>
                  </a:lnTo>
                  <a:lnTo>
                    <a:pt x="321" y="3099"/>
                  </a:lnTo>
                  <a:lnTo>
                    <a:pt x="403" y="2967"/>
                  </a:lnTo>
                  <a:lnTo>
                    <a:pt x="479" y="2843"/>
                  </a:lnTo>
                  <a:lnTo>
                    <a:pt x="555" y="2733"/>
                  </a:lnTo>
                  <a:lnTo>
                    <a:pt x="625" y="2645"/>
                  </a:lnTo>
                  <a:lnTo>
                    <a:pt x="701" y="2572"/>
                  </a:lnTo>
                  <a:lnTo>
                    <a:pt x="730" y="2546"/>
                  </a:lnTo>
                  <a:lnTo>
                    <a:pt x="760" y="2524"/>
                  </a:lnTo>
                  <a:lnTo>
                    <a:pt x="789" y="2509"/>
                  </a:lnTo>
                  <a:lnTo>
                    <a:pt x="812" y="2506"/>
                  </a:lnTo>
                  <a:lnTo>
                    <a:pt x="835" y="2506"/>
                  </a:lnTo>
                  <a:lnTo>
                    <a:pt x="853" y="2517"/>
                  </a:lnTo>
                  <a:lnTo>
                    <a:pt x="865" y="2531"/>
                  </a:lnTo>
                  <a:lnTo>
                    <a:pt x="876" y="2561"/>
                  </a:lnTo>
                  <a:lnTo>
                    <a:pt x="882" y="2579"/>
                  </a:lnTo>
                  <a:lnTo>
                    <a:pt x="894" y="2605"/>
                  </a:lnTo>
                  <a:lnTo>
                    <a:pt x="923" y="2638"/>
                  </a:lnTo>
                  <a:lnTo>
                    <a:pt x="946" y="2671"/>
                  </a:lnTo>
                  <a:lnTo>
                    <a:pt x="1017" y="2748"/>
                  </a:lnTo>
                  <a:lnTo>
                    <a:pt x="1122" y="2847"/>
                  </a:lnTo>
                  <a:lnTo>
                    <a:pt x="1186" y="2898"/>
                  </a:lnTo>
                  <a:lnTo>
                    <a:pt x="1256" y="2953"/>
                  </a:lnTo>
                  <a:lnTo>
                    <a:pt x="1332" y="3008"/>
                  </a:lnTo>
                  <a:lnTo>
                    <a:pt x="1414" y="3066"/>
                  </a:lnTo>
                  <a:lnTo>
                    <a:pt x="1507" y="3125"/>
                  </a:lnTo>
                  <a:lnTo>
                    <a:pt x="1601" y="3187"/>
                  </a:lnTo>
                  <a:lnTo>
                    <a:pt x="1823" y="3312"/>
                  </a:lnTo>
                  <a:lnTo>
                    <a:pt x="1946" y="3370"/>
                  </a:lnTo>
                  <a:lnTo>
                    <a:pt x="2074" y="3436"/>
                  </a:lnTo>
                  <a:lnTo>
                    <a:pt x="2208" y="3495"/>
                  </a:lnTo>
                  <a:lnTo>
                    <a:pt x="2349" y="3550"/>
                  </a:lnTo>
                  <a:lnTo>
                    <a:pt x="2501" y="3612"/>
                  </a:lnTo>
                  <a:lnTo>
                    <a:pt x="2658" y="3667"/>
                  </a:lnTo>
                  <a:lnTo>
                    <a:pt x="2822" y="3722"/>
                  </a:lnTo>
                  <a:lnTo>
                    <a:pt x="2991" y="3770"/>
                  </a:lnTo>
                  <a:lnTo>
                    <a:pt x="3365" y="3865"/>
                  </a:lnTo>
                  <a:lnTo>
                    <a:pt x="3558" y="3905"/>
                  </a:lnTo>
                  <a:lnTo>
                    <a:pt x="3967" y="3979"/>
                  </a:lnTo>
                  <a:lnTo>
                    <a:pt x="4411" y="4030"/>
                  </a:lnTo>
                  <a:lnTo>
                    <a:pt x="4651" y="4045"/>
                  </a:lnTo>
                  <a:lnTo>
                    <a:pt x="4785" y="4034"/>
                  </a:lnTo>
                  <a:lnTo>
                    <a:pt x="4914" y="4019"/>
                  </a:lnTo>
                  <a:lnTo>
                    <a:pt x="5036" y="4001"/>
                  </a:lnTo>
                  <a:lnTo>
                    <a:pt x="5159" y="3979"/>
                  </a:lnTo>
                  <a:lnTo>
                    <a:pt x="5276" y="3949"/>
                  </a:lnTo>
                  <a:lnTo>
                    <a:pt x="5381" y="3920"/>
                  </a:lnTo>
                  <a:lnTo>
                    <a:pt x="5492" y="3887"/>
                  </a:lnTo>
                  <a:lnTo>
                    <a:pt x="5597" y="3850"/>
                  </a:lnTo>
                  <a:lnTo>
                    <a:pt x="5697" y="3806"/>
                  </a:lnTo>
                  <a:lnTo>
                    <a:pt x="5790" y="3762"/>
                  </a:lnTo>
                  <a:lnTo>
                    <a:pt x="5878" y="3718"/>
                  </a:lnTo>
                  <a:lnTo>
                    <a:pt x="6053" y="3616"/>
                  </a:lnTo>
                  <a:lnTo>
                    <a:pt x="6135" y="3557"/>
                  </a:lnTo>
                  <a:lnTo>
                    <a:pt x="6211" y="3502"/>
                  </a:lnTo>
                  <a:lnTo>
                    <a:pt x="6287" y="3444"/>
                  </a:lnTo>
                  <a:lnTo>
                    <a:pt x="6357" y="3378"/>
                  </a:lnTo>
                  <a:lnTo>
                    <a:pt x="6433" y="3315"/>
                  </a:lnTo>
                  <a:lnTo>
                    <a:pt x="6561" y="3176"/>
                  </a:lnTo>
                  <a:lnTo>
                    <a:pt x="6690" y="3033"/>
                  </a:lnTo>
                  <a:lnTo>
                    <a:pt x="6801" y="2880"/>
                  </a:lnTo>
                  <a:lnTo>
                    <a:pt x="6912" y="2722"/>
                  </a:lnTo>
                  <a:lnTo>
                    <a:pt x="7122" y="2392"/>
                  </a:lnTo>
                  <a:lnTo>
                    <a:pt x="7216" y="2220"/>
                  </a:lnTo>
                  <a:lnTo>
                    <a:pt x="7373" y="2172"/>
                  </a:lnTo>
                  <a:lnTo>
                    <a:pt x="7531" y="2128"/>
                  </a:lnTo>
                  <a:lnTo>
                    <a:pt x="7665" y="2085"/>
                  </a:lnTo>
                  <a:lnTo>
                    <a:pt x="7788" y="2033"/>
                  </a:lnTo>
                  <a:lnTo>
                    <a:pt x="7911" y="1989"/>
                  </a:lnTo>
                  <a:lnTo>
                    <a:pt x="8016" y="1934"/>
                  </a:lnTo>
                  <a:lnTo>
                    <a:pt x="8121" y="1887"/>
                  </a:lnTo>
                  <a:lnTo>
                    <a:pt x="8209" y="1835"/>
                  </a:lnTo>
                  <a:lnTo>
                    <a:pt x="8296" y="1780"/>
                  </a:lnTo>
                  <a:lnTo>
                    <a:pt x="8384" y="1729"/>
                  </a:lnTo>
                  <a:lnTo>
                    <a:pt x="8454" y="1678"/>
                  </a:lnTo>
                  <a:lnTo>
                    <a:pt x="8530" y="1619"/>
                  </a:lnTo>
                  <a:lnTo>
                    <a:pt x="8665" y="1509"/>
                  </a:lnTo>
                  <a:lnTo>
                    <a:pt x="8781" y="1392"/>
                  </a:lnTo>
                  <a:lnTo>
                    <a:pt x="8910" y="1282"/>
                  </a:lnTo>
                  <a:lnTo>
                    <a:pt x="9038" y="1165"/>
                  </a:lnTo>
                  <a:lnTo>
                    <a:pt x="9114" y="1103"/>
                  </a:lnTo>
                  <a:lnTo>
                    <a:pt x="9185" y="1044"/>
                  </a:lnTo>
                  <a:lnTo>
                    <a:pt x="9266" y="982"/>
                  </a:lnTo>
                  <a:lnTo>
                    <a:pt x="9342" y="927"/>
                  </a:lnTo>
                  <a:lnTo>
                    <a:pt x="9535" y="806"/>
                  </a:lnTo>
                  <a:lnTo>
                    <a:pt x="9640" y="747"/>
                  </a:lnTo>
                  <a:lnTo>
                    <a:pt x="9751" y="685"/>
                  </a:lnTo>
                  <a:lnTo>
                    <a:pt x="9874" y="630"/>
                  </a:lnTo>
                  <a:lnTo>
                    <a:pt x="10008" y="568"/>
                  </a:lnTo>
                  <a:lnTo>
                    <a:pt x="10149" y="509"/>
                  </a:lnTo>
                  <a:lnTo>
                    <a:pt x="10306" y="451"/>
                  </a:lnTo>
                  <a:lnTo>
                    <a:pt x="10406" y="443"/>
                  </a:lnTo>
                  <a:lnTo>
                    <a:pt x="10517" y="432"/>
                  </a:lnTo>
                  <a:lnTo>
                    <a:pt x="10633" y="410"/>
                  </a:lnTo>
                  <a:lnTo>
                    <a:pt x="10756" y="385"/>
                  </a:lnTo>
                  <a:lnTo>
                    <a:pt x="11013" y="311"/>
                  </a:lnTo>
                  <a:lnTo>
                    <a:pt x="11305" y="234"/>
                  </a:lnTo>
                  <a:lnTo>
                    <a:pt x="11463" y="194"/>
                  </a:lnTo>
                  <a:lnTo>
                    <a:pt x="11627" y="150"/>
                  </a:lnTo>
                  <a:lnTo>
                    <a:pt x="11790" y="114"/>
                  </a:lnTo>
                  <a:lnTo>
                    <a:pt x="12141" y="48"/>
                  </a:lnTo>
                  <a:lnTo>
                    <a:pt x="12334" y="26"/>
                  </a:lnTo>
                  <a:lnTo>
                    <a:pt x="12526" y="7"/>
                  </a:lnTo>
                  <a:lnTo>
                    <a:pt x="12725" y="0"/>
                  </a:lnTo>
                  <a:lnTo>
                    <a:pt x="12930" y="4"/>
                  </a:lnTo>
                  <a:lnTo>
                    <a:pt x="13146" y="15"/>
                  </a:lnTo>
                  <a:lnTo>
                    <a:pt x="13356" y="40"/>
                  </a:lnTo>
                  <a:lnTo>
                    <a:pt x="13584" y="81"/>
                  </a:lnTo>
                  <a:lnTo>
                    <a:pt x="13806" y="132"/>
                  </a:lnTo>
                  <a:lnTo>
                    <a:pt x="14040" y="201"/>
                  </a:lnTo>
                  <a:lnTo>
                    <a:pt x="14285" y="286"/>
                  </a:lnTo>
                  <a:lnTo>
                    <a:pt x="14525" y="392"/>
                  </a:lnTo>
                  <a:lnTo>
                    <a:pt x="14776" y="517"/>
                  </a:lnTo>
                  <a:lnTo>
                    <a:pt x="15033" y="659"/>
                  </a:lnTo>
                  <a:lnTo>
                    <a:pt x="15296" y="828"/>
                  </a:lnTo>
                  <a:lnTo>
                    <a:pt x="15565" y="1018"/>
                  </a:lnTo>
                  <a:lnTo>
                    <a:pt x="15833" y="1231"/>
                  </a:lnTo>
                  <a:lnTo>
                    <a:pt x="16114" y="1473"/>
                  </a:lnTo>
                  <a:lnTo>
                    <a:pt x="16394" y="1740"/>
                  </a:lnTo>
                  <a:lnTo>
                    <a:pt x="16681" y="2037"/>
                  </a:lnTo>
                  <a:lnTo>
                    <a:pt x="16868" y="2238"/>
                  </a:lnTo>
                  <a:lnTo>
                    <a:pt x="17054" y="2436"/>
                  </a:lnTo>
                  <a:lnTo>
                    <a:pt x="17253" y="2634"/>
                  </a:lnTo>
                  <a:lnTo>
                    <a:pt x="17446" y="2832"/>
                  </a:lnTo>
                  <a:lnTo>
                    <a:pt x="18252" y="3623"/>
                  </a:lnTo>
                  <a:lnTo>
                    <a:pt x="18649" y="4026"/>
                  </a:lnTo>
                  <a:lnTo>
                    <a:pt x="19041" y="4433"/>
                  </a:lnTo>
                  <a:lnTo>
                    <a:pt x="19427" y="4850"/>
                  </a:lnTo>
                  <a:lnTo>
                    <a:pt x="19614" y="5067"/>
                  </a:lnTo>
                  <a:lnTo>
                    <a:pt x="19795" y="5279"/>
                  </a:lnTo>
                  <a:lnTo>
                    <a:pt x="19964" y="5499"/>
                  </a:lnTo>
                  <a:lnTo>
                    <a:pt x="20134" y="5722"/>
                  </a:lnTo>
                  <a:lnTo>
                    <a:pt x="20297" y="5946"/>
                  </a:lnTo>
                  <a:lnTo>
                    <a:pt x="20461" y="6177"/>
                  </a:lnTo>
                  <a:lnTo>
                    <a:pt x="20607" y="6411"/>
                  </a:lnTo>
                  <a:lnTo>
                    <a:pt x="20747" y="6646"/>
                  </a:lnTo>
                  <a:lnTo>
                    <a:pt x="20881" y="6891"/>
                  </a:lnTo>
                  <a:lnTo>
                    <a:pt x="20998" y="7140"/>
                  </a:lnTo>
                  <a:lnTo>
                    <a:pt x="21115" y="7397"/>
                  </a:lnTo>
                  <a:lnTo>
                    <a:pt x="21220" y="7657"/>
                  </a:lnTo>
                  <a:lnTo>
                    <a:pt x="21314" y="7920"/>
                  </a:lnTo>
                  <a:lnTo>
                    <a:pt x="21390" y="8195"/>
                  </a:lnTo>
                  <a:lnTo>
                    <a:pt x="21466" y="8474"/>
                  </a:lnTo>
                  <a:lnTo>
                    <a:pt x="21518" y="8756"/>
                  </a:lnTo>
                  <a:lnTo>
                    <a:pt x="21559" y="9049"/>
                  </a:lnTo>
                  <a:lnTo>
                    <a:pt x="21588" y="9346"/>
                  </a:lnTo>
                  <a:lnTo>
                    <a:pt x="21600" y="9551"/>
                  </a:lnTo>
                  <a:lnTo>
                    <a:pt x="21600" y="9763"/>
                  </a:lnTo>
                  <a:lnTo>
                    <a:pt x="21594" y="9976"/>
                  </a:lnTo>
                  <a:lnTo>
                    <a:pt x="21577" y="10199"/>
                  </a:lnTo>
                  <a:lnTo>
                    <a:pt x="21547" y="10426"/>
                  </a:lnTo>
                  <a:lnTo>
                    <a:pt x="21512" y="10664"/>
                  </a:lnTo>
                  <a:lnTo>
                    <a:pt x="21471" y="10903"/>
                  </a:lnTo>
                  <a:lnTo>
                    <a:pt x="21419" y="11148"/>
                  </a:lnTo>
                  <a:lnTo>
                    <a:pt x="21360" y="11393"/>
                  </a:lnTo>
                  <a:lnTo>
                    <a:pt x="21302" y="11643"/>
                  </a:lnTo>
                  <a:lnTo>
                    <a:pt x="21226" y="11895"/>
                  </a:lnTo>
                  <a:lnTo>
                    <a:pt x="21144" y="12148"/>
                  </a:lnTo>
                  <a:lnTo>
                    <a:pt x="21068" y="12405"/>
                  </a:lnTo>
                  <a:lnTo>
                    <a:pt x="20975" y="12661"/>
                  </a:lnTo>
                  <a:lnTo>
                    <a:pt x="20887" y="12914"/>
                  </a:lnTo>
                  <a:lnTo>
                    <a:pt x="20782" y="13170"/>
                  </a:lnTo>
                  <a:lnTo>
                    <a:pt x="20677" y="13423"/>
                  </a:lnTo>
                  <a:lnTo>
                    <a:pt x="20566" y="13676"/>
                  </a:lnTo>
                  <a:lnTo>
                    <a:pt x="20461" y="13921"/>
                  </a:lnTo>
                  <a:lnTo>
                    <a:pt x="20344" y="14170"/>
                  </a:lnTo>
                  <a:lnTo>
                    <a:pt x="20221" y="14412"/>
                  </a:lnTo>
                  <a:lnTo>
                    <a:pt x="20098" y="14650"/>
                  </a:lnTo>
                  <a:lnTo>
                    <a:pt x="19970" y="14885"/>
                  </a:lnTo>
                  <a:lnTo>
                    <a:pt x="19841" y="15108"/>
                  </a:lnTo>
                  <a:lnTo>
                    <a:pt x="19707" y="15332"/>
                  </a:lnTo>
                  <a:lnTo>
                    <a:pt x="19578" y="15544"/>
                  </a:lnTo>
                  <a:lnTo>
                    <a:pt x="19438" y="15753"/>
                  </a:lnTo>
                  <a:lnTo>
                    <a:pt x="19304" y="15951"/>
                  </a:lnTo>
                  <a:lnTo>
                    <a:pt x="19169" y="16145"/>
                  </a:lnTo>
                  <a:lnTo>
                    <a:pt x="19029" y="16325"/>
                  </a:lnTo>
                  <a:lnTo>
                    <a:pt x="18895" y="16500"/>
                  </a:lnTo>
                  <a:lnTo>
                    <a:pt x="18755" y="16662"/>
                  </a:lnTo>
                  <a:lnTo>
                    <a:pt x="18574" y="16870"/>
                  </a:lnTo>
                  <a:lnTo>
                    <a:pt x="18387" y="17083"/>
                  </a:lnTo>
                  <a:lnTo>
                    <a:pt x="18188" y="17295"/>
                  </a:lnTo>
                  <a:lnTo>
                    <a:pt x="17995" y="17512"/>
                  </a:lnTo>
                  <a:lnTo>
                    <a:pt x="17791" y="17728"/>
                  </a:lnTo>
                  <a:lnTo>
                    <a:pt x="17574" y="17940"/>
                  </a:lnTo>
                  <a:lnTo>
                    <a:pt x="17364" y="18156"/>
                  </a:lnTo>
                  <a:lnTo>
                    <a:pt x="17142" y="18365"/>
                  </a:lnTo>
                  <a:lnTo>
                    <a:pt x="16908" y="18578"/>
                  </a:lnTo>
                  <a:lnTo>
                    <a:pt x="16681" y="18783"/>
                  </a:lnTo>
                  <a:lnTo>
                    <a:pt x="16447" y="18992"/>
                  </a:lnTo>
                  <a:lnTo>
                    <a:pt x="16201" y="19189"/>
                  </a:lnTo>
                  <a:lnTo>
                    <a:pt x="15962" y="19391"/>
                  </a:lnTo>
                  <a:lnTo>
                    <a:pt x="15711" y="19581"/>
                  </a:lnTo>
                  <a:lnTo>
                    <a:pt x="15454" y="19768"/>
                  </a:lnTo>
                  <a:lnTo>
                    <a:pt x="15191" y="19951"/>
                  </a:lnTo>
                  <a:lnTo>
                    <a:pt x="14928" y="20124"/>
                  </a:lnTo>
                  <a:lnTo>
                    <a:pt x="14659" y="20296"/>
                  </a:lnTo>
                  <a:lnTo>
                    <a:pt x="14384" y="20453"/>
                  </a:lnTo>
                  <a:lnTo>
                    <a:pt x="14104" y="20607"/>
                  </a:lnTo>
                  <a:lnTo>
                    <a:pt x="13824" y="20750"/>
                  </a:lnTo>
                  <a:lnTo>
                    <a:pt x="13543" y="20886"/>
                  </a:lnTo>
                  <a:lnTo>
                    <a:pt x="13251" y="21010"/>
                  </a:lnTo>
                  <a:lnTo>
                    <a:pt x="12959" y="21124"/>
                  </a:lnTo>
                  <a:lnTo>
                    <a:pt x="12667" y="21230"/>
                  </a:lnTo>
                  <a:lnTo>
                    <a:pt x="12369" y="21318"/>
                  </a:lnTo>
                  <a:lnTo>
                    <a:pt x="12065" y="21402"/>
                  </a:lnTo>
                  <a:lnTo>
                    <a:pt x="11761" y="21468"/>
                  </a:lnTo>
                  <a:lnTo>
                    <a:pt x="11446" y="21523"/>
                  </a:lnTo>
                  <a:lnTo>
                    <a:pt x="11136" y="21563"/>
                  </a:lnTo>
                  <a:lnTo>
                    <a:pt x="10820" y="21589"/>
                  </a:lnTo>
                  <a:lnTo>
                    <a:pt x="10505" y="21600"/>
                  </a:lnTo>
                  <a:lnTo>
                    <a:pt x="10184" y="21596"/>
                  </a:lnTo>
                  <a:lnTo>
                    <a:pt x="9868" y="21589"/>
                  </a:lnTo>
                  <a:lnTo>
                    <a:pt x="9553" y="21571"/>
                  </a:lnTo>
                  <a:lnTo>
                    <a:pt x="9243" y="21545"/>
                  </a:lnTo>
                  <a:lnTo>
                    <a:pt x="8933" y="21516"/>
                  </a:lnTo>
                  <a:lnTo>
                    <a:pt x="8618" y="21472"/>
                  </a:lnTo>
                  <a:lnTo>
                    <a:pt x="8314" y="21428"/>
                  </a:lnTo>
                  <a:lnTo>
                    <a:pt x="8010" y="21373"/>
                  </a:lnTo>
                  <a:lnTo>
                    <a:pt x="7706" y="21311"/>
                  </a:lnTo>
                  <a:lnTo>
                    <a:pt x="7408" y="21245"/>
                  </a:lnTo>
                  <a:lnTo>
                    <a:pt x="7110" y="21168"/>
                  </a:lnTo>
                  <a:lnTo>
                    <a:pt x="6807" y="21087"/>
                  </a:lnTo>
                  <a:lnTo>
                    <a:pt x="6514" y="20999"/>
                  </a:lnTo>
                  <a:lnTo>
                    <a:pt x="5942" y="20801"/>
                  </a:lnTo>
                  <a:lnTo>
                    <a:pt x="5661" y="20695"/>
                  </a:lnTo>
                  <a:lnTo>
                    <a:pt x="5381" y="20582"/>
                  </a:lnTo>
                  <a:lnTo>
                    <a:pt x="5106" y="20461"/>
                  </a:lnTo>
                  <a:lnTo>
                    <a:pt x="4832" y="20336"/>
                  </a:lnTo>
                  <a:lnTo>
                    <a:pt x="4563" y="20204"/>
                  </a:lnTo>
                  <a:lnTo>
                    <a:pt x="4306" y="20065"/>
                  </a:lnTo>
                  <a:lnTo>
                    <a:pt x="4043" y="19922"/>
                  </a:lnTo>
                  <a:lnTo>
                    <a:pt x="3786" y="19776"/>
                  </a:lnTo>
                  <a:lnTo>
                    <a:pt x="3535" y="19622"/>
                  </a:lnTo>
                  <a:lnTo>
                    <a:pt x="3289" y="19464"/>
                  </a:lnTo>
                  <a:lnTo>
                    <a:pt x="3056" y="19296"/>
                  </a:lnTo>
                  <a:lnTo>
                    <a:pt x="2816" y="19127"/>
                  </a:lnTo>
                  <a:lnTo>
                    <a:pt x="2582" y="18955"/>
                  </a:lnTo>
                  <a:lnTo>
                    <a:pt x="2366" y="18772"/>
                  </a:lnTo>
                  <a:lnTo>
                    <a:pt x="2144" y="18589"/>
                  </a:lnTo>
                  <a:lnTo>
                    <a:pt x="1934" y="18402"/>
                  </a:lnTo>
                  <a:lnTo>
                    <a:pt x="1642" y="18127"/>
                  </a:lnTo>
                  <a:lnTo>
                    <a:pt x="1566" y="18039"/>
                  </a:lnTo>
                  <a:lnTo>
                    <a:pt x="1426" y="17863"/>
                  </a:lnTo>
                  <a:lnTo>
                    <a:pt x="1373" y="17772"/>
                  </a:lnTo>
                  <a:lnTo>
                    <a:pt x="1315" y="17676"/>
                  </a:lnTo>
                  <a:lnTo>
                    <a:pt x="1268" y="17581"/>
                  </a:lnTo>
                  <a:lnTo>
                    <a:pt x="1227" y="17482"/>
                  </a:lnTo>
                  <a:lnTo>
                    <a:pt x="1186" y="17380"/>
                  </a:lnTo>
                  <a:lnTo>
                    <a:pt x="1151" y="17277"/>
                  </a:lnTo>
                  <a:lnTo>
                    <a:pt x="1122" y="17174"/>
                  </a:lnTo>
                  <a:lnTo>
                    <a:pt x="1098" y="17065"/>
                  </a:lnTo>
                  <a:lnTo>
                    <a:pt x="1081" y="16958"/>
                  </a:lnTo>
                  <a:lnTo>
                    <a:pt x="1069" y="16845"/>
                  </a:lnTo>
                  <a:lnTo>
                    <a:pt x="1052" y="16731"/>
                  </a:lnTo>
                  <a:lnTo>
                    <a:pt x="1046" y="16618"/>
                  </a:lnTo>
                  <a:lnTo>
                    <a:pt x="1046" y="16387"/>
                  </a:lnTo>
                  <a:lnTo>
                    <a:pt x="1052" y="16270"/>
                  </a:lnTo>
                  <a:lnTo>
                    <a:pt x="1063" y="16149"/>
                  </a:lnTo>
                  <a:lnTo>
                    <a:pt x="1093" y="15903"/>
                  </a:lnTo>
                  <a:lnTo>
                    <a:pt x="1128" y="15650"/>
                  </a:lnTo>
                  <a:lnTo>
                    <a:pt x="1180" y="15398"/>
                  </a:lnTo>
                  <a:lnTo>
                    <a:pt x="1244" y="15138"/>
                  </a:lnTo>
                  <a:lnTo>
                    <a:pt x="1315" y="14874"/>
                  </a:lnTo>
                  <a:lnTo>
                    <a:pt x="1396" y="14614"/>
                  </a:lnTo>
                  <a:lnTo>
                    <a:pt x="1449" y="14460"/>
                  </a:lnTo>
                  <a:lnTo>
                    <a:pt x="1566" y="14159"/>
                  </a:lnTo>
                  <a:lnTo>
                    <a:pt x="1630" y="14009"/>
                  </a:lnTo>
                  <a:lnTo>
                    <a:pt x="1689" y="13859"/>
                  </a:lnTo>
                  <a:lnTo>
                    <a:pt x="1741" y="13709"/>
                  </a:lnTo>
                  <a:lnTo>
                    <a:pt x="1805" y="13559"/>
                  </a:lnTo>
                  <a:lnTo>
                    <a:pt x="1852" y="13408"/>
                  </a:lnTo>
                  <a:lnTo>
                    <a:pt x="1957" y="13203"/>
                  </a:lnTo>
                  <a:lnTo>
                    <a:pt x="2004" y="13101"/>
                  </a:lnTo>
                  <a:lnTo>
                    <a:pt x="2062" y="12998"/>
                  </a:lnTo>
                  <a:lnTo>
                    <a:pt x="2156" y="12793"/>
                  </a:lnTo>
                  <a:lnTo>
                    <a:pt x="2208" y="12694"/>
                  </a:lnTo>
                  <a:lnTo>
                    <a:pt x="2244" y="12602"/>
                  </a:lnTo>
                  <a:lnTo>
                    <a:pt x="2308" y="12419"/>
                  </a:lnTo>
                  <a:lnTo>
                    <a:pt x="2390" y="12232"/>
                  </a:lnTo>
                  <a:lnTo>
                    <a:pt x="2565" y="11851"/>
                  </a:lnTo>
                  <a:lnTo>
                    <a:pt x="2653" y="11665"/>
                  </a:lnTo>
                  <a:lnTo>
                    <a:pt x="2728" y="11474"/>
                  </a:lnTo>
                  <a:lnTo>
                    <a:pt x="2804" y="11295"/>
                  </a:lnTo>
                  <a:lnTo>
                    <a:pt x="2857" y="11119"/>
                  </a:lnTo>
                  <a:lnTo>
                    <a:pt x="2927" y="10873"/>
                  </a:lnTo>
                  <a:lnTo>
                    <a:pt x="2986" y="10628"/>
                  </a:lnTo>
                  <a:lnTo>
                    <a:pt x="3056" y="10379"/>
                  </a:lnTo>
                  <a:lnTo>
                    <a:pt x="3114" y="10130"/>
                  </a:lnTo>
                  <a:lnTo>
                    <a:pt x="3137" y="10005"/>
                  </a:lnTo>
                  <a:lnTo>
                    <a:pt x="3167" y="9880"/>
                  </a:lnTo>
                  <a:lnTo>
                    <a:pt x="3184" y="9756"/>
                  </a:lnTo>
                  <a:lnTo>
                    <a:pt x="3202" y="9639"/>
                  </a:lnTo>
                  <a:lnTo>
                    <a:pt x="3213" y="9514"/>
                  </a:lnTo>
                  <a:lnTo>
                    <a:pt x="3219" y="9390"/>
                  </a:lnTo>
                  <a:lnTo>
                    <a:pt x="3219" y="9148"/>
                  </a:lnTo>
                  <a:close/>
                </a:path>
              </a:pathLst>
            </a:custGeom>
            <a:solidFill>
              <a:srgbClr val="661F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640104" y="112769"/>
              <a:ext cx="266053" cy="427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58" y="8865"/>
                  </a:moveTo>
                  <a:lnTo>
                    <a:pt x="3339" y="8736"/>
                  </a:lnTo>
                  <a:lnTo>
                    <a:pt x="3308" y="8599"/>
                  </a:lnTo>
                  <a:lnTo>
                    <a:pt x="3264" y="8462"/>
                  </a:lnTo>
                  <a:lnTo>
                    <a:pt x="3194" y="8325"/>
                  </a:lnTo>
                  <a:lnTo>
                    <a:pt x="3119" y="8181"/>
                  </a:lnTo>
                  <a:lnTo>
                    <a:pt x="3025" y="8036"/>
                  </a:lnTo>
                  <a:lnTo>
                    <a:pt x="2918" y="7892"/>
                  </a:lnTo>
                  <a:lnTo>
                    <a:pt x="2811" y="7744"/>
                  </a:lnTo>
                  <a:lnTo>
                    <a:pt x="2685" y="7592"/>
                  </a:lnTo>
                  <a:lnTo>
                    <a:pt x="2553" y="7439"/>
                  </a:lnTo>
                  <a:lnTo>
                    <a:pt x="2415" y="7287"/>
                  </a:lnTo>
                  <a:lnTo>
                    <a:pt x="2270" y="7132"/>
                  </a:lnTo>
                  <a:lnTo>
                    <a:pt x="1974" y="6820"/>
                  </a:lnTo>
                  <a:lnTo>
                    <a:pt x="1358" y="6181"/>
                  </a:lnTo>
                  <a:lnTo>
                    <a:pt x="1056" y="5862"/>
                  </a:lnTo>
                  <a:lnTo>
                    <a:pt x="912" y="5702"/>
                  </a:lnTo>
                  <a:lnTo>
                    <a:pt x="648" y="5383"/>
                  </a:lnTo>
                  <a:lnTo>
                    <a:pt x="522" y="5227"/>
                  </a:lnTo>
                  <a:lnTo>
                    <a:pt x="415" y="5067"/>
                  </a:lnTo>
                  <a:lnTo>
                    <a:pt x="314" y="4912"/>
                  </a:lnTo>
                  <a:lnTo>
                    <a:pt x="220" y="4759"/>
                  </a:lnTo>
                  <a:lnTo>
                    <a:pt x="151" y="4607"/>
                  </a:lnTo>
                  <a:lnTo>
                    <a:pt x="88" y="4455"/>
                  </a:lnTo>
                  <a:lnTo>
                    <a:pt x="38" y="4303"/>
                  </a:lnTo>
                  <a:lnTo>
                    <a:pt x="13" y="4159"/>
                  </a:lnTo>
                  <a:lnTo>
                    <a:pt x="0" y="4007"/>
                  </a:lnTo>
                  <a:lnTo>
                    <a:pt x="6" y="3904"/>
                  </a:lnTo>
                  <a:lnTo>
                    <a:pt x="25" y="3782"/>
                  </a:lnTo>
                  <a:lnTo>
                    <a:pt x="63" y="3653"/>
                  </a:lnTo>
                  <a:lnTo>
                    <a:pt x="113" y="3520"/>
                  </a:lnTo>
                  <a:lnTo>
                    <a:pt x="163" y="3383"/>
                  </a:lnTo>
                  <a:lnTo>
                    <a:pt x="220" y="3246"/>
                  </a:lnTo>
                  <a:lnTo>
                    <a:pt x="289" y="3113"/>
                  </a:lnTo>
                  <a:lnTo>
                    <a:pt x="358" y="2988"/>
                  </a:lnTo>
                  <a:lnTo>
                    <a:pt x="434" y="2870"/>
                  </a:lnTo>
                  <a:lnTo>
                    <a:pt x="497" y="2771"/>
                  </a:lnTo>
                  <a:lnTo>
                    <a:pt x="572" y="2684"/>
                  </a:lnTo>
                  <a:lnTo>
                    <a:pt x="629" y="2612"/>
                  </a:lnTo>
                  <a:lnTo>
                    <a:pt x="660" y="2589"/>
                  </a:lnTo>
                  <a:lnTo>
                    <a:pt x="685" y="2570"/>
                  </a:lnTo>
                  <a:lnTo>
                    <a:pt x="717" y="2555"/>
                  </a:lnTo>
                  <a:lnTo>
                    <a:pt x="736" y="2547"/>
                  </a:lnTo>
                  <a:lnTo>
                    <a:pt x="761" y="2547"/>
                  </a:lnTo>
                  <a:lnTo>
                    <a:pt x="773" y="2555"/>
                  </a:lnTo>
                  <a:lnTo>
                    <a:pt x="792" y="2570"/>
                  </a:lnTo>
                  <a:lnTo>
                    <a:pt x="799" y="2593"/>
                  </a:lnTo>
                  <a:lnTo>
                    <a:pt x="830" y="2623"/>
                  </a:lnTo>
                  <a:lnTo>
                    <a:pt x="893" y="2672"/>
                  </a:lnTo>
                  <a:lnTo>
                    <a:pt x="975" y="2737"/>
                  </a:lnTo>
                  <a:lnTo>
                    <a:pt x="1088" y="2821"/>
                  </a:lnTo>
                  <a:lnTo>
                    <a:pt x="1226" y="2916"/>
                  </a:lnTo>
                  <a:lnTo>
                    <a:pt x="1390" y="3015"/>
                  </a:lnTo>
                  <a:lnTo>
                    <a:pt x="1578" y="3121"/>
                  </a:lnTo>
                  <a:lnTo>
                    <a:pt x="1685" y="3174"/>
                  </a:lnTo>
                  <a:lnTo>
                    <a:pt x="1798" y="3235"/>
                  </a:lnTo>
                  <a:lnTo>
                    <a:pt x="1924" y="3288"/>
                  </a:lnTo>
                  <a:lnTo>
                    <a:pt x="2044" y="3345"/>
                  </a:lnTo>
                  <a:lnTo>
                    <a:pt x="2176" y="3399"/>
                  </a:lnTo>
                  <a:lnTo>
                    <a:pt x="2320" y="3452"/>
                  </a:lnTo>
                  <a:lnTo>
                    <a:pt x="2465" y="3509"/>
                  </a:lnTo>
                  <a:lnTo>
                    <a:pt x="2622" y="3558"/>
                  </a:lnTo>
                  <a:lnTo>
                    <a:pt x="2786" y="3608"/>
                  </a:lnTo>
                  <a:lnTo>
                    <a:pt x="3138" y="3699"/>
                  </a:lnTo>
                  <a:lnTo>
                    <a:pt x="3320" y="3741"/>
                  </a:lnTo>
                  <a:lnTo>
                    <a:pt x="3509" y="3779"/>
                  </a:lnTo>
                  <a:lnTo>
                    <a:pt x="3704" y="3813"/>
                  </a:lnTo>
                  <a:lnTo>
                    <a:pt x="4131" y="3866"/>
                  </a:lnTo>
                  <a:lnTo>
                    <a:pt x="4351" y="3893"/>
                  </a:lnTo>
                  <a:lnTo>
                    <a:pt x="4578" y="3908"/>
                  </a:lnTo>
                  <a:lnTo>
                    <a:pt x="4716" y="3897"/>
                  </a:lnTo>
                  <a:lnTo>
                    <a:pt x="4848" y="3881"/>
                  </a:lnTo>
                  <a:lnTo>
                    <a:pt x="4974" y="3862"/>
                  </a:lnTo>
                  <a:lnTo>
                    <a:pt x="5100" y="3839"/>
                  </a:lnTo>
                  <a:lnTo>
                    <a:pt x="5326" y="3786"/>
                  </a:lnTo>
                  <a:lnTo>
                    <a:pt x="5439" y="3752"/>
                  </a:lnTo>
                  <a:lnTo>
                    <a:pt x="5546" y="3710"/>
                  </a:lnTo>
                  <a:lnTo>
                    <a:pt x="5647" y="3672"/>
                  </a:lnTo>
                  <a:lnTo>
                    <a:pt x="5747" y="3630"/>
                  </a:lnTo>
                  <a:lnTo>
                    <a:pt x="5842" y="3581"/>
                  </a:lnTo>
                  <a:lnTo>
                    <a:pt x="5930" y="3532"/>
                  </a:lnTo>
                  <a:lnTo>
                    <a:pt x="6024" y="3478"/>
                  </a:lnTo>
                  <a:lnTo>
                    <a:pt x="6106" y="3421"/>
                  </a:lnTo>
                  <a:lnTo>
                    <a:pt x="6194" y="3364"/>
                  </a:lnTo>
                  <a:lnTo>
                    <a:pt x="6269" y="3300"/>
                  </a:lnTo>
                  <a:lnTo>
                    <a:pt x="6351" y="3239"/>
                  </a:lnTo>
                  <a:lnTo>
                    <a:pt x="6502" y="3102"/>
                  </a:lnTo>
                  <a:lnTo>
                    <a:pt x="6710" y="2885"/>
                  </a:lnTo>
                  <a:lnTo>
                    <a:pt x="6842" y="2733"/>
                  </a:lnTo>
                  <a:lnTo>
                    <a:pt x="6961" y="2574"/>
                  </a:lnTo>
                  <a:lnTo>
                    <a:pt x="7087" y="2410"/>
                  </a:lnTo>
                  <a:lnTo>
                    <a:pt x="7200" y="2243"/>
                  </a:lnTo>
                  <a:lnTo>
                    <a:pt x="7307" y="2072"/>
                  </a:lnTo>
                  <a:lnTo>
                    <a:pt x="7464" y="2026"/>
                  </a:lnTo>
                  <a:lnTo>
                    <a:pt x="7615" y="1981"/>
                  </a:lnTo>
                  <a:lnTo>
                    <a:pt x="7747" y="1935"/>
                  </a:lnTo>
                  <a:lnTo>
                    <a:pt x="7879" y="1886"/>
                  </a:lnTo>
                  <a:lnTo>
                    <a:pt x="7992" y="1840"/>
                  </a:lnTo>
                  <a:lnTo>
                    <a:pt x="8106" y="1790"/>
                  </a:lnTo>
                  <a:lnTo>
                    <a:pt x="8294" y="1692"/>
                  </a:lnTo>
                  <a:lnTo>
                    <a:pt x="8464" y="1589"/>
                  </a:lnTo>
                  <a:lnTo>
                    <a:pt x="8533" y="1540"/>
                  </a:lnTo>
                  <a:lnTo>
                    <a:pt x="8615" y="1486"/>
                  </a:lnTo>
                  <a:lnTo>
                    <a:pt x="8747" y="1384"/>
                  </a:lnTo>
                  <a:lnTo>
                    <a:pt x="8879" y="1277"/>
                  </a:lnTo>
                  <a:lnTo>
                    <a:pt x="9005" y="1171"/>
                  </a:lnTo>
                  <a:lnTo>
                    <a:pt x="9137" y="1061"/>
                  </a:lnTo>
                  <a:lnTo>
                    <a:pt x="9281" y="954"/>
                  </a:lnTo>
                  <a:lnTo>
                    <a:pt x="9445" y="844"/>
                  </a:lnTo>
                  <a:lnTo>
                    <a:pt x="9533" y="787"/>
                  </a:lnTo>
                  <a:lnTo>
                    <a:pt x="9734" y="680"/>
                  </a:lnTo>
                  <a:lnTo>
                    <a:pt x="9847" y="623"/>
                  </a:lnTo>
                  <a:lnTo>
                    <a:pt x="9967" y="570"/>
                  </a:lnTo>
                  <a:lnTo>
                    <a:pt x="10099" y="513"/>
                  </a:lnTo>
                  <a:lnTo>
                    <a:pt x="10243" y="460"/>
                  </a:lnTo>
                  <a:lnTo>
                    <a:pt x="10394" y="407"/>
                  </a:lnTo>
                  <a:lnTo>
                    <a:pt x="10489" y="399"/>
                  </a:lnTo>
                  <a:lnTo>
                    <a:pt x="10602" y="384"/>
                  </a:lnTo>
                  <a:lnTo>
                    <a:pt x="10715" y="361"/>
                  </a:lnTo>
                  <a:lnTo>
                    <a:pt x="10835" y="335"/>
                  </a:lnTo>
                  <a:lnTo>
                    <a:pt x="11092" y="274"/>
                  </a:lnTo>
                  <a:lnTo>
                    <a:pt x="11375" y="198"/>
                  </a:lnTo>
                  <a:lnTo>
                    <a:pt x="11533" y="160"/>
                  </a:lnTo>
                  <a:lnTo>
                    <a:pt x="11690" y="125"/>
                  </a:lnTo>
                  <a:lnTo>
                    <a:pt x="11853" y="91"/>
                  </a:lnTo>
                  <a:lnTo>
                    <a:pt x="12023" y="61"/>
                  </a:lnTo>
                  <a:lnTo>
                    <a:pt x="12199" y="34"/>
                  </a:lnTo>
                  <a:lnTo>
                    <a:pt x="12381" y="15"/>
                  </a:lnTo>
                  <a:lnTo>
                    <a:pt x="12570" y="4"/>
                  </a:lnTo>
                  <a:lnTo>
                    <a:pt x="12765" y="0"/>
                  </a:lnTo>
                  <a:lnTo>
                    <a:pt x="12966" y="8"/>
                  </a:lnTo>
                  <a:lnTo>
                    <a:pt x="13174" y="23"/>
                  </a:lnTo>
                  <a:lnTo>
                    <a:pt x="13381" y="49"/>
                  </a:lnTo>
                  <a:lnTo>
                    <a:pt x="13601" y="87"/>
                  </a:lnTo>
                  <a:lnTo>
                    <a:pt x="13828" y="144"/>
                  </a:lnTo>
                  <a:lnTo>
                    <a:pt x="14060" y="213"/>
                  </a:lnTo>
                  <a:lnTo>
                    <a:pt x="14293" y="300"/>
                  </a:lnTo>
                  <a:lnTo>
                    <a:pt x="14538" y="403"/>
                  </a:lnTo>
                  <a:lnTo>
                    <a:pt x="14790" y="525"/>
                  </a:lnTo>
                  <a:lnTo>
                    <a:pt x="15035" y="665"/>
                  </a:lnTo>
                  <a:lnTo>
                    <a:pt x="15299" y="829"/>
                  </a:lnTo>
                  <a:lnTo>
                    <a:pt x="15570" y="1011"/>
                  </a:lnTo>
                  <a:lnTo>
                    <a:pt x="15840" y="1216"/>
                  </a:lnTo>
                  <a:lnTo>
                    <a:pt x="16110" y="1448"/>
                  </a:lnTo>
                  <a:lnTo>
                    <a:pt x="16400" y="1707"/>
                  </a:lnTo>
                  <a:lnTo>
                    <a:pt x="16689" y="1988"/>
                  </a:lnTo>
                  <a:lnTo>
                    <a:pt x="17079" y="2384"/>
                  </a:lnTo>
                  <a:lnTo>
                    <a:pt x="17488" y="2775"/>
                  </a:lnTo>
                  <a:lnTo>
                    <a:pt x="17884" y="3167"/>
                  </a:lnTo>
                  <a:lnTo>
                    <a:pt x="18292" y="3562"/>
                  </a:lnTo>
                  <a:lnTo>
                    <a:pt x="18487" y="3763"/>
                  </a:lnTo>
                  <a:lnTo>
                    <a:pt x="18695" y="3965"/>
                  </a:lnTo>
                  <a:lnTo>
                    <a:pt x="18890" y="4166"/>
                  </a:lnTo>
                  <a:lnTo>
                    <a:pt x="19078" y="4372"/>
                  </a:lnTo>
                  <a:lnTo>
                    <a:pt x="19267" y="4581"/>
                  </a:lnTo>
                  <a:lnTo>
                    <a:pt x="19462" y="4790"/>
                  </a:lnTo>
                  <a:lnTo>
                    <a:pt x="19644" y="5003"/>
                  </a:lnTo>
                  <a:lnTo>
                    <a:pt x="19820" y="5219"/>
                  </a:lnTo>
                  <a:lnTo>
                    <a:pt x="20160" y="5660"/>
                  </a:lnTo>
                  <a:lnTo>
                    <a:pt x="20317" y="5888"/>
                  </a:lnTo>
                  <a:lnTo>
                    <a:pt x="20474" y="6120"/>
                  </a:lnTo>
                  <a:lnTo>
                    <a:pt x="20619" y="6356"/>
                  </a:lnTo>
                  <a:lnTo>
                    <a:pt x="20757" y="6596"/>
                  </a:lnTo>
                  <a:lnTo>
                    <a:pt x="20889" y="6843"/>
                  </a:lnTo>
                  <a:lnTo>
                    <a:pt x="21009" y="7097"/>
                  </a:lnTo>
                  <a:lnTo>
                    <a:pt x="21122" y="7348"/>
                  </a:lnTo>
                  <a:lnTo>
                    <a:pt x="21216" y="7611"/>
                  </a:lnTo>
                  <a:lnTo>
                    <a:pt x="21311" y="7880"/>
                  </a:lnTo>
                  <a:lnTo>
                    <a:pt x="21386" y="8154"/>
                  </a:lnTo>
                  <a:lnTo>
                    <a:pt x="21462" y="8435"/>
                  </a:lnTo>
                  <a:lnTo>
                    <a:pt x="21512" y="8724"/>
                  </a:lnTo>
                  <a:lnTo>
                    <a:pt x="21556" y="9021"/>
                  </a:lnTo>
                  <a:lnTo>
                    <a:pt x="21587" y="9321"/>
                  </a:lnTo>
                  <a:lnTo>
                    <a:pt x="21600" y="9527"/>
                  </a:lnTo>
                  <a:lnTo>
                    <a:pt x="21600" y="9736"/>
                  </a:lnTo>
                  <a:lnTo>
                    <a:pt x="21594" y="9956"/>
                  </a:lnTo>
                  <a:lnTo>
                    <a:pt x="21575" y="10180"/>
                  </a:lnTo>
                  <a:lnTo>
                    <a:pt x="21543" y="10408"/>
                  </a:lnTo>
                  <a:lnTo>
                    <a:pt x="21512" y="10644"/>
                  </a:lnTo>
                  <a:lnTo>
                    <a:pt x="21468" y="10884"/>
                  </a:lnTo>
                  <a:lnTo>
                    <a:pt x="21424" y="11127"/>
                  </a:lnTo>
                  <a:lnTo>
                    <a:pt x="21361" y="11374"/>
                  </a:lnTo>
                  <a:lnTo>
                    <a:pt x="21298" y="11625"/>
                  </a:lnTo>
                  <a:lnTo>
                    <a:pt x="21223" y="11876"/>
                  </a:lnTo>
                  <a:lnTo>
                    <a:pt x="21147" y="12131"/>
                  </a:lnTo>
                  <a:lnTo>
                    <a:pt x="21059" y="12381"/>
                  </a:lnTo>
                  <a:lnTo>
                    <a:pt x="20971" y="12636"/>
                  </a:lnTo>
                  <a:lnTo>
                    <a:pt x="20770" y="13146"/>
                  </a:lnTo>
                  <a:lnTo>
                    <a:pt x="20663" y="13400"/>
                  </a:lnTo>
                  <a:lnTo>
                    <a:pt x="20550" y="13647"/>
                  </a:lnTo>
                  <a:lnTo>
                    <a:pt x="20437" y="13898"/>
                  </a:lnTo>
                  <a:lnTo>
                    <a:pt x="20317" y="14145"/>
                  </a:lnTo>
                  <a:lnTo>
                    <a:pt x="20191" y="14389"/>
                  </a:lnTo>
                  <a:lnTo>
                    <a:pt x="20072" y="14620"/>
                  </a:lnTo>
                  <a:lnTo>
                    <a:pt x="19940" y="14856"/>
                  </a:lnTo>
                  <a:lnTo>
                    <a:pt x="19814" y="15084"/>
                  </a:lnTo>
                  <a:lnTo>
                    <a:pt x="19676" y="15305"/>
                  </a:lnTo>
                  <a:lnTo>
                    <a:pt x="19544" y="15521"/>
                  </a:lnTo>
                  <a:lnTo>
                    <a:pt x="19405" y="15727"/>
                  </a:lnTo>
                  <a:lnTo>
                    <a:pt x="19267" y="15928"/>
                  </a:lnTo>
                  <a:lnTo>
                    <a:pt x="19129" y="16118"/>
                  </a:lnTo>
                  <a:lnTo>
                    <a:pt x="18997" y="16301"/>
                  </a:lnTo>
                  <a:lnTo>
                    <a:pt x="18858" y="16479"/>
                  </a:lnTo>
                  <a:lnTo>
                    <a:pt x="18720" y="16639"/>
                  </a:lnTo>
                  <a:lnTo>
                    <a:pt x="18531" y="16852"/>
                  </a:lnTo>
                  <a:lnTo>
                    <a:pt x="18154" y="17285"/>
                  </a:lnTo>
                  <a:lnTo>
                    <a:pt x="17953" y="17502"/>
                  </a:lnTo>
                  <a:lnTo>
                    <a:pt x="17745" y="17722"/>
                  </a:lnTo>
                  <a:lnTo>
                    <a:pt x="17538" y="17935"/>
                  </a:lnTo>
                  <a:lnTo>
                    <a:pt x="17318" y="18156"/>
                  </a:lnTo>
                  <a:lnTo>
                    <a:pt x="17104" y="18365"/>
                  </a:lnTo>
                  <a:lnTo>
                    <a:pt x="16878" y="18582"/>
                  </a:lnTo>
                  <a:lnTo>
                    <a:pt x="16645" y="18787"/>
                  </a:lnTo>
                  <a:lnTo>
                    <a:pt x="16406" y="18996"/>
                  </a:lnTo>
                  <a:lnTo>
                    <a:pt x="16173" y="19197"/>
                  </a:lnTo>
                  <a:lnTo>
                    <a:pt x="15922" y="19391"/>
                  </a:lnTo>
                  <a:lnTo>
                    <a:pt x="15677" y="19589"/>
                  </a:lnTo>
                  <a:lnTo>
                    <a:pt x="15419" y="19775"/>
                  </a:lnTo>
                  <a:lnTo>
                    <a:pt x="15161" y="19954"/>
                  </a:lnTo>
                  <a:lnTo>
                    <a:pt x="14897" y="20133"/>
                  </a:lnTo>
                  <a:lnTo>
                    <a:pt x="14633" y="20300"/>
                  </a:lnTo>
                  <a:lnTo>
                    <a:pt x="14356" y="20460"/>
                  </a:lnTo>
                  <a:lnTo>
                    <a:pt x="14079" y="20612"/>
                  </a:lnTo>
                  <a:lnTo>
                    <a:pt x="13796" y="20752"/>
                  </a:lnTo>
                  <a:lnTo>
                    <a:pt x="13507" y="20889"/>
                  </a:lnTo>
                  <a:lnTo>
                    <a:pt x="13218" y="21011"/>
                  </a:lnTo>
                  <a:lnTo>
                    <a:pt x="12922" y="21129"/>
                  </a:lnTo>
                  <a:lnTo>
                    <a:pt x="12627" y="21231"/>
                  </a:lnTo>
                  <a:lnTo>
                    <a:pt x="12325" y="21319"/>
                  </a:lnTo>
                  <a:lnTo>
                    <a:pt x="12017" y="21402"/>
                  </a:lnTo>
                  <a:lnTo>
                    <a:pt x="11702" y="21467"/>
                  </a:lnTo>
                  <a:lnTo>
                    <a:pt x="11388" y="21524"/>
                  </a:lnTo>
                  <a:lnTo>
                    <a:pt x="11074" y="21562"/>
                  </a:lnTo>
                  <a:lnTo>
                    <a:pt x="10753" y="21589"/>
                  </a:lnTo>
                  <a:lnTo>
                    <a:pt x="10426" y="21600"/>
                  </a:lnTo>
                  <a:lnTo>
                    <a:pt x="10086" y="21600"/>
                  </a:lnTo>
                  <a:lnTo>
                    <a:pt x="9740" y="21592"/>
                  </a:lnTo>
                  <a:lnTo>
                    <a:pt x="9407" y="21577"/>
                  </a:lnTo>
                  <a:lnTo>
                    <a:pt x="9074" y="21554"/>
                  </a:lnTo>
                  <a:lnTo>
                    <a:pt x="8747" y="21524"/>
                  </a:lnTo>
                  <a:lnTo>
                    <a:pt x="8093" y="21440"/>
                  </a:lnTo>
                  <a:lnTo>
                    <a:pt x="7779" y="21387"/>
                  </a:lnTo>
                  <a:lnTo>
                    <a:pt x="7464" y="21326"/>
                  </a:lnTo>
                  <a:lnTo>
                    <a:pt x="7156" y="21262"/>
                  </a:lnTo>
                  <a:lnTo>
                    <a:pt x="6552" y="21110"/>
                  </a:lnTo>
                  <a:lnTo>
                    <a:pt x="5961" y="20927"/>
                  </a:lnTo>
                  <a:lnTo>
                    <a:pt x="5672" y="20828"/>
                  </a:lnTo>
                  <a:lnTo>
                    <a:pt x="5395" y="20722"/>
                  </a:lnTo>
                  <a:lnTo>
                    <a:pt x="5119" y="20608"/>
                  </a:lnTo>
                  <a:lnTo>
                    <a:pt x="4842" y="20490"/>
                  </a:lnTo>
                  <a:lnTo>
                    <a:pt x="4572" y="20365"/>
                  </a:lnTo>
                  <a:lnTo>
                    <a:pt x="4307" y="20239"/>
                  </a:lnTo>
                  <a:lnTo>
                    <a:pt x="4056" y="20106"/>
                  </a:lnTo>
                  <a:lnTo>
                    <a:pt x="3798" y="19962"/>
                  </a:lnTo>
                  <a:lnTo>
                    <a:pt x="3547" y="19813"/>
                  </a:lnTo>
                  <a:lnTo>
                    <a:pt x="3308" y="19661"/>
                  </a:lnTo>
                  <a:lnTo>
                    <a:pt x="3069" y="19505"/>
                  </a:lnTo>
                  <a:lnTo>
                    <a:pt x="2842" y="19342"/>
                  </a:lnTo>
                  <a:lnTo>
                    <a:pt x="2616" y="19175"/>
                  </a:lnTo>
                  <a:lnTo>
                    <a:pt x="2396" y="19004"/>
                  </a:lnTo>
                  <a:lnTo>
                    <a:pt x="2176" y="18825"/>
                  </a:lnTo>
                  <a:lnTo>
                    <a:pt x="1968" y="18642"/>
                  </a:lnTo>
                  <a:lnTo>
                    <a:pt x="1773" y="18456"/>
                  </a:lnTo>
                  <a:lnTo>
                    <a:pt x="1572" y="18262"/>
                  </a:lnTo>
                  <a:lnTo>
                    <a:pt x="1503" y="18182"/>
                  </a:lnTo>
                  <a:lnTo>
                    <a:pt x="1434" y="18099"/>
                  </a:lnTo>
                  <a:lnTo>
                    <a:pt x="1377" y="18019"/>
                  </a:lnTo>
                  <a:lnTo>
                    <a:pt x="1327" y="17932"/>
                  </a:lnTo>
                  <a:lnTo>
                    <a:pt x="1270" y="17844"/>
                  </a:lnTo>
                  <a:lnTo>
                    <a:pt x="1226" y="17761"/>
                  </a:lnTo>
                  <a:lnTo>
                    <a:pt x="1188" y="17669"/>
                  </a:lnTo>
                  <a:lnTo>
                    <a:pt x="1157" y="17586"/>
                  </a:lnTo>
                  <a:lnTo>
                    <a:pt x="1119" y="17494"/>
                  </a:lnTo>
                  <a:lnTo>
                    <a:pt x="1094" y="17403"/>
                  </a:lnTo>
                  <a:lnTo>
                    <a:pt x="1075" y="17312"/>
                  </a:lnTo>
                  <a:lnTo>
                    <a:pt x="1056" y="17217"/>
                  </a:lnTo>
                  <a:lnTo>
                    <a:pt x="1044" y="17122"/>
                  </a:lnTo>
                  <a:lnTo>
                    <a:pt x="1038" y="17031"/>
                  </a:lnTo>
                  <a:lnTo>
                    <a:pt x="1038" y="16734"/>
                  </a:lnTo>
                  <a:lnTo>
                    <a:pt x="1050" y="16635"/>
                  </a:lnTo>
                  <a:lnTo>
                    <a:pt x="1075" y="16430"/>
                  </a:lnTo>
                  <a:lnTo>
                    <a:pt x="1094" y="16331"/>
                  </a:lnTo>
                  <a:lnTo>
                    <a:pt x="1119" y="16221"/>
                  </a:lnTo>
                  <a:lnTo>
                    <a:pt x="1151" y="16114"/>
                  </a:lnTo>
                  <a:lnTo>
                    <a:pt x="1182" y="16004"/>
                  </a:lnTo>
                  <a:lnTo>
                    <a:pt x="1258" y="15784"/>
                  </a:lnTo>
                  <a:lnTo>
                    <a:pt x="1352" y="15556"/>
                  </a:lnTo>
                  <a:lnTo>
                    <a:pt x="1459" y="15316"/>
                  </a:lnTo>
                  <a:lnTo>
                    <a:pt x="1572" y="15077"/>
                  </a:lnTo>
                  <a:lnTo>
                    <a:pt x="1622" y="14997"/>
                  </a:lnTo>
                  <a:lnTo>
                    <a:pt x="1666" y="14913"/>
                  </a:lnTo>
                  <a:lnTo>
                    <a:pt x="1704" y="14833"/>
                  </a:lnTo>
                  <a:lnTo>
                    <a:pt x="1736" y="14746"/>
                  </a:lnTo>
                  <a:lnTo>
                    <a:pt x="1792" y="14575"/>
                  </a:lnTo>
                  <a:lnTo>
                    <a:pt x="1880" y="14218"/>
                  </a:lnTo>
                  <a:lnTo>
                    <a:pt x="1968" y="13868"/>
                  </a:lnTo>
                  <a:lnTo>
                    <a:pt x="2025" y="13701"/>
                  </a:lnTo>
                  <a:lnTo>
                    <a:pt x="2063" y="13644"/>
                  </a:lnTo>
                  <a:lnTo>
                    <a:pt x="2100" y="13590"/>
                  </a:lnTo>
                  <a:lnTo>
                    <a:pt x="2138" y="13545"/>
                  </a:lnTo>
                  <a:lnTo>
                    <a:pt x="2182" y="13495"/>
                  </a:lnTo>
                  <a:lnTo>
                    <a:pt x="2276" y="13408"/>
                  </a:lnTo>
                  <a:lnTo>
                    <a:pt x="2408" y="13282"/>
                  </a:lnTo>
                  <a:lnTo>
                    <a:pt x="2446" y="13237"/>
                  </a:lnTo>
                  <a:lnTo>
                    <a:pt x="2484" y="13195"/>
                  </a:lnTo>
                  <a:lnTo>
                    <a:pt x="2528" y="13149"/>
                  </a:lnTo>
                  <a:lnTo>
                    <a:pt x="2559" y="13096"/>
                  </a:lnTo>
                  <a:lnTo>
                    <a:pt x="2584" y="13047"/>
                  </a:lnTo>
                  <a:lnTo>
                    <a:pt x="2603" y="12990"/>
                  </a:lnTo>
                  <a:lnTo>
                    <a:pt x="2622" y="12929"/>
                  </a:lnTo>
                  <a:lnTo>
                    <a:pt x="2647" y="12834"/>
                  </a:lnTo>
                  <a:lnTo>
                    <a:pt x="2685" y="12731"/>
                  </a:lnTo>
                  <a:lnTo>
                    <a:pt x="2710" y="12621"/>
                  </a:lnTo>
                  <a:lnTo>
                    <a:pt x="2729" y="12503"/>
                  </a:lnTo>
                  <a:lnTo>
                    <a:pt x="2773" y="12264"/>
                  </a:lnTo>
                  <a:lnTo>
                    <a:pt x="2811" y="12013"/>
                  </a:lnTo>
                  <a:lnTo>
                    <a:pt x="2849" y="11758"/>
                  </a:lnTo>
                  <a:lnTo>
                    <a:pt x="2880" y="11507"/>
                  </a:lnTo>
                  <a:lnTo>
                    <a:pt x="2924" y="11260"/>
                  </a:lnTo>
                  <a:lnTo>
                    <a:pt x="2974" y="11036"/>
                  </a:lnTo>
                  <a:lnTo>
                    <a:pt x="3031" y="10770"/>
                  </a:lnTo>
                  <a:lnTo>
                    <a:pt x="3100" y="10496"/>
                  </a:lnTo>
                  <a:lnTo>
                    <a:pt x="3182" y="10215"/>
                  </a:lnTo>
                  <a:lnTo>
                    <a:pt x="3251" y="9933"/>
                  </a:lnTo>
                  <a:lnTo>
                    <a:pt x="3289" y="9793"/>
                  </a:lnTo>
                  <a:lnTo>
                    <a:pt x="3320" y="9656"/>
                  </a:lnTo>
                  <a:lnTo>
                    <a:pt x="3358" y="9382"/>
                  </a:lnTo>
                  <a:lnTo>
                    <a:pt x="3370" y="9249"/>
                  </a:lnTo>
                  <a:lnTo>
                    <a:pt x="3377" y="9116"/>
                  </a:lnTo>
                  <a:lnTo>
                    <a:pt x="3370" y="8990"/>
                  </a:lnTo>
                  <a:lnTo>
                    <a:pt x="3358" y="8865"/>
                  </a:lnTo>
                  <a:close/>
                </a:path>
              </a:pathLst>
            </a:custGeom>
            <a:solidFill>
              <a:srgbClr val="782E0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8007" y="119535"/>
              <a:ext cx="246296" cy="41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558" y="8541"/>
                  </a:moveTo>
                  <a:lnTo>
                    <a:pt x="3538" y="8419"/>
                  </a:lnTo>
                  <a:lnTo>
                    <a:pt x="3497" y="8289"/>
                  </a:lnTo>
                  <a:lnTo>
                    <a:pt x="3442" y="8158"/>
                  </a:lnTo>
                  <a:lnTo>
                    <a:pt x="3374" y="8028"/>
                  </a:lnTo>
                  <a:lnTo>
                    <a:pt x="3197" y="7759"/>
                  </a:lnTo>
                  <a:lnTo>
                    <a:pt x="3082" y="7621"/>
                  </a:lnTo>
                  <a:lnTo>
                    <a:pt x="2959" y="7479"/>
                  </a:lnTo>
                  <a:lnTo>
                    <a:pt x="2830" y="7341"/>
                  </a:lnTo>
                  <a:lnTo>
                    <a:pt x="2701" y="7195"/>
                  </a:lnTo>
                  <a:lnTo>
                    <a:pt x="2551" y="7053"/>
                  </a:lnTo>
                  <a:lnTo>
                    <a:pt x="2402" y="6906"/>
                  </a:lnTo>
                  <a:lnTo>
                    <a:pt x="2089" y="6614"/>
                  </a:lnTo>
                  <a:lnTo>
                    <a:pt x="1762" y="6318"/>
                  </a:lnTo>
                  <a:lnTo>
                    <a:pt x="1442" y="6022"/>
                  </a:lnTo>
                  <a:lnTo>
                    <a:pt x="1129" y="5726"/>
                  </a:lnTo>
                  <a:lnTo>
                    <a:pt x="980" y="5576"/>
                  </a:lnTo>
                  <a:lnTo>
                    <a:pt x="830" y="5430"/>
                  </a:lnTo>
                  <a:lnTo>
                    <a:pt x="694" y="5284"/>
                  </a:lnTo>
                  <a:lnTo>
                    <a:pt x="571" y="5133"/>
                  </a:lnTo>
                  <a:lnTo>
                    <a:pt x="456" y="4987"/>
                  </a:lnTo>
                  <a:lnTo>
                    <a:pt x="347" y="4845"/>
                  </a:lnTo>
                  <a:lnTo>
                    <a:pt x="252" y="4699"/>
                  </a:lnTo>
                  <a:lnTo>
                    <a:pt x="170" y="4557"/>
                  </a:lnTo>
                  <a:lnTo>
                    <a:pt x="102" y="4415"/>
                  </a:lnTo>
                  <a:lnTo>
                    <a:pt x="48" y="4273"/>
                  </a:lnTo>
                  <a:lnTo>
                    <a:pt x="14" y="4134"/>
                  </a:lnTo>
                  <a:lnTo>
                    <a:pt x="0" y="3996"/>
                  </a:lnTo>
                  <a:lnTo>
                    <a:pt x="7" y="3890"/>
                  </a:lnTo>
                  <a:lnTo>
                    <a:pt x="20" y="3771"/>
                  </a:lnTo>
                  <a:lnTo>
                    <a:pt x="48" y="3649"/>
                  </a:lnTo>
                  <a:lnTo>
                    <a:pt x="88" y="3522"/>
                  </a:lnTo>
                  <a:lnTo>
                    <a:pt x="136" y="3392"/>
                  </a:lnTo>
                  <a:lnTo>
                    <a:pt x="184" y="3266"/>
                  </a:lnTo>
                  <a:lnTo>
                    <a:pt x="245" y="3139"/>
                  </a:lnTo>
                  <a:lnTo>
                    <a:pt x="299" y="3021"/>
                  </a:lnTo>
                  <a:lnTo>
                    <a:pt x="361" y="2910"/>
                  </a:lnTo>
                  <a:lnTo>
                    <a:pt x="429" y="2812"/>
                  </a:lnTo>
                  <a:lnTo>
                    <a:pt x="483" y="2729"/>
                  </a:lnTo>
                  <a:lnTo>
                    <a:pt x="537" y="2661"/>
                  </a:lnTo>
                  <a:lnTo>
                    <a:pt x="571" y="2634"/>
                  </a:lnTo>
                  <a:lnTo>
                    <a:pt x="599" y="2610"/>
                  </a:lnTo>
                  <a:lnTo>
                    <a:pt x="619" y="2594"/>
                  </a:lnTo>
                  <a:lnTo>
                    <a:pt x="646" y="2586"/>
                  </a:lnTo>
                  <a:lnTo>
                    <a:pt x="667" y="2583"/>
                  </a:lnTo>
                  <a:lnTo>
                    <a:pt x="680" y="2586"/>
                  </a:lnTo>
                  <a:lnTo>
                    <a:pt x="701" y="2594"/>
                  </a:lnTo>
                  <a:lnTo>
                    <a:pt x="714" y="2610"/>
                  </a:lnTo>
                  <a:lnTo>
                    <a:pt x="837" y="2677"/>
                  </a:lnTo>
                  <a:lnTo>
                    <a:pt x="1354" y="2977"/>
                  </a:lnTo>
                  <a:lnTo>
                    <a:pt x="1558" y="3068"/>
                  </a:lnTo>
                  <a:lnTo>
                    <a:pt x="1776" y="3171"/>
                  </a:lnTo>
                  <a:lnTo>
                    <a:pt x="1891" y="3218"/>
                  </a:lnTo>
                  <a:lnTo>
                    <a:pt x="2014" y="3274"/>
                  </a:lnTo>
                  <a:lnTo>
                    <a:pt x="2150" y="3321"/>
                  </a:lnTo>
                  <a:lnTo>
                    <a:pt x="2293" y="3368"/>
                  </a:lnTo>
                  <a:lnTo>
                    <a:pt x="2436" y="3420"/>
                  </a:lnTo>
                  <a:lnTo>
                    <a:pt x="2748" y="3507"/>
                  </a:lnTo>
                  <a:lnTo>
                    <a:pt x="2919" y="3554"/>
                  </a:lnTo>
                  <a:lnTo>
                    <a:pt x="3089" y="3593"/>
                  </a:lnTo>
                  <a:lnTo>
                    <a:pt x="3272" y="3629"/>
                  </a:lnTo>
                  <a:lnTo>
                    <a:pt x="3456" y="3661"/>
                  </a:lnTo>
                  <a:lnTo>
                    <a:pt x="3646" y="3696"/>
                  </a:lnTo>
                  <a:lnTo>
                    <a:pt x="3857" y="3724"/>
                  </a:lnTo>
                  <a:lnTo>
                    <a:pt x="4061" y="3747"/>
                  </a:lnTo>
                  <a:lnTo>
                    <a:pt x="4279" y="3763"/>
                  </a:lnTo>
                  <a:lnTo>
                    <a:pt x="4504" y="3779"/>
                  </a:lnTo>
                  <a:lnTo>
                    <a:pt x="4640" y="3767"/>
                  </a:lnTo>
                  <a:lnTo>
                    <a:pt x="4776" y="3751"/>
                  </a:lnTo>
                  <a:lnTo>
                    <a:pt x="4905" y="3732"/>
                  </a:lnTo>
                  <a:lnTo>
                    <a:pt x="5034" y="3708"/>
                  </a:lnTo>
                  <a:lnTo>
                    <a:pt x="5157" y="3680"/>
                  </a:lnTo>
                  <a:lnTo>
                    <a:pt x="5504" y="3574"/>
                  </a:lnTo>
                  <a:lnTo>
                    <a:pt x="5606" y="3530"/>
                  </a:lnTo>
                  <a:lnTo>
                    <a:pt x="5715" y="3483"/>
                  </a:lnTo>
                  <a:lnTo>
                    <a:pt x="5817" y="3435"/>
                  </a:lnTo>
                  <a:lnTo>
                    <a:pt x="5905" y="3388"/>
                  </a:lnTo>
                  <a:lnTo>
                    <a:pt x="6007" y="3329"/>
                  </a:lnTo>
                  <a:lnTo>
                    <a:pt x="6089" y="3274"/>
                  </a:lnTo>
                  <a:lnTo>
                    <a:pt x="6184" y="3214"/>
                  </a:lnTo>
                  <a:lnTo>
                    <a:pt x="6266" y="3151"/>
                  </a:lnTo>
                  <a:lnTo>
                    <a:pt x="6354" y="3092"/>
                  </a:lnTo>
                  <a:lnTo>
                    <a:pt x="6429" y="3021"/>
                  </a:lnTo>
                  <a:lnTo>
                    <a:pt x="6511" y="2954"/>
                  </a:lnTo>
                  <a:lnTo>
                    <a:pt x="6585" y="2883"/>
                  </a:lnTo>
                  <a:lnTo>
                    <a:pt x="6728" y="2737"/>
                  </a:lnTo>
                  <a:lnTo>
                    <a:pt x="6871" y="2586"/>
                  </a:lnTo>
                  <a:lnTo>
                    <a:pt x="7007" y="2429"/>
                  </a:lnTo>
                  <a:lnTo>
                    <a:pt x="7137" y="2271"/>
                  </a:lnTo>
                  <a:lnTo>
                    <a:pt x="7252" y="2109"/>
                  </a:lnTo>
                  <a:lnTo>
                    <a:pt x="7381" y="1943"/>
                  </a:lnTo>
                  <a:lnTo>
                    <a:pt x="7538" y="1891"/>
                  </a:lnTo>
                  <a:lnTo>
                    <a:pt x="7688" y="1848"/>
                  </a:lnTo>
                  <a:lnTo>
                    <a:pt x="7830" y="1801"/>
                  </a:lnTo>
                  <a:lnTo>
                    <a:pt x="7960" y="1749"/>
                  </a:lnTo>
                  <a:lnTo>
                    <a:pt x="8075" y="1702"/>
                  </a:lnTo>
                  <a:lnTo>
                    <a:pt x="8184" y="1655"/>
                  </a:lnTo>
                  <a:lnTo>
                    <a:pt x="8293" y="1603"/>
                  </a:lnTo>
                  <a:lnTo>
                    <a:pt x="8381" y="1556"/>
                  </a:lnTo>
                  <a:lnTo>
                    <a:pt x="8477" y="1508"/>
                  </a:lnTo>
                  <a:lnTo>
                    <a:pt x="8558" y="1457"/>
                  </a:lnTo>
                  <a:lnTo>
                    <a:pt x="8640" y="1410"/>
                  </a:lnTo>
                  <a:lnTo>
                    <a:pt x="8715" y="1358"/>
                  </a:lnTo>
                  <a:lnTo>
                    <a:pt x="8858" y="1260"/>
                  </a:lnTo>
                  <a:lnTo>
                    <a:pt x="8987" y="1157"/>
                  </a:lnTo>
                  <a:lnTo>
                    <a:pt x="9123" y="1058"/>
                  </a:lnTo>
                  <a:lnTo>
                    <a:pt x="9259" y="956"/>
                  </a:lnTo>
                  <a:lnTo>
                    <a:pt x="9402" y="857"/>
                  </a:lnTo>
                  <a:lnTo>
                    <a:pt x="9565" y="754"/>
                  </a:lnTo>
                  <a:lnTo>
                    <a:pt x="9654" y="707"/>
                  </a:lnTo>
                  <a:lnTo>
                    <a:pt x="9844" y="604"/>
                  </a:lnTo>
                  <a:lnTo>
                    <a:pt x="10075" y="509"/>
                  </a:lnTo>
                  <a:lnTo>
                    <a:pt x="10198" y="454"/>
                  </a:lnTo>
                  <a:lnTo>
                    <a:pt x="10334" y="407"/>
                  </a:lnTo>
                  <a:lnTo>
                    <a:pt x="10484" y="359"/>
                  </a:lnTo>
                  <a:lnTo>
                    <a:pt x="10593" y="355"/>
                  </a:lnTo>
                  <a:lnTo>
                    <a:pt x="10695" y="344"/>
                  </a:lnTo>
                  <a:lnTo>
                    <a:pt x="10939" y="296"/>
                  </a:lnTo>
                  <a:lnTo>
                    <a:pt x="11205" y="237"/>
                  </a:lnTo>
                  <a:lnTo>
                    <a:pt x="11477" y="170"/>
                  </a:lnTo>
                  <a:lnTo>
                    <a:pt x="11627" y="138"/>
                  </a:lnTo>
                  <a:lnTo>
                    <a:pt x="11783" y="107"/>
                  </a:lnTo>
                  <a:lnTo>
                    <a:pt x="11946" y="75"/>
                  </a:lnTo>
                  <a:lnTo>
                    <a:pt x="12110" y="51"/>
                  </a:lnTo>
                  <a:lnTo>
                    <a:pt x="12286" y="28"/>
                  </a:lnTo>
                  <a:lnTo>
                    <a:pt x="12463" y="12"/>
                  </a:lnTo>
                  <a:lnTo>
                    <a:pt x="12647" y="4"/>
                  </a:lnTo>
                  <a:lnTo>
                    <a:pt x="12838" y="0"/>
                  </a:lnTo>
                  <a:lnTo>
                    <a:pt x="13035" y="8"/>
                  </a:lnTo>
                  <a:lnTo>
                    <a:pt x="13232" y="28"/>
                  </a:lnTo>
                  <a:lnTo>
                    <a:pt x="13436" y="59"/>
                  </a:lnTo>
                  <a:lnTo>
                    <a:pt x="13654" y="99"/>
                  </a:lnTo>
                  <a:lnTo>
                    <a:pt x="13872" y="150"/>
                  </a:lnTo>
                  <a:lnTo>
                    <a:pt x="14096" y="221"/>
                  </a:lnTo>
                  <a:lnTo>
                    <a:pt x="14334" y="300"/>
                  </a:lnTo>
                  <a:lnTo>
                    <a:pt x="14566" y="403"/>
                  </a:lnTo>
                  <a:lnTo>
                    <a:pt x="14817" y="521"/>
                  </a:lnTo>
                  <a:lnTo>
                    <a:pt x="15062" y="656"/>
                  </a:lnTo>
                  <a:lnTo>
                    <a:pt x="15321" y="810"/>
                  </a:lnTo>
                  <a:lnTo>
                    <a:pt x="15579" y="987"/>
                  </a:lnTo>
                  <a:lnTo>
                    <a:pt x="15851" y="1185"/>
                  </a:lnTo>
                  <a:lnTo>
                    <a:pt x="16123" y="1406"/>
                  </a:lnTo>
                  <a:lnTo>
                    <a:pt x="16402" y="1651"/>
                  </a:lnTo>
                  <a:lnTo>
                    <a:pt x="16695" y="1915"/>
                  </a:lnTo>
                  <a:lnTo>
                    <a:pt x="17103" y="2314"/>
                  </a:lnTo>
                  <a:lnTo>
                    <a:pt x="17511" y="2709"/>
                  </a:lnTo>
                  <a:lnTo>
                    <a:pt x="17926" y="3104"/>
                  </a:lnTo>
                  <a:lnTo>
                    <a:pt x="18334" y="3499"/>
                  </a:lnTo>
                  <a:lnTo>
                    <a:pt x="18532" y="3704"/>
                  </a:lnTo>
                  <a:lnTo>
                    <a:pt x="18736" y="3905"/>
                  </a:lnTo>
                  <a:lnTo>
                    <a:pt x="18933" y="4111"/>
                  </a:lnTo>
                  <a:lnTo>
                    <a:pt x="19314" y="4521"/>
                  </a:lnTo>
                  <a:lnTo>
                    <a:pt x="19682" y="4948"/>
                  </a:lnTo>
                  <a:lnTo>
                    <a:pt x="19858" y="5165"/>
                  </a:lnTo>
                  <a:lnTo>
                    <a:pt x="20035" y="5386"/>
                  </a:lnTo>
                  <a:lnTo>
                    <a:pt x="20199" y="5611"/>
                  </a:lnTo>
                  <a:lnTo>
                    <a:pt x="20348" y="5844"/>
                  </a:lnTo>
                  <a:lnTo>
                    <a:pt x="20498" y="6073"/>
                  </a:lnTo>
                  <a:lnTo>
                    <a:pt x="20641" y="6314"/>
                  </a:lnTo>
                  <a:lnTo>
                    <a:pt x="20777" y="6555"/>
                  </a:lnTo>
                  <a:lnTo>
                    <a:pt x="20906" y="6804"/>
                  </a:lnTo>
                  <a:lnTo>
                    <a:pt x="21022" y="7057"/>
                  </a:lnTo>
                  <a:lnTo>
                    <a:pt x="21131" y="7317"/>
                  </a:lnTo>
                  <a:lnTo>
                    <a:pt x="21226" y="7582"/>
                  </a:lnTo>
                  <a:lnTo>
                    <a:pt x="21314" y="7854"/>
                  </a:lnTo>
                  <a:lnTo>
                    <a:pt x="21389" y="8135"/>
                  </a:lnTo>
                  <a:lnTo>
                    <a:pt x="21450" y="8419"/>
                  </a:lnTo>
                  <a:lnTo>
                    <a:pt x="21512" y="8711"/>
                  </a:lnTo>
                  <a:lnTo>
                    <a:pt x="21552" y="9011"/>
                  </a:lnTo>
                  <a:lnTo>
                    <a:pt x="21580" y="9319"/>
                  </a:lnTo>
                  <a:lnTo>
                    <a:pt x="21593" y="9528"/>
                  </a:lnTo>
                  <a:lnTo>
                    <a:pt x="21600" y="9738"/>
                  </a:lnTo>
                  <a:lnTo>
                    <a:pt x="21593" y="9959"/>
                  </a:lnTo>
                  <a:lnTo>
                    <a:pt x="21580" y="10180"/>
                  </a:lnTo>
                  <a:lnTo>
                    <a:pt x="21552" y="10409"/>
                  </a:lnTo>
                  <a:lnTo>
                    <a:pt x="21518" y="10646"/>
                  </a:lnTo>
                  <a:lnTo>
                    <a:pt x="21471" y="10883"/>
                  </a:lnTo>
                  <a:lnTo>
                    <a:pt x="21423" y="11128"/>
                  </a:lnTo>
                  <a:lnTo>
                    <a:pt x="21369" y="11373"/>
                  </a:lnTo>
                  <a:lnTo>
                    <a:pt x="21294" y="11617"/>
                  </a:lnTo>
                  <a:lnTo>
                    <a:pt x="21226" y="11870"/>
                  </a:lnTo>
                  <a:lnTo>
                    <a:pt x="21144" y="12123"/>
                  </a:lnTo>
                  <a:lnTo>
                    <a:pt x="21056" y="12372"/>
                  </a:lnTo>
                  <a:lnTo>
                    <a:pt x="20961" y="12628"/>
                  </a:lnTo>
                  <a:lnTo>
                    <a:pt x="20865" y="12881"/>
                  </a:lnTo>
                  <a:lnTo>
                    <a:pt x="20756" y="13134"/>
                  </a:lnTo>
                  <a:lnTo>
                    <a:pt x="20539" y="13631"/>
                  </a:lnTo>
                  <a:lnTo>
                    <a:pt x="20416" y="13880"/>
                  </a:lnTo>
                  <a:lnTo>
                    <a:pt x="20294" y="14125"/>
                  </a:lnTo>
                  <a:lnTo>
                    <a:pt x="20165" y="14362"/>
                  </a:lnTo>
                  <a:lnTo>
                    <a:pt x="20042" y="14599"/>
                  </a:lnTo>
                  <a:lnTo>
                    <a:pt x="19906" y="14832"/>
                  </a:lnTo>
                  <a:lnTo>
                    <a:pt x="19770" y="15057"/>
                  </a:lnTo>
                  <a:lnTo>
                    <a:pt x="19634" y="15278"/>
                  </a:lnTo>
                  <a:lnTo>
                    <a:pt x="19498" y="15495"/>
                  </a:lnTo>
                  <a:lnTo>
                    <a:pt x="19355" y="15700"/>
                  </a:lnTo>
                  <a:lnTo>
                    <a:pt x="19226" y="15902"/>
                  </a:lnTo>
                  <a:lnTo>
                    <a:pt x="19083" y="16095"/>
                  </a:lnTo>
                  <a:lnTo>
                    <a:pt x="18940" y="16277"/>
                  </a:lnTo>
                  <a:lnTo>
                    <a:pt x="18804" y="16455"/>
                  </a:lnTo>
                  <a:lnTo>
                    <a:pt x="18661" y="16621"/>
                  </a:lnTo>
                  <a:lnTo>
                    <a:pt x="18477" y="16838"/>
                  </a:lnTo>
                  <a:lnTo>
                    <a:pt x="18294" y="17059"/>
                  </a:lnTo>
                  <a:lnTo>
                    <a:pt x="18096" y="17280"/>
                  </a:lnTo>
                  <a:lnTo>
                    <a:pt x="17484" y="17943"/>
                  </a:lnTo>
                  <a:lnTo>
                    <a:pt x="17273" y="18161"/>
                  </a:lnTo>
                  <a:lnTo>
                    <a:pt x="17049" y="18378"/>
                  </a:lnTo>
                  <a:lnTo>
                    <a:pt x="16831" y="18587"/>
                  </a:lnTo>
                  <a:lnTo>
                    <a:pt x="16600" y="18800"/>
                  </a:lnTo>
                  <a:lnTo>
                    <a:pt x="16362" y="19006"/>
                  </a:lnTo>
                  <a:lnTo>
                    <a:pt x="16130" y="19211"/>
                  </a:lnTo>
                  <a:lnTo>
                    <a:pt x="15879" y="19408"/>
                  </a:lnTo>
                  <a:lnTo>
                    <a:pt x="15634" y="19598"/>
                  </a:lnTo>
                  <a:lnTo>
                    <a:pt x="15382" y="19784"/>
                  </a:lnTo>
                  <a:lnTo>
                    <a:pt x="15117" y="19969"/>
                  </a:lnTo>
                  <a:lnTo>
                    <a:pt x="14858" y="20143"/>
                  </a:lnTo>
                  <a:lnTo>
                    <a:pt x="14586" y="20309"/>
                  </a:lnTo>
                  <a:lnTo>
                    <a:pt x="14321" y="20467"/>
                  </a:lnTo>
                  <a:lnTo>
                    <a:pt x="14042" y="20617"/>
                  </a:lnTo>
                  <a:lnTo>
                    <a:pt x="13756" y="20759"/>
                  </a:lnTo>
                  <a:lnTo>
                    <a:pt x="13463" y="20893"/>
                  </a:lnTo>
                  <a:lnTo>
                    <a:pt x="13178" y="21016"/>
                  </a:lnTo>
                  <a:lnTo>
                    <a:pt x="12878" y="21130"/>
                  </a:lnTo>
                  <a:lnTo>
                    <a:pt x="12579" y="21229"/>
                  </a:lnTo>
                  <a:lnTo>
                    <a:pt x="12273" y="21324"/>
                  </a:lnTo>
                  <a:lnTo>
                    <a:pt x="11960" y="21403"/>
                  </a:lnTo>
                  <a:lnTo>
                    <a:pt x="11640" y="21466"/>
                  </a:lnTo>
                  <a:lnTo>
                    <a:pt x="11320" y="21517"/>
                  </a:lnTo>
                  <a:lnTo>
                    <a:pt x="10994" y="21561"/>
                  </a:lnTo>
                  <a:lnTo>
                    <a:pt x="10667" y="21588"/>
                  </a:lnTo>
                  <a:lnTo>
                    <a:pt x="10334" y="21596"/>
                  </a:lnTo>
                  <a:lnTo>
                    <a:pt x="9960" y="21600"/>
                  </a:lnTo>
                  <a:lnTo>
                    <a:pt x="9592" y="21596"/>
                  </a:lnTo>
                  <a:lnTo>
                    <a:pt x="9218" y="21580"/>
                  </a:lnTo>
                  <a:lnTo>
                    <a:pt x="8865" y="21561"/>
                  </a:lnTo>
                  <a:lnTo>
                    <a:pt x="8518" y="21537"/>
                  </a:lnTo>
                  <a:lnTo>
                    <a:pt x="8171" y="21497"/>
                  </a:lnTo>
                  <a:lnTo>
                    <a:pt x="7837" y="21454"/>
                  </a:lnTo>
                  <a:lnTo>
                    <a:pt x="7504" y="21407"/>
                  </a:lnTo>
                  <a:lnTo>
                    <a:pt x="6864" y="21288"/>
                  </a:lnTo>
                  <a:lnTo>
                    <a:pt x="6551" y="21217"/>
                  </a:lnTo>
                  <a:lnTo>
                    <a:pt x="6245" y="21142"/>
                  </a:lnTo>
                  <a:lnTo>
                    <a:pt x="5946" y="21055"/>
                  </a:lnTo>
                  <a:lnTo>
                    <a:pt x="5653" y="20968"/>
                  </a:lnTo>
                  <a:lnTo>
                    <a:pt x="5368" y="20869"/>
                  </a:lnTo>
                  <a:lnTo>
                    <a:pt x="5082" y="20767"/>
                  </a:lnTo>
                  <a:lnTo>
                    <a:pt x="4817" y="20660"/>
                  </a:lnTo>
                  <a:lnTo>
                    <a:pt x="4545" y="20542"/>
                  </a:lnTo>
                  <a:lnTo>
                    <a:pt x="4279" y="20419"/>
                  </a:lnTo>
                  <a:lnTo>
                    <a:pt x="4027" y="20293"/>
                  </a:lnTo>
                  <a:lnTo>
                    <a:pt x="3769" y="20159"/>
                  </a:lnTo>
                  <a:lnTo>
                    <a:pt x="3531" y="20020"/>
                  </a:lnTo>
                  <a:lnTo>
                    <a:pt x="3286" y="19874"/>
                  </a:lnTo>
                  <a:lnTo>
                    <a:pt x="3055" y="19724"/>
                  </a:lnTo>
                  <a:lnTo>
                    <a:pt x="2823" y="19570"/>
                  </a:lnTo>
                  <a:lnTo>
                    <a:pt x="2606" y="19408"/>
                  </a:lnTo>
                  <a:lnTo>
                    <a:pt x="2395" y="19243"/>
                  </a:lnTo>
                  <a:lnTo>
                    <a:pt x="2177" y="19069"/>
                  </a:lnTo>
                  <a:lnTo>
                    <a:pt x="1980" y="18891"/>
                  </a:lnTo>
                  <a:lnTo>
                    <a:pt x="1782" y="18709"/>
                  </a:lnTo>
                  <a:lnTo>
                    <a:pt x="1585" y="18520"/>
                  </a:lnTo>
                  <a:lnTo>
                    <a:pt x="1401" y="18326"/>
                  </a:lnTo>
                  <a:lnTo>
                    <a:pt x="1306" y="18165"/>
                  </a:lnTo>
                  <a:lnTo>
                    <a:pt x="1231" y="18003"/>
                  </a:lnTo>
                  <a:lnTo>
                    <a:pt x="1157" y="17849"/>
                  </a:lnTo>
                  <a:lnTo>
                    <a:pt x="1109" y="17695"/>
                  </a:lnTo>
                  <a:lnTo>
                    <a:pt x="1089" y="17620"/>
                  </a:lnTo>
                  <a:lnTo>
                    <a:pt x="1068" y="17541"/>
                  </a:lnTo>
                  <a:lnTo>
                    <a:pt x="1061" y="17466"/>
                  </a:lnTo>
                  <a:lnTo>
                    <a:pt x="1041" y="17387"/>
                  </a:lnTo>
                  <a:lnTo>
                    <a:pt x="1041" y="17308"/>
                  </a:lnTo>
                  <a:lnTo>
                    <a:pt x="1034" y="17233"/>
                  </a:lnTo>
                  <a:lnTo>
                    <a:pt x="1041" y="17150"/>
                  </a:lnTo>
                  <a:lnTo>
                    <a:pt x="1054" y="17075"/>
                  </a:lnTo>
                  <a:lnTo>
                    <a:pt x="1061" y="16992"/>
                  </a:lnTo>
                  <a:lnTo>
                    <a:pt x="1075" y="16913"/>
                  </a:lnTo>
                  <a:lnTo>
                    <a:pt x="1095" y="16826"/>
                  </a:lnTo>
                  <a:lnTo>
                    <a:pt x="1123" y="16743"/>
                  </a:lnTo>
                  <a:lnTo>
                    <a:pt x="1150" y="16656"/>
                  </a:lnTo>
                  <a:lnTo>
                    <a:pt x="1177" y="16565"/>
                  </a:lnTo>
                  <a:lnTo>
                    <a:pt x="1218" y="16478"/>
                  </a:lnTo>
                  <a:lnTo>
                    <a:pt x="1259" y="16388"/>
                  </a:lnTo>
                  <a:lnTo>
                    <a:pt x="1354" y="16198"/>
                  </a:lnTo>
                  <a:lnTo>
                    <a:pt x="1476" y="15993"/>
                  </a:lnTo>
                  <a:lnTo>
                    <a:pt x="1619" y="15783"/>
                  </a:lnTo>
                  <a:lnTo>
                    <a:pt x="1776" y="15554"/>
                  </a:lnTo>
                  <a:lnTo>
                    <a:pt x="1844" y="15479"/>
                  </a:lnTo>
                  <a:lnTo>
                    <a:pt x="1912" y="15392"/>
                  </a:lnTo>
                  <a:lnTo>
                    <a:pt x="1959" y="15306"/>
                  </a:lnTo>
                  <a:lnTo>
                    <a:pt x="1993" y="15215"/>
                  </a:lnTo>
                  <a:lnTo>
                    <a:pt x="2034" y="15120"/>
                  </a:lnTo>
                  <a:lnTo>
                    <a:pt x="2055" y="15025"/>
                  </a:lnTo>
                  <a:lnTo>
                    <a:pt x="2075" y="14927"/>
                  </a:lnTo>
                  <a:lnTo>
                    <a:pt x="2089" y="14824"/>
                  </a:lnTo>
                  <a:lnTo>
                    <a:pt x="2109" y="14626"/>
                  </a:lnTo>
                  <a:lnTo>
                    <a:pt x="2123" y="14433"/>
                  </a:lnTo>
                  <a:lnTo>
                    <a:pt x="2136" y="14334"/>
                  </a:lnTo>
                  <a:lnTo>
                    <a:pt x="2150" y="14239"/>
                  </a:lnTo>
                  <a:lnTo>
                    <a:pt x="2163" y="14153"/>
                  </a:lnTo>
                  <a:lnTo>
                    <a:pt x="2197" y="14062"/>
                  </a:lnTo>
                  <a:lnTo>
                    <a:pt x="2245" y="13999"/>
                  </a:lnTo>
                  <a:lnTo>
                    <a:pt x="2299" y="13935"/>
                  </a:lnTo>
                  <a:lnTo>
                    <a:pt x="2367" y="13888"/>
                  </a:lnTo>
                  <a:lnTo>
                    <a:pt x="2429" y="13845"/>
                  </a:lnTo>
                  <a:lnTo>
                    <a:pt x="2558" y="13766"/>
                  </a:lnTo>
                  <a:lnTo>
                    <a:pt x="2694" y="13702"/>
                  </a:lnTo>
                  <a:lnTo>
                    <a:pt x="2878" y="13596"/>
                  </a:lnTo>
                  <a:lnTo>
                    <a:pt x="2932" y="13552"/>
                  </a:lnTo>
                  <a:lnTo>
                    <a:pt x="2980" y="13501"/>
                  </a:lnTo>
                  <a:lnTo>
                    <a:pt x="3034" y="13446"/>
                  </a:lnTo>
                  <a:lnTo>
                    <a:pt x="3068" y="13379"/>
                  </a:lnTo>
                  <a:lnTo>
                    <a:pt x="3102" y="13307"/>
                  </a:lnTo>
                  <a:lnTo>
                    <a:pt x="3129" y="13197"/>
                  </a:lnTo>
                  <a:lnTo>
                    <a:pt x="3150" y="13078"/>
                  </a:lnTo>
                  <a:lnTo>
                    <a:pt x="3157" y="12952"/>
                  </a:lnTo>
                  <a:lnTo>
                    <a:pt x="3157" y="12818"/>
                  </a:lnTo>
                  <a:lnTo>
                    <a:pt x="3143" y="12518"/>
                  </a:lnTo>
                  <a:lnTo>
                    <a:pt x="3116" y="12206"/>
                  </a:lnTo>
                  <a:lnTo>
                    <a:pt x="3089" y="11882"/>
                  </a:lnTo>
                  <a:lnTo>
                    <a:pt x="3068" y="11558"/>
                  </a:lnTo>
                  <a:lnTo>
                    <a:pt x="3061" y="11400"/>
                  </a:lnTo>
                  <a:lnTo>
                    <a:pt x="3068" y="11242"/>
                  </a:lnTo>
                  <a:lnTo>
                    <a:pt x="3082" y="11092"/>
                  </a:lnTo>
                  <a:lnTo>
                    <a:pt x="3102" y="10946"/>
                  </a:lnTo>
                  <a:lnTo>
                    <a:pt x="3129" y="10808"/>
                  </a:lnTo>
                  <a:lnTo>
                    <a:pt x="3157" y="10662"/>
                  </a:lnTo>
                  <a:lnTo>
                    <a:pt x="3204" y="10512"/>
                  </a:lnTo>
                  <a:lnTo>
                    <a:pt x="3245" y="10358"/>
                  </a:lnTo>
                  <a:lnTo>
                    <a:pt x="3334" y="10042"/>
                  </a:lnTo>
                  <a:lnTo>
                    <a:pt x="3429" y="9726"/>
                  </a:lnTo>
                  <a:lnTo>
                    <a:pt x="3470" y="9568"/>
                  </a:lnTo>
                  <a:lnTo>
                    <a:pt x="3510" y="9414"/>
                  </a:lnTo>
                  <a:lnTo>
                    <a:pt x="3544" y="9260"/>
                  </a:lnTo>
                  <a:lnTo>
                    <a:pt x="3565" y="9106"/>
                  </a:lnTo>
                  <a:lnTo>
                    <a:pt x="3578" y="8960"/>
                  </a:lnTo>
                  <a:lnTo>
                    <a:pt x="3585" y="8814"/>
                  </a:lnTo>
                  <a:lnTo>
                    <a:pt x="3578" y="8676"/>
                  </a:lnTo>
                  <a:lnTo>
                    <a:pt x="3558" y="8541"/>
                  </a:lnTo>
                  <a:close/>
                </a:path>
              </a:pathLst>
            </a:custGeom>
            <a:solidFill>
              <a:srgbClr val="873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655909" y="126301"/>
              <a:ext cx="225223" cy="395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33" y="8183"/>
                  </a:moveTo>
                  <a:lnTo>
                    <a:pt x="3796" y="8059"/>
                  </a:lnTo>
                  <a:lnTo>
                    <a:pt x="3752" y="7940"/>
                  </a:lnTo>
                  <a:lnTo>
                    <a:pt x="3685" y="7821"/>
                  </a:lnTo>
                  <a:lnTo>
                    <a:pt x="3596" y="7694"/>
                  </a:lnTo>
                  <a:lnTo>
                    <a:pt x="3508" y="7571"/>
                  </a:lnTo>
                  <a:lnTo>
                    <a:pt x="3397" y="7444"/>
                  </a:lnTo>
                  <a:lnTo>
                    <a:pt x="3271" y="7312"/>
                  </a:lnTo>
                  <a:lnTo>
                    <a:pt x="3145" y="7185"/>
                  </a:lnTo>
                  <a:lnTo>
                    <a:pt x="3004" y="7058"/>
                  </a:lnTo>
                  <a:lnTo>
                    <a:pt x="2849" y="6926"/>
                  </a:lnTo>
                  <a:lnTo>
                    <a:pt x="2694" y="6791"/>
                  </a:lnTo>
                  <a:lnTo>
                    <a:pt x="2531" y="6659"/>
                  </a:lnTo>
                  <a:lnTo>
                    <a:pt x="2198" y="6388"/>
                  </a:lnTo>
                  <a:lnTo>
                    <a:pt x="1850" y="6117"/>
                  </a:lnTo>
                  <a:lnTo>
                    <a:pt x="1517" y="5851"/>
                  </a:lnTo>
                  <a:lnTo>
                    <a:pt x="1184" y="5576"/>
                  </a:lnTo>
                  <a:lnTo>
                    <a:pt x="1029" y="5440"/>
                  </a:lnTo>
                  <a:lnTo>
                    <a:pt x="733" y="5169"/>
                  </a:lnTo>
                  <a:lnTo>
                    <a:pt x="599" y="5029"/>
                  </a:lnTo>
                  <a:lnTo>
                    <a:pt x="481" y="4898"/>
                  </a:lnTo>
                  <a:lnTo>
                    <a:pt x="363" y="4763"/>
                  </a:lnTo>
                  <a:lnTo>
                    <a:pt x="259" y="4627"/>
                  </a:lnTo>
                  <a:lnTo>
                    <a:pt x="178" y="4496"/>
                  </a:lnTo>
                  <a:lnTo>
                    <a:pt x="111" y="4364"/>
                  </a:lnTo>
                  <a:lnTo>
                    <a:pt x="52" y="4233"/>
                  </a:lnTo>
                  <a:lnTo>
                    <a:pt x="22" y="4102"/>
                  </a:lnTo>
                  <a:lnTo>
                    <a:pt x="0" y="3970"/>
                  </a:lnTo>
                  <a:lnTo>
                    <a:pt x="7" y="3863"/>
                  </a:lnTo>
                  <a:lnTo>
                    <a:pt x="22" y="3757"/>
                  </a:lnTo>
                  <a:lnTo>
                    <a:pt x="44" y="3638"/>
                  </a:lnTo>
                  <a:lnTo>
                    <a:pt x="74" y="3514"/>
                  </a:lnTo>
                  <a:lnTo>
                    <a:pt x="118" y="3391"/>
                  </a:lnTo>
                  <a:lnTo>
                    <a:pt x="155" y="3276"/>
                  </a:lnTo>
                  <a:lnTo>
                    <a:pt x="200" y="3157"/>
                  </a:lnTo>
                  <a:lnTo>
                    <a:pt x="252" y="3046"/>
                  </a:lnTo>
                  <a:lnTo>
                    <a:pt x="311" y="2944"/>
                  </a:lnTo>
                  <a:lnTo>
                    <a:pt x="363" y="2853"/>
                  </a:lnTo>
                  <a:lnTo>
                    <a:pt x="414" y="2771"/>
                  </a:lnTo>
                  <a:lnTo>
                    <a:pt x="474" y="2710"/>
                  </a:lnTo>
                  <a:lnTo>
                    <a:pt x="496" y="2685"/>
                  </a:lnTo>
                  <a:lnTo>
                    <a:pt x="525" y="2660"/>
                  </a:lnTo>
                  <a:lnTo>
                    <a:pt x="548" y="2644"/>
                  </a:lnTo>
                  <a:lnTo>
                    <a:pt x="570" y="2632"/>
                  </a:lnTo>
                  <a:lnTo>
                    <a:pt x="592" y="2628"/>
                  </a:lnTo>
                  <a:lnTo>
                    <a:pt x="614" y="2628"/>
                  </a:lnTo>
                  <a:lnTo>
                    <a:pt x="644" y="2632"/>
                  </a:lnTo>
                  <a:lnTo>
                    <a:pt x="666" y="2644"/>
                  </a:lnTo>
                  <a:lnTo>
                    <a:pt x="688" y="2644"/>
                  </a:lnTo>
                  <a:lnTo>
                    <a:pt x="725" y="2648"/>
                  </a:lnTo>
                  <a:lnTo>
                    <a:pt x="762" y="2660"/>
                  </a:lnTo>
                  <a:lnTo>
                    <a:pt x="814" y="2677"/>
                  </a:lnTo>
                  <a:lnTo>
                    <a:pt x="910" y="2718"/>
                  </a:lnTo>
                  <a:lnTo>
                    <a:pt x="1036" y="2771"/>
                  </a:lnTo>
                  <a:lnTo>
                    <a:pt x="1191" y="2841"/>
                  </a:lnTo>
                  <a:lnTo>
                    <a:pt x="1354" y="2915"/>
                  </a:lnTo>
                  <a:lnTo>
                    <a:pt x="1547" y="3001"/>
                  </a:lnTo>
                  <a:lnTo>
                    <a:pt x="1761" y="3083"/>
                  </a:lnTo>
                  <a:lnTo>
                    <a:pt x="1998" y="3174"/>
                  </a:lnTo>
                  <a:lnTo>
                    <a:pt x="2272" y="3260"/>
                  </a:lnTo>
                  <a:lnTo>
                    <a:pt x="2412" y="3305"/>
                  </a:lnTo>
                  <a:lnTo>
                    <a:pt x="2553" y="3342"/>
                  </a:lnTo>
                  <a:lnTo>
                    <a:pt x="2708" y="3383"/>
                  </a:lnTo>
                  <a:lnTo>
                    <a:pt x="2871" y="3416"/>
                  </a:lnTo>
                  <a:lnTo>
                    <a:pt x="3041" y="3457"/>
                  </a:lnTo>
                  <a:lnTo>
                    <a:pt x="3212" y="3486"/>
                  </a:lnTo>
                  <a:lnTo>
                    <a:pt x="3397" y="3519"/>
                  </a:lnTo>
                  <a:lnTo>
                    <a:pt x="3582" y="3543"/>
                  </a:lnTo>
                  <a:lnTo>
                    <a:pt x="3781" y="3564"/>
                  </a:lnTo>
                  <a:lnTo>
                    <a:pt x="3981" y="3588"/>
                  </a:lnTo>
                  <a:lnTo>
                    <a:pt x="4410" y="3613"/>
                  </a:lnTo>
                  <a:lnTo>
                    <a:pt x="4558" y="3605"/>
                  </a:lnTo>
                  <a:lnTo>
                    <a:pt x="4699" y="3588"/>
                  </a:lnTo>
                  <a:lnTo>
                    <a:pt x="4839" y="3564"/>
                  </a:lnTo>
                  <a:lnTo>
                    <a:pt x="4973" y="3543"/>
                  </a:lnTo>
                  <a:lnTo>
                    <a:pt x="5106" y="3514"/>
                  </a:lnTo>
                  <a:lnTo>
                    <a:pt x="5224" y="3486"/>
                  </a:lnTo>
                  <a:lnTo>
                    <a:pt x="5350" y="3453"/>
                  </a:lnTo>
                  <a:lnTo>
                    <a:pt x="5468" y="3412"/>
                  </a:lnTo>
                  <a:lnTo>
                    <a:pt x="5572" y="3371"/>
                  </a:lnTo>
                  <a:lnTo>
                    <a:pt x="5690" y="3326"/>
                  </a:lnTo>
                  <a:lnTo>
                    <a:pt x="5794" y="3280"/>
                  </a:lnTo>
                  <a:lnTo>
                    <a:pt x="6001" y="3174"/>
                  </a:lnTo>
                  <a:lnTo>
                    <a:pt x="6090" y="3116"/>
                  </a:lnTo>
                  <a:lnTo>
                    <a:pt x="6186" y="3059"/>
                  </a:lnTo>
                  <a:lnTo>
                    <a:pt x="6275" y="2997"/>
                  </a:lnTo>
                  <a:lnTo>
                    <a:pt x="6453" y="2866"/>
                  </a:lnTo>
                  <a:lnTo>
                    <a:pt x="6615" y="2726"/>
                  </a:lnTo>
                  <a:lnTo>
                    <a:pt x="6778" y="2582"/>
                  </a:lnTo>
                  <a:lnTo>
                    <a:pt x="6926" y="2431"/>
                  </a:lnTo>
                  <a:lnTo>
                    <a:pt x="7074" y="2275"/>
                  </a:lnTo>
                  <a:lnTo>
                    <a:pt x="7222" y="2114"/>
                  </a:lnTo>
                  <a:lnTo>
                    <a:pt x="7355" y="1954"/>
                  </a:lnTo>
                  <a:lnTo>
                    <a:pt x="7496" y="1790"/>
                  </a:lnTo>
                  <a:lnTo>
                    <a:pt x="7651" y="1741"/>
                  </a:lnTo>
                  <a:lnTo>
                    <a:pt x="7799" y="1696"/>
                  </a:lnTo>
                  <a:lnTo>
                    <a:pt x="7940" y="1650"/>
                  </a:lnTo>
                  <a:lnTo>
                    <a:pt x="8177" y="1552"/>
                  </a:lnTo>
                  <a:lnTo>
                    <a:pt x="8295" y="1507"/>
                  </a:lnTo>
                  <a:lnTo>
                    <a:pt x="8488" y="1408"/>
                  </a:lnTo>
                  <a:lnTo>
                    <a:pt x="8665" y="1318"/>
                  </a:lnTo>
                  <a:lnTo>
                    <a:pt x="8828" y="1219"/>
                  </a:lnTo>
                  <a:lnTo>
                    <a:pt x="8961" y="1121"/>
                  </a:lnTo>
                  <a:lnTo>
                    <a:pt x="9102" y="1026"/>
                  </a:lnTo>
                  <a:lnTo>
                    <a:pt x="9235" y="932"/>
                  </a:lnTo>
                  <a:lnTo>
                    <a:pt x="9376" y="833"/>
                  </a:lnTo>
                  <a:lnTo>
                    <a:pt x="9516" y="743"/>
                  </a:lnTo>
                  <a:lnTo>
                    <a:pt x="9679" y="645"/>
                  </a:lnTo>
                  <a:lnTo>
                    <a:pt x="9775" y="599"/>
                  </a:lnTo>
                  <a:lnTo>
                    <a:pt x="9864" y="550"/>
                  </a:lnTo>
                  <a:lnTo>
                    <a:pt x="9968" y="505"/>
                  </a:lnTo>
                  <a:lnTo>
                    <a:pt x="10079" y="460"/>
                  </a:lnTo>
                  <a:lnTo>
                    <a:pt x="10190" y="419"/>
                  </a:lnTo>
                  <a:lnTo>
                    <a:pt x="10315" y="370"/>
                  </a:lnTo>
                  <a:lnTo>
                    <a:pt x="10449" y="324"/>
                  </a:lnTo>
                  <a:lnTo>
                    <a:pt x="10582" y="283"/>
                  </a:lnTo>
                  <a:lnTo>
                    <a:pt x="10693" y="279"/>
                  </a:lnTo>
                  <a:lnTo>
                    <a:pt x="10915" y="255"/>
                  </a:lnTo>
                  <a:lnTo>
                    <a:pt x="11040" y="230"/>
                  </a:lnTo>
                  <a:lnTo>
                    <a:pt x="11292" y="185"/>
                  </a:lnTo>
                  <a:lnTo>
                    <a:pt x="11566" y="127"/>
                  </a:lnTo>
                  <a:lnTo>
                    <a:pt x="11714" y="103"/>
                  </a:lnTo>
                  <a:lnTo>
                    <a:pt x="11862" y="74"/>
                  </a:lnTo>
                  <a:lnTo>
                    <a:pt x="12017" y="49"/>
                  </a:lnTo>
                  <a:lnTo>
                    <a:pt x="12173" y="29"/>
                  </a:lnTo>
                  <a:lnTo>
                    <a:pt x="12335" y="16"/>
                  </a:lnTo>
                  <a:lnTo>
                    <a:pt x="12506" y="4"/>
                  </a:lnTo>
                  <a:lnTo>
                    <a:pt x="12683" y="0"/>
                  </a:lnTo>
                  <a:lnTo>
                    <a:pt x="12868" y="4"/>
                  </a:lnTo>
                  <a:lnTo>
                    <a:pt x="13053" y="12"/>
                  </a:lnTo>
                  <a:lnTo>
                    <a:pt x="13246" y="33"/>
                  </a:lnTo>
                  <a:lnTo>
                    <a:pt x="13453" y="62"/>
                  </a:lnTo>
                  <a:lnTo>
                    <a:pt x="13660" y="107"/>
                  </a:lnTo>
                  <a:lnTo>
                    <a:pt x="13875" y="160"/>
                  </a:lnTo>
                  <a:lnTo>
                    <a:pt x="14089" y="226"/>
                  </a:lnTo>
                  <a:lnTo>
                    <a:pt x="14311" y="308"/>
                  </a:lnTo>
                  <a:lnTo>
                    <a:pt x="14548" y="406"/>
                  </a:lnTo>
                  <a:lnTo>
                    <a:pt x="14785" y="517"/>
                  </a:lnTo>
                  <a:lnTo>
                    <a:pt x="15022" y="645"/>
                  </a:lnTo>
                  <a:lnTo>
                    <a:pt x="15281" y="792"/>
                  </a:lnTo>
                  <a:lnTo>
                    <a:pt x="15532" y="957"/>
                  </a:lnTo>
                  <a:lnTo>
                    <a:pt x="15806" y="1145"/>
                  </a:lnTo>
                  <a:lnTo>
                    <a:pt x="16072" y="1355"/>
                  </a:lnTo>
                  <a:lnTo>
                    <a:pt x="16354" y="1581"/>
                  </a:lnTo>
                  <a:lnTo>
                    <a:pt x="16635" y="1835"/>
                  </a:lnTo>
                  <a:lnTo>
                    <a:pt x="17071" y="2229"/>
                  </a:lnTo>
                  <a:lnTo>
                    <a:pt x="17930" y="3018"/>
                  </a:lnTo>
                  <a:lnTo>
                    <a:pt x="18344" y="3412"/>
                  </a:lnTo>
                  <a:lnTo>
                    <a:pt x="18551" y="3617"/>
                  </a:lnTo>
                  <a:lnTo>
                    <a:pt x="18951" y="4019"/>
                  </a:lnTo>
                  <a:lnTo>
                    <a:pt x="19151" y="4229"/>
                  </a:lnTo>
                  <a:lnTo>
                    <a:pt x="19343" y="4438"/>
                  </a:lnTo>
                  <a:lnTo>
                    <a:pt x="19528" y="4652"/>
                  </a:lnTo>
                  <a:lnTo>
                    <a:pt x="19706" y="4865"/>
                  </a:lnTo>
                  <a:lnTo>
                    <a:pt x="19883" y="5087"/>
                  </a:lnTo>
                  <a:lnTo>
                    <a:pt x="20053" y="5305"/>
                  </a:lnTo>
                  <a:lnTo>
                    <a:pt x="20216" y="5530"/>
                  </a:lnTo>
                  <a:lnTo>
                    <a:pt x="20364" y="5760"/>
                  </a:lnTo>
                  <a:lnTo>
                    <a:pt x="20512" y="5998"/>
                  </a:lnTo>
                  <a:lnTo>
                    <a:pt x="20653" y="6232"/>
                  </a:lnTo>
                  <a:lnTo>
                    <a:pt x="20919" y="6725"/>
                  </a:lnTo>
                  <a:lnTo>
                    <a:pt x="21023" y="6984"/>
                  </a:lnTo>
                  <a:lnTo>
                    <a:pt x="21134" y="7247"/>
                  </a:lnTo>
                  <a:lnTo>
                    <a:pt x="21230" y="7513"/>
                  </a:lnTo>
                  <a:lnTo>
                    <a:pt x="21319" y="7784"/>
                  </a:lnTo>
                  <a:lnTo>
                    <a:pt x="21393" y="8064"/>
                  </a:lnTo>
                  <a:lnTo>
                    <a:pt x="21459" y="8355"/>
                  </a:lnTo>
                  <a:lnTo>
                    <a:pt x="21511" y="8647"/>
                  </a:lnTo>
                  <a:lnTo>
                    <a:pt x="21548" y="8950"/>
                  </a:lnTo>
                  <a:lnTo>
                    <a:pt x="21578" y="9262"/>
                  </a:lnTo>
                  <a:lnTo>
                    <a:pt x="21593" y="9472"/>
                  </a:lnTo>
                  <a:lnTo>
                    <a:pt x="21600" y="9685"/>
                  </a:lnTo>
                  <a:lnTo>
                    <a:pt x="21593" y="9903"/>
                  </a:lnTo>
                  <a:lnTo>
                    <a:pt x="21585" y="10133"/>
                  </a:lnTo>
                  <a:lnTo>
                    <a:pt x="21556" y="10363"/>
                  </a:lnTo>
                  <a:lnTo>
                    <a:pt x="21526" y="10601"/>
                  </a:lnTo>
                  <a:lnTo>
                    <a:pt x="21482" y="10843"/>
                  </a:lnTo>
                  <a:lnTo>
                    <a:pt x="21422" y="11085"/>
                  </a:lnTo>
                  <a:lnTo>
                    <a:pt x="21363" y="11332"/>
                  </a:lnTo>
                  <a:lnTo>
                    <a:pt x="21304" y="11586"/>
                  </a:lnTo>
                  <a:lnTo>
                    <a:pt x="21223" y="11833"/>
                  </a:lnTo>
                  <a:lnTo>
                    <a:pt x="21141" y="12087"/>
                  </a:lnTo>
                  <a:lnTo>
                    <a:pt x="21045" y="12342"/>
                  </a:lnTo>
                  <a:lnTo>
                    <a:pt x="20956" y="12592"/>
                  </a:lnTo>
                  <a:lnTo>
                    <a:pt x="20845" y="12847"/>
                  </a:lnTo>
                  <a:lnTo>
                    <a:pt x="20742" y="13101"/>
                  </a:lnTo>
                  <a:lnTo>
                    <a:pt x="20631" y="13352"/>
                  </a:lnTo>
                  <a:lnTo>
                    <a:pt x="20505" y="13602"/>
                  </a:lnTo>
                  <a:lnTo>
                    <a:pt x="20386" y="13848"/>
                  </a:lnTo>
                  <a:lnTo>
                    <a:pt x="20261" y="14091"/>
                  </a:lnTo>
                  <a:lnTo>
                    <a:pt x="20127" y="14333"/>
                  </a:lnTo>
                  <a:lnTo>
                    <a:pt x="19861" y="14801"/>
                  </a:lnTo>
                  <a:lnTo>
                    <a:pt x="19580" y="15253"/>
                  </a:lnTo>
                  <a:lnTo>
                    <a:pt x="19439" y="15466"/>
                  </a:lnTo>
                  <a:lnTo>
                    <a:pt x="19291" y="15675"/>
                  </a:lnTo>
                  <a:lnTo>
                    <a:pt x="19151" y="15877"/>
                  </a:lnTo>
                  <a:lnTo>
                    <a:pt x="19010" y="16070"/>
                  </a:lnTo>
                  <a:lnTo>
                    <a:pt x="18862" y="16254"/>
                  </a:lnTo>
                  <a:lnTo>
                    <a:pt x="18714" y="16435"/>
                  </a:lnTo>
                  <a:lnTo>
                    <a:pt x="18573" y="16599"/>
                  </a:lnTo>
                  <a:lnTo>
                    <a:pt x="18196" y="17047"/>
                  </a:lnTo>
                  <a:lnTo>
                    <a:pt x="17597" y="17712"/>
                  </a:lnTo>
                  <a:lnTo>
                    <a:pt x="17390" y="17934"/>
                  </a:lnTo>
                  <a:lnTo>
                    <a:pt x="17168" y="18151"/>
                  </a:lnTo>
                  <a:lnTo>
                    <a:pt x="16953" y="18365"/>
                  </a:lnTo>
                  <a:lnTo>
                    <a:pt x="16731" y="18582"/>
                  </a:lnTo>
                  <a:lnTo>
                    <a:pt x="16509" y="18792"/>
                  </a:lnTo>
                  <a:lnTo>
                    <a:pt x="16272" y="19001"/>
                  </a:lnTo>
                  <a:lnTo>
                    <a:pt x="16035" y="19202"/>
                  </a:lnTo>
                  <a:lnTo>
                    <a:pt x="15799" y="19399"/>
                  </a:lnTo>
                  <a:lnTo>
                    <a:pt x="15547" y="19592"/>
                  </a:lnTo>
                  <a:lnTo>
                    <a:pt x="15303" y="19781"/>
                  </a:lnTo>
                  <a:lnTo>
                    <a:pt x="15051" y="19958"/>
                  </a:lnTo>
                  <a:lnTo>
                    <a:pt x="14785" y="20134"/>
                  </a:lnTo>
                  <a:lnTo>
                    <a:pt x="14526" y="20298"/>
                  </a:lnTo>
                  <a:lnTo>
                    <a:pt x="14252" y="20459"/>
                  </a:lnTo>
                  <a:lnTo>
                    <a:pt x="13978" y="20606"/>
                  </a:lnTo>
                  <a:lnTo>
                    <a:pt x="13697" y="20750"/>
                  </a:lnTo>
                  <a:lnTo>
                    <a:pt x="13408" y="20882"/>
                  </a:lnTo>
                  <a:lnTo>
                    <a:pt x="13120" y="21009"/>
                  </a:lnTo>
                  <a:lnTo>
                    <a:pt x="12824" y="21120"/>
                  </a:lnTo>
                  <a:lnTo>
                    <a:pt x="12520" y="21222"/>
                  </a:lnTo>
                  <a:lnTo>
                    <a:pt x="12217" y="21313"/>
                  </a:lnTo>
                  <a:lnTo>
                    <a:pt x="11906" y="21391"/>
                  </a:lnTo>
                  <a:lnTo>
                    <a:pt x="11581" y="21460"/>
                  </a:lnTo>
                  <a:lnTo>
                    <a:pt x="11255" y="21514"/>
                  </a:lnTo>
                  <a:lnTo>
                    <a:pt x="10929" y="21559"/>
                  </a:lnTo>
                  <a:lnTo>
                    <a:pt x="10597" y="21584"/>
                  </a:lnTo>
                  <a:lnTo>
                    <a:pt x="10256" y="21596"/>
                  </a:lnTo>
                  <a:lnTo>
                    <a:pt x="9834" y="21600"/>
                  </a:lnTo>
                  <a:lnTo>
                    <a:pt x="9435" y="21592"/>
                  </a:lnTo>
                  <a:lnTo>
                    <a:pt x="9043" y="21579"/>
                  </a:lnTo>
                  <a:lnTo>
                    <a:pt x="8658" y="21559"/>
                  </a:lnTo>
                  <a:lnTo>
                    <a:pt x="8280" y="21526"/>
                  </a:lnTo>
                  <a:lnTo>
                    <a:pt x="7910" y="21493"/>
                  </a:lnTo>
                  <a:lnTo>
                    <a:pt x="7555" y="21452"/>
                  </a:lnTo>
                  <a:lnTo>
                    <a:pt x="7215" y="21407"/>
                  </a:lnTo>
                  <a:lnTo>
                    <a:pt x="6874" y="21350"/>
                  </a:lnTo>
                  <a:lnTo>
                    <a:pt x="6541" y="21288"/>
                  </a:lnTo>
                  <a:lnTo>
                    <a:pt x="6223" y="21218"/>
                  </a:lnTo>
                  <a:lnTo>
                    <a:pt x="5905" y="21144"/>
                  </a:lnTo>
                  <a:lnTo>
                    <a:pt x="5609" y="21062"/>
                  </a:lnTo>
                  <a:lnTo>
                    <a:pt x="5313" y="20976"/>
                  </a:lnTo>
                  <a:lnTo>
                    <a:pt x="5024" y="20877"/>
                  </a:lnTo>
                  <a:lnTo>
                    <a:pt x="4477" y="20672"/>
                  </a:lnTo>
                  <a:lnTo>
                    <a:pt x="4218" y="20557"/>
                  </a:lnTo>
                  <a:lnTo>
                    <a:pt x="3959" y="20438"/>
                  </a:lnTo>
                  <a:lnTo>
                    <a:pt x="3715" y="20311"/>
                  </a:lnTo>
                  <a:lnTo>
                    <a:pt x="3478" y="20179"/>
                  </a:lnTo>
                  <a:lnTo>
                    <a:pt x="3241" y="20044"/>
                  </a:lnTo>
                  <a:lnTo>
                    <a:pt x="3019" y="19900"/>
                  </a:lnTo>
                  <a:lnTo>
                    <a:pt x="2797" y="19752"/>
                  </a:lnTo>
                  <a:lnTo>
                    <a:pt x="2590" y="19596"/>
                  </a:lnTo>
                  <a:lnTo>
                    <a:pt x="2375" y="19436"/>
                  </a:lnTo>
                  <a:lnTo>
                    <a:pt x="2183" y="19268"/>
                  </a:lnTo>
                  <a:lnTo>
                    <a:pt x="1991" y="19096"/>
                  </a:lnTo>
                  <a:lnTo>
                    <a:pt x="1798" y="18919"/>
                  </a:lnTo>
                  <a:lnTo>
                    <a:pt x="1621" y="18738"/>
                  </a:lnTo>
                  <a:lnTo>
                    <a:pt x="1443" y="18549"/>
                  </a:lnTo>
                  <a:lnTo>
                    <a:pt x="1280" y="18352"/>
                  </a:lnTo>
                  <a:lnTo>
                    <a:pt x="1214" y="18196"/>
                  </a:lnTo>
                  <a:lnTo>
                    <a:pt x="1162" y="18049"/>
                  </a:lnTo>
                  <a:lnTo>
                    <a:pt x="1110" y="17913"/>
                  </a:lnTo>
                  <a:lnTo>
                    <a:pt x="1080" y="17790"/>
                  </a:lnTo>
                  <a:lnTo>
                    <a:pt x="1066" y="17667"/>
                  </a:lnTo>
                  <a:lnTo>
                    <a:pt x="1058" y="17548"/>
                  </a:lnTo>
                  <a:lnTo>
                    <a:pt x="1066" y="17490"/>
                  </a:lnTo>
                  <a:lnTo>
                    <a:pt x="1073" y="17429"/>
                  </a:lnTo>
                  <a:lnTo>
                    <a:pt x="1080" y="17371"/>
                  </a:lnTo>
                  <a:lnTo>
                    <a:pt x="1095" y="17310"/>
                  </a:lnTo>
                  <a:lnTo>
                    <a:pt x="1117" y="17252"/>
                  </a:lnTo>
                  <a:lnTo>
                    <a:pt x="1140" y="17190"/>
                  </a:lnTo>
                  <a:lnTo>
                    <a:pt x="1177" y="17129"/>
                  </a:lnTo>
                  <a:lnTo>
                    <a:pt x="1214" y="17063"/>
                  </a:lnTo>
                  <a:lnTo>
                    <a:pt x="1295" y="16932"/>
                  </a:lnTo>
                  <a:lnTo>
                    <a:pt x="1399" y="16788"/>
                  </a:lnTo>
                  <a:lnTo>
                    <a:pt x="1532" y="16636"/>
                  </a:lnTo>
                  <a:lnTo>
                    <a:pt x="1680" y="16468"/>
                  </a:lnTo>
                  <a:lnTo>
                    <a:pt x="1857" y="16283"/>
                  </a:lnTo>
                  <a:lnTo>
                    <a:pt x="2065" y="16082"/>
                  </a:lnTo>
                  <a:lnTo>
                    <a:pt x="2116" y="16041"/>
                  </a:lnTo>
                  <a:lnTo>
                    <a:pt x="2161" y="16004"/>
                  </a:lnTo>
                  <a:lnTo>
                    <a:pt x="2242" y="15914"/>
                  </a:lnTo>
                  <a:lnTo>
                    <a:pt x="2272" y="15868"/>
                  </a:lnTo>
                  <a:lnTo>
                    <a:pt x="2294" y="15823"/>
                  </a:lnTo>
                  <a:lnTo>
                    <a:pt x="2316" y="15770"/>
                  </a:lnTo>
                  <a:lnTo>
                    <a:pt x="2338" y="15721"/>
                  </a:lnTo>
                  <a:lnTo>
                    <a:pt x="2368" y="15614"/>
                  </a:lnTo>
                  <a:lnTo>
                    <a:pt x="2383" y="15511"/>
                  </a:lnTo>
                  <a:lnTo>
                    <a:pt x="2405" y="15396"/>
                  </a:lnTo>
                  <a:lnTo>
                    <a:pt x="2405" y="15281"/>
                  </a:lnTo>
                  <a:lnTo>
                    <a:pt x="2390" y="15056"/>
                  </a:lnTo>
                  <a:lnTo>
                    <a:pt x="2383" y="14830"/>
                  </a:lnTo>
                  <a:lnTo>
                    <a:pt x="2383" y="14719"/>
                  </a:lnTo>
                  <a:lnTo>
                    <a:pt x="2390" y="14616"/>
                  </a:lnTo>
                  <a:lnTo>
                    <a:pt x="2412" y="14514"/>
                  </a:lnTo>
                  <a:lnTo>
                    <a:pt x="2435" y="14415"/>
                  </a:lnTo>
                  <a:lnTo>
                    <a:pt x="2494" y="14341"/>
                  </a:lnTo>
                  <a:lnTo>
                    <a:pt x="2568" y="14275"/>
                  </a:lnTo>
                  <a:lnTo>
                    <a:pt x="2723" y="14189"/>
                  </a:lnTo>
                  <a:lnTo>
                    <a:pt x="2901" y="14132"/>
                  </a:lnTo>
                  <a:lnTo>
                    <a:pt x="2990" y="14107"/>
                  </a:lnTo>
                  <a:lnTo>
                    <a:pt x="3071" y="14087"/>
                  </a:lnTo>
                  <a:lnTo>
                    <a:pt x="3160" y="14066"/>
                  </a:lnTo>
                  <a:lnTo>
                    <a:pt x="3241" y="14037"/>
                  </a:lnTo>
                  <a:lnTo>
                    <a:pt x="3330" y="14004"/>
                  </a:lnTo>
                  <a:lnTo>
                    <a:pt x="3397" y="13963"/>
                  </a:lnTo>
                  <a:lnTo>
                    <a:pt x="3434" y="13939"/>
                  </a:lnTo>
                  <a:lnTo>
                    <a:pt x="3463" y="13914"/>
                  </a:lnTo>
                  <a:lnTo>
                    <a:pt x="3500" y="13881"/>
                  </a:lnTo>
                  <a:lnTo>
                    <a:pt x="3530" y="13848"/>
                  </a:lnTo>
                  <a:lnTo>
                    <a:pt x="3559" y="13812"/>
                  </a:lnTo>
                  <a:lnTo>
                    <a:pt x="3582" y="13770"/>
                  </a:lnTo>
                  <a:lnTo>
                    <a:pt x="3604" y="13725"/>
                  </a:lnTo>
                  <a:lnTo>
                    <a:pt x="3626" y="13672"/>
                  </a:lnTo>
                  <a:lnTo>
                    <a:pt x="3641" y="13619"/>
                  </a:lnTo>
                  <a:lnTo>
                    <a:pt x="3655" y="13557"/>
                  </a:lnTo>
                  <a:lnTo>
                    <a:pt x="3663" y="13491"/>
                  </a:lnTo>
                  <a:lnTo>
                    <a:pt x="3670" y="13421"/>
                  </a:lnTo>
                  <a:lnTo>
                    <a:pt x="3663" y="13274"/>
                  </a:lnTo>
                  <a:lnTo>
                    <a:pt x="3633" y="13114"/>
                  </a:lnTo>
                  <a:lnTo>
                    <a:pt x="3604" y="12945"/>
                  </a:lnTo>
                  <a:lnTo>
                    <a:pt x="3567" y="12760"/>
                  </a:lnTo>
                  <a:lnTo>
                    <a:pt x="3522" y="12576"/>
                  </a:lnTo>
                  <a:lnTo>
                    <a:pt x="3478" y="12383"/>
                  </a:lnTo>
                  <a:lnTo>
                    <a:pt x="3419" y="12186"/>
                  </a:lnTo>
                  <a:lnTo>
                    <a:pt x="3374" y="11984"/>
                  </a:lnTo>
                  <a:lnTo>
                    <a:pt x="3286" y="11590"/>
                  </a:lnTo>
                  <a:lnTo>
                    <a:pt x="3256" y="11389"/>
                  </a:lnTo>
                  <a:lnTo>
                    <a:pt x="3241" y="11200"/>
                  </a:lnTo>
                  <a:lnTo>
                    <a:pt x="3241" y="10925"/>
                  </a:lnTo>
                  <a:lnTo>
                    <a:pt x="3256" y="10839"/>
                  </a:lnTo>
                  <a:lnTo>
                    <a:pt x="3286" y="10687"/>
                  </a:lnTo>
                  <a:lnTo>
                    <a:pt x="3337" y="10527"/>
                  </a:lnTo>
                  <a:lnTo>
                    <a:pt x="3441" y="10190"/>
                  </a:lnTo>
                  <a:lnTo>
                    <a:pt x="3567" y="9841"/>
                  </a:lnTo>
                  <a:lnTo>
                    <a:pt x="3685" y="9484"/>
                  </a:lnTo>
                  <a:lnTo>
                    <a:pt x="3737" y="9303"/>
                  </a:lnTo>
                  <a:lnTo>
                    <a:pt x="3781" y="9131"/>
                  </a:lnTo>
                  <a:lnTo>
                    <a:pt x="3818" y="8959"/>
                  </a:lnTo>
                  <a:lnTo>
                    <a:pt x="3855" y="8790"/>
                  </a:lnTo>
                  <a:lnTo>
                    <a:pt x="3870" y="8626"/>
                  </a:lnTo>
                  <a:lnTo>
                    <a:pt x="3877" y="8470"/>
                  </a:lnTo>
                  <a:lnTo>
                    <a:pt x="3870" y="8392"/>
                  </a:lnTo>
                  <a:lnTo>
                    <a:pt x="3863" y="8322"/>
                  </a:lnTo>
                  <a:lnTo>
                    <a:pt x="3848" y="8248"/>
                  </a:lnTo>
                  <a:lnTo>
                    <a:pt x="3833" y="8183"/>
                  </a:lnTo>
                  <a:close/>
                </a:path>
              </a:pathLst>
            </a:custGeom>
            <a:solidFill>
              <a:srgbClr val="99472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662494" y="133067"/>
              <a:ext cx="204150" cy="380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12" y="7820"/>
                  </a:moveTo>
                  <a:lnTo>
                    <a:pt x="4072" y="7704"/>
                  </a:lnTo>
                  <a:lnTo>
                    <a:pt x="4015" y="7593"/>
                  </a:lnTo>
                  <a:lnTo>
                    <a:pt x="3853" y="7361"/>
                  </a:lnTo>
                  <a:lnTo>
                    <a:pt x="3626" y="7130"/>
                  </a:lnTo>
                  <a:lnTo>
                    <a:pt x="3496" y="7010"/>
                  </a:lnTo>
                  <a:lnTo>
                    <a:pt x="3350" y="6890"/>
                  </a:lnTo>
                  <a:lnTo>
                    <a:pt x="3212" y="6770"/>
                  </a:lnTo>
                  <a:lnTo>
                    <a:pt x="3050" y="6655"/>
                  </a:lnTo>
                  <a:lnTo>
                    <a:pt x="2879" y="6531"/>
                  </a:lnTo>
                  <a:lnTo>
                    <a:pt x="2709" y="6411"/>
                  </a:lnTo>
                  <a:lnTo>
                    <a:pt x="2352" y="6167"/>
                  </a:lnTo>
                  <a:lnTo>
                    <a:pt x="1987" y="5922"/>
                  </a:lnTo>
                  <a:lnTo>
                    <a:pt x="1630" y="5678"/>
                  </a:lnTo>
                  <a:lnTo>
                    <a:pt x="1282" y="5434"/>
                  </a:lnTo>
                  <a:lnTo>
                    <a:pt x="1111" y="5314"/>
                  </a:lnTo>
                  <a:lnTo>
                    <a:pt x="949" y="5190"/>
                  </a:lnTo>
                  <a:lnTo>
                    <a:pt x="795" y="5066"/>
                  </a:lnTo>
                  <a:lnTo>
                    <a:pt x="665" y="4950"/>
                  </a:lnTo>
                  <a:lnTo>
                    <a:pt x="527" y="4826"/>
                  </a:lnTo>
                  <a:lnTo>
                    <a:pt x="406" y="4706"/>
                  </a:lnTo>
                  <a:lnTo>
                    <a:pt x="300" y="4582"/>
                  </a:lnTo>
                  <a:lnTo>
                    <a:pt x="203" y="4466"/>
                  </a:lnTo>
                  <a:lnTo>
                    <a:pt x="130" y="4347"/>
                  </a:lnTo>
                  <a:lnTo>
                    <a:pt x="73" y="4227"/>
                  </a:lnTo>
                  <a:lnTo>
                    <a:pt x="24" y="4107"/>
                  </a:lnTo>
                  <a:lnTo>
                    <a:pt x="0" y="3995"/>
                  </a:lnTo>
                  <a:lnTo>
                    <a:pt x="0" y="3764"/>
                  </a:lnTo>
                  <a:lnTo>
                    <a:pt x="16" y="3644"/>
                  </a:lnTo>
                  <a:lnTo>
                    <a:pt x="32" y="3533"/>
                  </a:lnTo>
                  <a:lnTo>
                    <a:pt x="73" y="3413"/>
                  </a:lnTo>
                  <a:lnTo>
                    <a:pt x="97" y="3302"/>
                  </a:lnTo>
                  <a:lnTo>
                    <a:pt x="138" y="3195"/>
                  </a:lnTo>
                  <a:lnTo>
                    <a:pt x="178" y="3092"/>
                  </a:lnTo>
                  <a:lnTo>
                    <a:pt x="219" y="2998"/>
                  </a:lnTo>
                  <a:lnTo>
                    <a:pt x="276" y="2916"/>
                  </a:lnTo>
                  <a:lnTo>
                    <a:pt x="324" y="2839"/>
                  </a:lnTo>
                  <a:lnTo>
                    <a:pt x="381" y="2779"/>
                  </a:lnTo>
                  <a:lnTo>
                    <a:pt x="430" y="2736"/>
                  </a:lnTo>
                  <a:lnTo>
                    <a:pt x="462" y="2719"/>
                  </a:lnTo>
                  <a:lnTo>
                    <a:pt x="487" y="2702"/>
                  </a:lnTo>
                  <a:lnTo>
                    <a:pt x="511" y="2694"/>
                  </a:lnTo>
                  <a:lnTo>
                    <a:pt x="568" y="2694"/>
                  </a:lnTo>
                  <a:lnTo>
                    <a:pt x="592" y="2698"/>
                  </a:lnTo>
                  <a:lnTo>
                    <a:pt x="625" y="2694"/>
                  </a:lnTo>
                  <a:lnTo>
                    <a:pt x="722" y="2694"/>
                  </a:lnTo>
                  <a:lnTo>
                    <a:pt x="771" y="2702"/>
                  </a:lnTo>
                  <a:lnTo>
                    <a:pt x="892" y="2732"/>
                  </a:lnTo>
                  <a:lnTo>
                    <a:pt x="1022" y="2771"/>
                  </a:lnTo>
                  <a:lnTo>
                    <a:pt x="1346" y="2882"/>
                  </a:lnTo>
                  <a:lnTo>
                    <a:pt x="1744" y="3015"/>
                  </a:lnTo>
                  <a:lnTo>
                    <a:pt x="1979" y="3088"/>
                  </a:lnTo>
                  <a:lnTo>
                    <a:pt x="2239" y="3156"/>
                  </a:lnTo>
                  <a:lnTo>
                    <a:pt x="2368" y="3195"/>
                  </a:lnTo>
                  <a:lnTo>
                    <a:pt x="2514" y="3229"/>
                  </a:lnTo>
                  <a:lnTo>
                    <a:pt x="2669" y="3263"/>
                  </a:lnTo>
                  <a:lnTo>
                    <a:pt x="2823" y="3293"/>
                  </a:lnTo>
                  <a:lnTo>
                    <a:pt x="2977" y="3319"/>
                  </a:lnTo>
                  <a:lnTo>
                    <a:pt x="3147" y="3353"/>
                  </a:lnTo>
                  <a:lnTo>
                    <a:pt x="3317" y="3374"/>
                  </a:lnTo>
                  <a:lnTo>
                    <a:pt x="3691" y="3417"/>
                  </a:lnTo>
                  <a:lnTo>
                    <a:pt x="4080" y="3443"/>
                  </a:lnTo>
                  <a:lnTo>
                    <a:pt x="4291" y="3452"/>
                  </a:lnTo>
                  <a:lnTo>
                    <a:pt x="4445" y="3443"/>
                  </a:lnTo>
                  <a:lnTo>
                    <a:pt x="4591" y="3426"/>
                  </a:lnTo>
                  <a:lnTo>
                    <a:pt x="4729" y="3409"/>
                  </a:lnTo>
                  <a:lnTo>
                    <a:pt x="5005" y="3357"/>
                  </a:lnTo>
                  <a:lnTo>
                    <a:pt x="5126" y="3323"/>
                  </a:lnTo>
                  <a:lnTo>
                    <a:pt x="5256" y="3289"/>
                  </a:lnTo>
                  <a:lnTo>
                    <a:pt x="5378" y="3250"/>
                  </a:lnTo>
                  <a:lnTo>
                    <a:pt x="5491" y="3207"/>
                  </a:lnTo>
                  <a:lnTo>
                    <a:pt x="5613" y="3160"/>
                  </a:lnTo>
                  <a:lnTo>
                    <a:pt x="5718" y="3113"/>
                  </a:lnTo>
                  <a:lnTo>
                    <a:pt x="5832" y="3062"/>
                  </a:lnTo>
                  <a:lnTo>
                    <a:pt x="5945" y="3006"/>
                  </a:lnTo>
                  <a:lnTo>
                    <a:pt x="6043" y="2951"/>
                  </a:lnTo>
                  <a:lnTo>
                    <a:pt x="6148" y="2891"/>
                  </a:lnTo>
                  <a:lnTo>
                    <a:pt x="6246" y="2826"/>
                  </a:lnTo>
                  <a:lnTo>
                    <a:pt x="6619" y="2561"/>
                  </a:lnTo>
                  <a:lnTo>
                    <a:pt x="6789" y="2415"/>
                  </a:lnTo>
                  <a:lnTo>
                    <a:pt x="6959" y="2261"/>
                  </a:lnTo>
                  <a:lnTo>
                    <a:pt x="7122" y="2107"/>
                  </a:lnTo>
                  <a:lnTo>
                    <a:pt x="7276" y="1948"/>
                  </a:lnTo>
                  <a:lnTo>
                    <a:pt x="7584" y="1623"/>
                  </a:lnTo>
                  <a:lnTo>
                    <a:pt x="7746" y="1572"/>
                  </a:lnTo>
                  <a:lnTo>
                    <a:pt x="7900" y="1525"/>
                  </a:lnTo>
                  <a:lnTo>
                    <a:pt x="8160" y="1430"/>
                  </a:lnTo>
                  <a:lnTo>
                    <a:pt x="8395" y="1340"/>
                  </a:lnTo>
                  <a:lnTo>
                    <a:pt x="8598" y="1246"/>
                  </a:lnTo>
                  <a:lnTo>
                    <a:pt x="8776" y="1156"/>
                  </a:lnTo>
                  <a:lnTo>
                    <a:pt x="8938" y="1066"/>
                  </a:lnTo>
                  <a:lnTo>
                    <a:pt x="9093" y="976"/>
                  </a:lnTo>
                  <a:lnTo>
                    <a:pt x="9222" y="895"/>
                  </a:lnTo>
                  <a:lnTo>
                    <a:pt x="9368" y="805"/>
                  </a:lnTo>
                  <a:lnTo>
                    <a:pt x="9506" y="724"/>
                  </a:lnTo>
                  <a:lnTo>
                    <a:pt x="9652" y="638"/>
                  </a:lnTo>
                  <a:lnTo>
                    <a:pt x="9814" y="561"/>
                  </a:lnTo>
                  <a:lnTo>
                    <a:pt x="9993" y="475"/>
                  </a:lnTo>
                  <a:lnTo>
                    <a:pt x="10196" y="398"/>
                  </a:lnTo>
                  <a:lnTo>
                    <a:pt x="10309" y="360"/>
                  </a:lnTo>
                  <a:lnTo>
                    <a:pt x="10439" y="313"/>
                  </a:lnTo>
                  <a:lnTo>
                    <a:pt x="10561" y="274"/>
                  </a:lnTo>
                  <a:lnTo>
                    <a:pt x="10699" y="236"/>
                  </a:lnTo>
                  <a:lnTo>
                    <a:pt x="10812" y="231"/>
                  </a:lnTo>
                  <a:lnTo>
                    <a:pt x="10926" y="223"/>
                  </a:lnTo>
                  <a:lnTo>
                    <a:pt x="11047" y="206"/>
                  </a:lnTo>
                  <a:lnTo>
                    <a:pt x="11161" y="184"/>
                  </a:lnTo>
                  <a:lnTo>
                    <a:pt x="11421" y="141"/>
                  </a:lnTo>
                  <a:lnTo>
                    <a:pt x="11688" y="94"/>
                  </a:lnTo>
                  <a:lnTo>
                    <a:pt x="11980" y="51"/>
                  </a:lnTo>
                  <a:lnTo>
                    <a:pt x="12118" y="30"/>
                  </a:lnTo>
                  <a:lnTo>
                    <a:pt x="12280" y="17"/>
                  </a:lnTo>
                  <a:lnTo>
                    <a:pt x="12434" y="4"/>
                  </a:lnTo>
                  <a:lnTo>
                    <a:pt x="12605" y="0"/>
                  </a:lnTo>
                  <a:lnTo>
                    <a:pt x="12775" y="0"/>
                  </a:lnTo>
                  <a:lnTo>
                    <a:pt x="12954" y="4"/>
                  </a:lnTo>
                  <a:lnTo>
                    <a:pt x="13124" y="21"/>
                  </a:lnTo>
                  <a:lnTo>
                    <a:pt x="13310" y="47"/>
                  </a:lnTo>
                  <a:lnTo>
                    <a:pt x="13505" y="81"/>
                  </a:lnTo>
                  <a:lnTo>
                    <a:pt x="13700" y="124"/>
                  </a:lnTo>
                  <a:lnTo>
                    <a:pt x="13903" y="176"/>
                  </a:lnTo>
                  <a:lnTo>
                    <a:pt x="14122" y="248"/>
                  </a:lnTo>
                  <a:lnTo>
                    <a:pt x="14341" y="325"/>
                  </a:lnTo>
                  <a:lnTo>
                    <a:pt x="14560" y="420"/>
                  </a:lnTo>
                  <a:lnTo>
                    <a:pt x="14795" y="531"/>
                  </a:lnTo>
                  <a:lnTo>
                    <a:pt x="15030" y="655"/>
                  </a:lnTo>
                  <a:lnTo>
                    <a:pt x="15273" y="797"/>
                  </a:lnTo>
                  <a:lnTo>
                    <a:pt x="15533" y="955"/>
                  </a:lnTo>
                  <a:lnTo>
                    <a:pt x="15784" y="1131"/>
                  </a:lnTo>
                  <a:lnTo>
                    <a:pt x="16052" y="1332"/>
                  </a:lnTo>
                  <a:lnTo>
                    <a:pt x="16328" y="1546"/>
                  </a:lnTo>
                  <a:lnTo>
                    <a:pt x="16612" y="1786"/>
                  </a:lnTo>
                  <a:lnTo>
                    <a:pt x="17066" y="2180"/>
                  </a:lnTo>
                  <a:lnTo>
                    <a:pt x="17504" y="2578"/>
                  </a:lnTo>
                  <a:lnTo>
                    <a:pt x="17934" y="2968"/>
                  </a:lnTo>
                  <a:lnTo>
                    <a:pt x="18566" y="3571"/>
                  </a:lnTo>
                  <a:lnTo>
                    <a:pt x="18769" y="3773"/>
                  </a:lnTo>
                  <a:lnTo>
                    <a:pt x="18964" y="3983"/>
                  </a:lnTo>
                  <a:lnTo>
                    <a:pt x="19353" y="4394"/>
                  </a:lnTo>
                  <a:lnTo>
                    <a:pt x="19540" y="4612"/>
                  </a:lnTo>
                  <a:lnTo>
                    <a:pt x="19718" y="4826"/>
                  </a:lnTo>
                  <a:lnTo>
                    <a:pt x="19889" y="5045"/>
                  </a:lnTo>
                  <a:lnTo>
                    <a:pt x="20059" y="5272"/>
                  </a:lnTo>
                  <a:lnTo>
                    <a:pt x="20221" y="5498"/>
                  </a:lnTo>
                  <a:lnTo>
                    <a:pt x="20375" y="5730"/>
                  </a:lnTo>
                  <a:lnTo>
                    <a:pt x="20513" y="5965"/>
                  </a:lnTo>
                  <a:lnTo>
                    <a:pt x="20659" y="6209"/>
                  </a:lnTo>
                  <a:lnTo>
                    <a:pt x="20789" y="6453"/>
                  </a:lnTo>
                  <a:lnTo>
                    <a:pt x="20911" y="6706"/>
                  </a:lnTo>
                  <a:lnTo>
                    <a:pt x="21024" y="6963"/>
                  </a:lnTo>
                  <a:lnTo>
                    <a:pt x="21130" y="7229"/>
                  </a:lnTo>
                  <a:lnTo>
                    <a:pt x="21227" y="7503"/>
                  </a:lnTo>
                  <a:lnTo>
                    <a:pt x="21389" y="8059"/>
                  </a:lnTo>
                  <a:lnTo>
                    <a:pt x="21503" y="8650"/>
                  </a:lnTo>
                  <a:lnTo>
                    <a:pt x="21551" y="8959"/>
                  </a:lnTo>
                  <a:lnTo>
                    <a:pt x="21584" y="9275"/>
                  </a:lnTo>
                  <a:lnTo>
                    <a:pt x="21592" y="9481"/>
                  </a:lnTo>
                  <a:lnTo>
                    <a:pt x="21600" y="9704"/>
                  </a:lnTo>
                  <a:lnTo>
                    <a:pt x="21592" y="9922"/>
                  </a:lnTo>
                  <a:lnTo>
                    <a:pt x="21576" y="10153"/>
                  </a:lnTo>
                  <a:lnTo>
                    <a:pt x="21551" y="10380"/>
                  </a:lnTo>
                  <a:lnTo>
                    <a:pt x="21503" y="10620"/>
                  </a:lnTo>
                  <a:lnTo>
                    <a:pt x="21462" y="10860"/>
                  </a:lnTo>
                  <a:lnTo>
                    <a:pt x="21405" y="11104"/>
                  </a:lnTo>
                  <a:lnTo>
                    <a:pt x="21340" y="11348"/>
                  </a:lnTo>
                  <a:lnTo>
                    <a:pt x="21267" y="11597"/>
                  </a:lnTo>
                  <a:lnTo>
                    <a:pt x="21186" y="11845"/>
                  </a:lnTo>
                  <a:lnTo>
                    <a:pt x="21097" y="12098"/>
                  </a:lnTo>
                  <a:lnTo>
                    <a:pt x="21008" y="12354"/>
                  </a:lnTo>
                  <a:lnTo>
                    <a:pt x="20902" y="12603"/>
                  </a:lnTo>
                  <a:lnTo>
                    <a:pt x="20797" y="12856"/>
                  </a:lnTo>
                  <a:lnTo>
                    <a:pt x="20683" y="13104"/>
                  </a:lnTo>
                  <a:lnTo>
                    <a:pt x="20570" y="13357"/>
                  </a:lnTo>
                  <a:lnTo>
                    <a:pt x="20440" y="13609"/>
                  </a:lnTo>
                  <a:lnTo>
                    <a:pt x="20310" y="13853"/>
                  </a:lnTo>
                  <a:lnTo>
                    <a:pt x="20189" y="14097"/>
                  </a:lnTo>
                  <a:lnTo>
                    <a:pt x="20051" y="14337"/>
                  </a:lnTo>
                  <a:lnTo>
                    <a:pt x="19913" y="14573"/>
                  </a:lnTo>
                  <a:lnTo>
                    <a:pt x="19767" y="14804"/>
                  </a:lnTo>
                  <a:lnTo>
                    <a:pt x="19629" y="15035"/>
                  </a:lnTo>
                  <a:lnTo>
                    <a:pt x="19483" y="15254"/>
                  </a:lnTo>
                  <a:lnTo>
                    <a:pt x="19337" y="15468"/>
                  </a:lnTo>
                  <a:lnTo>
                    <a:pt x="19199" y="15682"/>
                  </a:lnTo>
                  <a:lnTo>
                    <a:pt x="19053" y="15883"/>
                  </a:lnTo>
                  <a:lnTo>
                    <a:pt x="18899" y="16080"/>
                  </a:lnTo>
                  <a:lnTo>
                    <a:pt x="18753" y="16273"/>
                  </a:lnTo>
                  <a:lnTo>
                    <a:pt x="18615" y="16453"/>
                  </a:lnTo>
                  <a:lnTo>
                    <a:pt x="18469" y="16624"/>
                  </a:lnTo>
                  <a:lnTo>
                    <a:pt x="18088" y="17074"/>
                  </a:lnTo>
                  <a:lnTo>
                    <a:pt x="17690" y="17523"/>
                  </a:lnTo>
                  <a:lnTo>
                    <a:pt x="17496" y="17746"/>
                  </a:lnTo>
                  <a:lnTo>
                    <a:pt x="17285" y="17964"/>
                  </a:lnTo>
                  <a:lnTo>
                    <a:pt x="17074" y="18187"/>
                  </a:lnTo>
                  <a:lnTo>
                    <a:pt x="16863" y="18405"/>
                  </a:lnTo>
                  <a:lnTo>
                    <a:pt x="16636" y="18615"/>
                  </a:lnTo>
                  <a:lnTo>
                    <a:pt x="16417" y="18829"/>
                  </a:lnTo>
                  <a:lnTo>
                    <a:pt x="16190" y="19035"/>
                  </a:lnTo>
                  <a:lnTo>
                    <a:pt x="15963" y="19236"/>
                  </a:lnTo>
                  <a:lnTo>
                    <a:pt x="15728" y="19437"/>
                  </a:lnTo>
                  <a:lnTo>
                    <a:pt x="15484" y="19626"/>
                  </a:lnTo>
                  <a:lnTo>
                    <a:pt x="15233" y="19814"/>
                  </a:lnTo>
                  <a:lnTo>
                    <a:pt x="14730" y="20165"/>
                  </a:lnTo>
                  <a:lnTo>
                    <a:pt x="14462" y="20328"/>
                  </a:lnTo>
                  <a:lnTo>
                    <a:pt x="14195" y="20487"/>
                  </a:lnTo>
                  <a:lnTo>
                    <a:pt x="13927" y="20636"/>
                  </a:lnTo>
                  <a:lnTo>
                    <a:pt x="13635" y="20778"/>
                  </a:lnTo>
                  <a:lnTo>
                    <a:pt x="13351" y="20906"/>
                  </a:lnTo>
                  <a:lnTo>
                    <a:pt x="13059" y="21030"/>
                  </a:lnTo>
                  <a:lnTo>
                    <a:pt x="12759" y="21138"/>
                  </a:lnTo>
                  <a:lnTo>
                    <a:pt x="12451" y="21240"/>
                  </a:lnTo>
                  <a:lnTo>
                    <a:pt x="12134" y="21330"/>
                  </a:lnTo>
                  <a:lnTo>
                    <a:pt x="11818" y="21407"/>
                  </a:lnTo>
                  <a:lnTo>
                    <a:pt x="11494" y="21472"/>
                  </a:lnTo>
                  <a:lnTo>
                    <a:pt x="11153" y="21523"/>
                  </a:lnTo>
                  <a:lnTo>
                    <a:pt x="10820" y="21561"/>
                  </a:lnTo>
                  <a:lnTo>
                    <a:pt x="10471" y="21587"/>
                  </a:lnTo>
                  <a:lnTo>
                    <a:pt x="10115" y="21600"/>
                  </a:lnTo>
                  <a:lnTo>
                    <a:pt x="9198" y="21600"/>
                  </a:lnTo>
                  <a:lnTo>
                    <a:pt x="8768" y="21587"/>
                  </a:lnTo>
                  <a:lnTo>
                    <a:pt x="8354" y="21570"/>
                  </a:lnTo>
                  <a:lnTo>
                    <a:pt x="7949" y="21549"/>
                  </a:lnTo>
                  <a:lnTo>
                    <a:pt x="7551" y="21519"/>
                  </a:lnTo>
                  <a:lnTo>
                    <a:pt x="7170" y="21480"/>
                  </a:lnTo>
                  <a:lnTo>
                    <a:pt x="6805" y="21433"/>
                  </a:lnTo>
                  <a:lnTo>
                    <a:pt x="6448" y="21386"/>
                  </a:lnTo>
                  <a:lnTo>
                    <a:pt x="6108" y="21330"/>
                  </a:lnTo>
                  <a:lnTo>
                    <a:pt x="5459" y="21193"/>
                  </a:lnTo>
                  <a:lnTo>
                    <a:pt x="5151" y="21116"/>
                  </a:lnTo>
                  <a:lnTo>
                    <a:pt x="4850" y="21035"/>
                  </a:lnTo>
                  <a:lnTo>
                    <a:pt x="4575" y="20941"/>
                  </a:lnTo>
                  <a:lnTo>
                    <a:pt x="4291" y="20846"/>
                  </a:lnTo>
                  <a:lnTo>
                    <a:pt x="4031" y="20744"/>
                  </a:lnTo>
                  <a:lnTo>
                    <a:pt x="3764" y="20632"/>
                  </a:lnTo>
                  <a:lnTo>
                    <a:pt x="3520" y="20521"/>
                  </a:lnTo>
                  <a:lnTo>
                    <a:pt x="3285" y="20397"/>
                  </a:lnTo>
                  <a:lnTo>
                    <a:pt x="3058" y="20268"/>
                  </a:lnTo>
                  <a:lnTo>
                    <a:pt x="2839" y="20135"/>
                  </a:lnTo>
                  <a:lnTo>
                    <a:pt x="2628" y="19994"/>
                  </a:lnTo>
                  <a:lnTo>
                    <a:pt x="2425" y="19844"/>
                  </a:lnTo>
                  <a:lnTo>
                    <a:pt x="2231" y="19694"/>
                  </a:lnTo>
                  <a:lnTo>
                    <a:pt x="2036" y="19536"/>
                  </a:lnTo>
                  <a:lnTo>
                    <a:pt x="1857" y="19369"/>
                  </a:lnTo>
                  <a:lnTo>
                    <a:pt x="1679" y="19198"/>
                  </a:lnTo>
                  <a:lnTo>
                    <a:pt x="1509" y="19022"/>
                  </a:lnTo>
                  <a:lnTo>
                    <a:pt x="1346" y="18838"/>
                  </a:lnTo>
                  <a:lnTo>
                    <a:pt x="1192" y="18649"/>
                  </a:lnTo>
                  <a:lnTo>
                    <a:pt x="1046" y="18452"/>
                  </a:lnTo>
                  <a:lnTo>
                    <a:pt x="1014" y="18166"/>
                  </a:lnTo>
                  <a:lnTo>
                    <a:pt x="1006" y="17943"/>
                  </a:lnTo>
                  <a:lnTo>
                    <a:pt x="1014" y="17853"/>
                  </a:lnTo>
                  <a:lnTo>
                    <a:pt x="1030" y="17772"/>
                  </a:lnTo>
                  <a:lnTo>
                    <a:pt x="1071" y="17695"/>
                  </a:lnTo>
                  <a:lnTo>
                    <a:pt x="1119" y="17613"/>
                  </a:lnTo>
                  <a:lnTo>
                    <a:pt x="1184" y="17540"/>
                  </a:lnTo>
                  <a:lnTo>
                    <a:pt x="1282" y="17455"/>
                  </a:lnTo>
                  <a:lnTo>
                    <a:pt x="1387" y="17365"/>
                  </a:lnTo>
                  <a:lnTo>
                    <a:pt x="1525" y="17262"/>
                  </a:lnTo>
                  <a:lnTo>
                    <a:pt x="1882" y="17005"/>
                  </a:lnTo>
                  <a:lnTo>
                    <a:pt x="2352" y="16671"/>
                  </a:lnTo>
                  <a:lnTo>
                    <a:pt x="2425" y="16633"/>
                  </a:lnTo>
                  <a:lnTo>
                    <a:pt x="2490" y="16590"/>
                  </a:lnTo>
                  <a:lnTo>
                    <a:pt x="2539" y="16543"/>
                  </a:lnTo>
                  <a:lnTo>
                    <a:pt x="2587" y="16500"/>
                  </a:lnTo>
                  <a:lnTo>
                    <a:pt x="2636" y="16453"/>
                  </a:lnTo>
                  <a:lnTo>
                    <a:pt x="2669" y="16397"/>
                  </a:lnTo>
                  <a:lnTo>
                    <a:pt x="2717" y="16294"/>
                  </a:lnTo>
                  <a:lnTo>
                    <a:pt x="2733" y="16234"/>
                  </a:lnTo>
                  <a:lnTo>
                    <a:pt x="2750" y="16179"/>
                  </a:lnTo>
                  <a:lnTo>
                    <a:pt x="2750" y="16119"/>
                  </a:lnTo>
                  <a:lnTo>
                    <a:pt x="2758" y="16054"/>
                  </a:lnTo>
                  <a:lnTo>
                    <a:pt x="2758" y="15930"/>
                  </a:lnTo>
                  <a:lnTo>
                    <a:pt x="2742" y="15806"/>
                  </a:lnTo>
                  <a:lnTo>
                    <a:pt x="2660" y="15284"/>
                  </a:lnTo>
                  <a:lnTo>
                    <a:pt x="2644" y="15164"/>
                  </a:lnTo>
                  <a:lnTo>
                    <a:pt x="2636" y="15039"/>
                  </a:lnTo>
                  <a:lnTo>
                    <a:pt x="2636" y="14980"/>
                  </a:lnTo>
                  <a:lnTo>
                    <a:pt x="2644" y="14924"/>
                  </a:lnTo>
                  <a:lnTo>
                    <a:pt x="2652" y="14872"/>
                  </a:lnTo>
                  <a:lnTo>
                    <a:pt x="2669" y="14813"/>
                  </a:lnTo>
                  <a:lnTo>
                    <a:pt x="2750" y="14735"/>
                  </a:lnTo>
                  <a:lnTo>
                    <a:pt x="2790" y="14701"/>
                  </a:lnTo>
                  <a:lnTo>
                    <a:pt x="2896" y="14646"/>
                  </a:lnTo>
                  <a:lnTo>
                    <a:pt x="2944" y="14628"/>
                  </a:lnTo>
                  <a:lnTo>
                    <a:pt x="3001" y="14611"/>
                  </a:lnTo>
                  <a:lnTo>
                    <a:pt x="3058" y="14598"/>
                  </a:lnTo>
                  <a:lnTo>
                    <a:pt x="3163" y="14577"/>
                  </a:lnTo>
                  <a:lnTo>
                    <a:pt x="3285" y="14564"/>
                  </a:lnTo>
                  <a:lnTo>
                    <a:pt x="3407" y="14556"/>
                  </a:lnTo>
                  <a:lnTo>
                    <a:pt x="3520" y="14547"/>
                  </a:lnTo>
                  <a:lnTo>
                    <a:pt x="3642" y="14538"/>
                  </a:lnTo>
                  <a:lnTo>
                    <a:pt x="3755" y="14517"/>
                  </a:lnTo>
                  <a:lnTo>
                    <a:pt x="3812" y="14508"/>
                  </a:lnTo>
                  <a:lnTo>
                    <a:pt x="3861" y="14496"/>
                  </a:lnTo>
                  <a:lnTo>
                    <a:pt x="3910" y="14479"/>
                  </a:lnTo>
                  <a:lnTo>
                    <a:pt x="4007" y="14436"/>
                  </a:lnTo>
                  <a:lnTo>
                    <a:pt x="4056" y="14410"/>
                  </a:lnTo>
                  <a:lnTo>
                    <a:pt x="4088" y="14380"/>
                  </a:lnTo>
                  <a:lnTo>
                    <a:pt x="4129" y="14337"/>
                  </a:lnTo>
                  <a:lnTo>
                    <a:pt x="4169" y="14299"/>
                  </a:lnTo>
                  <a:lnTo>
                    <a:pt x="4202" y="14252"/>
                  </a:lnTo>
                  <a:lnTo>
                    <a:pt x="4226" y="14192"/>
                  </a:lnTo>
                  <a:lnTo>
                    <a:pt x="4250" y="14136"/>
                  </a:lnTo>
                  <a:lnTo>
                    <a:pt x="4266" y="14076"/>
                  </a:lnTo>
                  <a:lnTo>
                    <a:pt x="4283" y="14003"/>
                  </a:lnTo>
                  <a:lnTo>
                    <a:pt x="4283" y="13853"/>
                  </a:lnTo>
                  <a:lnTo>
                    <a:pt x="4275" y="13772"/>
                  </a:lnTo>
                  <a:lnTo>
                    <a:pt x="4266" y="13682"/>
                  </a:lnTo>
                  <a:lnTo>
                    <a:pt x="4250" y="13592"/>
                  </a:lnTo>
                  <a:lnTo>
                    <a:pt x="4226" y="13494"/>
                  </a:lnTo>
                  <a:lnTo>
                    <a:pt x="4169" y="13292"/>
                  </a:lnTo>
                  <a:lnTo>
                    <a:pt x="4088" y="13078"/>
                  </a:lnTo>
                  <a:lnTo>
                    <a:pt x="4007" y="12856"/>
                  </a:lnTo>
                  <a:lnTo>
                    <a:pt x="3910" y="12620"/>
                  </a:lnTo>
                  <a:lnTo>
                    <a:pt x="3828" y="12384"/>
                  </a:lnTo>
                  <a:lnTo>
                    <a:pt x="3731" y="12140"/>
                  </a:lnTo>
                  <a:lnTo>
                    <a:pt x="3650" y="11901"/>
                  </a:lnTo>
                  <a:lnTo>
                    <a:pt x="3585" y="11656"/>
                  </a:lnTo>
                  <a:lnTo>
                    <a:pt x="3545" y="11541"/>
                  </a:lnTo>
                  <a:lnTo>
                    <a:pt x="3520" y="11421"/>
                  </a:lnTo>
                  <a:lnTo>
                    <a:pt x="3488" y="11190"/>
                  </a:lnTo>
                  <a:lnTo>
                    <a:pt x="3472" y="11078"/>
                  </a:lnTo>
                  <a:lnTo>
                    <a:pt x="3472" y="10860"/>
                  </a:lnTo>
                  <a:lnTo>
                    <a:pt x="3480" y="10757"/>
                  </a:lnTo>
                  <a:lnTo>
                    <a:pt x="3512" y="10586"/>
                  </a:lnTo>
                  <a:lnTo>
                    <a:pt x="3553" y="10406"/>
                  </a:lnTo>
                  <a:lnTo>
                    <a:pt x="3618" y="10226"/>
                  </a:lnTo>
                  <a:lnTo>
                    <a:pt x="3674" y="10033"/>
                  </a:lnTo>
                  <a:lnTo>
                    <a:pt x="3812" y="9639"/>
                  </a:lnTo>
                  <a:lnTo>
                    <a:pt x="3942" y="9241"/>
                  </a:lnTo>
                  <a:lnTo>
                    <a:pt x="4015" y="9044"/>
                  </a:lnTo>
                  <a:lnTo>
                    <a:pt x="4064" y="8847"/>
                  </a:lnTo>
                  <a:lnTo>
                    <a:pt x="4112" y="8659"/>
                  </a:lnTo>
                  <a:lnTo>
                    <a:pt x="4145" y="8470"/>
                  </a:lnTo>
                  <a:lnTo>
                    <a:pt x="4169" y="8295"/>
                  </a:lnTo>
                  <a:lnTo>
                    <a:pt x="4169" y="8042"/>
                  </a:lnTo>
                  <a:lnTo>
                    <a:pt x="4145" y="7965"/>
                  </a:lnTo>
                  <a:lnTo>
                    <a:pt x="4129" y="7888"/>
                  </a:lnTo>
                  <a:lnTo>
                    <a:pt x="4112" y="7820"/>
                  </a:lnTo>
                  <a:close/>
                </a:path>
              </a:pathLst>
            </a:custGeom>
            <a:solidFill>
              <a:srgbClr val="AB5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670397" y="140961"/>
              <a:ext cx="187027" cy="36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60" y="7422"/>
                  </a:moveTo>
                  <a:lnTo>
                    <a:pt x="4415" y="7310"/>
                  </a:lnTo>
                  <a:lnTo>
                    <a:pt x="4343" y="7207"/>
                  </a:lnTo>
                  <a:lnTo>
                    <a:pt x="4263" y="7096"/>
                  </a:lnTo>
                  <a:lnTo>
                    <a:pt x="4047" y="6881"/>
                  </a:lnTo>
                  <a:lnTo>
                    <a:pt x="3913" y="6774"/>
                  </a:lnTo>
                  <a:lnTo>
                    <a:pt x="3778" y="6663"/>
                  </a:lnTo>
                  <a:lnTo>
                    <a:pt x="3616" y="6560"/>
                  </a:lnTo>
                  <a:lnTo>
                    <a:pt x="3455" y="6448"/>
                  </a:lnTo>
                  <a:lnTo>
                    <a:pt x="3284" y="6341"/>
                  </a:lnTo>
                  <a:lnTo>
                    <a:pt x="2925" y="6127"/>
                  </a:lnTo>
                  <a:lnTo>
                    <a:pt x="2549" y="5912"/>
                  </a:lnTo>
                  <a:lnTo>
                    <a:pt x="2154" y="5694"/>
                  </a:lnTo>
                  <a:lnTo>
                    <a:pt x="1768" y="5484"/>
                  </a:lnTo>
                  <a:lnTo>
                    <a:pt x="1400" y="5269"/>
                  </a:lnTo>
                  <a:lnTo>
                    <a:pt x="1220" y="5162"/>
                  </a:lnTo>
                  <a:lnTo>
                    <a:pt x="1050" y="5055"/>
                  </a:lnTo>
                  <a:lnTo>
                    <a:pt x="727" y="4841"/>
                  </a:lnTo>
                  <a:lnTo>
                    <a:pt x="592" y="4738"/>
                  </a:lnTo>
                  <a:lnTo>
                    <a:pt x="458" y="4631"/>
                  </a:lnTo>
                  <a:lnTo>
                    <a:pt x="350" y="4519"/>
                  </a:lnTo>
                  <a:lnTo>
                    <a:pt x="242" y="4416"/>
                  </a:lnTo>
                  <a:lnTo>
                    <a:pt x="81" y="4202"/>
                  </a:lnTo>
                  <a:lnTo>
                    <a:pt x="36" y="4099"/>
                  </a:lnTo>
                  <a:lnTo>
                    <a:pt x="9" y="3992"/>
                  </a:lnTo>
                  <a:lnTo>
                    <a:pt x="0" y="3881"/>
                  </a:lnTo>
                  <a:lnTo>
                    <a:pt x="0" y="3773"/>
                  </a:lnTo>
                  <a:lnTo>
                    <a:pt x="9" y="3657"/>
                  </a:lnTo>
                  <a:lnTo>
                    <a:pt x="27" y="3443"/>
                  </a:lnTo>
                  <a:lnTo>
                    <a:pt x="54" y="3340"/>
                  </a:lnTo>
                  <a:lnTo>
                    <a:pt x="72" y="3242"/>
                  </a:lnTo>
                  <a:lnTo>
                    <a:pt x="117" y="3148"/>
                  </a:lnTo>
                  <a:lnTo>
                    <a:pt x="144" y="3059"/>
                  </a:lnTo>
                  <a:lnTo>
                    <a:pt x="188" y="2983"/>
                  </a:lnTo>
                  <a:lnTo>
                    <a:pt x="224" y="2916"/>
                  </a:lnTo>
                  <a:lnTo>
                    <a:pt x="269" y="2858"/>
                  </a:lnTo>
                  <a:lnTo>
                    <a:pt x="332" y="2809"/>
                  </a:lnTo>
                  <a:lnTo>
                    <a:pt x="386" y="2773"/>
                  </a:lnTo>
                  <a:lnTo>
                    <a:pt x="440" y="2755"/>
                  </a:lnTo>
                  <a:lnTo>
                    <a:pt x="476" y="2746"/>
                  </a:lnTo>
                  <a:lnTo>
                    <a:pt x="503" y="2746"/>
                  </a:lnTo>
                  <a:lnTo>
                    <a:pt x="565" y="2733"/>
                  </a:lnTo>
                  <a:lnTo>
                    <a:pt x="619" y="2724"/>
                  </a:lnTo>
                  <a:lnTo>
                    <a:pt x="673" y="2720"/>
                  </a:lnTo>
                  <a:lnTo>
                    <a:pt x="727" y="2724"/>
                  </a:lnTo>
                  <a:lnTo>
                    <a:pt x="799" y="2728"/>
                  </a:lnTo>
                  <a:lnTo>
                    <a:pt x="861" y="2737"/>
                  </a:lnTo>
                  <a:lnTo>
                    <a:pt x="933" y="2751"/>
                  </a:lnTo>
                  <a:lnTo>
                    <a:pt x="1014" y="2764"/>
                  </a:lnTo>
                  <a:lnTo>
                    <a:pt x="1337" y="2845"/>
                  </a:lnTo>
                  <a:lnTo>
                    <a:pt x="1732" y="2952"/>
                  </a:lnTo>
                  <a:lnTo>
                    <a:pt x="1956" y="3010"/>
                  </a:lnTo>
                  <a:lnTo>
                    <a:pt x="2199" y="3068"/>
                  </a:lnTo>
                  <a:lnTo>
                    <a:pt x="2477" y="3126"/>
                  </a:lnTo>
                  <a:lnTo>
                    <a:pt x="2755" y="3179"/>
                  </a:lnTo>
                  <a:lnTo>
                    <a:pt x="2916" y="3202"/>
                  </a:lnTo>
                  <a:lnTo>
                    <a:pt x="3069" y="3224"/>
                  </a:lnTo>
                  <a:lnTo>
                    <a:pt x="3231" y="3246"/>
                  </a:lnTo>
                  <a:lnTo>
                    <a:pt x="3401" y="3264"/>
                  </a:lnTo>
                  <a:lnTo>
                    <a:pt x="3581" y="3278"/>
                  </a:lnTo>
                  <a:lnTo>
                    <a:pt x="3769" y="3291"/>
                  </a:lnTo>
                  <a:lnTo>
                    <a:pt x="3957" y="3300"/>
                  </a:lnTo>
                  <a:lnTo>
                    <a:pt x="4155" y="3309"/>
                  </a:lnTo>
                  <a:lnTo>
                    <a:pt x="4478" y="3282"/>
                  </a:lnTo>
                  <a:lnTo>
                    <a:pt x="4630" y="3260"/>
                  </a:lnTo>
                  <a:lnTo>
                    <a:pt x="4774" y="3238"/>
                  </a:lnTo>
                  <a:lnTo>
                    <a:pt x="4918" y="3202"/>
                  </a:lnTo>
                  <a:lnTo>
                    <a:pt x="5061" y="3171"/>
                  </a:lnTo>
                  <a:lnTo>
                    <a:pt x="5187" y="3135"/>
                  </a:lnTo>
                  <a:lnTo>
                    <a:pt x="5321" y="3095"/>
                  </a:lnTo>
                  <a:lnTo>
                    <a:pt x="5447" y="3046"/>
                  </a:lnTo>
                  <a:lnTo>
                    <a:pt x="5573" y="3001"/>
                  </a:lnTo>
                  <a:lnTo>
                    <a:pt x="5689" y="2952"/>
                  </a:lnTo>
                  <a:lnTo>
                    <a:pt x="5806" y="2894"/>
                  </a:lnTo>
                  <a:lnTo>
                    <a:pt x="5932" y="2840"/>
                  </a:lnTo>
                  <a:lnTo>
                    <a:pt x="6039" y="2782"/>
                  </a:lnTo>
                  <a:lnTo>
                    <a:pt x="6255" y="2657"/>
                  </a:lnTo>
                  <a:lnTo>
                    <a:pt x="6461" y="2523"/>
                  </a:lnTo>
                  <a:lnTo>
                    <a:pt x="6659" y="2380"/>
                  </a:lnTo>
                  <a:lnTo>
                    <a:pt x="6847" y="2233"/>
                  </a:lnTo>
                  <a:lnTo>
                    <a:pt x="7035" y="2081"/>
                  </a:lnTo>
                  <a:lnTo>
                    <a:pt x="7394" y="1782"/>
                  </a:lnTo>
                  <a:lnTo>
                    <a:pt x="7753" y="1474"/>
                  </a:lnTo>
                  <a:lnTo>
                    <a:pt x="8050" y="1371"/>
                  </a:lnTo>
                  <a:lnTo>
                    <a:pt x="8328" y="1277"/>
                  </a:lnTo>
                  <a:lnTo>
                    <a:pt x="8561" y="1183"/>
                  </a:lnTo>
                  <a:lnTo>
                    <a:pt x="8767" y="1090"/>
                  </a:lnTo>
                  <a:lnTo>
                    <a:pt x="8956" y="1005"/>
                  </a:lnTo>
                  <a:lnTo>
                    <a:pt x="9117" y="920"/>
                  </a:lnTo>
                  <a:lnTo>
                    <a:pt x="9270" y="840"/>
                  </a:lnTo>
                  <a:lnTo>
                    <a:pt x="9414" y="755"/>
                  </a:lnTo>
                  <a:lnTo>
                    <a:pt x="9548" y="679"/>
                  </a:lnTo>
                  <a:lnTo>
                    <a:pt x="9692" y="603"/>
                  </a:lnTo>
                  <a:lnTo>
                    <a:pt x="9844" y="527"/>
                  </a:lnTo>
                  <a:lnTo>
                    <a:pt x="9997" y="455"/>
                  </a:lnTo>
                  <a:lnTo>
                    <a:pt x="10167" y="384"/>
                  </a:lnTo>
                  <a:lnTo>
                    <a:pt x="10365" y="313"/>
                  </a:lnTo>
                  <a:lnTo>
                    <a:pt x="10589" y="241"/>
                  </a:lnTo>
                  <a:lnTo>
                    <a:pt x="10840" y="174"/>
                  </a:lnTo>
                  <a:lnTo>
                    <a:pt x="10966" y="170"/>
                  </a:lnTo>
                  <a:lnTo>
                    <a:pt x="11083" y="161"/>
                  </a:lnTo>
                  <a:lnTo>
                    <a:pt x="11199" y="147"/>
                  </a:lnTo>
                  <a:lnTo>
                    <a:pt x="11334" y="134"/>
                  </a:lnTo>
                  <a:lnTo>
                    <a:pt x="11576" y="94"/>
                  </a:lnTo>
                  <a:lnTo>
                    <a:pt x="11845" y="58"/>
                  </a:lnTo>
                  <a:lnTo>
                    <a:pt x="11980" y="45"/>
                  </a:lnTo>
                  <a:lnTo>
                    <a:pt x="12115" y="27"/>
                  </a:lnTo>
                  <a:lnTo>
                    <a:pt x="12258" y="13"/>
                  </a:lnTo>
                  <a:lnTo>
                    <a:pt x="12411" y="4"/>
                  </a:lnTo>
                  <a:lnTo>
                    <a:pt x="12554" y="0"/>
                  </a:lnTo>
                  <a:lnTo>
                    <a:pt x="12716" y="0"/>
                  </a:lnTo>
                  <a:lnTo>
                    <a:pt x="12877" y="4"/>
                  </a:lnTo>
                  <a:lnTo>
                    <a:pt x="13030" y="18"/>
                  </a:lnTo>
                  <a:lnTo>
                    <a:pt x="13200" y="36"/>
                  </a:lnTo>
                  <a:lnTo>
                    <a:pt x="13380" y="63"/>
                  </a:lnTo>
                  <a:lnTo>
                    <a:pt x="13559" y="98"/>
                  </a:lnTo>
                  <a:lnTo>
                    <a:pt x="13748" y="147"/>
                  </a:lnTo>
                  <a:lnTo>
                    <a:pt x="13945" y="201"/>
                  </a:lnTo>
                  <a:lnTo>
                    <a:pt x="14143" y="268"/>
                  </a:lnTo>
                  <a:lnTo>
                    <a:pt x="14349" y="348"/>
                  </a:lnTo>
                  <a:lnTo>
                    <a:pt x="14565" y="438"/>
                  </a:lnTo>
                  <a:lnTo>
                    <a:pt x="14789" y="545"/>
                  </a:lnTo>
                  <a:lnTo>
                    <a:pt x="15013" y="665"/>
                  </a:lnTo>
                  <a:lnTo>
                    <a:pt x="15247" y="799"/>
                  </a:lnTo>
                  <a:lnTo>
                    <a:pt x="15489" y="947"/>
                  </a:lnTo>
                  <a:lnTo>
                    <a:pt x="15740" y="1112"/>
                  </a:lnTo>
                  <a:lnTo>
                    <a:pt x="15991" y="1295"/>
                  </a:lnTo>
                  <a:lnTo>
                    <a:pt x="16261" y="1496"/>
                  </a:lnTo>
                  <a:lnTo>
                    <a:pt x="16539" y="1715"/>
                  </a:lnTo>
                  <a:lnTo>
                    <a:pt x="17032" y="2112"/>
                  </a:lnTo>
                  <a:lnTo>
                    <a:pt x="17499" y="2501"/>
                  </a:lnTo>
                  <a:lnTo>
                    <a:pt x="17732" y="2697"/>
                  </a:lnTo>
                  <a:lnTo>
                    <a:pt x="17957" y="2894"/>
                  </a:lnTo>
                  <a:lnTo>
                    <a:pt x="18181" y="3099"/>
                  </a:lnTo>
                  <a:lnTo>
                    <a:pt x="18396" y="3296"/>
                  </a:lnTo>
                  <a:lnTo>
                    <a:pt x="18612" y="3497"/>
                  </a:lnTo>
                  <a:lnTo>
                    <a:pt x="19025" y="3907"/>
                  </a:lnTo>
                  <a:lnTo>
                    <a:pt x="19222" y="4117"/>
                  </a:lnTo>
                  <a:lnTo>
                    <a:pt x="19410" y="4327"/>
                  </a:lnTo>
                  <a:lnTo>
                    <a:pt x="19590" y="4537"/>
                  </a:lnTo>
                  <a:lnTo>
                    <a:pt x="19769" y="4760"/>
                  </a:lnTo>
                  <a:lnTo>
                    <a:pt x="19940" y="4979"/>
                  </a:lnTo>
                  <a:lnTo>
                    <a:pt x="20101" y="5202"/>
                  </a:lnTo>
                  <a:lnTo>
                    <a:pt x="20263" y="5430"/>
                  </a:lnTo>
                  <a:lnTo>
                    <a:pt x="20415" y="5662"/>
                  </a:lnTo>
                  <a:lnTo>
                    <a:pt x="20685" y="6145"/>
                  </a:lnTo>
                  <a:lnTo>
                    <a:pt x="20819" y="6395"/>
                  </a:lnTo>
                  <a:lnTo>
                    <a:pt x="20927" y="6645"/>
                  </a:lnTo>
                  <a:lnTo>
                    <a:pt x="21044" y="6908"/>
                  </a:lnTo>
                  <a:lnTo>
                    <a:pt x="21142" y="7172"/>
                  </a:lnTo>
                  <a:lnTo>
                    <a:pt x="21232" y="7444"/>
                  </a:lnTo>
                  <a:lnTo>
                    <a:pt x="21313" y="7725"/>
                  </a:lnTo>
                  <a:lnTo>
                    <a:pt x="21385" y="8011"/>
                  </a:lnTo>
                  <a:lnTo>
                    <a:pt x="21447" y="8302"/>
                  </a:lnTo>
                  <a:lnTo>
                    <a:pt x="21510" y="8605"/>
                  </a:lnTo>
                  <a:lnTo>
                    <a:pt x="21546" y="8913"/>
                  </a:lnTo>
                  <a:lnTo>
                    <a:pt x="21582" y="9230"/>
                  </a:lnTo>
                  <a:lnTo>
                    <a:pt x="21600" y="9445"/>
                  </a:lnTo>
                  <a:lnTo>
                    <a:pt x="21600" y="9668"/>
                  </a:lnTo>
                  <a:lnTo>
                    <a:pt x="21591" y="9891"/>
                  </a:lnTo>
                  <a:lnTo>
                    <a:pt x="21582" y="10119"/>
                  </a:lnTo>
                  <a:lnTo>
                    <a:pt x="21510" y="10592"/>
                  </a:lnTo>
                  <a:lnTo>
                    <a:pt x="21456" y="10833"/>
                  </a:lnTo>
                  <a:lnTo>
                    <a:pt x="21331" y="11325"/>
                  </a:lnTo>
                  <a:lnTo>
                    <a:pt x="21259" y="11575"/>
                  </a:lnTo>
                  <a:lnTo>
                    <a:pt x="21080" y="12075"/>
                  </a:lnTo>
                  <a:lnTo>
                    <a:pt x="20972" y="12329"/>
                  </a:lnTo>
                  <a:lnTo>
                    <a:pt x="20864" y="12580"/>
                  </a:lnTo>
                  <a:lnTo>
                    <a:pt x="20747" y="12830"/>
                  </a:lnTo>
                  <a:lnTo>
                    <a:pt x="20640" y="13080"/>
                  </a:lnTo>
                  <a:lnTo>
                    <a:pt x="20505" y="13330"/>
                  </a:lnTo>
                  <a:lnTo>
                    <a:pt x="20389" y="13575"/>
                  </a:lnTo>
                  <a:lnTo>
                    <a:pt x="20245" y="13825"/>
                  </a:lnTo>
                  <a:lnTo>
                    <a:pt x="20110" y="14067"/>
                  </a:lnTo>
                  <a:lnTo>
                    <a:pt x="19823" y="14540"/>
                  </a:lnTo>
                  <a:lnTo>
                    <a:pt x="19536" y="15000"/>
                  </a:lnTo>
                  <a:lnTo>
                    <a:pt x="19231" y="15442"/>
                  </a:lnTo>
                  <a:lnTo>
                    <a:pt x="18935" y="15857"/>
                  </a:lnTo>
                  <a:lnTo>
                    <a:pt x="18630" y="16246"/>
                  </a:lnTo>
                  <a:lnTo>
                    <a:pt x="18334" y="16603"/>
                  </a:lnTo>
                  <a:lnTo>
                    <a:pt x="17966" y="17063"/>
                  </a:lnTo>
                  <a:lnTo>
                    <a:pt x="17589" y="17514"/>
                  </a:lnTo>
                  <a:lnTo>
                    <a:pt x="17391" y="17742"/>
                  </a:lnTo>
                  <a:lnTo>
                    <a:pt x="17185" y="17965"/>
                  </a:lnTo>
                  <a:lnTo>
                    <a:pt x="16987" y="18188"/>
                  </a:lnTo>
                  <a:lnTo>
                    <a:pt x="16772" y="18403"/>
                  </a:lnTo>
                  <a:lnTo>
                    <a:pt x="16566" y="18617"/>
                  </a:lnTo>
                  <a:lnTo>
                    <a:pt x="16341" y="18827"/>
                  </a:lnTo>
                  <a:lnTo>
                    <a:pt x="16126" y="19037"/>
                  </a:lnTo>
                  <a:lnTo>
                    <a:pt x="15902" y="19238"/>
                  </a:lnTo>
                  <a:lnTo>
                    <a:pt x="15668" y="19434"/>
                  </a:lnTo>
                  <a:lnTo>
                    <a:pt x="15426" y="19626"/>
                  </a:lnTo>
                  <a:lnTo>
                    <a:pt x="15184" y="19809"/>
                  </a:lnTo>
                  <a:lnTo>
                    <a:pt x="14932" y="19992"/>
                  </a:lnTo>
                  <a:lnTo>
                    <a:pt x="14681" y="20162"/>
                  </a:lnTo>
                  <a:lnTo>
                    <a:pt x="14421" y="20327"/>
                  </a:lnTo>
                  <a:lnTo>
                    <a:pt x="14152" y="20479"/>
                  </a:lnTo>
                  <a:lnTo>
                    <a:pt x="13874" y="20627"/>
                  </a:lnTo>
                  <a:lnTo>
                    <a:pt x="13595" y="20765"/>
                  </a:lnTo>
                  <a:lnTo>
                    <a:pt x="13308" y="20899"/>
                  </a:lnTo>
                  <a:lnTo>
                    <a:pt x="13012" y="21019"/>
                  </a:lnTo>
                  <a:lnTo>
                    <a:pt x="12716" y="21127"/>
                  </a:lnTo>
                  <a:lnTo>
                    <a:pt x="12402" y="21229"/>
                  </a:lnTo>
                  <a:lnTo>
                    <a:pt x="12079" y="21319"/>
                  </a:lnTo>
                  <a:lnTo>
                    <a:pt x="11765" y="21395"/>
                  </a:lnTo>
                  <a:lnTo>
                    <a:pt x="11424" y="21457"/>
                  </a:lnTo>
                  <a:lnTo>
                    <a:pt x="11074" y="21515"/>
                  </a:lnTo>
                  <a:lnTo>
                    <a:pt x="10733" y="21555"/>
                  </a:lnTo>
                  <a:lnTo>
                    <a:pt x="10365" y="21582"/>
                  </a:lnTo>
                  <a:lnTo>
                    <a:pt x="9997" y="21596"/>
                  </a:lnTo>
                  <a:lnTo>
                    <a:pt x="9476" y="21600"/>
                  </a:lnTo>
                  <a:lnTo>
                    <a:pt x="8983" y="21600"/>
                  </a:lnTo>
                  <a:lnTo>
                    <a:pt x="8498" y="21591"/>
                  </a:lnTo>
                  <a:lnTo>
                    <a:pt x="8032" y="21578"/>
                  </a:lnTo>
                  <a:lnTo>
                    <a:pt x="7592" y="21555"/>
                  </a:lnTo>
                  <a:lnTo>
                    <a:pt x="7170" y="21529"/>
                  </a:lnTo>
                  <a:lnTo>
                    <a:pt x="6757" y="21493"/>
                  </a:lnTo>
                  <a:lnTo>
                    <a:pt x="6371" y="21448"/>
                  </a:lnTo>
                  <a:lnTo>
                    <a:pt x="5995" y="21404"/>
                  </a:lnTo>
                  <a:lnTo>
                    <a:pt x="5636" y="21350"/>
                  </a:lnTo>
                  <a:lnTo>
                    <a:pt x="5295" y="21283"/>
                  </a:lnTo>
                  <a:lnTo>
                    <a:pt x="4963" y="21220"/>
                  </a:lnTo>
                  <a:lnTo>
                    <a:pt x="4648" y="21145"/>
                  </a:lnTo>
                  <a:lnTo>
                    <a:pt x="4343" y="21064"/>
                  </a:lnTo>
                  <a:lnTo>
                    <a:pt x="4065" y="20979"/>
                  </a:lnTo>
                  <a:lnTo>
                    <a:pt x="3787" y="20881"/>
                  </a:lnTo>
                  <a:lnTo>
                    <a:pt x="3518" y="20783"/>
                  </a:lnTo>
                  <a:lnTo>
                    <a:pt x="3275" y="20676"/>
                  </a:lnTo>
                  <a:lnTo>
                    <a:pt x="3033" y="20564"/>
                  </a:lnTo>
                  <a:lnTo>
                    <a:pt x="2809" y="20443"/>
                  </a:lnTo>
                  <a:lnTo>
                    <a:pt x="2593" y="20323"/>
                  </a:lnTo>
                  <a:lnTo>
                    <a:pt x="2387" y="20189"/>
                  </a:lnTo>
                  <a:lnTo>
                    <a:pt x="2190" y="20050"/>
                  </a:lnTo>
                  <a:lnTo>
                    <a:pt x="1992" y="19903"/>
                  </a:lnTo>
                  <a:lnTo>
                    <a:pt x="1813" y="19756"/>
                  </a:lnTo>
                  <a:lnTo>
                    <a:pt x="1651" y="19599"/>
                  </a:lnTo>
                  <a:lnTo>
                    <a:pt x="1481" y="19434"/>
                  </a:lnTo>
                  <a:lnTo>
                    <a:pt x="1328" y="19269"/>
                  </a:lnTo>
                  <a:lnTo>
                    <a:pt x="1176" y="19095"/>
                  </a:lnTo>
                  <a:lnTo>
                    <a:pt x="888" y="18729"/>
                  </a:lnTo>
                  <a:lnTo>
                    <a:pt x="763" y="18537"/>
                  </a:lnTo>
                  <a:lnTo>
                    <a:pt x="808" y="18380"/>
                  </a:lnTo>
                  <a:lnTo>
                    <a:pt x="835" y="18251"/>
                  </a:lnTo>
                  <a:lnTo>
                    <a:pt x="870" y="18153"/>
                  </a:lnTo>
                  <a:lnTo>
                    <a:pt x="906" y="18077"/>
                  </a:lnTo>
                  <a:lnTo>
                    <a:pt x="942" y="18014"/>
                  </a:lnTo>
                  <a:lnTo>
                    <a:pt x="1005" y="17969"/>
                  </a:lnTo>
                  <a:lnTo>
                    <a:pt x="1059" y="17934"/>
                  </a:lnTo>
                  <a:lnTo>
                    <a:pt x="1140" y="17903"/>
                  </a:lnTo>
                  <a:lnTo>
                    <a:pt x="1355" y="17831"/>
                  </a:lnTo>
                  <a:lnTo>
                    <a:pt x="1678" y="17733"/>
                  </a:lnTo>
                  <a:lnTo>
                    <a:pt x="1893" y="17657"/>
                  </a:lnTo>
                  <a:lnTo>
                    <a:pt x="2136" y="17563"/>
                  </a:lnTo>
                  <a:lnTo>
                    <a:pt x="2423" y="17438"/>
                  </a:lnTo>
                  <a:lnTo>
                    <a:pt x="2755" y="17286"/>
                  </a:lnTo>
                  <a:lnTo>
                    <a:pt x="2845" y="17251"/>
                  </a:lnTo>
                  <a:lnTo>
                    <a:pt x="2925" y="17206"/>
                  </a:lnTo>
                  <a:lnTo>
                    <a:pt x="2988" y="17161"/>
                  </a:lnTo>
                  <a:lnTo>
                    <a:pt x="3042" y="17112"/>
                  </a:lnTo>
                  <a:lnTo>
                    <a:pt x="3087" y="17063"/>
                  </a:lnTo>
                  <a:lnTo>
                    <a:pt x="3141" y="17005"/>
                  </a:lnTo>
                  <a:lnTo>
                    <a:pt x="3168" y="16951"/>
                  </a:lnTo>
                  <a:lnTo>
                    <a:pt x="3186" y="16893"/>
                  </a:lnTo>
                  <a:lnTo>
                    <a:pt x="3204" y="16826"/>
                  </a:lnTo>
                  <a:lnTo>
                    <a:pt x="3213" y="16764"/>
                  </a:lnTo>
                  <a:lnTo>
                    <a:pt x="3222" y="16697"/>
                  </a:lnTo>
                  <a:lnTo>
                    <a:pt x="3222" y="16634"/>
                  </a:lnTo>
                  <a:lnTo>
                    <a:pt x="3213" y="16496"/>
                  </a:lnTo>
                  <a:lnTo>
                    <a:pt x="3186" y="16353"/>
                  </a:lnTo>
                  <a:lnTo>
                    <a:pt x="3096" y="16067"/>
                  </a:lnTo>
                  <a:lnTo>
                    <a:pt x="3024" y="15777"/>
                  </a:lnTo>
                  <a:lnTo>
                    <a:pt x="2997" y="15634"/>
                  </a:lnTo>
                  <a:lnTo>
                    <a:pt x="2979" y="15500"/>
                  </a:lnTo>
                  <a:lnTo>
                    <a:pt x="2979" y="15371"/>
                  </a:lnTo>
                  <a:lnTo>
                    <a:pt x="2988" y="15312"/>
                  </a:lnTo>
                  <a:lnTo>
                    <a:pt x="3006" y="15254"/>
                  </a:lnTo>
                  <a:lnTo>
                    <a:pt x="3060" y="15205"/>
                  </a:lnTo>
                  <a:lnTo>
                    <a:pt x="3123" y="15161"/>
                  </a:lnTo>
                  <a:lnTo>
                    <a:pt x="3177" y="15129"/>
                  </a:lnTo>
                  <a:lnTo>
                    <a:pt x="3240" y="15098"/>
                  </a:lnTo>
                  <a:lnTo>
                    <a:pt x="3302" y="15076"/>
                  </a:lnTo>
                  <a:lnTo>
                    <a:pt x="3374" y="15053"/>
                  </a:lnTo>
                  <a:lnTo>
                    <a:pt x="3437" y="15036"/>
                  </a:lnTo>
                  <a:lnTo>
                    <a:pt x="3581" y="15018"/>
                  </a:lnTo>
                  <a:lnTo>
                    <a:pt x="3652" y="15013"/>
                  </a:lnTo>
                  <a:lnTo>
                    <a:pt x="3724" y="15013"/>
                  </a:lnTo>
                  <a:lnTo>
                    <a:pt x="3805" y="15009"/>
                  </a:lnTo>
                  <a:lnTo>
                    <a:pt x="3948" y="15013"/>
                  </a:lnTo>
                  <a:lnTo>
                    <a:pt x="4254" y="15013"/>
                  </a:lnTo>
                  <a:lnTo>
                    <a:pt x="4397" y="15009"/>
                  </a:lnTo>
                  <a:lnTo>
                    <a:pt x="4469" y="15000"/>
                  </a:lnTo>
                  <a:lnTo>
                    <a:pt x="4532" y="14991"/>
                  </a:lnTo>
                  <a:lnTo>
                    <a:pt x="4595" y="14978"/>
                  </a:lnTo>
                  <a:lnTo>
                    <a:pt x="4666" y="14960"/>
                  </a:lnTo>
                  <a:lnTo>
                    <a:pt x="4720" y="14937"/>
                  </a:lnTo>
                  <a:lnTo>
                    <a:pt x="4783" y="14906"/>
                  </a:lnTo>
                  <a:lnTo>
                    <a:pt x="4828" y="14870"/>
                  </a:lnTo>
                  <a:lnTo>
                    <a:pt x="4891" y="14830"/>
                  </a:lnTo>
                  <a:lnTo>
                    <a:pt x="4936" y="14786"/>
                  </a:lnTo>
                  <a:lnTo>
                    <a:pt x="4980" y="14727"/>
                  </a:lnTo>
                  <a:lnTo>
                    <a:pt x="5016" y="14665"/>
                  </a:lnTo>
                  <a:lnTo>
                    <a:pt x="5061" y="14594"/>
                  </a:lnTo>
                  <a:lnTo>
                    <a:pt x="5079" y="14522"/>
                  </a:lnTo>
                  <a:lnTo>
                    <a:pt x="5079" y="14361"/>
                  </a:lnTo>
                  <a:lnTo>
                    <a:pt x="5061" y="14272"/>
                  </a:lnTo>
                  <a:lnTo>
                    <a:pt x="5034" y="14178"/>
                  </a:lnTo>
                  <a:lnTo>
                    <a:pt x="5007" y="14071"/>
                  </a:lnTo>
                  <a:lnTo>
                    <a:pt x="4971" y="13968"/>
                  </a:lnTo>
                  <a:lnTo>
                    <a:pt x="4927" y="13857"/>
                  </a:lnTo>
                  <a:lnTo>
                    <a:pt x="4819" y="13620"/>
                  </a:lnTo>
                  <a:lnTo>
                    <a:pt x="4702" y="13370"/>
                  </a:lnTo>
                  <a:lnTo>
                    <a:pt x="4559" y="13106"/>
                  </a:lnTo>
                  <a:lnTo>
                    <a:pt x="4424" y="12830"/>
                  </a:lnTo>
                  <a:lnTo>
                    <a:pt x="4272" y="12548"/>
                  </a:lnTo>
                  <a:lnTo>
                    <a:pt x="4128" y="12262"/>
                  </a:lnTo>
                  <a:lnTo>
                    <a:pt x="4002" y="11981"/>
                  </a:lnTo>
                  <a:lnTo>
                    <a:pt x="3886" y="11695"/>
                  </a:lnTo>
                  <a:lnTo>
                    <a:pt x="3841" y="11552"/>
                  </a:lnTo>
                  <a:lnTo>
                    <a:pt x="3751" y="11276"/>
                  </a:lnTo>
                  <a:lnTo>
                    <a:pt x="3724" y="11142"/>
                  </a:lnTo>
                  <a:lnTo>
                    <a:pt x="3706" y="11008"/>
                  </a:lnTo>
                  <a:lnTo>
                    <a:pt x="3697" y="10878"/>
                  </a:lnTo>
                  <a:lnTo>
                    <a:pt x="3697" y="10749"/>
                  </a:lnTo>
                  <a:lnTo>
                    <a:pt x="3706" y="10624"/>
                  </a:lnTo>
                  <a:lnTo>
                    <a:pt x="3733" y="10445"/>
                  </a:lnTo>
                  <a:lnTo>
                    <a:pt x="3787" y="10253"/>
                  </a:lnTo>
                  <a:lnTo>
                    <a:pt x="3850" y="10052"/>
                  </a:lnTo>
                  <a:lnTo>
                    <a:pt x="3922" y="9842"/>
                  </a:lnTo>
                  <a:lnTo>
                    <a:pt x="4092" y="9405"/>
                  </a:lnTo>
                  <a:lnTo>
                    <a:pt x="4272" y="8958"/>
                  </a:lnTo>
                  <a:lnTo>
                    <a:pt x="4343" y="8739"/>
                  </a:lnTo>
                  <a:lnTo>
                    <a:pt x="4424" y="8525"/>
                  </a:lnTo>
                  <a:lnTo>
                    <a:pt x="4478" y="8310"/>
                  </a:lnTo>
                  <a:lnTo>
                    <a:pt x="4523" y="8109"/>
                  </a:lnTo>
                  <a:lnTo>
                    <a:pt x="4532" y="8016"/>
                  </a:lnTo>
                  <a:lnTo>
                    <a:pt x="4541" y="7917"/>
                  </a:lnTo>
                  <a:lnTo>
                    <a:pt x="4541" y="7739"/>
                  </a:lnTo>
                  <a:lnTo>
                    <a:pt x="4532" y="7650"/>
                  </a:lnTo>
                  <a:lnTo>
                    <a:pt x="4514" y="7574"/>
                  </a:lnTo>
                  <a:lnTo>
                    <a:pt x="4487" y="7493"/>
                  </a:lnTo>
                  <a:lnTo>
                    <a:pt x="4460" y="7422"/>
                  </a:lnTo>
                  <a:close/>
                </a:path>
              </a:pathLst>
            </a:custGeom>
            <a:solidFill>
              <a:srgbClr val="BA61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676982" y="147727"/>
              <a:ext cx="164637" cy="347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05" y="7004"/>
                  </a:moveTo>
                  <a:lnTo>
                    <a:pt x="4845" y="6901"/>
                  </a:lnTo>
                  <a:lnTo>
                    <a:pt x="4774" y="6803"/>
                  </a:lnTo>
                  <a:lnTo>
                    <a:pt x="4674" y="6701"/>
                  </a:lnTo>
                  <a:lnTo>
                    <a:pt x="4563" y="6603"/>
                  </a:lnTo>
                  <a:lnTo>
                    <a:pt x="4302" y="6407"/>
                  </a:lnTo>
                  <a:lnTo>
                    <a:pt x="3980" y="6211"/>
                  </a:lnTo>
                  <a:lnTo>
                    <a:pt x="3799" y="6117"/>
                  </a:lnTo>
                  <a:lnTo>
                    <a:pt x="3417" y="5931"/>
                  </a:lnTo>
                  <a:lnTo>
                    <a:pt x="2814" y="5651"/>
                  </a:lnTo>
                  <a:lnTo>
                    <a:pt x="1970" y="5287"/>
                  </a:lnTo>
                  <a:lnTo>
                    <a:pt x="1578" y="5100"/>
                  </a:lnTo>
                  <a:lnTo>
                    <a:pt x="1377" y="5007"/>
                  </a:lnTo>
                  <a:lnTo>
                    <a:pt x="1196" y="4918"/>
                  </a:lnTo>
                  <a:lnTo>
                    <a:pt x="1015" y="4825"/>
                  </a:lnTo>
                  <a:lnTo>
                    <a:pt x="854" y="4736"/>
                  </a:lnTo>
                  <a:lnTo>
                    <a:pt x="694" y="4643"/>
                  </a:lnTo>
                  <a:lnTo>
                    <a:pt x="553" y="4554"/>
                  </a:lnTo>
                  <a:lnTo>
                    <a:pt x="422" y="4456"/>
                  </a:lnTo>
                  <a:lnTo>
                    <a:pt x="312" y="4368"/>
                  </a:lnTo>
                  <a:lnTo>
                    <a:pt x="211" y="4270"/>
                  </a:lnTo>
                  <a:lnTo>
                    <a:pt x="141" y="4181"/>
                  </a:lnTo>
                  <a:lnTo>
                    <a:pt x="80" y="4083"/>
                  </a:lnTo>
                  <a:lnTo>
                    <a:pt x="40" y="3985"/>
                  </a:lnTo>
                  <a:lnTo>
                    <a:pt x="20" y="3770"/>
                  </a:lnTo>
                  <a:lnTo>
                    <a:pt x="10" y="3560"/>
                  </a:lnTo>
                  <a:lnTo>
                    <a:pt x="0" y="3369"/>
                  </a:lnTo>
                  <a:lnTo>
                    <a:pt x="20" y="3196"/>
                  </a:lnTo>
                  <a:lnTo>
                    <a:pt x="30" y="3112"/>
                  </a:lnTo>
                  <a:lnTo>
                    <a:pt x="60" y="3042"/>
                  </a:lnTo>
                  <a:lnTo>
                    <a:pt x="101" y="2982"/>
                  </a:lnTo>
                  <a:lnTo>
                    <a:pt x="131" y="2921"/>
                  </a:lnTo>
                  <a:lnTo>
                    <a:pt x="181" y="2874"/>
                  </a:lnTo>
                  <a:lnTo>
                    <a:pt x="231" y="2837"/>
                  </a:lnTo>
                  <a:lnTo>
                    <a:pt x="261" y="2818"/>
                  </a:lnTo>
                  <a:lnTo>
                    <a:pt x="342" y="2790"/>
                  </a:lnTo>
                  <a:lnTo>
                    <a:pt x="382" y="2781"/>
                  </a:lnTo>
                  <a:lnTo>
                    <a:pt x="523" y="2753"/>
                  </a:lnTo>
                  <a:lnTo>
                    <a:pt x="603" y="2744"/>
                  </a:lnTo>
                  <a:lnTo>
                    <a:pt x="673" y="2739"/>
                  </a:lnTo>
                  <a:lnTo>
                    <a:pt x="754" y="2734"/>
                  </a:lnTo>
                  <a:lnTo>
                    <a:pt x="834" y="2734"/>
                  </a:lnTo>
                  <a:lnTo>
                    <a:pt x="995" y="2744"/>
                  </a:lnTo>
                  <a:lnTo>
                    <a:pt x="1166" y="2762"/>
                  </a:lnTo>
                  <a:lnTo>
                    <a:pt x="1347" y="2790"/>
                  </a:lnTo>
                  <a:lnTo>
                    <a:pt x="1528" y="2828"/>
                  </a:lnTo>
                  <a:lnTo>
                    <a:pt x="1729" y="2865"/>
                  </a:lnTo>
                  <a:lnTo>
                    <a:pt x="1950" y="2902"/>
                  </a:lnTo>
                  <a:lnTo>
                    <a:pt x="2181" y="2944"/>
                  </a:lnTo>
                  <a:lnTo>
                    <a:pt x="2432" y="2991"/>
                  </a:lnTo>
                  <a:lnTo>
                    <a:pt x="2704" y="3028"/>
                  </a:lnTo>
                  <a:lnTo>
                    <a:pt x="3005" y="3061"/>
                  </a:lnTo>
                  <a:lnTo>
                    <a:pt x="3317" y="3084"/>
                  </a:lnTo>
                  <a:lnTo>
                    <a:pt x="3468" y="3098"/>
                  </a:lnTo>
                  <a:lnTo>
                    <a:pt x="3649" y="3108"/>
                  </a:lnTo>
                  <a:lnTo>
                    <a:pt x="3830" y="3112"/>
                  </a:lnTo>
                  <a:lnTo>
                    <a:pt x="4020" y="3117"/>
                  </a:lnTo>
                  <a:lnTo>
                    <a:pt x="4181" y="3103"/>
                  </a:lnTo>
                  <a:lnTo>
                    <a:pt x="4352" y="3089"/>
                  </a:lnTo>
                  <a:lnTo>
                    <a:pt x="4513" y="3066"/>
                  </a:lnTo>
                  <a:lnTo>
                    <a:pt x="4664" y="3042"/>
                  </a:lnTo>
                  <a:lnTo>
                    <a:pt x="4825" y="3014"/>
                  </a:lnTo>
                  <a:lnTo>
                    <a:pt x="4975" y="2982"/>
                  </a:lnTo>
                  <a:lnTo>
                    <a:pt x="5257" y="2898"/>
                  </a:lnTo>
                  <a:lnTo>
                    <a:pt x="5387" y="2856"/>
                  </a:lnTo>
                  <a:lnTo>
                    <a:pt x="5528" y="2809"/>
                  </a:lnTo>
                  <a:lnTo>
                    <a:pt x="5649" y="2753"/>
                  </a:lnTo>
                  <a:lnTo>
                    <a:pt x="5779" y="2702"/>
                  </a:lnTo>
                  <a:lnTo>
                    <a:pt x="5910" y="2646"/>
                  </a:lnTo>
                  <a:lnTo>
                    <a:pt x="6151" y="2524"/>
                  </a:lnTo>
                  <a:lnTo>
                    <a:pt x="6262" y="2459"/>
                  </a:lnTo>
                  <a:lnTo>
                    <a:pt x="6493" y="2328"/>
                  </a:lnTo>
                  <a:lnTo>
                    <a:pt x="6714" y="2188"/>
                  </a:lnTo>
                  <a:lnTo>
                    <a:pt x="6925" y="2039"/>
                  </a:lnTo>
                  <a:lnTo>
                    <a:pt x="7136" y="1894"/>
                  </a:lnTo>
                  <a:lnTo>
                    <a:pt x="7528" y="1596"/>
                  </a:lnTo>
                  <a:lnTo>
                    <a:pt x="7930" y="1302"/>
                  </a:lnTo>
                  <a:lnTo>
                    <a:pt x="8232" y="1199"/>
                  </a:lnTo>
                  <a:lnTo>
                    <a:pt x="8503" y="1101"/>
                  </a:lnTo>
                  <a:lnTo>
                    <a:pt x="8734" y="1008"/>
                  </a:lnTo>
                  <a:lnTo>
                    <a:pt x="8956" y="924"/>
                  </a:lnTo>
                  <a:lnTo>
                    <a:pt x="9317" y="765"/>
                  </a:lnTo>
                  <a:lnTo>
                    <a:pt x="9619" y="616"/>
                  </a:lnTo>
                  <a:lnTo>
                    <a:pt x="9760" y="546"/>
                  </a:lnTo>
                  <a:lnTo>
                    <a:pt x="9910" y="485"/>
                  </a:lnTo>
                  <a:lnTo>
                    <a:pt x="10071" y="420"/>
                  </a:lnTo>
                  <a:lnTo>
                    <a:pt x="10222" y="359"/>
                  </a:lnTo>
                  <a:lnTo>
                    <a:pt x="10403" y="299"/>
                  </a:lnTo>
                  <a:lnTo>
                    <a:pt x="10594" y="243"/>
                  </a:lnTo>
                  <a:lnTo>
                    <a:pt x="10815" y="182"/>
                  </a:lnTo>
                  <a:lnTo>
                    <a:pt x="11066" y="126"/>
                  </a:lnTo>
                  <a:lnTo>
                    <a:pt x="11308" y="107"/>
                  </a:lnTo>
                  <a:lnTo>
                    <a:pt x="11790" y="61"/>
                  </a:lnTo>
                  <a:lnTo>
                    <a:pt x="12041" y="28"/>
                  </a:lnTo>
                  <a:lnTo>
                    <a:pt x="12303" y="9"/>
                  </a:lnTo>
                  <a:lnTo>
                    <a:pt x="12443" y="0"/>
                  </a:lnTo>
                  <a:lnTo>
                    <a:pt x="12725" y="0"/>
                  </a:lnTo>
                  <a:lnTo>
                    <a:pt x="12866" y="9"/>
                  </a:lnTo>
                  <a:lnTo>
                    <a:pt x="13016" y="19"/>
                  </a:lnTo>
                  <a:lnTo>
                    <a:pt x="13177" y="37"/>
                  </a:lnTo>
                  <a:lnTo>
                    <a:pt x="13328" y="65"/>
                  </a:lnTo>
                  <a:lnTo>
                    <a:pt x="13499" y="93"/>
                  </a:lnTo>
                  <a:lnTo>
                    <a:pt x="13670" y="135"/>
                  </a:lnTo>
                  <a:lnTo>
                    <a:pt x="13840" y="182"/>
                  </a:lnTo>
                  <a:lnTo>
                    <a:pt x="14021" y="243"/>
                  </a:lnTo>
                  <a:lnTo>
                    <a:pt x="14222" y="308"/>
                  </a:lnTo>
                  <a:lnTo>
                    <a:pt x="14413" y="383"/>
                  </a:lnTo>
                  <a:lnTo>
                    <a:pt x="14624" y="471"/>
                  </a:lnTo>
                  <a:lnTo>
                    <a:pt x="14826" y="574"/>
                  </a:lnTo>
                  <a:lnTo>
                    <a:pt x="15047" y="686"/>
                  </a:lnTo>
                  <a:lnTo>
                    <a:pt x="15268" y="812"/>
                  </a:lnTo>
                  <a:lnTo>
                    <a:pt x="15509" y="952"/>
                  </a:lnTo>
                  <a:lnTo>
                    <a:pt x="15750" y="1106"/>
                  </a:lnTo>
                  <a:lnTo>
                    <a:pt x="16001" y="1279"/>
                  </a:lnTo>
                  <a:lnTo>
                    <a:pt x="16263" y="1461"/>
                  </a:lnTo>
                  <a:lnTo>
                    <a:pt x="16544" y="1661"/>
                  </a:lnTo>
                  <a:lnTo>
                    <a:pt x="17057" y="2048"/>
                  </a:lnTo>
                  <a:lnTo>
                    <a:pt x="17549" y="2440"/>
                  </a:lnTo>
                  <a:lnTo>
                    <a:pt x="17791" y="2641"/>
                  </a:lnTo>
                  <a:lnTo>
                    <a:pt x="18022" y="2837"/>
                  </a:lnTo>
                  <a:lnTo>
                    <a:pt x="18253" y="3038"/>
                  </a:lnTo>
                  <a:lnTo>
                    <a:pt x="18464" y="3234"/>
                  </a:lnTo>
                  <a:lnTo>
                    <a:pt x="18685" y="3434"/>
                  </a:lnTo>
                  <a:lnTo>
                    <a:pt x="18886" y="3635"/>
                  </a:lnTo>
                  <a:lnTo>
                    <a:pt x="19097" y="3845"/>
                  </a:lnTo>
                  <a:lnTo>
                    <a:pt x="19479" y="4265"/>
                  </a:lnTo>
                  <a:lnTo>
                    <a:pt x="19660" y="4475"/>
                  </a:lnTo>
                  <a:lnTo>
                    <a:pt x="19831" y="4699"/>
                  </a:lnTo>
                  <a:lnTo>
                    <a:pt x="20002" y="4918"/>
                  </a:lnTo>
                  <a:lnTo>
                    <a:pt x="20173" y="5142"/>
                  </a:lnTo>
                  <a:lnTo>
                    <a:pt x="20313" y="5376"/>
                  </a:lnTo>
                  <a:lnTo>
                    <a:pt x="20464" y="5609"/>
                  </a:lnTo>
                  <a:lnTo>
                    <a:pt x="20595" y="5847"/>
                  </a:lnTo>
                  <a:lnTo>
                    <a:pt x="20726" y="6094"/>
                  </a:lnTo>
                  <a:lnTo>
                    <a:pt x="20846" y="6346"/>
                  </a:lnTo>
                  <a:lnTo>
                    <a:pt x="20967" y="6603"/>
                  </a:lnTo>
                  <a:lnTo>
                    <a:pt x="21067" y="6864"/>
                  </a:lnTo>
                  <a:lnTo>
                    <a:pt x="21168" y="7135"/>
                  </a:lnTo>
                  <a:lnTo>
                    <a:pt x="21248" y="7410"/>
                  </a:lnTo>
                  <a:lnTo>
                    <a:pt x="21319" y="7695"/>
                  </a:lnTo>
                  <a:lnTo>
                    <a:pt x="21399" y="7989"/>
                  </a:lnTo>
                  <a:lnTo>
                    <a:pt x="21459" y="8283"/>
                  </a:lnTo>
                  <a:lnTo>
                    <a:pt x="21499" y="8591"/>
                  </a:lnTo>
                  <a:lnTo>
                    <a:pt x="21540" y="8908"/>
                  </a:lnTo>
                  <a:lnTo>
                    <a:pt x="21590" y="9444"/>
                  </a:lnTo>
                  <a:lnTo>
                    <a:pt x="21600" y="9673"/>
                  </a:lnTo>
                  <a:lnTo>
                    <a:pt x="21590" y="9897"/>
                  </a:lnTo>
                  <a:lnTo>
                    <a:pt x="21570" y="10126"/>
                  </a:lnTo>
                  <a:lnTo>
                    <a:pt x="21540" y="10364"/>
                  </a:lnTo>
                  <a:lnTo>
                    <a:pt x="21499" y="10597"/>
                  </a:lnTo>
                  <a:lnTo>
                    <a:pt x="21459" y="10835"/>
                  </a:lnTo>
                  <a:lnTo>
                    <a:pt x="21399" y="11082"/>
                  </a:lnTo>
                  <a:lnTo>
                    <a:pt x="21319" y="11325"/>
                  </a:lnTo>
                  <a:lnTo>
                    <a:pt x="21238" y="11577"/>
                  </a:lnTo>
                  <a:lnTo>
                    <a:pt x="21158" y="11820"/>
                  </a:lnTo>
                  <a:lnTo>
                    <a:pt x="21047" y="12072"/>
                  </a:lnTo>
                  <a:lnTo>
                    <a:pt x="20947" y="12319"/>
                  </a:lnTo>
                  <a:lnTo>
                    <a:pt x="20726" y="12823"/>
                  </a:lnTo>
                  <a:lnTo>
                    <a:pt x="20595" y="13065"/>
                  </a:lnTo>
                  <a:lnTo>
                    <a:pt x="20334" y="13560"/>
                  </a:lnTo>
                  <a:lnTo>
                    <a:pt x="20062" y="14045"/>
                  </a:lnTo>
                  <a:lnTo>
                    <a:pt x="19771" y="14521"/>
                  </a:lnTo>
                  <a:lnTo>
                    <a:pt x="19469" y="14983"/>
                  </a:lnTo>
                  <a:lnTo>
                    <a:pt x="19158" y="15422"/>
                  </a:lnTo>
                  <a:lnTo>
                    <a:pt x="18866" y="15842"/>
                  </a:lnTo>
                  <a:lnTo>
                    <a:pt x="18565" y="16234"/>
                  </a:lnTo>
                  <a:lnTo>
                    <a:pt x="18283" y="16598"/>
                  </a:lnTo>
                  <a:lnTo>
                    <a:pt x="17881" y="17064"/>
                  </a:lnTo>
                  <a:lnTo>
                    <a:pt x="17489" y="17522"/>
                  </a:lnTo>
                  <a:lnTo>
                    <a:pt x="17087" y="17974"/>
                  </a:lnTo>
                  <a:lnTo>
                    <a:pt x="16675" y="18418"/>
                  </a:lnTo>
                  <a:lnTo>
                    <a:pt x="16464" y="18632"/>
                  </a:lnTo>
                  <a:lnTo>
                    <a:pt x="16243" y="18842"/>
                  </a:lnTo>
                  <a:lnTo>
                    <a:pt x="16022" y="19048"/>
                  </a:lnTo>
                  <a:lnTo>
                    <a:pt x="15800" y="19248"/>
                  </a:lnTo>
                  <a:lnTo>
                    <a:pt x="15579" y="19440"/>
                  </a:lnTo>
                  <a:lnTo>
                    <a:pt x="15338" y="19636"/>
                  </a:lnTo>
                  <a:lnTo>
                    <a:pt x="15097" y="19817"/>
                  </a:lnTo>
                  <a:lnTo>
                    <a:pt x="14856" y="19995"/>
                  </a:lnTo>
                  <a:lnTo>
                    <a:pt x="14594" y="20167"/>
                  </a:lnTo>
                  <a:lnTo>
                    <a:pt x="14333" y="20331"/>
                  </a:lnTo>
                  <a:lnTo>
                    <a:pt x="14072" y="20485"/>
                  </a:lnTo>
                  <a:lnTo>
                    <a:pt x="13800" y="20629"/>
                  </a:lnTo>
                  <a:lnTo>
                    <a:pt x="13519" y="20765"/>
                  </a:lnTo>
                  <a:lnTo>
                    <a:pt x="13237" y="20895"/>
                  </a:lnTo>
                  <a:lnTo>
                    <a:pt x="12936" y="21017"/>
                  </a:lnTo>
                  <a:lnTo>
                    <a:pt x="12624" y="21124"/>
                  </a:lnTo>
                  <a:lnTo>
                    <a:pt x="12313" y="21222"/>
                  </a:lnTo>
                  <a:lnTo>
                    <a:pt x="11991" y="21311"/>
                  </a:lnTo>
                  <a:lnTo>
                    <a:pt x="11649" y="21390"/>
                  </a:lnTo>
                  <a:lnTo>
                    <a:pt x="11318" y="21451"/>
                  </a:lnTo>
                  <a:lnTo>
                    <a:pt x="10956" y="21507"/>
                  </a:lnTo>
                  <a:lnTo>
                    <a:pt x="10594" y="21549"/>
                  </a:lnTo>
                  <a:lnTo>
                    <a:pt x="10212" y="21572"/>
                  </a:lnTo>
                  <a:lnTo>
                    <a:pt x="9830" y="21586"/>
                  </a:lnTo>
                  <a:lnTo>
                    <a:pt x="9247" y="21595"/>
                  </a:lnTo>
                  <a:lnTo>
                    <a:pt x="8684" y="21600"/>
                  </a:lnTo>
                  <a:lnTo>
                    <a:pt x="8152" y="21595"/>
                  </a:lnTo>
                  <a:lnTo>
                    <a:pt x="7649" y="21581"/>
                  </a:lnTo>
                  <a:lnTo>
                    <a:pt x="7166" y="21563"/>
                  </a:lnTo>
                  <a:lnTo>
                    <a:pt x="6694" y="21539"/>
                  </a:lnTo>
                  <a:lnTo>
                    <a:pt x="6262" y="21511"/>
                  </a:lnTo>
                  <a:lnTo>
                    <a:pt x="5840" y="21469"/>
                  </a:lnTo>
                  <a:lnTo>
                    <a:pt x="5448" y="21423"/>
                  </a:lnTo>
                  <a:lnTo>
                    <a:pt x="5066" y="21376"/>
                  </a:lnTo>
                  <a:lnTo>
                    <a:pt x="4714" y="21315"/>
                  </a:lnTo>
                  <a:lnTo>
                    <a:pt x="4362" y="21250"/>
                  </a:lnTo>
                  <a:lnTo>
                    <a:pt x="4051" y="21185"/>
                  </a:lnTo>
                  <a:lnTo>
                    <a:pt x="3749" y="21101"/>
                  </a:lnTo>
                  <a:lnTo>
                    <a:pt x="3458" y="21021"/>
                  </a:lnTo>
                  <a:lnTo>
                    <a:pt x="3186" y="20928"/>
                  </a:lnTo>
                  <a:lnTo>
                    <a:pt x="2935" y="20835"/>
                  </a:lnTo>
                  <a:lnTo>
                    <a:pt x="2694" y="20727"/>
                  </a:lnTo>
                  <a:lnTo>
                    <a:pt x="2463" y="20620"/>
                  </a:lnTo>
                  <a:lnTo>
                    <a:pt x="2251" y="20503"/>
                  </a:lnTo>
                  <a:lnTo>
                    <a:pt x="2060" y="20382"/>
                  </a:lnTo>
                  <a:lnTo>
                    <a:pt x="1870" y="20251"/>
                  </a:lnTo>
                  <a:lnTo>
                    <a:pt x="1689" y="20116"/>
                  </a:lnTo>
                  <a:lnTo>
                    <a:pt x="1518" y="19976"/>
                  </a:lnTo>
                  <a:lnTo>
                    <a:pt x="1367" y="19831"/>
                  </a:lnTo>
                  <a:lnTo>
                    <a:pt x="1216" y="19678"/>
                  </a:lnTo>
                  <a:lnTo>
                    <a:pt x="1086" y="19514"/>
                  </a:lnTo>
                  <a:lnTo>
                    <a:pt x="955" y="19346"/>
                  </a:lnTo>
                  <a:lnTo>
                    <a:pt x="834" y="19174"/>
                  </a:lnTo>
                  <a:lnTo>
                    <a:pt x="714" y="18996"/>
                  </a:lnTo>
                  <a:lnTo>
                    <a:pt x="603" y="18814"/>
                  </a:lnTo>
                  <a:lnTo>
                    <a:pt x="493" y="18623"/>
                  </a:lnTo>
                  <a:lnTo>
                    <a:pt x="603" y="18464"/>
                  </a:lnTo>
                  <a:lnTo>
                    <a:pt x="694" y="18352"/>
                  </a:lnTo>
                  <a:lnTo>
                    <a:pt x="724" y="18310"/>
                  </a:lnTo>
                  <a:lnTo>
                    <a:pt x="764" y="18278"/>
                  </a:lnTo>
                  <a:lnTo>
                    <a:pt x="804" y="18250"/>
                  </a:lnTo>
                  <a:lnTo>
                    <a:pt x="885" y="18212"/>
                  </a:lnTo>
                  <a:lnTo>
                    <a:pt x="925" y="18203"/>
                  </a:lnTo>
                  <a:lnTo>
                    <a:pt x="1005" y="18203"/>
                  </a:lnTo>
                  <a:lnTo>
                    <a:pt x="1106" y="18212"/>
                  </a:lnTo>
                  <a:lnTo>
                    <a:pt x="1206" y="18226"/>
                  </a:lnTo>
                  <a:lnTo>
                    <a:pt x="1347" y="18250"/>
                  </a:lnTo>
                  <a:lnTo>
                    <a:pt x="1488" y="18268"/>
                  </a:lnTo>
                  <a:lnTo>
                    <a:pt x="1588" y="18268"/>
                  </a:lnTo>
                  <a:lnTo>
                    <a:pt x="1679" y="18273"/>
                  </a:lnTo>
                  <a:lnTo>
                    <a:pt x="1779" y="18268"/>
                  </a:lnTo>
                  <a:lnTo>
                    <a:pt x="1900" y="18264"/>
                  </a:lnTo>
                  <a:lnTo>
                    <a:pt x="2020" y="18250"/>
                  </a:lnTo>
                  <a:lnTo>
                    <a:pt x="2161" y="18226"/>
                  </a:lnTo>
                  <a:lnTo>
                    <a:pt x="2312" y="18203"/>
                  </a:lnTo>
                  <a:lnTo>
                    <a:pt x="2463" y="18170"/>
                  </a:lnTo>
                  <a:lnTo>
                    <a:pt x="2633" y="18133"/>
                  </a:lnTo>
                  <a:lnTo>
                    <a:pt x="2824" y="18086"/>
                  </a:lnTo>
                  <a:lnTo>
                    <a:pt x="3226" y="17956"/>
                  </a:lnTo>
                  <a:lnTo>
                    <a:pt x="3347" y="17918"/>
                  </a:lnTo>
                  <a:lnTo>
                    <a:pt x="3448" y="17872"/>
                  </a:lnTo>
                  <a:lnTo>
                    <a:pt x="3538" y="17825"/>
                  </a:lnTo>
                  <a:lnTo>
                    <a:pt x="3618" y="17778"/>
                  </a:lnTo>
                  <a:lnTo>
                    <a:pt x="3669" y="17718"/>
                  </a:lnTo>
                  <a:lnTo>
                    <a:pt x="3729" y="17662"/>
                  </a:lnTo>
                  <a:lnTo>
                    <a:pt x="3769" y="17606"/>
                  </a:lnTo>
                  <a:lnTo>
                    <a:pt x="3789" y="17536"/>
                  </a:lnTo>
                  <a:lnTo>
                    <a:pt x="3809" y="17470"/>
                  </a:lnTo>
                  <a:lnTo>
                    <a:pt x="3819" y="17405"/>
                  </a:lnTo>
                  <a:lnTo>
                    <a:pt x="3819" y="17260"/>
                  </a:lnTo>
                  <a:lnTo>
                    <a:pt x="3789" y="17106"/>
                  </a:lnTo>
                  <a:lnTo>
                    <a:pt x="3739" y="16948"/>
                  </a:lnTo>
                  <a:lnTo>
                    <a:pt x="3458" y="16304"/>
                  </a:lnTo>
                  <a:lnTo>
                    <a:pt x="3417" y="16145"/>
                  </a:lnTo>
                  <a:lnTo>
                    <a:pt x="3377" y="15996"/>
                  </a:lnTo>
                  <a:lnTo>
                    <a:pt x="3377" y="15791"/>
                  </a:lnTo>
                  <a:lnTo>
                    <a:pt x="3397" y="15730"/>
                  </a:lnTo>
                  <a:lnTo>
                    <a:pt x="3468" y="15674"/>
                  </a:lnTo>
                  <a:lnTo>
                    <a:pt x="3548" y="15627"/>
                  </a:lnTo>
                  <a:lnTo>
                    <a:pt x="3618" y="15590"/>
                  </a:lnTo>
                  <a:lnTo>
                    <a:pt x="3699" y="15557"/>
                  </a:lnTo>
                  <a:lnTo>
                    <a:pt x="3789" y="15534"/>
                  </a:lnTo>
                  <a:lnTo>
                    <a:pt x="3970" y="15506"/>
                  </a:lnTo>
                  <a:lnTo>
                    <a:pt x="4061" y="15501"/>
                  </a:lnTo>
                  <a:lnTo>
                    <a:pt x="4151" y="15492"/>
                  </a:lnTo>
                  <a:lnTo>
                    <a:pt x="4252" y="15492"/>
                  </a:lnTo>
                  <a:lnTo>
                    <a:pt x="4352" y="15501"/>
                  </a:lnTo>
                  <a:lnTo>
                    <a:pt x="4453" y="15506"/>
                  </a:lnTo>
                  <a:lnTo>
                    <a:pt x="4644" y="15520"/>
                  </a:lnTo>
                  <a:lnTo>
                    <a:pt x="4845" y="15539"/>
                  </a:lnTo>
                  <a:lnTo>
                    <a:pt x="5046" y="15553"/>
                  </a:lnTo>
                  <a:lnTo>
                    <a:pt x="5237" y="15557"/>
                  </a:lnTo>
                  <a:lnTo>
                    <a:pt x="5317" y="15557"/>
                  </a:lnTo>
                  <a:lnTo>
                    <a:pt x="5498" y="15539"/>
                  </a:lnTo>
                  <a:lnTo>
                    <a:pt x="5578" y="15525"/>
                  </a:lnTo>
                  <a:lnTo>
                    <a:pt x="5649" y="15501"/>
                  </a:lnTo>
                  <a:lnTo>
                    <a:pt x="5729" y="15469"/>
                  </a:lnTo>
                  <a:lnTo>
                    <a:pt x="5800" y="15431"/>
                  </a:lnTo>
                  <a:lnTo>
                    <a:pt x="5870" y="15389"/>
                  </a:lnTo>
                  <a:lnTo>
                    <a:pt x="5930" y="15338"/>
                  </a:lnTo>
                  <a:lnTo>
                    <a:pt x="5991" y="15273"/>
                  </a:lnTo>
                  <a:lnTo>
                    <a:pt x="6041" y="15198"/>
                  </a:lnTo>
                  <a:lnTo>
                    <a:pt x="6081" y="15114"/>
                  </a:lnTo>
                  <a:lnTo>
                    <a:pt x="6101" y="15039"/>
                  </a:lnTo>
                  <a:lnTo>
                    <a:pt x="6101" y="14946"/>
                  </a:lnTo>
                  <a:lnTo>
                    <a:pt x="6091" y="14857"/>
                  </a:lnTo>
                  <a:lnTo>
                    <a:pt x="6071" y="14750"/>
                  </a:lnTo>
                  <a:lnTo>
                    <a:pt x="6031" y="14643"/>
                  </a:lnTo>
                  <a:lnTo>
                    <a:pt x="5991" y="14526"/>
                  </a:lnTo>
                  <a:lnTo>
                    <a:pt x="5930" y="14400"/>
                  </a:lnTo>
                  <a:lnTo>
                    <a:pt x="5860" y="14274"/>
                  </a:lnTo>
                  <a:lnTo>
                    <a:pt x="5709" y="14003"/>
                  </a:lnTo>
                  <a:lnTo>
                    <a:pt x="5518" y="13709"/>
                  </a:lnTo>
                  <a:lnTo>
                    <a:pt x="5317" y="13401"/>
                  </a:lnTo>
                  <a:lnTo>
                    <a:pt x="4895" y="12757"/>
                  </a:lnTo>
                  <a:lnTo>
                    <a:pt x="4694" y="12422"/>
                  </a:lnTo>
                  <a:lnTo>
                    <a:pt x="4503" y="12090"/>
                  </a:lnTo>
                  <a:lnTo>
                    <a:pt x="4332" y="11759"/>
                  </a:lnTo>
                  <a:lnTo>
                    <a:pt x="4262" y="11591"/>
                  </a:lnTo>
                  <a:lnTo>
                    <a:pt x="4181" y="11428"/>
                  </a:lnTo>
                  <a:lnTo>
                    <a:pt x="4081" y="11110"/>
                  </a:lnTo>
                  <a:lnTo>
                    <a:pt x="4020" y="10802"/>
                  </a:lnTo>
                  <a:lnTo>
                    <a:pt x="4010" y="10653"/>
                  </a:lnTo>
                  <a:lnTo>
                    <a:pt x="4020" y="10508"/>
                  </a:lnTo>
                  <a:lnTo>
                    <a:pt x="4051" y="10308"/>
                  </a:lnTo>
                  <a:lnTo>
                    <a:pt x="4101" y="10098"/>
                  </a:lnTo>
                  <a:lnTo>
                    <a:pt x="4181" y="9878"/>
                  </a:lnTo>
                  <a:lnTo>
                    <a:pt x="4272" y="9640"/>
                  </a:lnTo>
                  <a:lnTo>
                    <a:pt x="4372" y="9402"/>
                  </a:lnTo>
                  <a:lnTo>
                    <a:pt x="4483" y="9164"/>
                  </a:lnTo>
                  <a:lnTo>
                    <a:pt x="4583" y="8917"/>
                  </a:lnTo>
                  <a:lnTo>
                    <a:pt x="4694" y="8675"/>
                  </a:lnTo>
                  <a:lnTo>
                    <a:pt x="4794" y="8427"/>
                  </a:lnTo>
                  <a:lnTo>
                    <a:pt x="4875" y="8194"/>
                  </a:lnTo>
                  <a:lnTo>
                    <a:pt x="4955" y="7965"/>
                  </a:lnTo>
                  <a:lnTo>
                    <a:pt x="4995" y="7741"/>
                  </a:lnTo>
                  <a:lnTo>
                    <a:pt x="5016" y="7639"/>
                  </a:lnTo>
                  <a:lnTo>
                    <a:pt x="5026" y="7536"/>
                  </a:lnTo>
                  <a:lnTo>
                    <a:pt x="5026" y="7340"/>
                  </a:lnTo>
                  <a:lnTo>
                    <a:pt x="4985" y="7163"/>
                  </a:lnTo>
                  <a:lnTo>
                    <a:pt x="4955" y="7079"/>
                  </a:lnTo>
                  <a:lnTo>
                    <a:pt x="4905" y="7004"/>
                  </a:lnTo>
                  <a:close/>
                </a:path>
              </a:pathLst>
            </a:custGeom>
            <a:solidFill>
              <a:srgbClr val="CC70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684885" y="153366"/>
              <a:ext cx="144881" cy="33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05" y="6529"/>
                  </a:moveTo>
                  <a:lnTo>
                    <a:pt x="5437" y="6431"/>
                  </a:lnTo>
                  <a:lnTo>
                    <a:pt x="5335" y="6343"/>
                  </a:lnTo>
                  <a:lnTo>
                    <a:pt x="5233" y="6250"/>
                  </a:lnTo>
                  <a:lnTo>
                    <a:pt x="4961" y="6074"/>
                  </a:lnTo>
                  <a:lnTo>
                    <a:pt x="4803" y="5991"/>
                  </a:lnTo>
                  <a:lnTo>
                    <a:pt x="4633" y="5913"/>
                  </a:lnTo>
                  <a:lnTo>
                    <a:pt x="4440" y="5830"/>
                  </a:lnTo>
                  <a:lnTo>
                    <a:pt x="4248" y="5752"/>
                  </a:lnTo>
                  <a:lnTo>
                    <a:pt x="4055" y="5669"/>
                  </a:lnTo>
                  <a:lnTo>
                    <a:pt x="3840" y="5595"/>
                  </a:lnTo>
                  <a:lnTo>
                    <a:pt x="3613" y="5512"/>
                  </a:lnTo>
                  <a:lnTo>
                    <a:pt x="3160" y="5361"/>
                  </a:lnTo>
                  <a:lnTo>
                    <a:pt x="2707" y="5219"/>
                  </a:lnTo>
                  <a:lnTo>
                    <a:pt x="2254" y="5073"/>
                  </a:lnTo>
                  <a:lnTo>
                    <a:pt x="1812" y="4926"/>
                  </a:lnTo>
                  <a:lnTo>
                    <a:pt x="1405" y="4779"/>
                  </a:lnTo>
                  <a:lnTo>
                    <a:pt x="1212" y="4706"/>
                  </a:lnTo>
                  <a:lnTo>
                    <a:pt x="1019" y="4628"/>
                  </a:lnTo>
                  <a:lnTo>
                    <a:pt x="861" y="4559"/>
                  </a:lnTo>
                  <a:lnTo>
                    <a:pt x="702" y="4486"/>
                  </a:lnTo>
                  <a:lnTo>
                    <a:pt x="566" y="4403"/>
                  </a:lnTo>
                  <a:lnTo>
                    <a:pt x="442" y="4330"/>
                  </a:lnTo>
                  <a:lnTo>
                    <a:pt x="340" y="4252"/>
                  </a:lnTo>
                  <a:lnTo>
                    <a:pt x="261" y="4173"/>
                  </a:lnTo>
                  <a:lnTo>
                    <a:pt x="181" y="4090"/>
                  </a:lnTo>
                  <a:lnTo>
                    <a:pt x="147" y="4007"/>
                  </a:lnTo>
                  <a:lnTo>
                    <a:pt x="113" y="3792"/>
                  </a:lnTo>
                  <a:lnTo>
                    <a:pt x="68" y="3597"/>
                  </a:lnTo>
                  <a:lnTo>
                    <a:pt x="34" y="3426"/>
                  </a:lnTo>
                  <a:lnTo>
                    <a:pt x="11" y="3274"/>
                  </a:lnTo>
                  <a:lnTo>
                    <a:pt x="0" y="3201"/>
                  </a:lnTo>
                  <a:lnTo>
                    <a:pt x="11" y="3142"/>
                  </a:lnTo>
                  <a:lnTo>
                    <a:pt x="57" y="3025"/>
                  </a:lnTo>
                  <a:lnTo>
                    <a:pt x="102" y="2981"/>
                  </a:lnTo>
                  <a:lnTo>
                    <a:pt x="159" y="2937"/>
                  </a:lnTo>
                  <a:lnTo>
                    <a:pt x="238" y="2893"/>
                  </a:lnTo>
                  <a:lnTo>
                    <a:pt x="340" y="2859"/>
                  </a:lnTo>
                  <a:lnTo>
                    <a:pt x="430" y="2825"/>
                  </a:lnTo>
                  <a:lnTo>
                    <a:pt x="702" y="2766"/>
                  </a:lnTo>
                  <a:lnTo>
                    <a:pt x="793" y="2751"/>
                  </a:lnTo>
                  <a:lnTo>
                    <a:pt x="883" y="2742"/>
                  </a:lnTo>
                  <a:lnTo>
                    <a:pt x="963" y="2737"/>
                  </a:lnTo>
                  <a:lnTo>
                    <a:pt x="1065" y="2732"/>
                  </a:lnTo>
                  <a:lnTo>
                    <a:pt x="1235" y="2727"/>
                  </a:lnTo>
                  <a:lnTo>
                    <a:pt x="1416" y="2732"/>
                  </a:lnTo>
                  <a:lnTo>
                    <a:pt x="1608" y="2746"/>
                  </a:lnTo>
                  <a:lnTo>
                    <a:pt x="1790" y="2761"/>
                  </a:lnTo>
                  <a:lnTo>
                    <a:pt x="2209" y="2805"/>
                  </a:lnTo>
                  <a:lnTo>
                    <a:pt x="2684" y="2859"/>
                  </a:lnTo>
                  <a:lnTo>
                    <a:pt x="2956" y="2878"/>
                  </a:lnTo>
                  <a:lnTo>
                    <a:pt x="3239" y="2898"/>
                  </a:lnTo>
                  <a:lnTo>
                    <a:pt x="3534" y="2908"/>
                  </a:lnTo>
                  <a:lnTo>
                    <a:pt x="3862" y="2913"/>
                  </a:lnTo>
                  <a:lnTo>
                    <a:pt x="4055" y="2903"/>
                  </a:lnTo>
                  <a:lnTo>
                    <a:pt x="4225" y="2888"/>
                  </a:lnTo>
                  <a:lnTo>
                    <a:pt x="4395" y="2869"/>
                  </a:lnTo>
                  <a:lnTo>
                    <a:pt x="4553" y="2839"/>
                  </a:lnTo>
                  <a:lnTo>
                    <a:pt x="4723" y="2810"/>
                  </a:lnTo>
                  <a:lnTo>
                    <a:pt x="4893" y="2776"/>
                  </a:lnTo>
                  <a:lnTo>
                    <a:pt x="5040" y="2742"/>
                  </a:lnTo>
                  <a:lnTo>
                    <a:pt x="5199" y="2698"/>
                  </a:lnTo>
                  <a:lnTo>
                    <a:pt x="5335" y="2649"/>
                  </a:lnTo>
                  <a:lnTo>
                    <a:pt x="5482" y="2605"/>
                  </a:lnTo>
                  <a:lnTo>
                    <a:pt x="5618" y="2551"/>
                  </a:lnTo>
                  <a:lnTo>
                    <a:pt x="5765" y="2497"/>
                  </a:lnTo>
                  <a:lnTo>
                    <a:pt x="6037" y="2380"/>
                  </a:lnTo>
                  <a:lnTo>
                    <a:pt x="6298" y="2248"/>
                  </a:lnTo>
                  <a:lnTo>
                    <a:pt x="6558" y="2111"/>
                  </a:lnTo>
                  <a:lnTo>
                    <a:pt x="6807" y="1974"/>
                  </a:lnTo>
                  <a:lnTo>
                    <a:pt x="7045" y="1828"/>
                  </a:lnTo>
                  <a:lnTo>
                    <a:pt x="7272" y="1676"/>
                  </a:lnTo>
                  <a:lnTo>
                    <a:pt x="7747" y="1378"/>
                  </a:lnTo>
                  <a:lnTo>
                    <a:pt x="8212" y="1090"/>
                  </a:lnTo>
                  <a:lnTo>
                    <a:pt x="8518" y="987"/>
                  </a:lnTo>
                  <a:lnTo>
                    <a:pt x="8790" y="894"/>
                  </a:lnTo>
                  <a:lnTo>
                    <a:pt x="9027" y="801"/>
                  </a:lnTo>
                  <a:lnTo>
                    <a:pt x="9243" y="723"/>
                  </a:lnTo>
                  <a:lnTo>
                    <a:pt x="9605" y="577"/>
                  </a:lnTo>
                  <a:lnTo>
                    <a:pt x="9922" y="445"/>
                  </a:lnTo>
                  <a:lnTo>
                    <a:pt x="10081" y="386"/>
                  </a:lnTo>
                  <a:lnTo>
                    <a:pt x="10217" y="327"/>
                  </a:lnTo>
                  <a:lnTo>
                    <a:pt x="10375" y="279"/>
                  </a:lnTo>
                  <a:lnTo>
                    <a:pt x="10522" y="230"/>
                  </a:lnTo>
                  <a:lnTo>
                    <a:pt x="10692" y="181"/>
                  </a:lnTo>
                  <a:lnTo>
                    <a:pt x="10885" y="132"/>
                  </a:lnTo>
                  <a:lnTo>
                    <a:pt x="11078" y="88"/>
                  </a:lnTo>
                  <a:lnTo>
                    <a:pt x="11304" y="44"/>
                  </a:lnTo>
                  <a:lnTo>
                    <a:pt x="11802" y="29"/>
                  </a:lnTo>
                  <a:lnTo>
                    <a:pt x="12289" y="5"/>
                  </a:lnTo>
                  <a:lnTo>
                    <a:pt x="12403" y="0"/>
                  </a:lnTo>
                  <a:lnTo>
                    <a:pt x="12652" y="0"/>
                  </a:lnTo>
                  <a:lnTo>
                    <a:pt x="12788" y="5"/>
                  </a:lnTo>
                  <a:lnTo>
                    <a:pt x="12912" y="15"/>
                  </a:lnTo>
                  <a:lnTo>
                    <a:pt x="13048" y="24"/>
                  </a:lnTo>
                  <a:lnTo>
                    <a:pt x="13173" y="44"/>
                  </a:lnTo>
                  <a:lnTo>
                    <a:pt x="13320" y="64"/>
                  </a:lnTo>
                  <a:lnTo>
                    <a:pt x="13615" y="127"/>
                  </a:lnTo>
                  <a:lnTo>
                    <a:pt x="13762" y="171"/>
                  </a:lnTo>
                  <a:lnTo>
                    <a:pt x="13932" y="215"/>
                  </a:lnTo>
                  <a:lnTo>
                    <a:pt x="14090" y="274"/>
                  </a:lnTo>
                  <a:lnTo>
                    <a:pt x="14260" y="342"/>
                  </a:lnTo>
                  <a:lnTo>
                    <a:pt x="14453" y="410"/>
                  </a:lnTo>
                  <a:lnTo>
                    <a:pt x="14634" y="494"/>
                  </a:lnTo>
                  <a:lnTo>
                    <a:pt x="14827" y="591"/>
                  </a:lnTo>
                  <a:lnTo>
                    <a:pt x="15042" y="689"/>
                  </a:lnTo>
                  <a:lnTo>
                    <a:pt x="15257" y="806"/>
                  </a:lnTo>
                  <a:lnTo>
                    <a:pt x="15472" y="938"/>
                  </a:lnTo>
                  <a:lnTo>
                    <a:pt x="15699" y="1075"/>
                  </a:lnTo>
                  <a:lnTo>
                    <a:pt x="15948" y="1227"/>
                  </a:lnTo>
                  <a:lnTo>
                    <a:pt x="16197" y="1388"/>
                  </a:lnTo>
                  <a:lnTo>
                    <a:pt x="16469" y="1569"/>
                  </a:lnTo>
                  <a:lnTo>
                    <a:pt x="16752" y="1764"/>
                  </a:lnTo>
                  <a:lnTo>
                    <a:pt x="17024" y="1965"/>
                  </a:lnTo>
                  <a:lnTo>
                    <a:pt x="17545" y="2355"/>
                  </a:lnTo>
                  <a:lnTo>
                    <a:pt x="17794" y="2551"/>
                  </a:lnTo>
                  <a:lnTo>
                    <a:pt x="18270" y="2942"/>
                  </a:lnTo>
                  <a:lnTo>
                    <a:pt x="18496" y="3142"/>
                  </a:lnTo>
                  <a:lnTo>
                    <a:pt x="18700" y="3343"/>
                  </a:lnTo>
                  <a:lnTo>
                    <a:pt x="18916" y="3548"/>
                  </a:lnTo>
                  <a:lnTo>
                    <a:pt x="19323" y="3968"/>
                  </a:lnTo>
                  <a:lnTo>
                    <a:pt x="19493" y="4178"/>
                  </a:lnTo>
                  <a:lnTo>
                    <a:pt x="19686" y="4393"/>
                  </a:lnTo>
                  <a:lnTo>
                    <a:pt x="19856" y="4613"/>
                  </a:lnTo>
                  <a:lnTo>
                    <a:pt x="20173" y="5063"/>
                  </a:lnTo>
                  <a:lnTo>
                    <a:pt x="20320" y="5297"/>
                  </a:lnTo>
                  <a:lnTo>
                    <a:pt x="20456" y="5532"/>
                  </a:lnTo>
                  <a:lnTo>
                    <a:pt x="20592" y="5776"/>
                  </a:lnTo>
                  <a:lnTo>
                    <a:pt x="20717" y="6021"/>
                  </a:lnTo>
                  <a:lnTo>
                    <a:pt x="20943" y="6539"/>
                  </a:lnTo>
                  <a:lnTo>
                    <a:pt x="21045" y="6807"/>
                  </a:lnTo>
                  <a:lnTo>
                    <a:pt x="21136" y="7076"/>
                  </a:lnTo>
                  <a:lnTo>
                    <a:pt x="21226" y="7360"/>
                  </a:lnTo>
                  <a:lnTo>
                    <a:pt x="21306" y="7643"/>
                  </a:lnTo>
                  <a:lnTo>
                    <a:pt x="21373" y="7941"/>
                  </a:lnTo>
                  <a:lnTo>
                    <a:pt x="21430" y="8249"/>
                  </a:lnTo>
                  <a:lnTo>
                    <a:pt x="21498" y="8557"/>
                  </a:lnTo>
                  <a:lnTo>
                    <a:pt x="21543" y="8875"/>
                  </a:lnTo>
                  <a:lnTo>
                    <a:pt x="21577" y="9207"/>
                  </a:lnTo>
                  <a:lnTo>
                    <a:pt x="21589" y="9427"/>
                  </a:lnTo>
                  <a:lnTo>
                    <a:pt x="21600" y="9652"/>
                  </a:lnTo>
                  <a:lnTo>
                    <a:pt x="21589" y="9881"/>
                  </a:lnTo>
                  <a:lnTo>
                    <a:pt x="21566" y="10116"/>
                  </a:lnTo>
                  <a:lnTo>
                    <a:pt x="21532" y="10350"/>
                  </a:lnTo>
                  <a:lnTo>
                    <a:pt x="21487" y="10590"/>
                  </a:lnTo>
                  <a:lnTo>
                    <a:pt x="21419" y="10829"/>
                  </a:lnTo>
                  <a:lnTo>
                    <a:pt x="21351" y="11074"/>
                  </a:lnTo>
                  <a:lnTo>
                    <a:pt x="21272" y="11318"/>
                  </a:lnTo>
                  <a:lnTo>
                    <a:pt x="21181" y="11567"/>
                  </a:lnTo>
                  <a:lnTo>
                    <a:pt x="21090" y="11812"/>
                  </a:lnTo>
                  <a:lnTo>
                    <a:pt x="20988" y="12061"/>
                  </a:lnTo>
                  <a:lnTo>
                    <a:pt x="20864" y="12310"/>
                  </a:lnTo>
                  <a:lnTo>
                    <a:pt x="20750" y="12559"/>
                  </a:lnTo>
                  <a:lnTo>
                    <a:pt x="20501" y="13048"/>
                  </a:lnTo>
                  <a:lnTo>
                    <a:pt x="20218" y="13542"/>
                  </a:lnTo>
                  <a:lnTo>
                    <a:pt x="19924" y="14025"/>
                  </a:lnTo>
                  <a:lnTo>
                    <a:pt x="19618" y="14490"/>
                  </a:lnTo>
                  <a:lnTo>
                    <a:pt x="19301" y="14949"/>
                  </a:lnTo>
                  <a:lnTo>
                    <a:pt x="18972" y="15389"/>
                  </a:lnTo>
                  <a:lnTo>
                    <a:pt x="18655" y="15809"/>
                  </a:lnTo>
                  <a:lnTo>
                    <a:pt x="18349" y="16205"/>
                  </a:lnTo>
                  <a:lnTo>
                    <a:pt x="18043" y="16576"/>
                  </a:lnTo>
                  <a:lnTo>
                    <a:pt x="17647" y="17045"/>
                  </a:lnTo>
                  <a:lnTo>
                    <a:pt x="17273" y="17515"/>
                  </a:lnTo>
                  <a:lnTo>
                    <a:pt x="16877" y="17979"/>
                  </a:lnTo>
                  <a:lnTo>
                    <a:pt x="16480" y="18419"/>
                  </a:lnTo>
                  <a:lnTo>
                    <a:pt x="16265" y="18634"/>
                  </a:lnTo>
                  <a:lnTo>
                    <a:pt x="16073" y="18844"/>
                  </a:lnTo>
                  <a:lnTo>
                    <a:pt x="15857" y="19059"/>
                  </a:lnTo>
                  <a:lnTo>
                    <a:pt x="15642" y="19259"/>
                  </a:lnTo>
                  <a:lnTo>
                    <a:pt x="15416" y="19455"/>
                  </a:lnTo>
                  <a:lnTo>
                    <a:pt x="15189" y="19645"/>
                  </a:lnTo>
                  <a:lnTo>
                    <a:pt x="14974" y="19826"/>
                  </a:lnTo>
                  <a:lnTo>
                    <a:pt x="14736" y="20002"/>
                  </a:lnTo>
                  <a:lnTo>
                    <a:pt x="14487" y="20173"/>
                  </a:lnTo>
                  <a:lnTo>
                    <a:pt x="14238" y="20334"/>
                  </a:lnTo>
                  <a:lnTo>
                    <a:pt x="13977" y="20491"/>
                  </a:lnTo>
                  <a:lnTo>
                    <a:pt x="13705" y="20632"/>
                  </a:lnTo>
                  <a:lnTo>
                    <a:pt x="13433" y="20769"/>
                  </a:lnTo>
                  <a:lnTo>
                    <a:pt x="13139" y="20901"/>
                  </a:lnTo>
                  <a:lnTo>
                    <a:pt x="12844" y="21018"/>
                  </a:lnTo>
                  <a:lnTo>
                    <a:pt x="12550" y="21126"/>
                  </a:lnTo>
                  <a:lnTo>
                    <a:pt x="12233" y="21224"/>
                  </a:lnTo>
                  <a:lnTo>
                    <a:pt x="11553" y="21390"/>
                  </a:lnTo>
                  <a:lnTo>
                    <a:pt x="11202" y="21449"/>
                  </a:lnTo>
                  <a:lnTo>
                    <a:pt x="10840" y="21502"/>
                  </a:lnTo>
                  <a:lnTo>
                    <a:pt x="10466" y="21541"/>
                  </a:lnTo>
                  <a:lnTo>
                    <a:pt x="10069" y="21571"/>
                  </a:lnTo>
                  <a:lnTo>
                    <a:pt x="9662" y="21585"/>
                  </a:lnTo>
                  <a:lnTo>
                    <a:pt x="8993" y="21595"/>
                  </a:lnTo>
                  <a:lnTo>
                    <a:pt x="8359" y="21600"/>
                  </a:lnTo>
                  <a:lnTo>
                    <a:pt x="7759" y="21595"/>
                  </a:lnTo>
                  <a:lnTo>
                    <a:pt x="7192" y="21585"/>
                  </a:lnTo>
                  <a:lnTo>
                    <a:pt x="6649" y="21571"/>
                  </a:lnTo>
                  <a:lnTo>
                    <a:pt x="6139" y="21551"/>
                  </a:lnTo>
                  <a:lnTo>
                    <a:pt x="5652" y="21517"/>
                  </a:lnTo>
                  <a:lnTo>
                    <a:pt x="5210" y="21488"/>
                  </a:lnTo>
                  <a:lnTo>
                    <a:pt x="4780" y="21449"/>
                  </a:lnTo>
                  <a:lnTo>
                    <a:pt x="4383" y="21400"/>
                  </a:lnTo>
                  <a:lnTo>
                    <a:pt x="3998" y="21346"/>
                  </a:lnTo>
                  <a:lnTo>
                    <a:pt x="3659" y="21287"/>
                  </a:lnTo>
                  <a:lnTo>
                    <a:pt x="3330" y="21224"/>
                  </a:lnTo>
                  <a:lnTo>
                    <a:pt x="3024" y="21146"/>
                  </a:lnTo>
                  <a:lnTo>
                    <a:pt x="2741" y="21072"/>
                  </a:lnTo>
                  <a:lnTo>
                    <a:pt x="2469" y="20984"/>
                  </a:lnTo>
                  <a:lnTo>
                    <a:pt x="2220" y="20891"/>
                  </a:lnTo>
                  <a:lnTo>
                    <a:pt x="1993" y="20794"/>
                  </a:lnTo>
                  <a:lnTo>
                    <a:pt x="1778" y="20691"/>
                  </a:lnTo>
                  <a:lnTo>
                    <a:pt x="1597" y="20579"/>
                  </a:lnTo>
                  <a:lnTo>
                    <a:pt x="1416" y="20456"/>
                  </a:lnTo>
                  <a:lnTo>
                    <a:pt x="1246" y="20334"/>
                  </a:lnTo>
                  <a:lnTo>
                    <a:pt x="1099" y="20202"/>
                  </a:lnTo>
                  <a:lnTo>
                    <a:pt x="951" y="20066"/>
                  </a:lnTo>
                  <a:lnTo>
                    <a:pt x="702" y="19772"/>
                  </a:lnTo>
                  <a:lnTo>
                    <a:pt x="589" y="19611"/>
                  </a:lnTo>
                  <a:lnTo>
                    <a:pt x="487" y="19445"/>
                  </a:lnTo>
                  <a:lnTo>
                    <a:pt x="396" y="19274"/>
                  </a:lnTo>
                  <a:lnTo>
                    <a:pt x="306" y="19098"/>
                  </a:lnTo>
                  <a:lnTo>
                    <a:pt x="215" y="18912"/>
                  </a:lnTo>
                  <a:lnTo>
                    <a:pt x="147" y="18717"/>
                  </a:lnTo>
                  <a:lnTo>
                    <a:pt x="261" y="18634"/>
                  </a:lnTo>
                  <a:lnTo>
                    <a:pt x="351" y="18565"/>
                  </a:lnTo>
                  <a:lnTo>
                    <a:pt x="442" y="18511"/>
                  </a:lnTo>
                  <a:lnTo>
                    <a:pt x="532" y="18463"/>
                  </a:lnTo>
                  <a:lnTo>
                    <a:pt x="612" y="18433"/>
                  </a:lnTo>
                  <a:lnTo>
                    <a:pt x="680" y="18414"/>
                  </a:lnTo>
                  <a:lnTo>
                    <a:pt x="748" y="18404"/>
                  </a:lnTo>
                  <a:lnTo>
                    <a:pt x="827" y="18399"/>
                  </a:lnTo>
                  <a:lnTo>
                    <a:pt x="895" y="18409"/>
                  </a:lnTo>
                  <a:lnTo>
                    <a:pt x="951" y="18419"/>
                  </a:lnTo>
                  <a:lnTo>
                    <a:pt x="1019" y="18438"/>
                  </a:lnTo>
                  <a:lnTo>
                    <a:pt x="1087" y="18463"/>
                  </a:lnTo>
                  <a:lnTo>
                    <a:pt x="1223" y="18526"/>
                  </a:lnTo>
                  <a:lnTo>
                    <a:pt x="1382" y="18595"/>
                  </a:lnTo>
                  <a:lnTo>
                    <a:pt x="1540" y="18673"/>
                  </a:lnTo>
                  <a:lnTo>
                    <a:pt x="1642" y="18712"/>
                  </a:lnTo>
                  <a:lnTo>
                    <a:pt x="1846" y="18780"/>
                  </a:lnTo>
                  <a:lnTo>
                    <a:pt x="1982" y="18805"/>
                  </a:lnTo>
                  <a:lnTo>
                    <a:pt x="2107" y="18829"/>
                  </a:lnTo>
                  <a:lnTo>
                    <a:pt x="2254" y="18854"/>
                  </a:lnTo>
                  <a:lnTo>
                    <a:pt x="2413" y="18868"/>
                  </a:lnTo>
                  <a:lnTo>
                    <a:pt x="2582" y="18873"/>
                  </a:lnTo>
                  <a:lnTo>
                    <a:pt x="2764" y="18873"/>
                  </a:lnTo>
                  <a:lnTo>
                    <a:pt x="2968" y="18863"/>
                  </a:lnTo>
                  <a:lnTo>
                    <a:pt x="3171" y="18839"/>
                  </a:lnTo>
                  <a:lnTo>
                    <a:pt x="3409" y="18810"/>
                  </a:lnTo>
                  <a:lnTo>
                    <a:pt x="3659" y="18770"/>
                  </a:lnTo>
                  <a:lnTo>
                    <a:pt x="3930" y="18717"/>
                  </a:lnTo>
                  <a:lnTo>
                    <a:pt x="4078" y="18678"/>
                  </a:lnTo>
                  <a:lnTo>
                    <a:pt x="4327" y="18580"/>
                  </a:lnTo>
                  <a:lnTo>
                    <a:pt x="4406" y="18526"/>
                  </a:lnTo>
                  <a:lnTo>
                    <a:pt x="4485" y="18463"/>
                  </a:lnTo>
                  <a:lnTo>
                    <a:pt x="4542" y="18404"/>
                  </a:lnTo>
                  <a:lnTo>
                    <a:pt x="4599" y="18336"/>
                  </a:lnTo>
                  <a:lnTo>
                    <a:pt x="4644" y="18189"/>
                  </a:lnTo>
                  <a:lnTo>
                    <a:pt x="4644" y="18033"/>
                  </a:lnTo>
                  <a:lnTo>
                    <a:pt x="4633" y="17954"/>
                  </a:lnTo>
                  <a:lnTo>
                    <a:pt x="4576" y="17783"/>
                  </a:lnTo>
                  <a:lnTo>
                    <a:pt x="4497" y="17607"/>
                  </a:lnTo>
                  <a:lnTo>
                    <a:pt x="4315" y="17246"/>
                  </a:lnTo>
                  <a:lnTo>
                    <a:pt x="4112" y="16889"/>
                  </a:lnTo>
                  <a:lnTo>
                    <a:pt x="4044" y="16718"/>
                  </a:lnTo>
                  <a:lnTo>
                    <a:pt x="3987" y="16552"/>
                  </a:lnTo>
                  <a:lnTo>
                    <a:pt x="3964" y="16469"/>
                  </a:lnTo>
                  <a:lnTo>
                    <a:pt x="3964" y="16322"/>
                  </a:lnTo>
                  <a:lnTo>
                    <a:pt x="3987" y="16254"/>
                  </a:lnTo>
                  <a:lnTo>
                    <a:pt x="4078" y="16190"/>
                  </a:lnTo>
                  <a:lnTo>
                    <a:pt x="4168" y="16136"/>
                  </a:lnTo>
                  <a:lnTo>
                    <a:pt x="4259" y="16097"/>
                  </a:lnTo>
                  <a:lnTo>
                    <a:pt x="4372" y="16063"/>
                  </a:lnTo>
                  <a:lnTo>
                    <a:pt x="4463" y="16044"/>
                  </a:lnTo>
                  <a:lnTo>
                    <a:pt x="4576" y="16029"/>
                  </a:lnTo>
                  <a:lnTo>
                    <a:pt x="4689" y="16019"/>
                  </a:lnTo>
                  <a:lnTo>
                    <a:pt x="4803" y="16014"/>
                  </a:lnTo>
                  <a:lnTo>
                    <a:pt x="4927" y="16019"/>
                  </a:lnTo>
                  <a:lnTo>
                    <a:pt x="5040" y="16024"/>
                  </a:lnTo>
                  <a:lnTo>
                    <a:pt x="5290" y="16044"/>
                  </a:lnTo>
                  <a:lnTo>
                    <a:pt x="5527" y="16078"/>
                  </a:lnTo>
                  <a:lnTo>
                    <a:pt x="6026" y="16136"/>
                  </a:lnTo>
                  <a:lnTo>
                    <a:pt x="6139" y="16146"/>
                  </a:lnTo>
                  <a:lnTo>
                    <a:pt x="6264" y="16156"/>
                  </a:lnTo>
                  <a:lnTo>
                    <a:pt x="6479" y="16156"/>
                  </a:lnTo>
                  <a:lnTo>
                    <a:pt x="6592" y="16141"/>
                  </a:lnTo>
                  <a:lnTo>
                    <a:pt x="6694" y="16127"/>
                  </a:lnTo>
                  <a:lnTo>
                    <a:pt x="6796" y="16102"/>
                  </a:lnTo>
                  <a:lnTo>
                    <a:pt x="6887" y="16073"/>
                  </a:lnTo>
                  <a:lnTo>
                    <a:pt x="6977" y="16034"/>
                  </a:lnTo>
                  <a:lnTo>
                    <a:pt x="7068" y="15985"/>
                  </a:lnTo>
                  <a:lnTo>
                    <a:pt x="7136" y="15921"/>
                  </a:lnTo>
                  <a:lnTo>
                    <a:pt x="7204" y="15848"/>
                  </a:lnTo>
                  <a:lnTo>
                    <a:pt x="7272" y="15760"/>
                  </a:lnTo>
                  <a:lnTo>
                    <a:pt x="7340" y="15662"/>
                  </a:lnTo>
                  <a:lnTo>
                    <a:pt x="7362" y="15579"/>
                  </a:lnTo>
                  <a:lnTo>
                    <a:pt x="7362" y="15487"/>
                  </a:lnTo>
                  <a:lnTo>
                    <a:pt x="7351" y="15379"/>
                  </a:lnTo>
                  <a:lnTo>
                    <a:pt x="7317" y="15271"/>
                  </a:lnTo>
                  <a:lnTo>
                    <a:pt x="7260" y="15149"/>
                  </a:lnTo>
                  <a:lnTo>
                    <a:pt x="7192" y="15017"/>
                  </a:lnTo>
                  <a:lnTo>
                    <a:pt x="7124" y="14876"/>
                  </a:lnTo>
                  <a:lnTo>
                    <a:pt x="7023" y="14734"/>
                  </a:lnTo>
                  <a:lnTo>
                    <a:pt x="6819" y="14421"/>
                  </a:lnTo>
                  <a:lnTo>
                    <a:pt x="6569" y="14089"/>
                  </a:lnTo>
                  <a:lnTo>
                    <a:pt x="6298" y="13732"/>
                  </a:lnTo>
                  <a:lnTo>
                    <a:pt x="6014" y="13366"/>
                  </a:lnTo>
                  <a:lnTo>
                    <a:pt x="5720" y="12989"/>
                  </a:lnTo>
                  <a:lnTo>
                    <a:pt x="5437" y="12603"/>
                  </a:lnTo>
                  <a:lnTo>
                    <a:pt x="5301" y="12408"/>
                  </a:lnTo>
                  <a:lnTo>
                    <a:pt x="5176" y="12217"/>
                  </a:lnTo>
                  <a:lnTo>
                    <a:pt x="5052" y="12022"/>
                  </a:lnTo>
                  <a:lnTo>
                    <a:pt x="4938" y="11826"/>
                  </a:lnTo>
                  <a:lnTo>
                    <a:pt x="4825" y="11636"/>
                  </a:lnTo>
                  <a:lnTo>
                    <a:pt x="4746" y="11445"/>
                  </a:lnTo>
                  <a:lnTo>
                    <a:pt x="4667" y="11259"/>
                  </a:lnTo>
                  <a:lnTo>
                    <a:pt x="4599" y="11079"/>
                  </a:lnTo>
                  <a:lnTo>
                    <a:pt x="4542" y="10898"/>
                  </a:lnTo>
                  <a:lnTo>
                    <a:pt x="4508" y="10722"/>
                  </a:lnTo>
                  <a:lnTo>
                    <a:pt x="4485" y="10551"/>
                  </a:lnTo>
                  <a:lnTo>
                    <a:pt x="4497" y="10385"/>
                  </a:lnTo>
                  <a:lnTo>
                    <a:pt x="4508" y="10282"/>
                  </a:lnTo>
                  <a:lnTo>
                    <a:pt x="4519" y="10170"/>
                  </a:lnTo>
                  <a:lnTo>
                    <a:pt x="4542" y="10057"/>
                  </a:lnTo>
                  <a:lnTo>
                    <a:pt x="4576" y="9940"/>
                  </a:lnTo>
                  <a:lnTo>
                    <a:pt x="4678" y="9696"/>
                  </a:lnTo>
                  <a:lnTo>
                    <a:pt x="4769" y="9437"/>
                  </a:lnTo>
                  <a:lnTo>
                    <a:pt x="4904" y="9173"/>
                  </a:lnTo>
                  <a:lnTo>
                    <a:pt x="5018" y="8899"/>
                  </a:lnTo>
                  <a:lnTo>
                    <a:pt x="5154" y="8630"/>
                  </a:lnTo>
                  <a:lnTo>
                    <a:pt x="5278" y="8357"/>
                  </a:lnTo>
                  <a:lnTo>
                    <a:pt x="5392" y="8088"/>
                  </a:lnTo>
                  <a:lnTo>
                    <a:pt x="5505" y="7824"/>
                  </a:lnTo>
                  <a:lnTo>
                    <a:pt x="5584" y="7570"/>
                  </a:lnTo>
                  <a:lnTo>
                    <a:pt x="5641" y="7325"/>
                  </a:lnTo>
                  <a:lnTo>
                    <a:pt x="5663" y="7213"/>
                  </a:lnTo>
                  <a:lnTo>
                    <a:pt x="5663" y="6993"/>
                  </a:lnTo>
                  <a:lnTo>
                    <a:pt x="5652" y="6886"/>
                  </a:lnTo>
                  <a:lnTo>
                    <a:pt x="5641" y="6788"/>
                  </a:lnTo>
                  <a:lnTo>
                    <a:pt x="5607" y="6695"/>
                  </a:lnTo>
                  <a:lnTo>
                    <a:pt x="5561" y="6607"/>
                  </a:lnTo>
                  <a:lnTo>
                    <a:pt x="5505" y="6529"/>
                  </a:lnTo>
                  <a:close/>
                </a:path>
              </a:pathLst>
            </a:custGeom>
            <a:solidFill>
              <a:srgbClr val="DE804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690153" y="160132"/>
              <a:ext cx="129076" cy="3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76" y="6033"/>
                  </a:moveTo>
                  <a:lnTo>
                    <a:pt x="6386" y="5946"/>
                  </a:lnTo>
                  <a:lnTo>
                    <a:pt x="6269" y="5864"/>
                  </a:lnTo>
                  <a:lnTo>
                    <a:pt x="5985" y="5711"/>
                  </a:lnTo>
                  <a:lnTo>
                    <a:pt x="5649" y="5568"/>
                  </a:lnTo>
                  <a:lnTo>
                    <a:pt x="5455" y="5501"/>
                  </a:lnTo>
                  <a:lnTo>
                    <a:pt x="5248" y="5435"/>
                  </a:lnTo>
                  <a:lnTo>
                    <a:pt x="5028" y="5368"/>
                  </a:lnTo>
                  <a:lnTo>
                    <a:pt x="4809" y="5307"/>
                  </a:lnTo>
                  <a:lnTo>
                    <a:pt x="4576" y="5250"/>
                  </a:lnTo>
                  <a:lnTo>
                    <a:pt x="4343" y="5184"/>
                  </a:lnTo>
                  <a:lnTo>
                    <a:pt x="3852" y="5076"/>
                  </a:lnTo>
                  <a:lnTo>
                    <a:pt x="3361" y="4964"/>
                  </a:lnTo>
                  <a:lnTo>
                    <a:pt x="2378" y="4749"/>
                  </a:lnTo>
                  <a:lnTo>
                    <a:pt x="1939" y="4636"/>
                  </a:lnTo>
                  <a:lnTo>
                    <a:pt x="1538" y="4529"/>
                  </a:lnTo>
                  <a:lnTo>
                    <a:pt x="1344" y="4478"/>
                  </a:lnTo>
                  <a:lnTo>
                    <a:pt x="1176" y="4416"/>
                  </a:lnTo>
                  <a:lnTo>
                    <a:pt x="1008" y="4360"/>
                  </a:lnTo>
                  <a:lnTo>
                    <a:pt x="750" y="4237"/>
                  </a:lnTo>
                  <a:lnTo>
                    <a:pt x="646" y="4176"/>
                  </a:lnTo>
                  <a:lnTo>
                    <a:pt x="569" y="4109"/>
                  </a:lnTo>
                  <a:lnTo>
                    <a:pt x="504" y="4038"/>
                  </a:lnTo>
                  <a:lnTo>
                    <a:pt x="465" y="3925"/>
                  </a:lnTo>
                  <a:lnTo>
                    <a:pt x="427" y="3823"/>
                  </a:lnTo>
                  <a:lnTo>
                    <a:pt x="388" y="3730"/>
                  </a:lnTo>
                  <a:lnTo>
                    <a:pt x="336" y="3638"/>
                  </a:lnTo>
                  <a:lnTo>
                    <a:pt x="220" y="3490"/>
                  </a:lnTo>
                  <a:lnTo>
                    <a:pt x="142" y="3372"/>
                  </a:lnTo>
                  <a:lnTo>
                    <a:pt x="116" y="3316"/>
                  </a:lnTo>
                  <a:lnTo>
                    <a:pt x="103" y="3265"/>
                  </a:lnTo>
                  <a:lnTo>
                    <a:pt x="103" y="3219"/>
                  </a:lnTo>
                  <a:lnTo>
                    <a:pt x="116" y="3173"/>
                  </a:lnTo>
                  <a:lnTo>
                    <a:pt x="155" y="3122"/>
                  </a:lnTo>
                  <a:lnTo>
                    <a:pt x="220" y="3075"/>
                  </a:lnTo>
                  <a:lnTo>
                    <a:pt x="310" y="3024"/>
                  </a:lnTo>
                  <a:lnTo>
                    <a:pt x="427" y="2978"/>
                  </a:lnTo>
                  <a:lnTo>
                    <a:pt x="685" y="2901"/>
                  </a:lnTo>
                  <a:lnTo>
                    <a:pt x="918" y="2845"/>
                  </a:lnTo>
                  <a:lnTo>
                    <a:pt x="1125" y="2804"/>
                  </a:lnTo>
                  <a:lnTo>
                    <a:pt x="1331" y="2768"/>
                  </a:lnTo>
                  <a:lnTo>
                    <a:pt x="1525" y="2738"/>
                  </a:lnTo>
                  <a:lnTo>
                    <a:pt x="1706" y="2722"/>
                  </a:lnTo>
                  <a:lnTo>
                    <a:pt x="1900" y="2717"/>
                  </a:lnTo>
                  <a:lnTo>
                    <a:pt x="2068" y="2712"/>
                  </a:lnTo>
                  <a:lnTo>
                    <a:pt x="2456" y="2722"/>
                  </a:lnTo>
                  <a:lnTo>
                    <a:pt x="2870" y="2738"/>
                  </a:lnTo>
                  <a:lnTo>
                    <a:pt x="3102" y="2743"/>
                  </a:lnTo>
                  <a:lnTo>
                    <a:pt x="3594" y="2753"/>
                  </a:lnTo>
                  <a:lnTo>
                    <a:pt x="3878" y="2748"/>
                  </a:lnTo>
                  <a:lnTo>
                    <a:pt x="4085" y="2738"/>
                  </a:lnTo>
                  <a:lnTo>
                    <a:pt x="4447" y="2697"/>
                  </a:lnTo>
                  <a:lnTo>
                    <a:pt x="4641" y="2666"/>
                  </a:lnTo>
                  <a:lnTo>
                    <a:pt x="4809" y="2635"/>
                  </a:lnTo>
                  <a:lnTo>
                    <a:pt x="4990" y="2605"/>
                  </a:lnTo>
                  <a:lnTo>
                    <a:pt x="5145" y="2559"/>
                  </a:lnTo>
                  <a:lnTo>
                    <a:pt x="5313" y="2518"/>
                  </a:lnTo>
                  <a:lnTo>
                    <a:pt x="5468" y="2472"/>
                  </a:lnTo>
                  <a:lnTo>
                    <a:pt x="5636" y="2420"/>
                  </a:lnTo>
                  <a:lnTo>
                    <a:pt x="5946" y="2308"/>
                  </a:lnTo>
                  <a:lnTo>
                    <a:pt x="6243" y="2190"/>
                  </a:lnTo>
                  <a:lnTo>
                    <a:pt x="6541" y="2062"/>
                  </a:lnTo>
                  <a:lnTo>
                    <a:pt x="6825" y="1929"/>
                  </a:lnTo>
                  <a:lnTo>
                    <a:pt x="7097" y="1786"/>
                  </a:lnTo>
                  <a:lnTo>
                    <a:pt x="7368" y="1648"/>
                  </a:lnTo>
                  <a:lnTo>
                    <a:pt x="7639" y="1504"/>
                  </a:lnTo>
                  <a:lnTo>
                    <a:pt x="7898" y="1361"/>
                  </a:lnTo>
                  <a:lnTo>
                    <a:pt x="8169" y="1218"/>
                  </a:lnTo>
                  <a:lnTo>
                    <a:pt x="8441" y="1085"/>
                  </a:lnTo>
                  <a:lnTo>
                    <a:pt x="8712" y="957"/>
                  </a:lnTo>
                  <a:lnTo>
                    <a:pt x="9268" y="747"/>
                  </a:lnTo>
                  <a:lnTo>
                    <a:pt x="9721" y="573"/>
                  </a:lnTo>
                  <a:lnTo>
                    <a:pt x="10108" y="435"/>
                  </a:lnTo>
                  <a:lnTo>
                    <a:pt x="10432" y="322"/>
                  </a:lnTo>
                  <a:lnTo>
                    <a:pt x="10600" y="271"/>
                  </a:lnTo>
                  <a:lnTo>
                    <a:pt x="10742" y="225"/>
                  </a:lnTo>
                  <a:lnTo>
                    <a:pt x="10910" y="184"/>
                  </a:lnTo>
                  <a:lnTo>
                    <a:pt x="11052" y="148"/>
                  </a:lnTo>
                  <a:lnTo>
                    <a:pt x="11401" y="72"/>
                  </a:lnTo>
                  <a:lnTo>
                    <a:pt x="11802" y="0"/>
                  </a:lnTo>
                  <a:lnTo>
                    <a:pt x="12771" y="0"/>
                  </a:lnTo>
                  <a:lnTo>
                    <a:pt x="12875" y="5"/>
                  </a:lnTo>
                  <a:lnTo>
                    <a:pt x="12991" y="15"/>
                  </a:lnTo>
                  <a:lnTo>
                    <a:pt x="13198" y="36"/>
                  </a:lnTo>
                  <a:lnTo>
                    <a:pt x="13431" y="77"/>
                  </a:lnTo>
                  <a:lnTo>
                    <a:pt x="13534" y="97"/>
                  </a:lnTo>
                  <a:lnTo>
                    <a:pt x="13663" y="133"/>
                  </a:lnTo>
                  <a:lnTo>
                    <a:pt x="13896" y="205"/>
                  </a:lnTo>
                  <a:lnTo>
                    <a:pt x="14038" y="251"/>
                  </a:lnTo>
                  <a:lnTo>
                    <a:pt x="14167" y="302"/>
                  </a:lnTo>
                  <a:lnTo>
                    <a:pt x="14465" y="430"/>
                  </a:lnTo>
                  <a:lnTo>
                    <a:pt x="14801" y="583"/>
                  </a:lnTo>
                  <a:lnTo>
                    <a:pt x="15176" y="768"/>
                  </a:lnTo>
                  <a:lnTo>
                    <a:pt x="15576" y="988"/>
                  </a:lnTo>
                  <a:lnTo>
                    <a:pt x="16029" y="1243"/>
                  </a:lnTo>
                  <a:lnTo>
                    <a:pt x="16546" y="1545"/>
                  </a:lnTo>
                  <a:lnTo>
                    <a:pt x="16856" y="1740"/>
                  </a:lnTo>
                  <a:lnTo>
                    <a:pt x="17425" y="2129"/>
                  </a:lnTo>
                  <a:lnTo>
                    <a:pt x="17968" y="2518"/>
                  </a:lnTo>
                  <a:lnTo>
                    <a:pt x="18200" y="2712"/>
                  </a:lnTo>
                  <a:lnTo>
                    <a:pt x="18446" y="2912"/>
                  </a:lnTo>
                  <a:lnTo>
                    <a:pt x="18679" y="3111"/>
                  </a:lnTo>
                  <a:lnTo>
                    <a:pt x="18898" y="3311"/>
                  </a:lnTo>
                  <a:lnTo>
                    <a:pt x="19105" y="3521"/>
                  </a:lnTo>
                  <a:lnTo>
                    <a:pt x="19312" y="3725"/>
                  </a:lnTo>
                  <a:lnTo>
                    <a:pt x="19674" y="4145"/>
                  </a:lnTo>
                  <a:lnTo>
                    <a:pt x="19855" y="4360"/>
                  </a:lnTo>
                  <a:lnTo>
                    <a:pt x="20010" y="4580"/>
                  </a:lnTo>
                  <a:lnTo>
                    <a:pt x="20178" y="4805"/>
                  </a:lnTo>
                  <a:lnTo>
                    <a:pt x="20307" y="5035"/>
                  </a:lnTo>
                  <a:lnTo>
                    <a:pt x="20462" y="5266"/>
                  </a:lnTo>
                  <a:lnTo>
                    <a:pt x="20695" y="5747"/>
                  </a:lnTo>
                  <a:lnTo>
                    <a:pt x="20824" y="5997"/>
                  </a:lnTo>
                  <a:lnTo>
                    <a:pt x="20915" y="6253"/>
                  </a:lnTo>
                  <a:lnTo>
                    <a:pt x="21018" y="6514"/>
                  </a:lnTo>
                  <a:lnTo>
                    <a:pt x="21109" y="6786"/>
                  </a:lnTo>
                  <a:lnTo>
                    <a:pt x="21186" y="7057"/>
                  </a:lnTo>
                  <a:lnTo>
                    <a:pt x="21264" y="7343"/>
                  </a:lnTo>
                  <a:lnTo>
                    <a:pt x="21329" y="7630"/>
                  </a:lnTo>
                  <a:lnTo>
                    <a:pt x="21406" y="7927"/>
                  </a:lnTo>
                  <a:lnTo>
                    <a:pt x="21458" y="8234"/>
                  </a:lnTo>
                  <a:lnTo>
                    <a:pt x="21497" y="8546"/>
                  </a:lnTo>
                  <a:lnTo>
                    <a:pt x="21548" y="8873"/>
                  </a:lnTo>
                  <a:lnTo>
                    <a:pt x="21574" y="9206"/>
                  </a:lnTo>
                  <a:lnTo>
                    <a:pt x="21600" y="9431"/>
                  </a:lnTo>
                  <a:lnTo>
                    <a:pt x="21600" y="9656"/>
                  </a:lnTo>
                  <a:lnTo>
                    <a:pt x="21587" y="9887"/>
                  </a:lnTo>
                  <a:lnTo>
                    <a:pt x="21574" y="10127"/>
                  </a:lnTo>
                  <a:lnTo>
                    <a:pt x="21535" y="10362"/>
                  </a:lnTo>
                  <a:lnTo>
                    <a:pt x="21484" y="10598"/>
                  </a:lnTo>
                  <a:lnTo>
                    <a:pt x="21432" y="10838"/>
                  </a:lnTo>
                  <a:lnTo>
                    <a:pt x="21341" y="11089"/>
                  </a:lnTo>
                  <a:lnTo>
                    <a:pt x="21264" y="11330"/>
                  </a:lnTo>
                  <a:lnTo>
                    <a:pt x="21083" y="11821"/>
                  </a:lnTo>
                  <a:lnTo>
                    <a:pt x="20850" y="12312"/>
                  </a:lnTo>
                  <a:lnTo>
                    <a:pt x="20708" y="12558"/>
                  </a:lnTo>
                  <a:lnTo>
                    <a:pt x="20592" y="12803"/>
                  </a:lnTo>
                  <a:lnTo>
                    <a:pt x="20450" y="13044"/>
                  </a:lnTo>
                  <a:lnTo>
                    <a:pt x="20165" y="13530"/>
                  </a:lnTo>
                  <a:lnTo>
                    <a:pt x="19855" y="14006"/>
                  </a:lnTo>
                  <a:lnTo>
                    <a:pt x="19532" y="14472"/>
                  </a:lnTo>
                  <a:lnTo>
                    <a:pt x="19183" y="14922"/>
                  </a:lnTo>
                  <a:lnTo>
                    <a:pt x="18860" y="15357"/>
                  </a:lnTo>
                  <a:lnTo>
                    <a:pt x="18536" y="15782"/>
                  </a:lnTo>
                  <a:lnTo>
                    <a:pt x="18213" y="16181"/>
                  </a:lnTo>
                  <a:lnTo>
                    <a:pt x="17903" y="16554"/>
                  </a:lnTo>
                  <a:lnTo>
                    <a:pt x="17528" y="17041"/>
                  </a:lnTo>
                  <a:lnTo>
                    <a:pt x="17153" y="17522"/>
                  </a:lnTo>
                  <a:lnTo>
                    <a:pt x="16778" y="17987"/>
                  </a:lnTo>
                  <a:lnTo>
                    <a:pt x="16391" y="18438"/>
                  </a:lnTo>
                  <a:lnTo>
                    <a:pt x="16197" y="18658"/>
                  </a:lnTo>
                  <a:lnTo>
                    <a:pt x="15809" y="19077"/>
                  </a:lnTo>
                  <a:lnTo>
                    <a:pt x="15602" y="19277"/>
                  </a:lnTo>
                  <a:lnTo>
                    <a:pt x="15395" y="19471"/>
                  </a:lnTo>
                  <a:lnTo>
                    <a:pt x="15189" y="19661"/>
                  </a:lnTo>
                  <a:lnTo>
                    <a:pt x="14956" y="19845"/>
                  </a:lnTo>
                  <a:lnTo>
                    <a:pt x="14723" y="20019"/>
                  </a:lnTo>
                  <a:lnTo>
                    <a:pt x="14490" y="20188"/>
                  </a:lnTo>
                  <a:lnTo>
                    <a:pt x="14258" y="20351"/>
                  </a:lnTo>
                  <a:lnTo>
                    <a:pt x="13999" y="20505"/>
                  </a:lnTo>
                  <a:lnTo>
                    <a:pt x="13728" y="20648"/>
                  </a:lnTo>
                  <a:lnTo>
                    <a:pt x="13159" y="20904"/>
                  </a:lnTo>
                  <a:lnTo>
                    <a:pt x="12862" y="21017"/>
                  </a:lnTo>
                  <a:lnTo>
                    <a:pt x="12552" y="21124"/>
                  </a:lnTo>
                  <a:lnTo>
                    <a:pt x="12228" y="21221"/>
                  </a:lnTo>
                  <a:lnTo>
                    <a:pt x="11879" y="21308"/>
                  </a:lnTo>
                  <a:lnTo>
                    <a:pt x="11530" y="21380"/>
                  </a:lnTo>
                  <a:lnTo>
                    <a:pt x="11155" y="21446"/>
                  </a:lnTo>
                  <a:lnTo>
                    <a:pt x="10768" y="21493"/>
                  </a:lnTo>
                  <a:lnTo>
                    <a:pt x="10367" y="21533"/>
                  </a:lnTo>
                  <a:lnTo>
                    <a:pt x="9940" y="21559"/>
                  </a:lnTo>
                  <a:lnTo>
                    <a:pt x="9488" y="21574"/>
                  </a:lnTo>
                  <a:lnTo>
                    <a:pt x="8725" y="21590"/>
                  </a:lnTo>
                  <a:lnTo>
                    <a:pt x="8014" y="21595"/>
                  </a:lnTo>
                  <a:lnTo>
                    <a:pt x="7316" y="21600"/>
                  </a:lnTo>
                  <a:lnTo>
                    <a:pt x="6683" y="21595"/>
                  </a:lnTo>
                  <a:lnTo>
                    <a:pt x="6075" y="21574"/>
                  </a:lnTo>
                  <a:lnTo>
                    <a:pt x="5507" y="21559"/>
                  </a:lnTo>
                  <a:lnTo>
                    <a:pt x="4990" y="21539"/>
                  </a:lnTo>
                  <a:lnTo>
                    <a:pt x="4498" y="21508"/>
                  </a:lnTo>
                  <a:lnTo>
                    <a:pt x="4046" y="21472"/>
                  </a:lnTo>
                  <a:lnTo>
                    <a:pt x="3619" y="21431"/>
                  </a:lnTo>
                  <a:lnTo>
                    <a:pt x="3232" y="21380"/>
                  </a:lnTo>
                  <a:lnTo>
                    <a:pt x="2870" y="21324"/>
                  </a:lnTo>
                  <a:lnTo>
                    <a:pt x="2534" y="21262"/>
                  </a:lnTo>
                  <a:lnTo>
                    <a:pt x="2236" y="21191"/>
                  </a:lnTo>
                  <a:lnTo>
                    <a:pt x="1952" y="21119"/>
                  </a:lnTo>
                  <a:lnTo>
                    <a:pt x="1693" y="21042"/>
                  </a:lnTo>
                  <a:lnTo>
                    <a:pt x="1461" y="20950"/>
                  </a:lnTo>
                  <a:lnTo>
                    <a:pt x="1267" y="20858"/>
                  </a:lnTo>
                  <a:lnTo>
                    <a:pt x="1073" y="20756"/>
                  </a:lnTo>
                  <a:lnTo>
                    <a:pt x="918" y="20648"/>
                  </a:lnTo>
                  <a:lnTo>
                    <a:pt x="763" y="20530"/>
                  </a:lnTo>
                  <a:lnTo>
                    <a:pt x="633" y="20408"/>
                  </a:lnTo>
                  <a:lnTo>
                    <a:pt x="517" y="20280"/>
                  </a:lnTo>
                  <a:lnTo>
                    <a:pt x="427" y="20142"/>
                  </a:lnTo>
                  <a:lnTo>
                    <a:pt x="336" y="19998"/>
                  </a:lnTo>
                  <a:lnTo>
                    <a:pt x="271" y="19850"/>
                  </a:lnTo>
                  <a:lnTo>
                    <a:pt x="194" y="19691"/>
                  </a:lnTo>
                  <a:lnTo>
                    <a:pt x="142" y="19533"/>
                  </a:lnTo>
                  <a:lnTo>
                    <a:pt x="103" y="19359"/>
                  </a:lnTo>
                  <a:lnTo>
                    <a:pt x="65" y="19180"/>
                  </a:lnTo>
                  <a:lnTo>
                    <a:pt x="26" y="18990"/>
                  </a:lnTo>
                  <a:lnTo>
                    <a:pt x="0" y="18801"/>
                  </a:lnTo>
                  <a:lnTo>
                    <a:pt x="155" y="18714"/>
                  </a:lnTo>
                  <a:lnTo>
                    <a:pt x="310" y="18652"/>
                  </a:lnTo>
                  <a:lnTo>
                    <a:pt x="452" y="18606"/>
                  </a:lnTo>
                  <a:lnTo>
                    <a:pt x="582" y="18571"/>
                  </a:lnTo>
                  <a:lnTo>
                    <a:pt x="698" y="18555"/>
                  </a:lnTo>
                  <a:lnTo>
                    <a:pt x="801" y="18550"/>
                  </a:lnTo>
                  <a:lnTo>
                    <a:pt x="918" y="18555"/>
                  </a:lnTo>
                  <a:lnTo>
                    <a:pt x="1021" y="18581"/>
                  </a:lnTo>
                  <a:lnTo>
                    <a:pt x="1112" y="18606"/>
                  </a:lnTo>
                  <a:lnTo>
                    <a:pt x="1215" y="18642"/>
                  </a:lnTo>
                  <a:lnTo>
                    <a:pt x="1306" y="18683"/>
                  </a:lnTo>
                  <a:lnTo>
                    <a:pt x="1396" y="18734"/>
                  </a:lnTo>
                  <a:lnTo>
                    <a:pt x="1577" y="18852"/>
                  </a:lnTo>
                  <a:lnTo>
                    <a:pt x="1771" y="18985"/>
                  </a:lnTo>
                  <a:lnTo>
                    <a:pt x="2004" y="19118"/>
                  </a:lnTo>
                  <a:lnTo>
                    <a:pt x="2133" y="19190"/>
                  </a:lnTo>
                  <a:lnTo>
                    <a:pt x="2249" y="19256"/>
                  </a:lnTo>
                  <a:lnTo>
                    <a:pt x="2391" y="19318"/>
                  </a:lnTo>
                  <a:lnTo>
                    <a:pt x="2546" y="19379"/>
                  </a:lnTo>
                  <a:lnTo>
                    <a:pt x="2727" y="19430"/>
                  </a:lnTo>
                  <a:lnTo>
                    <a:pt x="2896" y="19476"/>
                  </a:lnTo>
                  <a:lnTo>
                    <a:pt x="3089" y="19522"/>
                  </a:lnTo>
                  <a:lnTo>
                    <a:pt x="3296" y="19558"/>
                  </a:lnTo>
                  <a:lnTo>
                    <a:pt x="3529" y="19579"/>
                  </a:lnTo>
                  <a:lnTo>
                    <a:pt x="3775" y="19594"/>
                  </a:lnTo>
                  <a:lnTo>
                    <a:pt x="4046" y="19599"/>
                  </a:lnTo>
                  <a:lnTo>
                    <a:pt x="4330" y="19589"/>
                  </a:lnTo>
                  <a:lnTo>
                    <a:pt x="4641" y="19563"/>
                  </a:lnTo>
                  <a:lnTo>
                    <a:pt x="4964" y="19528"/>
                  </a:lnTo>
                  <a:lnTo>
                    <a:pt x="5145" y="19487"/>
                  </a:lnTo>
                  <a:lnTo>
                    <a:pt x="5313" y="19446"/>
                  </a:lnTo>
                  <a:lnTo>
                    <a:pt x="5455" y="19394"/>
                  </a:lnTo>
                  <a:lnTo>
                    <a:pt x="5571" y="19343"/>
                  </a:lnTo>
                  <a:lnTo>
                    <a:pt x="5662" y="19277"/>
                  </a:lnTo>
                  <a:lnTo>
                    <a:pt x="5726" y="19210"/>
                  </a:lnTo>
                  <a:lnTo>
                    <a:pt x="5778" y="19144"/>
                  </a:lnTo>
                  <a:lnTo>
                    <a:pt x="5817" y="19062"/>
                  </a:lnTo>
                  <a:lnTo>
                    <a:pt x="5843" y="18985"/>
                  </a:lnTo>
                  <a:lnTo>
                    <a:pt x="5843" y="18811"/>
                  </a:lnTo>
                  <a:lnTo>
                    <a:pt x="5804" y="18719"/>
                  </a:lnTo>
                  <a:lnTo>
                    <a:pt x="5765" y="18632"/>
                  </a:lnTo>
                  <a:lnTo>
                    <a:pt x="5726" y="18535"/>
                  </a:lnTo>
                  <a:lnTo>
                    <a:pt x="5675" y="18438"/>
                  </a:lnTo>
                  <a:lnTo>
                    <a:pt x="5623" y="18335"/>
                  </a:lnTo>
                  <a:lnTo>
                    <a:pt x="5054" y="17537"/>
                  </a:lnTo>
                  <a:lnTo>
                    <a:pt x="4938" y="17342"/>
                  </a:lnTo>
                  <a:lnTo>
                    <a:pt x="4847" y="17158"/>
                  </a:lnTo>
                  <a:lnTo>
                    <a:pt x="4822" y="17076"/>
                  </a:lnTo>
                  <a:lnTo>
                    <a:pt x="4809" y="16989"/>
                  </a:lnTo>
                  <a:lnTo>
                    <a:pt x="4809" y="16913"/>
                  </a:lnTo>
                  <a:lnTo>
                    <a:pt x="4822" y="16831"/>
                  </a:lnTo>
                  <a:lnTo>
                    <a:pt x="4938" y="16764"/>
                  </a:lnTo>
                  <a:lnTo>
                    <a:pt x="5067" y="16708"/>
                  </a:lnTo>
                  <a:lnTo>
                    <a:pt x="5183" y="16657"/>
                  </a:lnTo>
                  <a:lnTo>
                    <a:pt x="5326" y="16621"/>
                  </a:lnTo>
                  <a:lnTo>
                    <a:pt x="5468" y="16600"/>
                  </a:lnTo>
                  <a:lnTo>
                    <a:pt x="5610" y="16585"/>
                  </a:lnTo>
                  <a:lnTo>
                    <a:pt x="5752" y="16580"/>
                  </a:lnTo>
                  <a:lnTo>
                    <a:pt x="5907" y="16580"/>
                  </a:lnTo>
                  <a:lnTo>
                    <a:pt x="6218" y="16600"/>
                  </a:lnTo>
                  <a:lnTo>
                    <a:pt x="6373" y="16621"/>
                  </a:lnTo>
                  <a:lnTo>
                    <a:pt x="6541" y="16641"/>
                  </a:lnTo>
                  <a:lnTo>
                    <a:pt x="6851" y="16687"/>
                  </a:lnTo>
                  <a:lnTo>
                    <a:pt x="7174" y="16744"/>
                  </a:lnTo>
                  <a:lnTo>
                    <a:pt x="7316" y="16769"/>
                  </a:lnTo>
                  <a:lnTo>
                    <a:pt x="7484" y="16790"/>
                  </a:lnTo>
                  <a:lnTo>
                    <a:pt x="7627" y="16805"/>
                  </a:lnTo>
                  <a:lnTo>
                    <a:pt x="7782" y="16820"/>
                  </a:lnTo>
                  <a:lnTo>
                    <a:pt x="8066" y="16831"/>
                  </a:lnTo>
                  <a:lnTo>
                    <a:pt x="8195" y="16826"/>
                  </a:lnTo>
                  <a:lnTo>
                    <a:pt x="8338" y="16810"/>
                  </a:lnTo>
                  <a:lnTo>
                    <a:pt x="8454" y="16785"/>
                  </a:lnTo>
                  <a:lnTo>
                    <a:pt x="8570" y="16754"/>
                  </a:lnTo>
                  <a:lnTo>
                    <a:pt x="8687" y="16708"/>
                  </a:lnTo>
                  <a:lnTo>
                    <a:pt x="8790" y="16646"/>
                  </a:lnTo>
                  <a:lnTo>
                    <a:pt x="8893" y="16580"/>
                  </a:lnTo>
                  <a:lnTo>
                    <a:pt x="8984" y="16488"/>
                  </a:lnTo>
                  <a:lnTo>
                    <a:pt x="9061" y="16391"/>
                  </a:lnTo>
                  <a:lnTo>
                    <a:pt x="9139" y="16273"/>
                  </a:lnTo>
                  <a:lnTo>
                    <a:pt x="9165" y="16186"/>
                  </a:lnTo>
                  <a:lnTo>
                    <a:pt x="9165" y="16084"/>
                  </a:lnTo>
                  <a:lnTo>
                    <a:pt x="9139" y="15971"/>
                  </a:lnTo>
                  <a:lnTo>
                    <a:pt x="9087" y="15848"/>
                  </a:lnTo>
                  <a:lnTo>
                    <a:pt x="9023" y="15710"/>
                  </a:lnTo>
                  <a:lnTo>
                    <a:pt x="8919" y="15572"/>
                  </a:lnTo>
                  <a:lnTo>
                    <a:pt x="8816" y="15418"/>
                  </a:lnTo>
                  <a:lnTo>
                    <a:pt x="8699" y="15255"/>
                  </a:lnTo>
                  <a:lnTo>
                    <a:pt x="8402" y="14901"/>
                  </a:lnTo>
                  <a:lnTo>
                    <a:pt x="8066" y="14523"/>
                  </a:lnTo>
                  <a:lnTo>
                    <a:pt x="7678" y="14124"/>
                  </a:lnTo>
                  <a:lnTo>
                    <a:pt x="7303" y="13704"/>
                  </a:lnTo>
                  <a:lnTo>
                    <a:pt x="6916" y="13269"/>
                  </a:lnTo>
                  <a:lnTo>
                    <a:pt x="6541" y="12829"/>
                  </a:lnTo>
                  <a:lnTo>
                    <a:pt x="6347" y="12604"/>
                  </a:lnTo>
                  <a:lnTo>
                    <a:pt x="6179" y="12384"/>
                  </a:lnTo>
                  <a:lnTo>
                    <a:pt x="6011" y="12159"/>
                  </a:lnTo>
                  <a:lnTo>
                    <a:pt x="5869" y="11933"/>
                  </a:lnTo>
                  <a:lnTo>
                    <a:pt x="5713" y="11719"/>
                  </a:lnTo>
                  <a:lnTo>
                    <a:pt x="5597" y="11499"/>
                  </a:lnTo>
                  <a:lnTo>
                    <a:pt x="5481" y="11284"/>
                  </a:lnTo>
                  <a:lnTo>
                    <a:pt x="5390" y="11074"/>
                  </a:lnTo>
                  <a:lnTo>
                    <a:pt x="5326" y="10864"/>
                  </a:lnTo>
                  <a:lnTo>
                    <a:pt x="5274" y="10659"/>
                  </a:lnTo>
                  <a:lnTo>
                    <a:pt x="5261" y="10460"/>
                  </a:lnTo>
                  <a:lnTo>
                    <a:pt x="5261" y="10265"/>
                  </a:lnTo>
                  <a:lnTo>
                    <a:pt x="5274" y="10158"/>
                  </a:lnTo>
                  <a:lnTo>
                    <a:pt x="5287" y="10035"/>
                  </a:lnTo>
                  <a:lnTo>
                    <a:pt x="5326" y="9912"/>
                  </a:lnTo>
                  <a:lnTo>
                    <a:pt x="5364" y="9784"/>
                  </a:lnTo>
                  <a:lnTo>
                    <a:pt x="5455" y="9513"/>
                  </a:lnTo>
                  <a:lnTo>
                    <a:pt x="5597" y="9232"/>
                  </a:lnTo>
                  <a:lnTo>
                    <a:pt x="5739" y="8940"/>
                  </a:lnTo>
                  <a:lnTo>
                    <a:pt x="5907" y="8643"/>
                  </a:lnTo>
                  <a:lnTo>
                    <a:pt x="6050" y="8336"/>
                  </a:lnTo>
                  <a:lnTo>
                    <a:pt x="6218" y="8039"/>
                  </a:lnTo>
                  <a:lnTo>
                    <a:pt x="6360" y="7737"/>
                  </a:lnTo>
                  <a:lnTo>
                    <a:pt x="6489" y="7441"/>
                  </a:lnTo>
                  <a:lnTo>
                    <a:pt x="6592" y="7164"/>
                  </a:lnTo>
                  <a:lnTo>
                    <a:pt x="6657" y="6893"/>
                  </a:lnTo>
                  <a:lnTo>
                    <a:pt x="6683" y="6647"/>
                  </a:lnTo>
                  <a:lnTo>
                    <a:pt x="6683" y="6525"/>
                  </a:lnTo>
                  <a:lnTo>
                    <a:pt x="6670" y="6417"/>
                  </a:lnTo>
                  <a:lnTo>
                    <a:pt x="6644" y="6310"/>
                  </a:lnTo>
                  <a:lnTo>
                    <a:pt x="6605" y="6212"/>
                  </a:lnTo>
                  <a:lnTo>
                    <a:pt x="6554" y="6115"/>
                  </a:lnTo>
                  <a:lnTo>
                    <a:pt x="6476" y="6033"/>
                  </a:lnTo>
                  <a:close/>
                </a:path>
              </a:pathLst>
            </a:custGeom>
            <a:solidFill>
              <a:srgbClr val="ED8A5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694105" y="165770"/>
              <a:ext cx="113270" cy="302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45" y="5525"/>
                  </a:moveTo>
                  <a:lnTo>
                    <a:pt x="7756" y="5450"/>
                  </a:lnTo>
                  <a:lnTo>
                    <a:pt x="7609" y="5385"/>
                  </a:lnTo>
                  <a:lnTo>
                    <a:pt x="7476" y="5321"/>
                  </a:lnTo>
                  <a:lnTo>
                    <a:pt x="7313" y="5257"/>
                  </a:lnTo>
                  <a:lnTo>
                    <a:pt x="7121" y="5203"/>
                  </a:lnTo>
                  <a:lnTo>
                    <a:pt x="6914" y="5149"/>
                  </a:lnTo>
                  <a:lnTo>
                    <a:pt x="6708" y="5101"/>
                  </a:lnTo>
                  <a:lnTo>
                    <a:pt x="6486" y="5053"/>
                  </a:lnTo>
                  <a:lnTo>
                    <a:pt x="6250" y="5004"/>
                  </a:lnTo>
                  <a:lnTo>
                    <a:pt x="5998" y="4967"/>
                  </a:lnTo>
                  <a:lnTo>
                    <a:pt x="5747" y="4924"/>
                  </a:lnTo>
                  <a:lnTo>
                    <a:pt x="4949" y="4811"/>
                  </a:lnTo>
                  <a:lnTo>
                    <a:pt x="4388" y="4742"/>
                  </a:lnTo>
                  <a:lnTo>
                    <a:pt x="3856" y="4672"/>
                  </a:lnTo>
                  <a:lnTo>
                    <a:pt x="3324" y="4607"/>
                  </a:lnTo>
                  <a:lnTo>
                    <a:pt x="2822" y="4543"/>
                  </a:lnTo>
                  <a:lnTo>
                    <a:pt x="2157" y="4430"/>
                  </a:lnTo>
                  <a:lnTo>
                    <a:pt x="1980" y="4393"/>
                  </a:lnTo>
                  <a:lnTo>
                    <a:pt x="1788" y="4355"/>
                  </a:lnTo>
                  <a:lnTo>
                    <a:pt x="1625" y="4312"/>
                  </a:lnTo>
                  <a:lnTo>
                    <a:pt x="1477" y="4264"/>
                  </a:lnTo>
                  <a:lnTo>
                    <a:pt x="1359" y="4216"/>
                  </a:lnTo>
                  <a:lnTo>
                    <a:pt x="1271" y="4168"/>
                  </a:lnTo>
                  <a:lnTo>
                    <a:pt x="1182" y="4114"/>
                  </a:lnTo>
                  <a:lnTo>
                    <a:pt x="1152" y="3996"/>
                  </a:lnTo>
                  <a:lnTo>
                    <a:pt x="1093" y="3894"/>
                  </a:lnTo>
                  <a:lnTo>
                    <a:pt x="1034" y="3803"/>
                  </a:lnTo>
                  <a:lnTo>
                    <a:pt x="960" y="3728"/>
                  </a:lnTo>
                  <a:lnTo>
                    <a:pt x="798" y="3599"/>
                  </a:lnTo>
                  <a:lnTo>
                    <a:pt x="665" y="3503"/>
                  </a:lnTo>
                  <a:lnTo>
                    <a:pt x="621" y="3454"/>
                  </a:lnTo>
                  <a:lnTo>
                    <a:pt x="591" y="3411"/>
                  </a:lnTo>
                  <a:lnTo>
                    <a:pt x="576" y="3368"/>
                  </a:lnTo>
                  <a:lnTo>
                    <a:pt x="591" y="3326"/>
                  </a:lnTo>
                  <a:lnTo>
                    <a:pt x="621" y="3272"/>
                  </a:lnTo>
                  <a:lnTo>
                    <a:pt x="694" y="3218"/>
                  </a:lnTo>
                  <a:lnTo>
                    <a:pt x="798" y="3159"/>
                  </a:lnTo>
                  <a:lnTo>
                    <a:pt x="946" y="3084"/>
                  </a:lnTo>
                  <a:lnTo>
                    <a:pt x="1522" y="2934"/>
                  </a:lnTo>
                  <a:lnTo>
                    <a:pt x="1995" y="2821"/>
                  </a:lnTo>
                  <a:lnTo>
                    <a:pt x="2187" y="2778"/>
                  </a:lnTo>
                  <a:lnTo>
                    <a:pt x="2379" y="2746"/>
                  </a:lnTo>
                  <a:lnTo>
                    <a:pt x="2704" y="2687"/>
                  </a:lnTo>
                  <a:lnTo>
                    <a:pt x="2984" y="2655"/>
                  </a:lnTo>
                  <a:lnTo>
                    <a:pt x="3295" y="2634"/>
                  </a:lnTo>
                  <a:lnTo>
                    <a:pt x="3649" y="2612"/>
                  </a:lnTo>
                  <a:lnTo>
                    <a:pt x="4063" y="2585"/>
                  </a:lnTo>
                  <a:lnTo>
                    <a:pt x="4358" y="2569"/>
                  </a:lnTo>
                  <a:lnTo>
                    <a:pt x="4654" y="2542"/>
                  </a:lnTo>
                  <a:lnTo>
                    <a:pt x="4935" y="2500"/>
                  </a:lnTo>
                  <a:lnTo>
                    <a:pt x="5215" y="2451"/>
                  </a:lnTo>
                  <a:lnTo>
                    <a:pt x="5481" y="2398"/>
                  </a:lnTo>
                  <a:lnTo>
                    <a:pt x="5747" y="2333"/>
                  </a:lnTo>
                  <a:lnTo>
                    <a:pt x="6279" y="2183"/>
                  </a:lnTo>
                  <a:lnTo>
                    <a:pt x="6515" y="2092"/>
                  </a:lnTo>
                  <a:lnTo>
                    <a:pt x="6767" y="2006"/>
                  </a:lnTo>
                  <a:lnTo>
                    <a:pt x="7033" y="1904"/>
                  </a:lnTo>
                  <a:lnTo>
                    <a:pt x="7269" y="1808"/>
                  </a:lnTo>
                  <a:lnTo>
                    <a:pt x="7756" y="1598"/>
                  </a:lnTo>
                  <a:lnTo>
                    <a:pt x="8732" y="1159"/>
                  </a:lnTo>
                  <a:lnTo>
                    <a:pt x="9219" y="944"/>
                  </a:lnTo>
                  <a:lnTo>
                    <a:pt x="9470" y="831"/>
                  </a:lnTo>
                  <a:lnTo>
                    <a:pt x="9721" y="729"/>
                  </a:lnTo>
                  <a:lnTo>
                    <a:pt x="9987" y="628"/>
                  </a:lnTo>
                  <a:lnTo>
                    <a:pt x="10239" y="531"/>
                  </a:lnTo>
                  <a:lnTo>
                    <a:pt x="10519" y="440"/>
                  </a:lnTo>
                  <a:lnTo>
                    <a:pt x="10770" y="359"/>
                  </a:lnTo>
                  <a:lnTo>
                    <a:pt x="11051" y="279"/>
                  </a:lnTo>
                  <a:lnTo>
                    <a:pt x="11332" y="204"/>
                  </a:lnTo>
                  <a:lnTo>
                    <a:pt x="11627" y="145"/>
                  </a:lnTo>
                  <a:lnTo>
                    <a:pt x="11908" y="80"/>
                  </a:lnTo>
                  <a:lnTo>
                    <a:pt x="12218" y="38"/>
                  </a:lnTo>
                  <a:lnTo>
                    <a:pt x="12529" y="0"/>
                  </a:lnTo>
                  <a:lnTo>
                    <a:pt x="12795" y="0"/>
                  </a:lnTo>
                  <a:lnTo>
                    <a:pt x="13031" y="5"/>
                  </a:lnTo>
                  <a:lnTo>
                    <a:pt x="13223" y="16"/>
                  </a:lnTo>
                  <a:lnTo>
                    <a:pt x="13430" y="38"/>
                  </a:lnTo>
                  <a:lnTo>
                    <a:pt x="13592" y="64"/>
                  </a:lnTo>
                  <a:lnTo>
                    <a:pt x="13770" y="107"/>
                  </a:lnTo>
                  <a:lnTo>
                    <a:pt x="14109" y="231"/>
                  </a:lnTo>
                  <a:lnTo>
                    <a:pt x="14302" y="316"/>
                  </a:lnTo>
                  <a:lnTo>
                    <a:pt x="14508" y="424"/>
                  </a:lnTo>
                  <a:lnTo>
                    <a:pt x="14730" y="547"/>
                  </a:lnTo>
                  <a:lnTo>
                    <a:pt x="14996" y="692"/>
                  </a:lnTo>
                  <a:lnTo>
                    <a:pt x="15646" y="1057"/>
                  </a:lnTo>
                  <a:lnTo>
                    <a:pt x="16473" y="1529"/>
                  </a:lnTo>
                  <a:lnTo>
                    <a:pt x="16813" y="1716"/>
                  </a:lnTo>
                  <a:lnTo>
                    <a:pt x="17123" y="1904"/>
                  </a:lnTo>
                  <a:lnTo>
                    <a:pt x="17434" y="2097"/>
                  </a:lnTo>
                  <a:lnTo>
                    <a:pt x="17729" y="2285"/>
                  </a:lnTo>
                  <a:lnTo>
                    <a:pt x="18010" y="2478"/>
                  </a:lnTo>
                  <a:lnTo>
                    <a:pt x="18261" y="2677"/>
                  </a:lnTo>
                  <a:lnTo>
                    <a:pt x="18512" y="2870"/>
                  </a:lnTo>
                  <a:lnTo>
                    <a:pt x="18749" y="3068"/>
                  </a:lnTo>
                  <a:lnTo>
                    <a:pt x="18970" y="3267"/>
                  </a:lnTo>
                  <a:lnTo>
                    <a:pt x="19192" y="3470"/>
                  </a:lnTo>
                  <a:lnTo>
                    <a:pt x="19399" y="3674"/>
                  </a:lnTo>
                  <a:lnTo>
                    <a:pt x="19576" y="3883"/>
                  </a:lnTo>
                  <a:lnTo>
                    <a:pt x="19768" y="4103"/>
                  </a:lnTo>
                  <a:lnTo>
                    <a:pt x="19931" y="4318"/>
                  </a:lnTo>
                  <a:lnTo>
                    <a:pt x="20078" y="4538"/>
                  </a:lnTo>
                  <a:lnTo>
                    <a:pt x="20241" y="4763"/>
                  </a:lnTo>
                  <a:lnTo>
                    <a:pt x="20374" y="4988"/>
                  </a:lnTo>
                  <a:lnTo>
                    <a:pt x="20507" y="5224"/>
                  </a:lnTo>
                  <a:lnTo>
                    <a:pt x="20625" y="5466"/>
                  </a:lnTo>
                  <a:lnTo>
                    <a:pt x="20743" y="5712"/>
                  </a:lnTo>
                  <a:lnTo>
                    <a:pt x="20847" y="5965"/>
                  </a:lnTo>
                  <a:lnTo>
                    <a:pt x="20950" y="6222"/>
                  </a:lnTo>
                  <a:lnTo>
                    <a:pt x="21039" y="6490"/>
                  </a:lnTo>
                  <a:lnTo>
                    <a:pt x="21112" y="6764"/>
                  </a:lnTo>
                  <a:lnTo>
                    <a:pt x="21275" y="7327"/>
                  </a:lnTo>
                  <a:lnTo>
                    <a:pt x="21393" y="7928"/>
                  </a:lnTo>
                  <a:lnTo>
                    <a:pt x="21482" y="8561"/>
                  </a:lnTo>
                  <a:lnTo>
                    <a:pt x="21585" y="9231"/>
                  </a:lnTo>
                  <a:lnTo>
                    <a:pt x="21600" y="9456"/>
                  </a:lnTo>
                  <a:lnTo>
                    <a:pt x="21600" y="9687"/>
                  </a:lnTo>
                  <a:lnTo>
                    <a:pt x="21585" y="9912"/>
                  </a:lnTo>
                  <a:lnTo>
                    <a:pt x="21556" y="10148"/>
                  </a:lnTo>
                  <a:lnTo>
                    <a:pt x="21482" y="10384"/>
                  </a:lnTo>
                  <a:lnTo>
                    <a:pt x="21437" y="10626"/>
                  </a:lnTo>
                  <a:lnTo>
                    <a:pt x="21364" y="10862"/>
                  </a:lnTo>
                  <a:lnTo>
                    <a:pt x="21186" y="11344"/>
                  </a:lnTo>
                  <a:lnTo>
                    <a:pt x="21068" y="11591"/>
                  </a:lnTo>
                  <a:lnTo>
                    <a:pt x="20832" y="12074"/>
                  </a:lnTo>
                  <a:lnTo>
                    <a:pt x="20566" y="12562"/>
                  </a:lnTo>
                  <a:lnTo>
                    <a:pt x="20256" y="13050"/>
                  </a:lnTo>
                  <a:lnTo>
                    <a:pt x="19931" y="13527"/>
                  </a:lnTo>
                  <a:lnTo>
                    <a:pt x="19591" y="14005"/>
                  </a:lnTo>
                  <a:lnTo>
                    <a:pt x="19251" y="14472"/>
                  </a:lnTo>
                  <a:lnTo>
                    <a:pt x="18911" y="14922"/>
                  </a:lnTo>
                  <a:lnTo>
                    <a:pt x="18571" y="15367"/>
                  </a:lnTo>
                  <a:lnTo>
                    <a:pt x="18231" y="15791"/>
                  </a:lnTo>
                  <a:lnTo>
                    <a:pt x="17921" y="16199"/>
                  </a:lnTo>
                  <a:lnTo>
                    <a:pt x="17640" y="16585"/>
                  </a:lnTo>
                  <a:lnTo>
                    <a:pt x="17271" y="17073"/>
                  </a:lnTo>
                  <a:lnTo>
                    <a:pt x="16902" y="17556"/>
                  </a:lnTo>
                  <a:lnTo>
                    <a:pt x="16562" y="18017"/>
                  </a:lnTo>
                  <a:lnTo>
                    <a:pt x="16207" y="18462"/>
                  </a:lnTo>
                  <a:lnTo>
                    <a:pt x="15853" y="18891"/>
                  </a:lnTo>
                  <a:lnTo>
                    <a:pt x="15483" y="19299"/>
                  </a:lnTo>
                  <a:lnTo>
                    <a:pt x="15291" y="19492"/>
                  </a:lnTo>
                  <a:lnTo>
                    <a:pt x="15085" y="19680"/>
                  </a:lnTo>
                  <a:lnTo>
                    <a:pt x="14892" y="19857"/>
                  </a:lnTo>
                  <a:lnTo>
                    <a:pt x="14671" y="20028"/>
                  </a:lnTo>
                  <a:lnTo>
                    <a:pt x="14464" y="20195"/>
                  </a:lnTo>
                  <a:lnTo>
                    <a:pt x="14228" y="20356"/>
                  </a:lnTo>
                  <a:lnTo>
                    <a:pt x="13976" y="20506"/>
                  </a:lnTo>
                  <a:lnTo>
                    <a:pt x="13740" y="20645"/>
                  </a:lnTo>
                  <a:lnTo>
                    <a:pt x="13474" y="20779"/>
                  </a:lnTo>
                  <a:lnTo>
                    <a:pt x="13193" y="20903"/>
                  </a:lnTo>
                  <a:lnTo>
                    <a:pt x="12898" y="21015"/>
                  </a:lnTo>
                  <a:lnTo>
                    <a:pt x="12588" y="21123"/>
                  </a:lnTo>
                  <a:lnTo>
                    <a:pt x="11938" y="21305"/>
                  </a:lnTo>
                  <a:lnTo>
                    <a:pt x="11583" y="21375"/>
                  </a:lnTo>
                  <a:lnTo>
                    <a:pt x="11199" y="21439"/>
                  </a:lnTo>
                  <a:lnTo>
                    <a:pt x="10800" y="21498"/>
                  </a:lnTo>
                  <a:lnTo>
                    <a:pt x="10386" y="21536"/>
                  </a:lnTo>
                  <a:lnTo>
                    <a:pt x="9958" y="21562"/>
                  </a:lnTo>
                  <a:lnTo>
                    <a:pt x="9500" y="21579"/>
                  </a:lnTo>
                  <a:lnTo>
                    <a:pt x="8599" y="21589"/>
                  </a:lnTo>
                  <a:lnTo>
                    <a:pt x="7771" y="21595"/>
                  </a:lnTo>
                  <a:lnTo>
                    <a:pt x="7003" y="21600"/>
                  </a:lnTo>
                  <a:lnTo>
                    <a:pt x="6279" y="21595"/>
                  </a:lnTo>
                  <a:lnTo>
                    <a:pt x="5599" y="21584"/>
                  </a:lnTo>
                  <a:lnTo>
                    <a:pt x="4964" y="21568"/>
                  </a:lnTo>
                  <a:lnTo>
                    <a:pt x="4373" y="21546"/>
                  </a:lnTo>
                  <a:lnTo>
                    <a:pt x="3841" y="21520"/>
                  </a:lnTo>
                  <a:lnTo>
                    <a:pt x="3354" y="21487"/>
                  </a:lnTo>
                  <a:lnTo>
                    <a:pt x="2896" y="21444"/>
                  </a:lnTo>
                  <a:lnTo>
                    <a:pt x="2497" y="21402"/>
                  </a:lnTo>
                  <a:lnTo>
                    <a:pt x="2127" y="21353"/>
                  </a:lnTo>
                  <a:lnTo>
                    <a:pt x="1788" y="21294"/>
                  </a:lnTo>
                  <a:lnTo>
                    <a:pt x="1477" y="21230"/>
                  </a:lnTo>
                  <a:lnTo>
                    <a:pt x="1211" y="21160"/>
                  </a:lnTo>
                  <a:lnTo>
                    <a:pt x="990" y="21085"/>
                  </a:lnTo>
                  <a:lnTo>
                    <a:pt x="783" y="20999"/>
                  </a:lnTo>
                  <a:lnTo>
                    <a:pt x="606" y="20913"/>
                  </a:lnTo>
                  <a:lnTo>
                    <a:pt x="443" y="20817"/>
                  </a:lnTo>
                  <a:lnTo>
                    <a:pt x="325" y="20715"/>
                  </a:lnTo>
                  <a:lnTo>
                    <a:pt x="236" y="20608"/>
                  </a:lnTo>
                  <a:lnTo>
                    <a:pt x="133" y="20490"/>
                  </a:lnTo>
                  <a:lnTo>
                    <a:pt x="74" y="20366"/>
                  </a:lnTo>
                  <a:lnTo>
                    <a:pt x="30" y="20238"/>
                  </a:lnTo>
                  <a:lnTo>
                    <a:pt x="15" y="20104"/>
                  </a:lnTo>
                  <a:lnTo>
                    <a:pt x="0" y="19959"/>
                  </a:lnTo>
                  <a:lnTo>
                    <a:pt x="0" y="19642"/>
                  </a:lnTo>
                  <a:lnTo>
                    <a:pt x="44" y="19310"/>
                  </a:lnTo>
                  <a:lnTo>
                    <a:pt x="118" y="18934"/>
                  </a:lnTo>
                  <a:lnTo>
                    <a:pt x="340" y="18854"/>
                  </a:lnTo>
                  <a:lnTo>
                    <a:pt x="532" y="18795"/>
                  </a:lnTo>
                  <a:lnTo>
                    <a:pt x="724" y="18757"/>
                  </a:lnTo>
                  <a:lnTo>
                    <a:pt x="886" y="18736"/>
                  </a:lnTo>
                  <a:lnTo>
                    <a:pt x="1049" y="18730"/>
                  </a:lnTo>
                  <a:lnTo>
                    <a:pt x="1197" y="18741"/>
                  </a:lnTo>
                  <a:lnTo>
                    <a:pt x="1344" y="18768"/>
                  </a:lnTo>
                  <a:lnTo>
                    <a:pt x="1477" y="18805"/>
                  </a:lnTo>
                  <a:lnTo>
                    <a:pt x="1625" y="18854"/>
                  </a:lnTo>
                  <a:lnTo>
                    <a:pt x="1743" y="18918"/>
                  </a:lnTo>
                  <a:lnTo>
                    <a:pt x="1862" y="18988"/>
                  </a:lnTo>
                  <a:lnTo>
                    <a:pt x="1995" y="19068"/>
                  </a:lnTo>
                  <a:lnTo>
                    <a:pt x="2231" y="19245"/>
                  </a:lnTo>
                  <a:lnTo>
                    <a:pt x="2497" y="19438"/>
                  </a:lnTo>
                  <a:lnTo>
                    <a:pt x="2630" y="19546"/>
                  </a:lnTo>
                  <a:lnTo>
                    <a:pt x="2792" y="19642"/>
                  </a:lnTo>
                  <a:lnTo>
                    <a:pt x="2940" y="19749"/>
                  </a:lnTo>
                  <a:lnTo>
                    <a:pt x="3295" y="19943"/>
                  </a:lnTo>
                  <a:lnTo>
                    <a:pt x="3487" y="20034"/>
                  </a:lnTo>
                  <a:lnTo>
                    <a:pt x="3694" y="20120"/>
                  </a:lnTo>
                  <a:lnTo>
                    <a:pt x="3930" y="20200"/>
                  </a:lnTo>
                  <a:lnTo>
                    <a:pt x="4181" y="20275"/>
                  </a:lnTo>
                  <a:lnTo>
                    <a:pt x="4432" y="20334"/>
                  </a:lnTo>
                  <a:lnTo>
                    <a:pt x="4728" y="20382"/>
                  </a:lnTo>
                  <a:lnTo>
                    <a:pt x="5038" y="20420"/>
                  </a:lnTo>
                  <a:lnTo>
                    <a:pt x="5363" y="20447"/>
                  </a:lnTo>
                  <a:lnTo>
                    <a:pt x="5732" y="20458"/>
                  </a:lnTo>
                  <a:lnTo>
                    <a:pt x="6117" y="20452"/>
                  </a:lnTo>
                  <a:lnTo>
                    <a:pt x="6530" y="20431"/>
                  </a:lnTo>
                  <a:lnTo>
                    <a:pt x="6767" y="20399"/>
                  </a:lnTo>
                  <a:lnTo>
                    <a:pt x="6988" y="20350"/>
                  </a:lnTo>
                  <a:lnTo>
                    <a:pt x="7151" y="20302"/>
                  </a:lnTo>
                  <a:lnTo>
                    <a:pt x="7417" y="20173"/>
                  </a:lnTo>
                  <a:lnTo>
                    <a:pt x="7491" y="20104"/>
                  </a:lnTo>
                  <a:lnTo>
                    <a:pt x="7564" y="20023"/>
                  </a:lnTo>
                  <a:lnTo>
                    <a:pt x="7594" y="19943"/>
                  </a:lnTo>
                  <a:lnTo>
                    <a:pt x="7624" y="19851"/>
                  </a:lnTo>
                  <a:lnTo>
                    <a:pt x="7624" y="19760"/>
                  </a:lnTo>
                  <a:lnTo>
                    <a:pt x="7609" y="19664"/>
                  </a:lnTo>
                  <a:lnTo>
                    <a:pt x="7579" y="19567"/>
                  </a:lnTo>
                  <a:lnTo>
                    <a:pt x="7535" y="19460"/>
                  </a:lnTo>
                  <a:lnTo>
                    <a:pt x="7476" y="19358"/>
                  </a:lnTo>
                  <a:lnTo>
                    <a:pt x="7417" y="19251"/>
                  </a:lnTo>
                  <a:lnTo>
                    <a:pt x="7343" y="19143"/>
                  </a:lnTo>
                  <a:lnTo>
                    <a:pt x="6973" y="18698"/>
                  </a:lnTo>
                  <a:lnTo>
                    <a:pt x="6604" y="18248"/>
                  </a:lnTo>
                  <a:lnTo>
                    <a:pt x="6515" y="18146"/>
                  </a:lnTo>
                  <a:lnTo>
                    <a:pt x="6456" y="18038"/>
                  </a:lnTo>
                  <a:lnTo>
                    <a:pt x="6397" y="17942"/>
                  </a:lnTo>
                  <a:lnTo>
                    <a:pt x="6338" y="17840"/>
                  </a:lnTo>
                  <a:lnTo>
                    <a:pt x="6279" y="17658"/>
                  </a:lnTo>
                  <a:lnTo>
                    <a:pt x="6279" y="17577"/>
                  </a:lnTo>
                  <a:lnTo>
                    <a:pt x="6294" y="17491"/>
                  </a:lnTo>
                  <a:lnTo>
                    <a:pt x="6427" y="17416"/>
                  </a:lnTo>
                  <a:lnTo>
                    <a:pt x="6560" y="17352"/>
                  </a:lnTo>
                  <a:lnTo>
                    <a:pt x="6722" y="17298"/>
                  </a:lnTo>
                  <a:lnTo>
                    <a:pt x="6885" y="17261"/>
                  </a:lnTo>
                  <a:lnTo>
                    <a:pt x="7062" y="17239"/>
                  </a:lnTo>
                  <a:lnTo>
                    <a:pt x="7225" y="17223"/>
                  </a:lnTo>
                  <a:lnTo>
                    <a:pt x="7417" y="17218"/>
                  </a:lnTo>
                  <a:lnTo>
                    <a:pt x="7594" y="17223"/>
                  </a:lnTo>
                  <a:lnTo>
                    <a:pt x="7978" y="17255"/>
                  </a:lnTo>
                  <a:lnTo>
                    <a:pt x="8185" y="17282"/>
                  </a:lnTo>
                  <a:lnTo>
                    <a:pt x="8377" y="17314"/>
                  </a:lnTo>
                  <a:lnTo>
                    <a:pt x="8776" y="17373"/>
                  </a:lnTo>
                  <a:lnTo>
                    <a:pt x="9175" y="17443"/>
                  </a:lnTo>
                  <a:lnTo>
                    <a:pt x="9367" y="17475"/>
                  </a:lnTo>
                  <a:lnTo>
                    <a:pt x="9574" y="17507"/>
                  </a:lnTo>
                  <a:lnTo>
                    <a:pt x="9751" y="17534"/>
                  </a:lnTo>
                  <a:lnTo>
                    <a:pt x="9943" y="17550"/>
                  </a:lnTo>
                  <a:lnTo>
                    <a:pt x="10120" y="17566"/>
                  </a:lnTo>
                  <a:lnTo>
                    <a:pt x="10312" y="17572"/>
                  </a:lnTo>
                  <a:lnTo>
                    <a:pt x="10475" y="17572"/>
                  </a:lnTo>
                  <a:lnTo>
                    <a:pt x="10652" y="17561"/>
                  </a:lnTo>
                  <a:lnTo>
                    <a:pt x="10800" y="17540"/>
                  </a:lnTo>
                  <a:lnTo>
                    <a:pt x="10963" y="17507"/>
                  </a:lnTo>
                  <a:lnTo>
                    <a:pt x="11095" y="17459"/>
                  </a:lnTo>
                  <a:lnTo>
                    <a:pt x="11228" y="17400"/>
                  </a:lnTo>
                  <a:lnTo>
                    <a:pt x="11347" y="17325"/>
                  </a:lnTo>
                  <a:lnTo>
                    <a:pt x="11450" y="17229"/>
                  </a:lnTo>
                  <a:lnTo>
                    <a:pt x="11539" y="17127"/>
                  </a:lnTo>
                  <a:lnTo>
                    <a:pt x="11642" y="16993"/>
                  </a:lnTo>
                  <a:lnTo>
                    <a:pt x="11672" y="16896"/>
                  </a:lnTo>
                  <a:lnTo>
                    <a:pt x="11672" y="16783"/>
                  </a:lnTo>
                  <a:lnTo>
                    <a:pt x="11642" y="16655"/>
                  </a:lnTo>
                  <a:lnTo>
                    <a:pt x="11583" y="16515"/>
                  </a:lnTo>
                  <a:lnTo>
                    <a:pt x="11480" y="16365"/>
                  </a:lnTo>
                  <a:lnTo>
                    <a:pt x="11361" y="16199"/>
                  </a:lnTo>
                  <a:lnTo>
                    <a:pt x="11228" y="16027"/>
                  </a:lnTo>
                  <a:lnTo>
                    <a:pt x="11051" y="15839"/>
                  </a:lnTo>
                  <a:lnTo>
                    <a:pt x="10667" y="15442"/>
                  </a:lnTo>
                  <a:lnTo>
                    <a:pt x="10224" y="15013"/>
                  </a:lnTo>
                  <a:lnTo>
                    <a:pt x="9736" y="14557"/>
                  </a:lnTo>
                  <a:lnTo>
                    <a:pt x="9234" y="14075"/>
                  </a:lnTo>
                  <a:lnTo>
                    <a:pt x="8702" y="13581"/>
                  </a:lnTo>
                  <a:lnTo>
                    <a:pt x="8200" y="13077"/>
                  </a:lnTo>
                  <a:lnTo>
                    <a:pt x="7963" y="12819"/>
                  </a:lnTo>
                  <a:lnTo>
                    <a:pt x="7742" y="12562"/>
                  </a:lnTo>
                  <a:lnTo>
                    <a:pt x="7505" y="12310"/>
                  </a:lnTo>
                  <a:lnTo>
                    <a:pt x="7121" y="11806"/>
                  </a:lnTo>
                  <a:lnTo>
                    <a:pt x="6959" y="11554"/>
                  </a:lnTo>
                  <a:lnTo>
                    <a:pt x="6796" y="11307"/>
                  </a:lnTo>
                  <a:lnTo>
                    <a:pt x="6678" y="11066"/>
                  </a:lnTo>
                  <a:lnTo>
                    <a:pt x="6575" y="10830"/>
                  </a:lnTo>
                  <a:lnTo>
                    <a:pt x="6501" y="10588"/>
                  </a:lnTo>
                  <a:lnTo>
                    <a:pt x="6456" y="10363"/>
                  </a:lnTo>
                  <a:lnTo>
                    <a:pt x="6456" y="10030"/>
                  </a:lnTo>
                  <a:lnTo>
                    <a:pt x="6471" y="9902"/>
                  </a:lnTo>
                  <a:lnTo>
                    <a:pt x="6515" y="9767"/>
                  </a:lnTo>
                  <a:lnTo>
                    <a:pt x="6545" y="9639"/>
                  </a:lnTo>
                  <a:lnTo>
                    <a:pt x="6678" y="9344"/>
                  </a:lnTo>
                  <a:lnTo>
                    <a:pt x="6826" y="9043"/>
                  </a:lnTo>
                  <a:lnTo>
                    <a:pt x="7003" y="8722"/>
                  </a:lnTo>
                  <a:lnTo>
                    <a:pt x="7180" y="8389"/>
                  </a:lnTo>
                  <a:lnTo>
                    <a:pt x="7372" y="8062"/>
                  </a:lnTo>
                  <a:lnTo>
                    <a:pt x="7550" y="7724"/>
                  </a:lnTo>
                  <a:lnTo>
                    <a:pt x="7727" y="7391"/>
                  </a:lnTo>
                  <a:lnTo>
                    <a:pt x="7875" y="7069"/>
                  </a:lnTo>
                  <a:lnTo>
                    <a:pt x="7993" y="6758"/>
                  </a:lnTo>
                  <a:lnTo>
                    <a:pt x="8052" y="6608"/>
                  </a:lnTo>
                  <a:lnTo>
                    <a:pt x="8082" y="6463"/>
                  </a:lnTo>
                  <a:lnTo>
                    <a:pt x="8111" y="6324"/>
                  </a:lnTo>
                  <a:lnTo>
                    <a:pt x="8126" y="6184"/>
                  </a:lnTo>
                  <a:lnTo>
                    <a:pt x="8111" y="6056"/>
                  </a:lnTo>
                  <a:lnTo>
                    <a:pt x="8096" y="5938"/>
                  </a:lnTo>
                  <a:lnTo>
                    <a:pt x="8067" y="5820"/>
                  </a:lnTo>
                  <a:lnTo>
                    <a:pt x="8022" y="5718"/>
                  </a:lnTo>
                  <a:lnTo>
                    <a:pt x="7934" y="5616"/>
                  </a:lnTo>
                  <a:lnTo>
                    <a:pt x="7845" y="5525"/>
                  </a:lnTo>
                  <a:close/>
                </a:path>
              </a:pathLst>
            </a:custGeom>
            <a:solidFill>
              <a:srgbClr val="FF99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645372" y="37213"/>
              <a:ext cx="185711" cy="14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19" y="1146"/>
                  </a:moveTo>
                  <a:lnTo>
                    <a:pt x="8022" y="978"/>
                  </a:lnTo>
                  <a:lnTo>
                    <a:pt x="8270" y="787"/>
                  </a:lnTo>
                  <a:lnTo>
                    <a:pt x="8555" y="607"/>
                  </a:lnTo>
                  <a:lnTo>
                    <a:pt x="8850" y="427"/>
                  </a:lnTo>
                  <a:lnTo>
                    <a:pt x="9153" y="281"/>
                  </a:lnTo>
                  <a:lnTo>
                    <a:pt x="9448" y="157"/>
                  </a:lnTo>
                  <a:lnTo>
                    <a:pt x="9705" y="67"/>
                  </a:lnTo>
                  <a:lnTo>
                    <a:pt x="9816" y="45"/>
                  </a:lnTo>
                  <a:lnTo>
                    <a:pt x="9926" y="34"/>
                  </a:lnTo>
                  <a:lnTo>
                    <a:pt x="10239" y="11"/>
                  </a:lnTo>
                  <a:lnTo>
                    <a:pt x="10552" y="0"/>
                  </a:lnTo>
                  <a:lnTo>
                    <a:pt x="10828" y="0"/>
                  </a:lnTo>
                  <a:lnTo>
                    <a:pt x="11085" y="22"/>
                  </a:lnTo>
                  <a:lnTo>
                    <a:pt x="11315" y="56"/>
                  </a:lnTo>
                  <a:lnTo>
                    <a:pt x="11536" y="124"/>
                  </a:lnTo>
                  <a:lnTo>
                    <a:pt x="11738" y="191"/>
                  </a:lnTo>
                  <a:lnTo>
                    <a:pt x="11922" y="281"/>
                  </a:lnTo>
                  <a:lnTo>
                    <a:pt x="12005" y="326"/>
                  </a:lnTo>
                  <a:lnTo>
                    <a:pt x="12097" y="382"/>
                  </a:lnTo>
                  <a:lnTo>
                    <a:pt x="12171" y="438"/>
                  </a:lnTo>
                  <a:lnTo>
                    <a:pt x="12244" y="506"/>
                  </a:lnTo>
                  <a:lnTo>
                    <a:pt x="12382" y="641"/>
                  </a:lnTo>
                  <a:lnTo>
                    <a:pt x="12502" y="787"/>
                  </a:lnTo>
                  <a:lnTo>
                    <a:pt x="12621" y="966"/>
                  </a:lnTo>
                  <a:lnTo>
                    <a:pt x="12713" y="1146"/>
                  </a:lnTo>
                  <a:lnTo>
                    <a:pt x="12815" y="1360"/>
                  </a:lnTo>
                  <a:lnTo>
                    <a:pt x="12888" y="1573"/>
                  </a:lnTo>
                  <a:lnTo>
                    <a:pt x="13054" y="2034"/>
                  </a:lnTo>
                  <a:lnTo>
                    <a:pt x="13201" y="2461"/>
                  </a:lnTo>
                  <a:lnTo>
                    <a:pt x="13265" y="2675"/>
                  </a:lnTo>
                  <a:lnTo>
                    <a:pt x="13339" y="2866"/>
                  </a:lnTo>
                  <a:lnTo>
                    <a:pt x="13422" y="3057"/>
                  </a:lnTo>
                  <a:lnTo>
                    <a:pt x="13514" y="3237"/>
                  </a:lnTo>
                  <a:lnTo>
                    <a:pt x="13606" y="3405"/>
                  </a:lnTo>
                  <a:lnTo>
                    <a:pt x="13781" y="3619"/>
                  </a:lnTo>
                  <a:lnTo>
                    <a:pt x="13854" y="3686"/>
                  </a:lnTo>
                  <a:lnTo>
                    <a:pt x="13919" y="3742"/>
                  </a:lnTo>
                  <a:lnTo>
                    <a:pt x="13992" y="3810"/>
                  </a:lnTo>
                  <a:lnTo>
                    <a:pt x="14075" y="3866"/>
                  </a:lnTo>
                  <a:lnTo>
                    <a:pt x="14241" y="3956"/>
                  </a:lnTo>
                  <a:lnTo>
                    <a:pt x="14443" y="4023"/>
                  </a:lnTo>
                  <a:lnTo>
                    <a:pt x="14553" y="4057"/>
                  </a:lnTo>
                  <a:lnTo>
                    <a:pt x="14664" y="4080"/>
                  </a:lnTo>
                  <a:lnTo>
                    <a:pt x="14783" y="4102"/>
                  </a:lnTo>
                  <a:lnTo>
                    <a:pt x="15004" y="4124"/>
                  </a:lnTo>
                  <a:lnTo>
                    <a:pt x="15197" y="4147"/>
                  </a:lnTo>
                  <a:lnTo>
                    <a:pt x="15363" y="4169"/>
                  </a:lnTo>
                  <a:lnTo>
                    <a:pt x="15519" y="4192"/>
                  </a:lnTo>
                  <a:lnTo>
                    <a:pt x="15777" y="4271"/>
                  </a:lnTo>
                  <a:lnTo>
                    <a:pt x="15887" y="4316"/>
                  </a:lnTo>
                  <a:lnTo>
                    <a:pt x="15979" y="4360"/>
                  </a:lnTo>
                  <a:lnTo>
                    <a:pt x="16062" y="4405"/>
                  </a:lnTo>
                  <a:lnTo>
                    <a:pt x="16126" y="4450"/>
                  </a:lnTo>
                  <a:lnTo>
                    <a:pt x="16172" y="4495"/>
                  </a:lnTo>
                  <a:lnTo>
                    <a:pt x="16218" y="4552"/>
                  </a:lnTo>
                  <a:lnTo>
                    <a:pt x="16255" y="4608"/>
                  </a:lnTo>
                  <a:lnTo>
                    <a:pt x="16292" y="4675"/>
                  </a:lnTo>
                  <a:lnTo>
                    <a:pt x="16310" y="4743"/>
                  </a:lnTo>
                  <a:lnTo>
                    <a:pt x="16320" y="4810"/>
                  </a:lnTo>
                  <a:lnTo>
                    <a:pt x="16338" y="5102"/>
                  </a:lnTo>
                  <a:lnTo>
                    <a:pt x="16356" y="5428"/>
                  </a:lnTo>
                  <a:lnTo>
                    <a:pt x="16375" y="5608"/>
                  </a:lnTo>
                  <a:lnTo>
                    <a:pt x="16393" y="5698"/>
                  </a:lnTo>
                  <a:lnTo>
                    <a:pt x="16421" y="5799"/>
                  </a:lnTo>
                  <a:lnTo>
                    <a:pt x="16458" y="5900"/>
                  </a:lnTo>
                  <a:lnTo>
                    <a:pt x="16513" y="6001"/>
                  </a:lnTo>
                  <a:lnTo>
                    <a:pt x="16559" y="6091"/>
                  </a:lnTo>
                  <a:lnTo>
                    <a:pt x="16623" y="6192"/>
                  </a:lnTo>
                  <a:lnTo>
                    <a:pt x="16678" y="6260"/>
                  </a:lnTo>
                  <a:lnTo>
                    <a:pt x="16844" y="6372"/>
                  </a:lnTo>
                  <a:lnTo>
                    <a:pt x="16954" y="6417"/>
                  </a:lnTo>
                  <a:lnTo>
                    <a:pt x="17203" y="6507"/>
                  </a:lnTo>
                  <a:lnTo>
                    <a:pt x="17488" y="6586"/>
                  </a:lnTo>
                  <a:lnTo>
                    <a:pt x="18178" y="6777"/>
                  </a:lnTo>
                  <a:lnTo>
                    <a:pt x="18960" y="6990"/>
                  </a:lnTo>
                  <a:lnTo>
                    <a:pt x="19162" y="7058"/>
                  </a:lnTo>
                  <a:lnTo>
                    <a:pt x="19549" y="7215"/>
                  </a:lnTo>
                  <a:lnTo>
                    <a:pt x="19751" y="7305"/>
                  </a:lnTo>
                  <a:lnTo>
                    <a:pt x="19944" y="7395"/>
                  </a:lnTo>
                  <a:lnTo>
                    <a:pt x="20137" y="7507"/>
                  </a:lnTo>
                  <a:lnTo>
                    <a:pt x="20505" y="7754"/>
                  </a:lnTo>
                  <a:lnTo>
                    <a:pt x="20671" y="7889"/>
                  </a:lnTo>
                  <a:lnTo>
                    <a:pt x="20836" y="8035"/>
                  </a:lnTo>
                  <a:lnTo>
                    <a:pt x="20993" y="8193"/>
                  </a:lnTo>
                  <a:lnTo>
                    <a:pt x="21131" y="8384"/>
                  </a:lnTo>
                  <a:lnTo>
                    <a:pt x="21269" y="8564"/>
                  </a:lnTo>
                  <a:lnTo>
                    <a:pt x="21398" y="8766"/>
                  </a:lnTo>
                  <a:lnTo>
                    <a:pt x="21499" y="8979"/>
                  </a:lnTo>
                  <a:lnTo>
                    <a:pt x="21600" y="9227"/>
                  </a:lnTo>
                  <a:lnTo>
                    <a:pt x="21462" y="9159"/>
                  </a:lnTo>
                  <a:lnTo>
                    <a:pt x="21333" y="9114"/>
                  </a:lnTo>
                  <a:lnTo>
                    <a:pt x="21057" y="9024"/>
                  </a:lnTo>
                  <a:lnTo>
                    <a:pt x="20763" y="8968"/>
                  </a:lnTo>
                  <a:lnTo>
                    <a:pt x="20450" y="8923"/>
                  </a:lnTo>
                  <a:lnTo>
                    <a:pt x="20137" y="8901"/>
                  </a:lnTo>
                  <a:lnTo>
                    <a:pt x="19815" y="8889"/>
                  </a:lnTo>
                  <a:lnTo>
                    <a:pt x="19475" y="8889"/>
                  </a:lnTo>
                  <a:lnTo>
                    <a:pt x="19135" y="8912"/>
                  </a:lnTo>
                  <a:lnTo>
                    <a:pt x="18794" y="8946"/>
                  </a:lnTo>
                  <a:lnTo>
                    <a:pt x="18445" y="8991"/>
                  </a:lnTo>
                  <a:lnTo>
                    <a:pt x="18113" y="9058"/>
                  </a:lnTo>
                  <a:lnTo>
                    <a:pt x="17773" y="9125"/>
                  </a:lnTo>
                  <a:lnTo>
                    <a:pt x="17451" y="9227"/>
                  </a:lnTo>
                  <a:lnTo>
                    <a:pt x="17129" y="9317"/>
                  </a:lnTo>
                  <a:lnTo>
                    <a:pt x="16816" y="9418"/>
                  </a:lnTo>
                  <a:lnTo>
                    <a:pt x="16531" y="9519"/>
                  </a:lnTo>
                  <a:lnTo>
                    <a:pt x="16126" y="9710"/>
                  </a:lnTo>
                  <a:lnTo>
                    <a:pt x="15372" y="10025"/>
                  </a:lnTo>
                  <a:lnTo>
                    <a:pt x="15022" y="10148"/>
                  </a:lnTo>
                  <a:lnTo>
                    <a:pt x="14664" y="10272"/>
                  </a:lnTo>
                  <a:lnTo>
                    <a:pt x="14323" y="10373"/>
                  </a:lnTo>
                  <a:lnTo>
                    <a:pt x="13983" y="10485"/>
                  </a:lnTo>
                  <a:lnTo>
                    <a:pt x="13652" y="10575"/>
                  </a:lnTo>
                  <a:lnTo>
                    <a:pt x="13311" y="10654"/>
                  </a:lnTo>
                  <a:lnTo>
                    <a:pt x="12980" y="10733"/>
                  </a:lnTo>
                  <a:lnTo>
                    <a:pt x="12631" y="10800"/>
                  </a:lnTo>
                  <a:lnTo>
                    <a:pt x="12299" y="10867"/>
                  </a:lnTo>
                  <a:lnTo>
                    <a:pt x="11582" y="10969"/>
                  </a:lnTo>
                  <a:lnTo>
                    <a:pt x="10846" y="11070"/>
                  </a:lnTo>
                  <a:lnTo>
                    <a:pt x="10993" y="11429"/>
                  </a:lnTo>
                  <a:lnTo>
                    <a:pt x="11048" y="11609"/>
                  </a:lnTo>
                  <a:lnTo>
                    <a:pt x="11094" y="11800"/>
                  </a:lnTo>
                  <a:lnTo>
                    <a:pt x="11150" y="12182"/>
                  </a:lnTo>
                  <a:lnTo>
                    <a:pt x="11159" y="12373"/>
                  </a:lnTo>
                  <a:lnTo>
                    <a:pt x="11159" y="12576"/>
                  </a:lnTo>
                  <a:lnTo>
                    <a:pt x="11150" y="12778"/>
                  </a:lnTo>
                  <a:lnTo>
                    <a:pt x="11131" y="12980"/>
                  </a:lnTo>
                  <a:lnTo>
                    <a:pt x="11104" y="13171"/>
                  </a:lnTo>
                  <a:lnTo>
                    <a:pt x="11058" y="13374"/>
                  </a:lnTo>
                  <a:lnTo>
                    <a:pt x="11012" y="13565"/>
                  </a:lnTo>
                  <a:lnTo>
                    <a:pt x="10947" y="13767"/>
                  </a:lnTo>
                  <a:lnTo>
                    <a:pt x="10874" y="13947"/>
                  </a:lnTo>
                  <a:lnTo>
                    <a:pt x="10800" y="14149"/>
                  </a:lnTo>
                  <a:lnTo>
                    <a:pt x="10708" y="14329"/>
                  </a:lnTo>
                  <a:lnTo>
                    <a:pt x="10607" y="14497"/>
                  </a:lnTo>
                  <a:lnTo>
                    <a:pt x="10496" y="14677"/>
                  </a:lnTo>
                  <a:lnTo>
                    <a:pt x="10386" y="14846"/>
                  </a:lnTo>
                  <a:lnTo>
                    <a:pt x="10257" y="15014"/>
                  </a:lnTo>
                  <a:lnTo>
                    <a:pt x="10128" y="15172"/>
                  </a:lnTo>
                  <a:lnTo>
                    <a:pt x="9981" y="15318"/>
                  </a:lnTo>
                  <a:lnTo>
                    <a:pt x="9825" y="15464"/>
                  </a:lnTo>
                  <a:lnTo>
                    <a:pt x="9668" y="15588"/>
                  </a:lnTo>
                  <a:lnTo>
                    <a:pt x="9503" y="15711"/>
                  </a:lnTo>
                  <a:lnTo>
                    <a:pt x="9319" y="15835"/>
                  </a:lnTo>
                  <a:lnTo>
                    <a:pt x="9135" y="15936"/>
                  </a:lnTo>
                  <a:lnTo>
                    <a:pt x="8942" y="16026"/>
                  </a:lnTo>
                  <a:lnTo>
                    <a:pt x="8758" y="16116"/>
                  </a:lnTo>
                  <a:lnTo>
                    <a:pt x="8335" y="16251"/>
                  </a:lnTo>
                  <a:lnTo>
                    <a:pt x="8399" y="16363"/>
                  </a:lnTo>
                  <a:lnTo>
                    <a:pt x="8445" y="16498"/>
                  </a:lnTo>
                  <a:lnTo>
                    <a:pt x="8500" y="16790"/>
                  </a:lnTo>
                  <a:lnTo>
                    <a:pt x="8509" y="16947"/>
                  </a:lnTo>
                  <a:lnTo>
                    <a:pt x="8509" y="17116"/>
                  </a:lnTo>
                  <a:lnTo>
                    <a:pt x="8500" y="17284"/>
                  </a:lnTo>
                  <a:lnTo>
                    <a:pt x="8473" y="17476"/>
                  </a:lnTo>
                  <a:lnTo>
                    <a:pt x="8445" y="17655"/>
                  </a:lnTo>
                  <a:lnTo>
                    <a:pt x="8408" y="17835"/>
                  </a:lnTo>
                  <a:lnTo>
                    <a:pt x="8362" y="18026"/>
                  </a:lnTo>
                  <a:lnTo>
                    <a:pt x="8298" y="18217"/>
                  </a:lnTo>
                  <a:lnTo>
                    <a:pt x="8233" y="18420"/>
                  </a:lnTo>
                  <a:lnTo>
                    <a:pt x="8169" y="18611"/>
                  </a:lnTo>
                  <a:lnTo>
                    <a:pt x="8095" y="18813"/>
                  </a:lnTo>
                  <a:lnTo>
                    <a:pt x="8003" y="19004"/>
                  </a:lnTo>
                  <a:lnTo>
                    <a:pt x="7911" y="19206"/>
                  </a:lnTo>
                  <a:lnTo>
                    <a:pt x="7810" y="19386"/>
                  </a:lnTo>
                  <a:lnTo>
                    <a:pt x="7709" y="19588"/>
                  </a:lnTo>
                  <a:lnTo>
                    <a:pt x="7599" y="19768"/>
                  </a:lnTo>
                  <a:lnTo>
                    <a:pt x="7497" y="19948"/>
                  </a:lnTo>
                  <a:lnTo>
                    <a:pt x="7258" y="20285"/>
                  </a:lnTo>
                  <a:lnTo>
                    <a:pt x="7019" y="20600"/>
                  </a:lnTo>
                  <a:lnTo>
                    <a:pt x="6890" y="20735"/>
                  </a:lnTo>
                  <a:lnTo>
                    <a:pt x="6771" y="20870"/>
                  </a:lnTo>
                  <a:lnTo>
                    <a:pt x="6642" y="20993"/>
                  </a:lnTo>
                  <a:lnTo>
                    <a:pt x="6504" y="21094"/>
                  </a:lnTo>
                  <a:lnTo>
                    <a:pt x="6384" y="21207"/>
                  </a:lnTo>
                  <a:lnTo>
                    <a:pt x="6256" y="21285"/>
                  </a:lnTo>
                  <a:lnTo>
                    <a:pt x="6136" y="21353"/>
                  </a:lnTo>
                  <a:lnTo>
                    <a:pt x="5924" y="21454"/>
                  </a:lnTo>
                  <a:lnTo>
                    <a:pt x="5713" y="21521"/>
                  </a:lnTo>
                  <a:lnTo>
                    <a:pt x="5492" y="21578"/>
                  </a:lnTo>
                  <a:lnTo>
                    <a:pt x="5262" y="21600"/>
                  </a:lnTo>
                  <a:lnTo>
                    <a:pt x="5032" y="21600"/>
                  </a:lnTo>
                  <a:lnTo>
                    <a:pt x="4802" y="21578"/>
                  </a:lnTo>
                  <a:lnTo>
                    <a:pt x="4572" y="21533"/>
                  </a:lnTo>
                  <a:lnTo>
                    <a:pt x="4333" y="21465"/>
                  </a:lnTo>
                  <a:lnTo>
                    <a:pt x="4103" y="21398"/>
                  </a:lnTo>
                  <a:lnTo>
                    <a:pt x="3855" y="21308"/>
                  </a:lnTo>
                  <a:lnTo>
                    <a:pt x="3625" y="21195"/>
                  </a:lnTo>
                  <a:lnTo>
                    <a:pt x="3385" y="21061"/>
                  </a:lnTo>
                  <a:lnTo>
                    <a:pt x="3155" y="20926"/>
                  </a:lnTo>
                  <a:lnTo>
                    <a:pt x="2925" y="20780"/>
                  </a:lnTo>
                  <a:lnTo>
                    <a:pt x="2695" y="20611"/>
                  </a:lnTo>
                  <a:lnTo>
                    <a:pt x="2475" y="20442"/>
                  </a:lnTo>
                  <a:lnTo>
                    <a:pt x="2263" y="20251"/>
                  </a:lnTo>
                  <a:lnTo>
                    <a:pt x="2051" y="20072"/>
                  </a:lnTo>
                  <a:lnTo>
                    <a:pt x="1840" y="19869"/>
                  </a:lnTo>
                  <a:lnTo>
                    <a:pt x="1647" y="19667"/>
                  </a:lnTo>
                  <a:lnTo>
                    <a:pt x="1463" y="19453"/>
                  </a:lnTo>
                  <a:lnTo>
                    <a:pt x="1279" y="19251"/>
                  </a:lnTo>
                  <a:lnTo>
                    <a:pt x="1104" y="19026"/>
                  </a:lnTo>
                  <a:lnTo>
                    <a:pt x="938" y="18824"/>
                  </a:lnTo>
                  <a:lnTo>
                    <a:pt x="791" y="18599"/>
                  </a:lnTo>
                  <a:lnTo>
                    <a:pt x="653" y="18386"/>
                  </a:lnTo>
                  <a:lnTo>
                    <a:pt x="524" y="18172"/>
                  </a:lnTo>
                  <a:lnTo>
                    <a:pt x="414" y="17959"/>
                  </a:lnTo>
                  <a:lnTo>
                    <a:pt x="304" y="17757"/>
                  </a:lnTo>
                  <a:lnTo>
                    <a:pt x="221" y="17554"/>
                  </a:lnTo>
                  <a:lnTo>
                    <a:pt x="147" y="17352"/>
                  </a:lnTo>
                  <a:lnTo>
                    <a:pt x="92" y="17172"/>
                  </a:lnTo>
                  <a:lnTo>
                    <a:pt x="37" y="16857"/>
                  </a:lnTo>
                  <a:lnTo>
                    <a:pt x="0" y="16520"/>
                  </a:lnTo>
                  <a:lnTo>
                    <a:pt x="0" y="16172"/>
                  </a:lnTo>
                  <a:lnTo>
                    <a:pt x="18" y="15812"/>
                  </a:lnTo>
                  <a:lnTo>
                    <a:pt x="64" y="15419"/>
                  </a:lnTo>
                  <a:lnTo>
                    <a:pt x="138" y="15026"/>
                  </a:lnTo>
                  <a:lnTo>
                    <a:pt x="221" y="14610"/>
                  </a:lnTo>
                  <a:lnTo>
                    <a:pt x="322" y="14194"/>
                  </a:lnTo>
                  <a:lnTo>
                    <a:pt x="442" y="13756"/>
                  </a:lnTo>
                  <a:lnTo>
                    <a:pt x="589" y="13317"/>
                  </a:lnTo>
                  <a:lnTo>
                    <a:pt x="736" y="12868"/>
                  </a:lnTo>
                  <a:lnTo>
                    <a:pt x="902" y="12430"/>
                  </a:lnTo>
                  <a:lnTo>
                    <a:pt x="1270" y="11530"/>
                  </a:lnTo>
                  <a:lnTo>
                    <a:pt x="1472" y="11081"/>
                  </a:lnTo>
                  <a:lnTo>
                    <a:pt x="1877" y="10204"/>
                  </a:lnTo>
                  <a:lnTo>
                    <a:pt x="2097" y="9777"/>
                  </a:lnTo>
                  <a:lnTo>
                    <a:pt x="2309" y="9350"/>
                  </a:lnTo>
                  <a:lnTo>
                    <a:pt x="2751" y="8541"/>
                  </a:lnTo>
                  <a:lnTo>
                    <a:pt x="2971" y="8159"/>
                  </a:lnTo>
                  <a:lnTo>
                    <a:pt x="3183" y="7788"/>
                  </a:lnTo>
                  <a:lnTo>
                    <a:pt x="3395" y="7429"/>
                  </a:lnTo>
                  <a:lnTo>
                    <a:pt x="3799" y="6799"/>
                  </a:lnTo>
                  <a:lnTo>
                    <a:pt x="4167" y="6237"/>
                  </a:lnTo>
                  <a:lnTo>
                    <a:pt x="4333" y="6001"/>
                  </a:lnTo>
                  <a:lnTo>
                    <a:pt x="4489" y="5788"/>
                  </a:lnTo>
                  <a:lnTo>
                    <a:pt x="4627" y="5608"/>
                  </a:lnTo>
                  <a:lnTo>
                    <a:pt x="4747" y="5462"/>
                  </a:lnTo>
                  <a:lnTo>
                    <a:pt x="5023" y="5136"/>
                  </a:lnTo>
                  <a:lnTo>
                    <a:pt x="5271" y="4821"/>
                  </a:lnTo>
                  <a:lnTo>
                    <a:pt x="5483" y="4518"/>
                  </a:lnTo>
                  <a:lnTo>
                    <a:pt x="5676" y="4226"/>
                  </a:lnTo>
                  <a:lnTo>
                    <a:pt x="6016" y="3664"/>
                  </a:lnTo>
                  <a:lnTo>
                    <a:pt x="6329" y="3147"/>
                  </a:lnTo>
                  <a:lnTo>
                    <a:pt x="6467" y="2888"/>
                  </a:lnTo>
                  <a:lnTo>
                    <a:pt x="6624" y="2641"/>
                  </a:lnTo>
                  <a:lnTo>
                    <a:pt x="6789" y="2383"/>
                  </a:lnTo>
                  <a:lnTo>
                    <a:pt x="6945" y="2135"/>
                  </a:lnTo>
                  <a:lnTo>
                    <a:pt x="7139" y="1899"/>
                  </a:lnTo>
                  <a:lnTo>
                    <a:pt x="7341" y="1641"/>
                  </a:lnTo>
                  <a:lnTo>
                    <a:pt x="7571" y="1405"/>
                  </a:lnTo>
                  <a:lnTo>
                    <a:pt x="7819" y="1146"/>
                  </a:lnTo>
                  <a:close/>
                </a:path>
              </a:pathLst>
            </a:custGeom>
            <a:solidFill>
              <a:srgbClr val="CC66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648007" y="39469"/>
              <a:ext cx="169905" cy="138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04" y="1305"/>
                  </a:moveTo>
                  <a:lnTo>
                    <a:pt x="8128" y="1118"/>
                  </a:lnTo>
                  <a:lnTo>
                    <a:pt x="8391" y="897"/>
                  </a:lnTo>
                  <a:lnTo>
                    <a:pt x="8663" y="687"/>
                  </a:lnTo>
                  <a:lnTo>
                    <a:pt x="8965" y="478"/>
                  </a:lnTo>
                  <a:lnTo>
                    <a:pt x="9111" y="384"/>
                  </a:lnTo>
                  <a:lnTo>
                    <a:pt x="9257" y="303"/>
                  </a:lnTo>
                  <a:lnTo>
                    <a:pt x="9413" y="233"/>
                  </a:lnTo>
                  <a:lnTo>
                    <a:pt x="9559" y="151"/>
                  </a:lnTo>
                  <a:lnTo>
                    <a:pt x="9685" y="105"/>
                  </a:lnTo>
                  <a:lnTo>
                    <a:pt x="9822" y="70"/>
                  </a:lnTo>
                  <a:lnTo>
                    <a:pt x="9948" y="35"/>
                  </a:lnTo>
                  <a:lnTo>
                    <a:pt x="10065" y="35"/>
                  </a:lnTo>
                  <a:lnTo>
                    <a:pt x="10377" y="0"/>
                  </a:lnTo>
                  <a:lnTo>
                    <a:pt x="10961" y="0"/>
                  </a:lnTo>
                  <a:lnTo>
                    <a:pt x="11214" y="35"/>
                  </a:lnTo>
                  <a:lnTo>
                    <a:pt x="11457" y="70"/>
                  </a:lnTo>
                  <a:lnTo>
                    <a:pt x="11681" y="140"/>
                  </a:lnTo>
                  <a:lnTo>
                    <a:pt x="11885" y="221"/>
                  </a:lnTo>
                  <a:lnTo>
                    <a:pt x="12070" y="326"/>
                  </a:lnTo>
                  <a:lnTo>
                    <a:pt x="12246" y="431"/>
                  </a:lnTo>
                  <a:lnTo>
                    <a:pt x="12411" y="571"/>
                  </a:lnTo>
                  <a:lnTo>
                    <a:pt x="12557" y="722"/>
                  </a:lnTo>
                  <a:lnTo>
                    <a:pt x="12684" y="897"/>
                  </a:lnTo>
                  <a:lnTo>
                    <a:pt x="12810" y="1083"/>
                  </a:lnTo>
                  <a:lnTo>
                    <a:pt x="12917" y="1293"/>
                  </a:lnTo>
                  <a:lnTo>
                    <a:pt x="13005" y="1515"/>
                  </a:lnTo>
                  <a:lnTo>
                    <a:pt x="13102" y="1759"/>
                  </a:lnTo>
                  <a:lnTo>
                    <a:pt x="13268" y="2214"/>
                  </a:lnTo>
                  <a:lnTo>
                    <a:pt x="13472" y="2843"/>
                  </a:lnTo>
                  <a:lnTo>
                    <a:pt x="13550" y="3017"/>
                  </a:lnTo>
                  <a:lnTo>
                    <a:pt x="13618" y="3192"/>
                  </a:lnTo>
                  <a:lnTo>
                    <a:pt x="13706" y="3344"/>
                  </a:lnTo>
                  <a:lnTo>
                    <a:pt x="13813" y="3495"/>
                  </a:lnTo>
                  <a:lnTo>
                    <a:pt x="13920" y="3635"/>
                  </a:lnTo>
                  <a:lnTo>
                    <a:pt x="13988" y="3693"/>
                  </a:lnTo>
                  <a:lnTo>
                    <a:pt x="14046" y="3751"/>
                  </a:lnTo>
                  <a:lnTo>
                    <a:pt x="14114" y="3798"/>
                  </a:lnTo>
                  <a:lnTo>
                    <a:pt x="14202" y="3845"/>
                  </a:lnTo>
                  <a:lnTo>
                    <a:pt x="14280" y="3891"/>
                  </a:lnTo>
                  <a:lnTo>
                    <a:pt x="14368" y="3938"/>
                  </a:lnTo>
                  <a:lnTo>
                    <a:pt x="14562" y="4008"/>
                  </a:lnTo>
                  <a:lnTo>
                    <a:pt x="14796" y="4078"/>
                  </a:lnTo>
                  <a:lnTo>
                    <a:pt x="15049" y="4124"/>
                  </a:lnTo>
                  <a:lnTo>
                    <a:pt x="15253" y="4148"/>
                  </a:lnTo>
                  <a:lnTo>
                    <a:pt x="15448" y="4171"/>
                  </a:lnTo>
                  <a:lnTo>
                    <a:pt x="15614" y="4194"/>
                  </a:lnTo>
                  <a:lnTo>
                    <a:pt x="15760" y="4229"/>
                  </a:lnTo>
                  <a:lnTo>
                    <a:pt x="15896" y="4264"/>
                  </a:lnTo>
                  <a:lnTo>
                    <a:pt x="16110" y="4334"/>
                  </a:lnTo>
                  <a:lnTo>
                    <a:pt x="16188" y="4381"/>
                  </a:lnTo>
                  <a:lnTo>
                    <a:pt x="16256" y="4427"/>
                  </a:lnTo>
                  <a:lnTo>
                    <a:pt x="16324" y="4497"/>
                  </a:lnTo>
                  <a:lnTo>
                    <a:pt x="16373" y="4544"/>
                  </a:lnTo>
                  <a:lnTo>
                    <a:pt x="16412" y="4602"/>
                  </a:lnTo>
                  <a:lnTo>
                    <a:pt x="16441" y="4660"/>
                  </a:lnTo>
                  <a:lnTo>
                    <a:pt x="16460" y="4730"/>
                  </a:lnTo>
                  <a:lnTo>
                    <a:pt x="16480" y="4788"/>
                  </a:lnTo>
                  <a:lnTo>
                    <a:pt x="16490" y="4858"/>
                  </a:lnTo>
                  <a:lnTo>
                    <a:pt x="16499" y="5161"/>
                  </a:lnTo>
                  <a:lnTo>
                    <a:pt x="16519" y="5499"/>
                  </a:lnTo>
                  <a:lnTo>
                    <a:pt x="16558" y="5662"/>
                  </a:lnTo>
                  <a:lnTo>
                    <a:pt x="16577" y="5767"/>
                  </a:lnTo>
                  <a:lnTo>
                    <a:pt x="16606" y="5860"/>
                  </a:lnTo>
                  <a:lnTo>
                    <a:pt x="16645" y="5942"/>
                  </a:lnTo>
                  <a:lnTo>
                    <a:pt x="16694" y="6035"/>
                  </a:lnTo>
                  <a:lnTo>
                    <a:pt x="16772" y="6128"/>
                  </a:lnTo>
                  <a:lnTo>
                    <a:pt x="16840" y="6233"/>
                  </a:lnTo>
                  <a:lnTo>
                    <a:pt x="16898" y="6303"/>
                  </a:lnTo>
                  <a:lnTo>
                    <a:pt x="16967" y="6361"/>
                  </a:lnTo>
                  <a:lnTo>
                    <a:pt x="17064" y="6419"/>
                  </a:lnTo>
                  <a:lnTo>
                    <a:pt x="17171" y="6466"/>
                  </a:lnTo>
                  <a:lnTo>
                    <a:pt x="17414" y="6571"/>
                  </a:lnTo>
                  <a:lnTo>
                    <a:pt x="17716" y="6664"/>
                  </a:lnTo>
                  <a:lnTo>
                    <a:pt x="18397" y="6827"/>
                  </a:lnTo>
                  <a:lnTo>
                    <a:pt x="19166" y="7025"/>
                  </a:lnTo>
                  <a:lnTo>
                    <a:pt x="19361" y="7095"/>
                  </a:lnTo>
                  <a:lnTo>
                    <a:pt x="19546" y="7165"/>
                  </a:lnTo>
                  <a:lnTo>
                    <a:pt x="19741" y="7235"/>
                  </a:lnTo>
                  <a:lnTo>
                    <a:pt x="19926" y="7317"/>
                  </a:lnTo>
                  <a:lnTo>
                    <a:pt x="20120" y="7398"/>
                  </a:lnTo>
                  <a:lnTo>
                    <a:pt x="20296" y="7503"/>
                  </a:lnTo>
                  <a:lnTo>
                    <a:pt x="20471" y="7596"/>
                  </a:lnTo>
                  <a:lnTo>
                    <a:pt x="20802" y="7829"/>
                  </a:lnTo>
                  <a:lnTo>
                    <a:pt x="21094" y="8109"/>
                  </a:lnTo>
                  <a:lnTo>
                    <a:pt x="21220" y="8272"/>
                  </a:lnTo>
                  <a:lnTo>
                    <a:pt x="21337" y="8447"/>
                  </a:lnTo>
                  <a:lnTo>
                    <a:pt x="21435" y="8621"/>
                  </a:lnTo>
                  <a:lnTo>
                    <a:pt x="21532" y="8831"/>
                  </a:lnTo>
                  <a:lnTo>
                    <a:pt x="21600" y="9041"/>
                  </a:lnTo>
                  <a:lnTo>
                    <a:pt x="21347" y="8959"/>
                  </a:lnTo>
                  <a:lnTo>
                    <a:pt x="20802" y="8843"/>
                  </a:lnTo>
                  <a:lnTo>
                    <a:pt x="20500" y="8808"/>
                  </a:lnTo>
                  <a:lnTo>
                    <a:pt x="20208" y="8784"/>
                  </a:lnTo>
                  <a:lnTo>
                    <a:pt x="19906" y="8761"/>
                  </a:lnTo>
                  <a:lnTo>
                    <a:pt x="19605" y="8761"/>
                  </a:lnTo>
                  <a:lnTo>
                    <a:pt x="19283" y="8773"/>
                  </a:lnTo>
                  <a:lnTo>
                    <a:pt x="18972" y="8796"/>
                  </a:lnTo>
                  <a:lnTo>
                    <a:pt x="18660" y="8831"/>
                  </a:lnTo>
                  <a:lnTo>
                    <a:pt x="18329" y="8889"/>
                  </a:lnTo>
                  <a:lnTo>
                    <a:pt x="18008" y="8948"/>
                  </a:lnTo>
                  <a:lnTo>
                    <a:pt x="17687" y="9029"/>
                  </a:lnTo>
                  <a:lnTo>
                    <a:pt x="17366" y="9122"/>
                  </a:lnTo>
                  <a:lnTo>
                    <a:pt x="16723" y="9355"/>
                  </a:lnTo>
                  <a:lnTo>
                    <a:pt x="16344" y="9518"/>
                  </a:lnTo>
                  <a:lnTo>
                    <a:pt x="15954" y="9670"/>
                  </a:lnTo>
                  <a:lnTo>
                    <a:pt x="15575" y="9810"/>
                  </a:lnTo>
                  <a:lnTo>
                    <a:pt x="15205" y="9926"/>
                  </a:lnTo>
                  <a:lnTo>
                    <a:pt x="14484" y="10171"/>
                  </a:lnTo>
                  <a:lnTo>
                    <a:pt x="13764" y="10357"/>
                  </a:lnTo>
                  <a:lnTo>
                    <a:pt x="13053" y="10555"/>
                  </a:lnTo>
                  <a:lnTo>
                    <a:pt x="12343" y="10718"/>
                  </a:lnTo>
                  <a:lnTo>
                    <a:pt x="11623" y="10905"/>
                  </a:lnTo>
                  <a:lnTo>
                    <a:pt x="10873" y="11080"/>
                  </a:lnTo>
                  <a:lnTo>
                    <a:pt x="10951" y="11254"/>
                  </a:lnTo>
                  <a:lnTo>
                    <a:pt x="11048" y="11604"/>
                  </a:lnTo>
                  <a:lnTo>
                    <a:pt x="11087" y="11802"/>
                  </a:lnTo>
                  <a:lnTo>
                    <a:pt x="11107" y="11977"/>
                  </a:lnTo>
                  <a:lnTo>
                    <a:pt x="11126" y="12163"/>
                  </a:lnTo>
                  <a:lnTo>
                    <a:pt x="11136" y="12361"/>
                  </a:lnTo>
                  <a:lnTo>
                    <a:pt x="11136" y="12548"/>
                  </a:lnTo>
                  <a:lnTo>
                    <a:pt x="11126" y="12757"/>
                  </a:lnTo>
                  <a:lnTo>
                    <a:pt x="11097" y="12944"/>
                  </a:lnTo>
                  <a:lnTo>
                    <a:pt x="11077" y="13142"/>
                  </a:lnTo>
                  <a:lnTo>
                    <a:pt x="11038" y="13328"/>
                  </a:lnTo>
                  <a:lnTo>
                    <a:pt x="10990" y="13526"/>
                  </a:lnTo>
                  <a:lnTo>
                    <a:pt x="10931" y="13713"/>
                  </a:lnTo>
                  <a:lnTo>
                    <a:pt x="10863" y="13911"/>
                  </a:lnTo>
                  <a:lnTo>
                    <a:pt x="10785" y="14097"/>
                  </a:lnTo>
                  <a:lnTo>
                    <a:pt x="10708" y="14272"/>
                  </a:lnTo>
                  <a:lnTo>
                    <a:pt x="10600" y="14458"/>
                  </a:lnTo>
                  <a:lnTo>
                    <a:pt x="10503" y="14621"/>
                  </a:lnTo>
                  <a:lnTo>
                    <a:pt x="10386" y="14796"/>
                  </a:lnTo>
                  <a:lnTo>
                    <a:pt x="10269" y="14959"/>
                  </a:lnTo>
                  <a:lnTo>
                    <a:pt x="9997" y="15262"/>
                  </a:lnTo>
                  <a:lnTo>
                    <a:pt x="9841" y="15402"/>
                  </a:lnTo>
                  <a:lnTo>
                    <a:pt x="9685" y="15530"/>
                  </a:lnTo>
                  <a:lnTo>
                    <a:pt x="9520" y="15670"/>
                  </a:lnTo>
                  <a:lnTo>
                    <a:pt x="9345" y="15775"/>
                  </a:lnTo>
                  <a:lnTo>
                    <a:pt x="9160" y="15880"/>
                  </a:lnTo>
                  <a:lnTo>
                    <a:pt x="8965" y="15973"/>
                  </a:lnTo>
                  <a:lnTo>
                    <a:pt x="8761" y="16066"/>
                  </a:lnTo>
                  <a:lnTo>
                    <a:pt x="8547" y="16136"/>
                  </a:lnTo>
                  <a:lnTo>
                    <a:pt x="8342" y="16194"/>
                  </a:lnTo>
                  <a:lnTo>
                    <a:pt x="8362" y="16311"/>
                  </a:lnTo>
                  <a:lnTo>
                    <a:pt x="8381" y="16439"/>
                  </a:lnTo>
                  <a:lnTo>
                    <a:pt x="8391" y="16579"/>
                  </a:lnTo>
                  <a:lnTo>
                    <a:pt x="8391" y="16730"/>
                  </a:lnTo>
                  <a:lnTo>
                    <a:pt x="8381" y="16882"/>
                  </a:lnTo>
                  <a:lnTo>
                    <a:pt x="8371" y="17056"/>
                  </a:lnTo>
                  <a:lnTo>
                    <a:pt x="8352" y="17219"/>
                  </a:lnTo>
                  <a:lnTo>
                    <a:pt x="8313" y="17394"/>
                  </a:lnTo>
                  <a:lnTo>
                    <a:pt x="8235" y="17767"/>
                  </a:lnTo>
                  <a:lnTo>
                    <a:pt x="8138" y="18140"/>
                  </a:lnTo>
                  <a:lnTo>
                    <a:pt x="8001" y="18524"/>
                  </a:lnTo>
                  <a:lnTo>
                    <a:pt x="7855" y="18909"/>
                  </a:lnTo>
                  <a:lnTo>
                    <a:pt x="7700" y="19293"/>
                  </a:lnTo>
                  <a:lnTo>
                    <a:pt x="7505" y="19666"/>
                  </a:lnTo>
                  <a:lnTo>
                    <a:pt x="7417" y="19841"/>
                  </a:lnTo>
                  <a:lnTo>
                    <a:pt x="7310" y="20027"/>
                  </a:lnTo>
                  <a:lnTo>
                    <a:pt x="7213" y="20190"/>
                  </a:lnTo>
                  <a:lnTo>
                    <a:pt x="7096" y="20353"/>
                  </a:lnTo>
                  <a:lnTo>
                    <a:pt x="6989" y="20505"/>
                  </a:lnTo>
                  <a:lnTo>
                    <a:pt x="6872" y="20645"/>
                  </a:lnTo>
                  <a:lnTo>
                    <a:pt x="6765" y="20796"/>
                  </a:lnTo>
                  <a:lnTo>
                    <a:pt x="6532" y="21029"/>
                  </a:lnTo>
                  <a:lnTo>
                    <a:pt x="6405" y="21122"/>
                  </a:lnTo>
                  <a:lnTo>
                    <a:pt x="6288" y="21227"/>
                  </a:lnTo>
                  <a:lnTo>
                    <a:pt x="6162" y="21309"/>
                  </a:lnTo>
                  <a:lnTo>
                    <a:pt x="5948" y="21414"/>
                  </a:lnTo>
                  <a:lnTo>
                    <a:pt x="5733" y="21495"/>
                  </a:lnTo>
                  <a:lnTo>
                    <a:pt x="5510" y="21553"/>
                  </a:lnTo>
                  <a:lnTo>
                    <a:pt x="5286" y="21588"/>
                  </a:lnTo>
                  <a:lnTo>
                    <a:pt x="5052" y="21600"/>
                  </a:lnTo>
                  <a:lnTo>
                    <a:pt x="4818" y="21588"/>
                  </a:lnTo>
                  <a:lnTo>
                    <a:pt x="4575" y="21565"/>
                  </a:lnTo>
                  <a:lnTo>
                    <a:pt x="4341" y="21518"/>
                  </a:lnTo>
                  <a:lnTo>
                    <a:pt x="4098" y="21449"/>
                  </a:lnTo>
                  <a:lnTo>
                    <a:pt x="3855" y="21367"/>
                  </a:lnTo>
                  <a:lnTo>
                    <a:pt x="3621" y="21262"/>
                  </a:lnTo>
                  <a:lnTo>
                    <a:pt x="3378" y="21134"/>
                  </a:lnTo>
                  <a:lnTo>
                    <a:pt x="3144" y="21006"/>
                  </a:lnTo>
                  <a:lnTo>
                    <a:pt x="2910" y="20866"/>
                  </a:lnTo>
                  <a:lnTo>
                    <a:pt x="2463" y="20540"/>
                  </a:lnTo>
                  <a:lnTo>
                    <a:pt x="2239" y="20365"/>
                  </a:lnTo>
                  <a:lnTo>
                    <a:pt x="2034" y="20167"/>
                  </a:lnTo>
                  <a:lnTo>
                    <a:pt x="1830" y="19981"/>
                  </a:lnTo>
                  <a:lnTo>
                    <a:pt x="1626" y="19771"/>
                  </a:lnTo>
                  <a:lnTo>
                    <a:pt x="1431" y="19573"/>
                  </a:lnTo>
                  <a:lnTo>
                    <a:pt x="1246" y="19351"/>
                  </a:lnTo>
                  <a:lnTo>
                    <a:pt x="1071" y="19153"/>
                  </a:lnTo>
                  <a:lnTo>
                    <a:pt x="925" y="18932"/>
                  </a:lnTo>
                  <a:lnTo>
                    <a:pt x="769" y="18722"/>
                  </a:lnTo>
                  <a:lnTo>
                    <a:pt x="633" y="18501"/>
                  </a:lnTo>
                  <a:lnTo>
                    <a:pt x="506" y="18291"/>
                  </a:lnTo>
                  <a:lnTo>
                    <a:pt x="399" y="18070"/>
                  </a:lnTo>
                  <a:lnTo>
                    <a:pt x="292" y="17872"/>
                  </a:lnTo>
                  <a:lnTo>
                    <a:pt x="214" y="17662"/>
                  </a:lnTo>
                  <a:lnTo>
                    <a:pt x="156" y="17476"/>
                  </a:lnTo>
                  <a:lnTo>
                    <a:pt x="97" y="17278"/>
                  </a:lnTo>
                  <a:lnTo>
                    <a:pt x="39" y="16975"/>
                  </a:lnTo>
                  <a:lnTo>
                    <a:pt x="10" y="16649"/>
                  </a:lnTo>
                  <a:lnTo>
                    <a:pt x="0" y="16299"/>
                  </a:lnTo>
                  <a:lnTo>
                    <a:pt x="29" y="15938"/>
                  </a:lnTo>
                  <a:lnTo>
                    <a:pt x="68" y="15565"/>
                  </a:lnTo>
                  <a:lnTo>
                    <a:pt x="136" y="15204"/>
                  </a:lnTo>
                  <a:lnTo>
                    <a:pt x="234" y="14808"/>
                  </a:lnTo>
                  <a:lnTo>
                    <a:pt x="341" y="14400"/>
                  </a:lnTo>
                  <a:lnTo>
                    <a:pt x="467" y="13992"/>
                  </a:lnTo>
                  <a:lnTo>
                    <a:pt x="604" y="13584"/>
                  </a:lnTo>
                  <a:lnTo>
                    <a:pt x="769" y="13165"/>
                  </a:lnTo>
                  <a:lnTo>
                    <a:pt x="944" y="12746"/>
                  </a:lnTo>
                  <a:lnTo>
                    <a:pt x="1129" y="12326"/>
                  </a:lnTo>
                  <a:lnTo>
                    <a:pt x="1334" y="11907"/>
                  </a:lnTo>
                  <a:lnTo>
                    <a:pt x="1528" y="11487"/>
                  </a:lnTo>
                  <a:lnTo>
                    <a:pt x="1733" y="11068"/>
                  </a:lnTo>
                  <a:lnTo>
                    <a:pt x="1957" y="10660"/>
                  </a:lnTo>
                  <a:lnTo>
                    <a:pt x="2171" y="10252"/>
                  </a:lnTo>
                  <a:lnTo>
                    <a:pt x="2395" y="9856"/>
                  </a:lnTo>
                  <a:lnTo>
                    <a:pt x="2618" y="9472"/>
                  </a:lnTo>
                  <a:lnTo>
                    <a:pt x="3057" y="8726"/>
                  </a:lnTo>
                  <a:lnTo>
                    <a:pt x="3485" y="8050"/>
                  </a:lnTo>
                  <a:lnTo>
                    <a:pt x="3874" y="7421"/>
                  </a:lnTo>
                  <a:lnTo>
                    <a:pt x="4234" y="6885"/>
                  </a:lnTo>
                  <a:lnTo>
                    <a:pt x="4526" y="6443"/>
                  </a:lnTo>
                  <a:lnTo>
                    <a:pt x="4760" y="6093"/>
                  </a:lnTo>
                  <a:lnTo>
                    <a:pt x="5003" y="5744"/>
                  </a:lnTo>
                  <a:lnTo>
                    <a:pt x="5227" y="5406"/>
                  </a:lnTo>
                  <a:lnTo>
                    <a:pt x="5441" y="5068"/>
                  </a:lnTo>
                  <a:lnTo>
                    <a:pt x="5636" y="4742"/>
                  </a:lnTo>
                  <a:lnTo>
                    <a:pt x="6006" y="4113"/>
                  </a:lnTo>
                  <a:lnTo>
                    <a:pt x="6347" y="3507"/>
                  </a:lnTo>
                  <a:lnTo>
                    <a:pt x="6522" y="3227"/>
                  </a:lnTo>
                  <a:lnTo>
                    <a:pt x="6687" y="2936"/>
                  </a:lnTo>
                  <a:lnTo>
                    <a:pt x="6863" y="2656"/>
                  </a:lnTo>
                  <a:lnTo>
                    <a:pt x="7047" y="2388"/>
                  </a:lnTo>
                  <a:lnTo>
                    <a:pt x="7242" y="2109"/>
                  </a:lnTo>
                  <a:lnTo>
                    <a:pt x="7447" y="1841"/>
                  </a:lnTo>
                  <a:lnTo>
                    <a:pt x="7670" y="1573"/>
                  </a:lnTo>
                  <a:lnTo>
                    <a:pt x="7904" y="1305"/>
                  </a:lnTo>
                  <a:close/>
                </a:path>
              </a:pathLst>
            </a:custGeom>
            <a:solidFill>
              <a:srgbClr val="D47B4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649324" y="40596"/>
              <a:ext cx="162002" cy="134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63" y="1533"/>
                  </a:moveTo>
                  <a:lnTo>
                    <a:pt x="8269" y="1267"/>
                  </a:lnTo>
                  <a:lnTo>
                    <a:pt x="8403" y="1122"/>
                  </a:lnTo>
                  <a:lnTo>
                    <a:pt x="8516" y="989"/>
                  </a:lnTo>
                  <a:lnTo>
                    <a:pt x="8661" y="857"/>
                  </a:lnTo>
                  <a:lnTo>
                    <a:pt x="8795" y="724"/>
                  </a:lnTo>
                  <a:lnTo>
                    <a:pt x="8939" y="603"/>
                  </a:lnTo>
                  <a:lnTo>
                    <a:pt x="9073" y="495"/>
                  </a:lnTo>
                  <a:lnTo>
                    <a:pt x="9228" y="398"/>
                  </a:lnTo>
                  <a:lnTo>
                    <a:pt x="9372" y="290"/>
                  </a:lnTo>
                  <a:lnTo>
                    <a:pt x="9661" y="145"/>
                  </a:lnTo>
                  <a:lnTo>
                    <a:pt x="9795" y="84"/>
                  </a:lnTo>
                  <a:lnTo>
                    <a:pt x="9939" y="48"/>
                  </a:lnTo>
                  <a:lnTo>
                    <a:pt x="10063" y="24"/>
                  </a:lnTo>
                  <a:lnTo>
                    <a:pt x="10187" y="12"/>
                  </a:lnTo>
                  <a:lnTo>
                    <a:pt x="10475" y="0"/>
                  </a:lnTo>
                  <a:lnTo>
                    <a:pt x="10754" y="0"/>
                  </a:lnTo>
                  <a:lnTo>
                    <a:pt x="11022" y="24"/>
                  </a:lnTo>
                  <a:lnTo>
                    <a:pt x="11279" y="72"/>
                  </a:lnTo>
                  <a:lnTo>
                    <a:pt x="11517" y="133"/>
                  </a:lnTo>
                  <a:lnTo>
                    <a:pt x="11743" y="205"/>
                  </a:lnTo>
                  <a:lnTo>
                    <a:pt x="11960" y="302"/>
                  </a:lnTo>
                  <a:lnTo>
                    <a:pt x="12166" y="422"/>
                  </a:lnTo>
                  <a:lnTo>
                    <a:pt x="12352" y="555"/>
                  </a:lnTo>
                  <a:lnTo>
                    <a:pt x="12517" y="700"/>
                  </a:lnTo>
                  <a:lnTo>
                    <a:pt x="12682" y="869"/>
                  </a:lnTo>
                  <a:lnTo>
                    <a:pt x="12836" y="1050"/>
                  </a:lnTo>
                  <a:lnTo>
                    <a:pt x="13084" y="1460"/>
                  </a:lnTo>
                  <a:lnTo>
                    <a:pt x="13187" y="1689"/>
                  </a:lnTo>
                  <a:lnTo>
                    <a:pt x="13280" y="1931"/>
                  </a:lnTo>
                  <a:lnTo>
                    <a:pt x="13455" y="2389"/>
                  </a:lnTo>
                  <a:lnTo>
                    <a:pt x="13599" y="2812"/>
                  </a:lnTo>
                  <a:lnTo>
                    <a:pt x="13671" y="2993"/>
                  </a:lnTo>
                  <a:lnTo>
                    <a:pt x="13733" y="3174"/>
                  </a:lnTo>
                  <a:lnTo>
                    <a:pt x="13816" y="3331"/>
                  </a:lnTo>
                  <a:lnTo>
                    <a:pt x="13898" y="3475"/>
                  </a:lnTo>
                  <a:lnTo>
                    <a:pt x="13991" y="3608"/>
                  </a:lnTo>
                  <a:lnTo>
                    <a:pt x="14115" y="3729"/>
                  </a:lnTo>
                  <a:lnTo>
                    <a:pt x="14238" y="3825"/>
                  </a:lnTo>
                  <a:lnTo>
                    <a:pt x="14393" y="3934"/>
                  </a:lnTo>
                  <a:lnTo>
                    <a:pt x="14579" y="4006"/>
                  </a:lnTo>
                  <a:lnTo>
                    <a:pt x="14775" y="4079"/>
                  </a:lnTo>
                  <a:lnTo>
                    <a:pt x="15012" y="4139"/>
                  </a:lnTo>
                  <a:lnTo>
                    <a:pt x="15300" y="4175"/>
                  </a:lnTo>
                  <a:lnTo>
                    <a:pt x="15486" y="4187"/>
                  </a:lnTo>
                  <a:lnTo>
                    <a:pt x="15672" y="4211"/>
                  </a:lnTo>
                  <a:lnTo>
                    <a:pt x="15837" y="4236"/>
                  </a:lnTo>
                  <a:lnTo>
                    <a:pt x="15971" y="4260"/>
                  </a:lnTo>
                  <a:lnTo>
                    <a:pt x="16105" y="4296"/>
                  </a:lnTo>
                  <a:lnTo>
                    <a:pt x="16311" y="4392"/>
                  </a:lnTo>
                  <a:lnTo>
                    <a:pt x="16455" y="4489"/>
                  </a:lnTo>
                  <a:lnTo>
                    <a:pt x="16507" y="4537"/>
                  </a:lnTo>
                  <a:lnTo>
                    <a:pt x="16558" y="4598"/>
                  </a:lnTo>
                  <a:lnTo>
                    <a:pt x="16600" y="4658"/>
                  </a:lnTo>
                  <a:lnTo>
                    <a:pt x="16630" y="4730"/>
                  </a:lnTo>
                  <a:lnTo>
                    <a:pt x="16651" y="4803"/>
                  </a:lnTo>
                  <a:lnTo>
                    <a:pt x="16672" y="4947"/>
                  </a:lnTo>
                  <a:lnTo>
                    <a:pt x="16692" y="5273"/>
                  </a:lnTo>
                  <a:lnTo>
                    <a:pt x="16713" y="5611"/>
                  </a:lnTo>
                  <a:lnTo>
                    <a:pt x="16734" y="5720"/>
                  </a:lnTo>
                  <a:lnTo>
                    <a:pt x="16754" y="5804"/>
                  </a:lnTo>
                  <a:lnTo>
                    <a:pt x="16785" y="5889"/>
                  </a:lnTo>
                  <a:lnTo>
                    <a:pt x="16826" y="5985"/>
                  </a:lnTo>
                  <a:lnTo>
                    <a:pt x="16868" y="6070"/>
                  </a:lnTo>
                  <a:lnTo>
                    <a:pt x="16919" y="6178"/>
                  </a:lnTo>
                  <a:lnTo>
                    <a:pt x="16991" y="6275"/>
                  </a:lnTo>
                  <a:lnTo>
                    <a:pt x="17074" y="6359"/>
                  </a:lnTo>
                  <a:lnTo>
                    <a:pt x="17136" y="6420"/>
                  </a:lnTo>
                  <a:lnTo>
                    <a:pt x="17218" y="6468"/>
                  </a:lnTo>
                  <a:lnTo>
                    <a:pt x="17321" y="6516"/>
                  </a:lnTo>
                  <a:lnTo>
                    <a:pt x="17424" y="6577"/>
                  </a:lnTo>
                  <a:lnTo>
                    <a:pt x="17682" y="6661"/>
                  </a:lnTo>
                  <a:lnTo>
                    <a:pt x="17981" y="6733"/>
                  </a:lnTo>
                  <a:lnTo>
                    <a:pt x="18662" y="6878"/>
                  </a:lnTo>
                  <a:lnTo>
                    <a:pt x="19404" y="7071"/>
                  </a:lnTo>
                  <a:lnTo>
                    <a:pt x="19775" y="7180"/>
                  </a:lnTo>
                  <a:lnTo>
                    <a:pt x="20136" y="7301"/>
                  </a:lnTo>
                  <a:lnTo>
                    <a:pt x="20311" y="7373"/>
                  </a:lnTo>
                  <a:lnTo>
                    <a:pt x="20466" y="7469"/>
                  </a:lnTo>
                  <a:lnTo>
                    <a:pt x="20631" y="7554"/>
                  </a:lnTo>
                  <a:lnTo>
                    <a:pt x="20796" y="7651"/>
                  </a:lnTo>
                  <a:lnTo>
                    <a:pt x="20930" y="7759"/>
                  </a:lnTo>
                  <a:lnTo>
                    <a:pt x="21074" y="7868"/>
                  </a:lnTo>
                  <a:lnTo>
                    <a:pt x="21188" y="8013"/>
                  </a:lnTo>
                  <a:lnTo>
                    <a:pt x="21301" y="8145"/>
                  </a:lnTo>
                  <a:lnTo>
                    <a:pt x="21394" y="8290"/>
                  </a:lnTo>
                  <a:lnTo>
                    <a:pt x="21487" y="8447"/>
                  </a:lnTo>
                  <a:lnTo>
                    <a:pt x="21559" y="8616"/>
                  </a:lnTo>
                  <a:lnTo>
                    <a:pt x="21600" y="8809"/>
                  </a:lnTo>
                  <a:lnTo>
                    <a:pt x="21353" y="8761"/>
                  </a:lnTo>
                  <a:lnTo>
                    <a:pt x="21095" y="8712"/>
                  </a:lnTo>
                  <a:lnTo>
                    <a:pt x="20837" y="8676"/>
                  </a:lnTo>
                  <a:lnTo>
                    <a:pt x="20569" y="8652"/>
                  </a:lnTo>
                  <a:lnTo>
                    <a:pt x="20012" y="8628"/>
                  </a:lnTo>
                  <a:lnTo>
                    <a:pt x="19425" y="8628"/>
                  </a:lnTo>
                  <a:lnTo>
                    <a:pt x="19136" y="8652"/>
                  </a:lnTo>
                  <a:lnTo>
                    <a:pt x="18837" y="8688"/>
                  </a:lnTo>
                  <a:lnTo>
                    <a:pt x="18538" y="8737"/>
                  </a:lnTo>
                  <a:lnTo>
                    <a:pt x="18218" y="8809"/>
                  </a:lnTo>
                  <a:lnTo>
                    <a:pt x="17909" y="8881"/>
                  </a:lnTo>
                  <a:lnTo>
                    <a:pt x="17600" y="8966"/>
                  </a:lnTo>
                  <a:lnTo>
                    <a:pt x="17280" y="9074"/>
                  </a:lnTo>
                  <a:lnTo>
                    <a:pt x="16950" y="9195"/>
                  </a:lnTo>
                  <a:lnTo>
                    <a:pt x="16569" y="9364"/>
                  </a:lnTo>
                  <a:lnTo>
                    <a:pt x="16177" y="9497"/>
                  </a:lnTo>
                  <a:lnTo>
                    <a:pt x="15414" y="9762"/>
                  </a:lnTo>
                  <a:lnTo>
                    <a:pt x="14641" y="9979"/>
                  </a:lnTo>
                  <a:lnTo>
                    <a:pt x="13888" y="10185"/>
                  </a:lnTo>
                  <a:lnTo>
                    <a:pt x="13135" y="10378"/>
                  </a:lnTo>
                  <a:lnTo>
                    <a:pt x="12403" y="10583"/>
                  </a:lnTo>
                  <a:lnTo>
                    <a:pt x="12042" y="10691"/>
                  </a:lnTo>
                  <a:lnTo>
                    <a:pt x="11692" y="10800"/>
                  </a:lnTo>
                  <a:lnTo>
                    <a:pt x="11341" y="10921"/>
                  </a:lnTo>
                  <a:lnTo>
                    <a:pt x="10991" y="11065"/>
                  </a:lnTo>
                  <a:lnTo>
                    <a:pt x="11022" y="11222"/>
                  </a:lnTo>
                  <a:lnTo>
                    <a:pt x="11053" y="11391"/>
                  </a:lnTo>
                  <a:lnTo>
                    <a:pt x="11094" y="11572"/>
                  </a:lnTo>
                  <a:lnTo>
                    <a:pt x="11114" y="11741"/>
                  </a:lnTo>
                  <a:lnTo>
                    <a:pt x="11125" y="11934"/>
                  </a:lnTo>
                  <a:lnTo>
                    <a:pt x="11125" y="12296"/>
                  </a:lnTo>
                  <a:lnTo>
                    <a:pt x="11114" y="12489"/>
                  </a:lnTo>
                  <a:lnTo>
                    <a:pt x="11094" y="12670"/>
                  </a:lnTo>
                  <a:lnTo>
                    <a:pt x="11073" y="12876"/>
                  </a:lnTo>
                  <a:lnTo>
                    <a:pt x="11032" y="13057"/>
                  </a:lnTo>
                  <a:lnTo>
                    <a:pt x="10991" y="13262"/>
                  </a:lnTo>
                  <a:lnTo>
                    <a:pt x="10888" y="13624"/>
                  </a:lnTo>
                  <a:lnTo>
                    <a:pt x="10826" y="13817"/>
                  </a:lnTo>
                  <a:lnTo>
                    <a:pt x="10743" y="13998"/>
                  </a:lnTo>
                  <a:lnTo>
                    <a:pt x="10661" y="14191"/>
                  </a:lnTo>
                  <a:lnTo>
                    <a:pt x="10578" y="14360"/>
                  </a:lnTo>
                  <a:lnTo>
                    <a:pt x="10475" y="14529"/>
                  </a:lnTo>
                  <a:lnTo>
                    <a:pt x="10372" y="14710"/>
                  </a:lnTo>
                  <a:lnTo>
                    <a:pt x="10125" y="15023"/>
                  </a:lnTo>
                  <a:lnTo>
                    <a:pt x="9991" y="15180"/>
                  </a:lnTo>
                  <a:lnTo>
                    <a:pt x="9846" y="15313"/>
                  </a:lnTo>
                  <a:lnTo>
                    <a:pt x="9692" y="15458"/>
                  </a:lnTo>
                  <a:lnTo>
                    <a:pt x="9527" y="15591"/>
                  </a:lnTo>
                  <a:lnTo>
                    <a:pt x="9362" y="15699"/>
                  </a:lnTo>
                  <a:lnTo>
                    <a:pt x="9176" y="15808"/>
                  </a:lnTo>
                  <a:lnTo>
                    <a:pt x="8980" y="15916"/>
                  </a:lnTo>
                  <a:lnTo>
                    <a:pt x="8568" y="16085"/>
                  </a:lnTo>
                  <a:lnTo>
                    <a:pt x="8351" y="16146"/>
                  </a:lnTo>
                  <a:lnTo>
                    <a:pt x="8320" y="16387"/>
                  </a:lnTo>
                  <a:lnTo>
                    <a:pt x="8279" y="16653"/>
                  </a:lnTo>
                  <a:lnTo>
                    <a:pt x="8217" y="16966"/>
                  </a:lnTo>
                  <a:lnTo>
                    <a:pt x="8145" y="17316"/>
                  </a:lnTo>
                  <a:lnTo>
                    <a:pt x="7960" y="18040"/>
                  </a:lnTo>
                  <a:lnTo>
                    <a:pt x="7846" y="18426"/>
                  </a:lnTo>
                  <a:lnTo>
                    <a:pt x="7722" y="18813"/>
                  </a:lnTo>
                  <a:lnTo>
                    <a:pt x="7578" y="19199"/>
                  </a:lnTo>
                  <a:lnTo>
                    <a:pt x="7423" y="19573"/>
                  </a:lnTo>
                  <a:lnTo>
                    <a:pt x="7331" y="19742"/>
                  </a:lnTo>
                  <a:lnTo>
                    <a:pt x="7258" y="19923"/>
                  </a:lnTo>
                  <a:lnTo>
                    <a:pt x="7073" y="20236"/>
                  </a:lnTo>
                  <a:lnTo>
                    <a:pt x="6980" y="20405"/>
                  </a:lnTo>
                  <a:lnTo>
                    <a:pt x="6887" y="20538"/>
                  </a:lnTo>
                  <a:lnTo>
                    <a:pt x="6774" y="20671"/>
                  </a:lnTo>
                  <a:lnTo>
                    <a:pt x="6681" y="20804"/>
                  </a:lnTo>
                  <a:lnTo>
                    <a:pt x="6568" y="20912"/>
                  </a:lnTo>
                  <a:lnTo>
                    <a:pt x="6341" y="21105"/>
                  </a:lnTo>
                  <a:lnTo>
                    <a:pt x="6227" y="21178"/>
                  </a:lnTo>
                  <a:lnTo>
                    <a:pt x="6011" y="21322"/>
                  </a:lnTo>
                  <a:lnTo>
                    <a:pt x="5794" y="21431"/>
                  </a:lnTo>
                  <a:lnTo>
                    <a:pt x="5568" y="21516"/>
                  </a:lnTo>
                  <a:lnTo>
                    <a:pt x="5330" y="21564"/>
                  </a:lnTo>
                  <a:lnTo>
                    <a:pt x="5104" y="21600"/>
                  </a:lnTo>
                  <a:lnTo>
                    <a:pt x="4877" y="21600"/>
                  </a:lnTo>
                  <a:lnTo>
                    <a:pt x="4629" y="21588"/>
                  </a:lnTo>
                  <a:lnTo>
                    <a:pt x="4392" y="21552"/>
                  </a:lnTo>
                  <a:lnTo>
                    <a:pt x="4155" y="21491"/>
                  </a:lnTo>
                  <a:lnTo>
                    <a:pt x="3908" y="21419"/>
                  </a:lnTo>
                  <a:lnTo>
                    <a:pt x="3670" y="21335"/>
                  </a:lnTo>
                  <a:lnTo>
                    <a:pt x="3423" y="21226"/>
                  </a:lnTo>
                  <a:lnTo>
                    <a:pt x="3186" y="21081"/>
                  </a:lnTo>
                  <a:lnTo>
                    <a:pt x="2949" y="20948"/>
                  </a:lnTo>
                  <a:lnTo>
                    <a:pt x="2722" y="20792"/>
                  </a:lnTo>
                  <a:lnTo>
                    <a:pt x="2268" y="20454"/>
                  </a:lnTo>
                  <a:lnTo>
                    <a:pt x="2052" y="20261"/>
                  </a:lnTo>
                  <a:lnTo>
                    <a:pt x="1846" y="20067"/>
                  </a:lnTo>
                  <a:lnTo>
                    <a:pt x="1454" y="19657"/>
                  </a:lnTo>
                  <a:lnTo>
                    <a:pt x="1268" y="19452"/>
                  </a:lnTo>
                  <a:lnTo>
                    <a:pt x="1083" y="19235"/>
                  </a:lnTo>
                  <a:lnTo>
                    <a:pt x="928" y="19018"/>
                  </a:lnTo>
                  <a:lnTo>
                    <a:pt x="773" y="18788"/>
                  </a:lnTo>
                  <a:lnTo>
                    <a:pt x="629" y="18583"/>
                  </a:lnTo>
                  <a:lnTo>
                    <a:pt x="505" y="18354"/>
                  </a:lnTo>
                  <a:lnTo>
                    <a:pt x="392" y="18149"/>
                  </a:lnTo>
                  <a:lnTo>
                    <a:pt x="289" y="17932"/>
                  </a:lnTo>
                  <a:lnTo>
                    <a:pt x="206" y="17739"/>
                  </a:lnTo>
                  <a:lnTo>
                    <a:pt x="134" y="17533"/>
                  </a:lnTo>
                  <a:lnTo>
                    <a:pt x="82" y="17340"/>
                  </a:lnTo>
                  <a:lnTo>
                    <a:pt x="31" y="17039"/>
                  </a:lnTo>
                  <a:lnTo>
                    <a:pt x="0" y="16725"/>
                  </a:lnTo>
                  <a:lnTo>
                    <a:pt x="0" y="16411"/>
                  </a:lnTo>
                  <a:lnTo>
                    <a:pt x="31" y="16061"/>
                  </a:lnTo>
                  <a:lnTo>
                    <a:pt x="72" y="15711"/>
                  </a:lnTo>
                  <a:lnTo>
                    <a:pt x="165" y="15349"/>
                  </a:lnTo>
                  <a:lnTo>
                    <a:pt x="258" y="14999"/>
                  </a:lnTo>
                  <a:lnTo>
                    <a:pt x="371" y="14625"/>
                  </a:lnTo>
                  <a:lnTo>
                    <a:pt x="505" y="14239"/>
                  </a:lnTo>
                  <a:lnTo>
                    <a:pt x="670" y="13853"/>
                  </a:lnTo>
                  <a:lnTo>
                    <a:pt x="825" y="13467"/>
                  </a:lnTo>
                  <a:lnTo>
                    <a:pt x="1010" y="13081"/>
                  </a:lnTo>
                  <a:lnTo>
                    <a:pt x="1217" y="12682"/>
                  </a:lnTo>
                  <a:lnTo>
                    <a:pt x="1423" y="12296"/>
                  </a:lnTo>
                  <a:lnTo>
                    <a:pt x="1619" y="11922"/>
                  </a:lnTo>
                  <a:lnTo>
                    <a:pt x="1846" y="11536"/>
                  </a:lnTo>
                  <a:lnTo>
                    <a:pt x="2299" y="10776"/>
                  </a:lnTo>
                  <a:lnTo>
                    <a:pt x="2753" y="10040"/>
                  </a:lnTo>
                  <a:lnTo>
                    <a:pt x="3206" y="9352"/>
                  </a:lnTo>
                  <a:lnTo>
                    <a:pt x="3640" y="8700"/>
                  </a:lnTo>
                  <a:lnTo>
                    <a:pt x="4021" y="8109"/>
                  </a:lnTo>
                  <a:lnTo>
                    <a:pt x="4516" y="7337"/>
                  </a:lnTo>
                  <a:lnTo>
                    <a:pt x="4650" y="7132"/>
                  </a:lnTo>
                  <a:lnTo>
                    <a:pt x="4753" y="6926"/>
                  </a:lnTo>
                  <a:lnTo>
                    <a:pt x="4846" y="6758"/>
                  </a:lnTo>
                  <a:lnTo>
                    <a:pt x="5238" y="6034"/>
                  </a:lnTo>
                  <a:lnTo>
                    <a:pt x="5619" y="5322"/>
                  </a:lnTo>
                  <a:lnTo>
                    <a:pt x="5990" y="4610"/>
                  </a:lnTo>
                  <a:lnTo>
                    <a:pt x="6372" y="3922"/>
                  </a:lnTo>
                  <a:lnTo>
                    <a:pt x="6557" y="3584"/>
                  </a:lnTo>
                  <a:lnTo>
                    <a:pt x="6764" y="3258"/>
                  </a:lnTo>
                  <a:lnTo>
                    <a:pt x="6970" y="2944"/>
                  </a:lnTo>
                  <a:lnTo>
                    <a:pt x="7176" y="2643"/>
                  </a:lnTo>
                  <a:lnTo>
                    <a:pt x="7392" y="2341"/>
                  </a:lnTo>
                  <a:lnTo>
                    <a:pt x="7609" y="2051"/>
                  </a:lnTo>
                  <a:lnTo>
                    <a:pt x="7825" y="1786"/>
                  </a:lnTo>
                  <a:lnTo>
                    <a:pt x="8063" y="1533"/>
                  </a:lnTo>
                  <a:close/>
                </a:path>
              </a:pathLst>
            </a:custGeom>
            <a:solidFill>
              <a:srgbClr val="DD906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650641" y="42852"/>
              <a:ext cx="152783" cy="129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21" y="1682"/>
                  </a:moveTo>
                  <a:lnTo>
                    <a:pt x="8440" y="1381"/>
                  </a:lnTo>
                  <a:lnTo>
                    <a:pt x="8682" y="1104"/>
                  </a:lnTo>
                  <a:lnTo>
                    <a:pt x="8813" y="966"/>
                  </a:lnTo>
                  <a:lnTo>
                    <a:pt x="8956" y="816"/>
                  </a:lnTo>
                  <a:lnTo>
                    <a:pt x="9088" y="690"/>
                  </a:lnTo>
                  <a:lnTo>
                    <a:pt x="9230" y="577"/>
                  </a:lnTo>
                  <a:lnTo>
                    <a:pt x="9373" y="452"/>
                  </a:lnTo>
                  <a:lnTo>
                    <a:pt x="9516" y="351"/>
                  </a:lnTo>
                  <a:lnTo>
                    <a:pt x="9659" y="264"/>
                  </a:lnTo>
                  <a:lnTo>
                    <a:pt x="9812" y="176"/>
                  </a:lnTo>
                  <a:lnTo>
                    <a:pt x="9977" y="113"/>
                  </a:lnTo>
                  <a:lnTo>
                    <a:pt x="10120" y="75"/>
                  </a:lnTo>
                  <a:lnTo>
                    <a:pt x="10273" y="38"/>
                  </a:lnTo>
                  <a:lnTo>
                    <a:pt x="10416" y="38"/>
                  </a:lnTo>
                  <a:lnTo>
                    <a:pt x="10701" y="0"/>
                  </a:lnTo>
                  <a:lnTo>
                    <a:pt x="10965" y="13"/>
                  </a:lnTo>
                  <a:lnTo>
                    <a:pt x="11491" y="88"/>
                  </a:lnTo>
                  <a:lnTo>
                    <a:pt x="11733" y="163"/>
                  </a:lnTo>
                  <a:lnTo>
                    <a:pt x="11963" y="238"/>
                  </a:lnTo>
                  <a:lnTo>
                    <a:pt x="12183" y="339"/>
                  </a:lnTo>
                  <a:lnTo>
                    <a:pt x="12402" y="464"/>
                  </a:lnTo>
                  <a:lnTo>
                    <a:pt x="12600" y="615"/>
                  </a:lnTo>
                  <a:lnTo>
                    <a:pt x="12776" y="766"/>
                  </a:lnTo>
                  <a:lnTo>
                    <a:pt x="12951" y="941"/>
                  </a:lnTo>
                  <a:lnTo>
                    <a:pt x="13105" y="1142"/>
                  </a:lnTo>
                  <a:lnTo>
                    <a:pt x="13248" y="1343"/>
                  </a:lnTo>
                  <a:lnTo>
                    <a:pt x="13390" y="1581"/>
                  </a:lnTo>
                  <a:lnTo>
                    <a:pt x="13500" y="1820"/>
                  </a:lnTo>
                  <a:lnTo>
                    <a:pt x="13588" y="2096"/>
                  </a:lnTo>
                  <a:lnTo>
                    <a:pt x="13752" y="2585"/>
                  </a:lnTo>
                  <a:lnTo>
                    <a:pt x="13884" y="3000"/>
                  </a:lnTo>
                  <a:lnTo>
                    <a:pt x="13961" y="3163"/>
                  </a:lnTo>
                  <a:lnTo>
                    <a:pt x="14027" y="3326"/>
                  </a:lnTo>
                  <a:lnTo>
                    <a:pt x="14104" y="3464"/>
                  </a:lnTo>
                  <a:lnTo>
                    <a:pt x="14191" y="3590"/>
                  </a:lnTo>
                  <a:lnTo>
                    <a:pt x="14290" y="3690"/>
                  </a:lnTo>
                  <a:lnTo>
                    <a:pt x="14400" y="3803"/>
                  </a:lnTo>
                  <a:lnTo>
                    <a:pt x="14685" y="3954"/>
                  </a:lnTo>
                  <a:lnTo>
                    <a:pt x="14872" y="4016"/>
                  </a:lnTo>
                  <a:lnTo>
                    <a:pt x="15091" y="4066"/>
                  </a:lnTo>
                  <a:lnTo>
                    <a:pt x="15333" y="4104"/>
                  </a:lnTo>
                  <a:lnTo>
                    <a:pt x="15607" y="4154"/>
                  </a:lnTo>
                  <a:lnTo>
                    <a:pt x="15805" y="4167"/>
                  </a:lnTo>
                  <a:lnTo>
                    <a:pt x="15980" y="4205"/>
                  </a:lnTo>
                  <a:lnTo>
                    <a:pt x="16145" y="4242"/>
                  </a:lnTo>
                  <a:lnTo>
                    <a:pt x="16409" y="4317"/>
                  </a:lnTo>
                  <a:lnTo>
                    <a:pt x="16507" y="4355"/>
                  </a:lnTo>
                  <a:lnTo>
                    <a:pt x="16606" y="4405"/>
                  </a:lnTo>
                  <a:lnTo>
                    <a:pt x="16683" y="4456"/>
                  </a:lnTo>
                  <a:lnTo>
                    <a:pt x="16749" y="4518"/>
                  </a:lnTo>
                  <a:lnTo>
                    <a:pt x="16804" y="4569"/>
                  </a:lnTo>
                  <a:lnTo>
                    <a:pt x="16859" y="4631"/>
                  </a:lnTo>
                  <a:lnTo>
                    <a:pt x="16924" y="4782"/>
                  </a:lnTo>
                  <a:lnTo>
                    <a:pt x="16946" y="4845"/>
                  </a:lnTo>
                  <a:lnTo>
                    <a:pt x="16968" y="4995"/>
                  </a:lnTo>
                  <a:lnTo>
                    <a:pt x="16979" y="5322"/>
                  </a:lnTo>
                  <a:lnTo>
                    <a:pt x="17001" y="5673"/>
                  </a:lnTo>
                  <a:lnTo>
                    <a:pt x="17012" y="5748"/>
                  </a:lnTo>
                  <a:lnTo>
                    <a:pt x="17056" y="5924"/>
                  </a:lnTo>
                  <a:lnTo>
                    <a:pt x="17100" y="6012"/>
                  </a:lnTo>
                  <a:lnTo>
                    <a:pt x="17133" y="6112"/>
                  </a:lnTo>
                  <a:lnTo>
                    <a:pt x="17188" y="6188"/>
                  </a:lnTo>
                  <a:lnTo>
                    <a:pt x="17243" y="6275"/>
                  </a:lnTo>
                  <a:lnTo>
                    <a:pt x="17396" y="6426"/>
                  </a:lnTo>
                  <a:lnTo>
                    <a:pt x="17484" y="6476"/>
                  </a:lnTo>
                  <a:lnTo>
                    <a:pt x="17583" y="6552"/>
                  </a:lnTo>
                  <a:lnTo>
                    <a:pt x="17704" y="6602"/>
                  </a:lnTo>
                  <a:lnTo>
                    <a:pt x="17967" y="6690"/>
                  </a:lnTo>
                  <a:lnTo>
                    <a:pt x="18274" y="6777"/>
                  </a:lnTo>
                  <a:lnTo>
                    <a:pt x="18955" y="6928"/>
                  </a:lnTo>
                  <a:lnTo>
                    <a:pt x="19657" y="7104"/>
                  </a:lnTo>
                  <a:lnTo>
                    <a:pt x="20020" y="7192"/>
                  </a:lnTo>
                  <a:lnTo>
                    <a:pt x="20360" y="7305"/>
                  </a:lnTo>
                  <a:lnTo>
                    <a:pt x="20524" y="7367"/>
                  </a:lnTo>
                  <a:lnTo>
                    <a:pt x="20667" y="7443"/>
                  </a:lnTo>
                  <a:lnTo>
                    <a:pt x="20821" y="7518"/>
                  </a:lnTo>
                  <a:lnTo>
                    <a:pt x="20952" y="7593"/>
                  </a:lnTo>
                  <a:lnTo>
                    <a:pt x="21084" y="7681"/>
                  </a:lnTo>
                  <a:lnTo>
                    <a:pt x="21194" y="7782"/>
                  </a:lnTo>
                  <a:lnTo>
                    <a:pt x="21391" y="8007"/>
                  </a:lnTo>
                  <a:lnTo>
                    <a:pt x="21468" y="8120"/>
                  </a:lnTo>
                  <a:lnTo>
                    <a:pt x="21523" y="8258"/>
                  </a:lnTo>
                  <a:lnTo>
                    <a:pt x="21578" y="8409"/>
                  </a:lnTo>
                  <a:lnTo>
                    <a:pt x="21600" y="8560"/>
                  </a:lnTo>
                  <a:lnTo>
                    <a:pt x="21117" y="8522"/>
                  </a:lnTo>
                  <a:lnTo>
                    <a:pt x="20623" y="8497"/>
                  </a:lnTo>
                  <a:lnTo>
                    <a:pt x="20129" y="8459"/>
                  </a:lnTo>
                  <a:lnTo>
                    <a:pt x="19613" y="8459"/>
                  </a:lnTo>
                  <a:lnTo>
                    <a:pt x="19339" y="8472"/>
                  </a:lnTo>
                  <a:lnTo>
                    <a:pt x="19076" y="8497"/>
                  </a:lnTo>
                  <a:lnTo>
                    <a:pt x="18790" y="8535"/>
                  </a:lnTo>
                  <a:lnTo>
                    <a:pt x="18505" y="8585"/>
                  </a:lnTo>
                  <a:lnTo>
                    <a:pt x="18209" y="8648"/>
                  </a:lnTo>
                  <a:lnTo>
                    <a:pt x="17901" y="8735"/>
                  </a:lnTo>
                  <a:lnTo>
                    <a:pt x="17583" y="8848"/>
                  </a:lnTo>
                  <a:lnTo>
                    <a:pt x="17254" y="8974"/>
                  </a:lnTo>
                  <a:lnTo>
                    <a:pt x="16880" y="9124"/>
                  </a:lnTo>
                  <a:lnTo>
                    <a:pt x="16485" y="9250"/>
                  </a:lnTo>
                  <a:lnTo>
                    <a:pt x="16101" y="9388"/>
                  </a:lnTo>
                  <a:lnTo>
                    <a:pt x="15695" y="9514"/>
                  </a:lnTo>
                  <a:lnTo>
                    <a:pt x="14894" y="9739"/>
                  </a:lnTo>
                  <a:lnTo>
                    <a:pt x="14093" y="9953"/>
                  </a:lnTo>
                  <a:lnTo>
                    <a:pt x="13709" y="10066"/>
                  </a:lnTo>
                  <a:lnTo>
                    <a:pt x="13313" y="10166"/>
                  </a:lnTo>
                  <a:lnTo>
                    <a:pt x="12940" y="10304"/>
                  </a:lnTo>
                  <a:lnTo>
                    <a:pt x="12567" y="10430"/>
                  </a:lnTo>
                  <a:lnTo>
                    <a:pt x="12205" y="10555"/>
                  </a:lnTo>
                  <a:lnTo>
                    <a:pt x="11865" y="10706"/>
                  </a:lnTo>
                  <a:lnTo>
                    <a:pt x="11524" y="10869"/>
                  </a:lnTo>
                  <a:lnTo>
                    <a:pt x="11206" y="11032"/>
                  </a:lnTo>
                  <a:lnTo>
                    <a:pt x="11228" y="11371"/>
                  </a:lnTo>
                  <a:lnTo>
                    <a:pt x="11228" y="11722"/>
                  </a:lnTo>
                  <a:lnTo>
                    <a:pt x="11206" y="12086"/>
                  </a:lnTo>
                  <a:lnTo>
                    <a:pt x="11173" y="12450"/>
                  </a:lnTo>
                  <a:lnTo>
                    <a:pt x="11118" y="12840"/>
                  </a:lnTo>
                  <a:lnTo>
                    <a:pt x="11041" y="13216"/>
                  </a:lnTo>
                  <a:lnTo>
                    <a:pt x="10932" y="13593"/>
                  </a:lnTo>
                  <a:lnTo>
                    <a:pt x="10800" y="13969"/>
                  </a:lnTo>
                  <a:lnTo>
                    <a:pt x="10712" y="14145"/>
                  </a:lnTo>
                  <a:lnTo>
                    <a:pt x="10635" y="14308"/>
                  </a:lnTo>
                  <a:lnTo>
                    <a:pt x="10548" y="14484"/>
                  </a:lnTo>
                  <a:lnTo>
                    <a:pt x="10438" y="14647"/>
                  </a:lnTo>
                  <a:lnTo>
                    <a:pt x="10328" y="14823"/>
                  </a:lnTo>
                  <a:lnTo>
                    <a:pt x="10207" y="14973"/>
                  </a:lnTo>
                  <a:lnTo>
                    <a:pt x="10076" y="15111"/>
                  </a:lnTo>
                  <a:lnTo>
                    <a:pt x="9790" y="15387"/>
                  </a:lnTo>
                  <a:lnTo>
                    <a:pt x="9637" y="15513"/>
                  </a:lnTo>
                  <a:lnTo>
                    <a:pt x="9472" y="15626"/>
                  </a:lnTo>
                  <a:lnTo>
                    <a:pt x="9285" y="15739"/>
                  </a:lnTo>
                  <a:lnTo>
                    <a:pt x="9099" y="15839"/>
                  </a:lnTo>
                  <a:lnTo>
                    <a:pt x="8901" y="15927"/>
                  </a:lnTo>
                  <a:lnTo>
                    <a:pt x="8693" y="15990"/>
                  </a:lnTo>
                  <a:lnTo>
                    <a:pt x="8462" y="16053"/>
                  </a:lnTo>
                  <a:lnTo>
                    <a:pt x="8407" y="16165"/>
                  </a:lnTo>
                  <a:lnTo>
                    <a:pt x="8341" y="16291"/>
                  </a:lnTo>
                  <a:lnTo>
                    <a:pt x="8287" y="16417"/>
                  </a:lnTo>
                  <a:lnTo>
                    <a:pt x="8232" y="16555"/>
                  </a:lnTo>
                  <a:lnTo>
                    <a:pt x="8122" y="16868"/>
                  </a:lnTo>
                  <a:lnTo>
                    <a:pt x="8012" y="17207"/>
                  </a:lnTo>
                  <a:lnTo>
                    <a:pt x="7815" y="17935"/>
                  </a:lnTo>
                  <a:lnTo>
                    <a:pt x="7617" y="18701"/>
                  </a:lnTo>
                  <a:lnTo>
                    <a:pt x="7496" y="19090"/>
                  </a:lnTo>
                  <a:lnTo>
                    <a:pt x="7376" y="19454"/>
                  </a:lnTo>
                  <a:lnTo>
                    <a:pt x="7244" y="19805"/>
                  </a:lnTo>
                  <a:lnTo>
                    <a:pt x="7112" y="20132"/>
                  </a:lnTo>
                  <a:lnTo>
                    <a:pt x="7024" y="20282"/>
                  </a:lnTo>
                  <a:lnTo>
                    <a:pt x="6948" y="20433"/>
                  </a:lnTo>
                  <a:lnTo>
                    <a:pt x="6871" y="20571"/>
                  </a:lnTo>
                  <a:lnTo>
                    <a:pt x="6772" y="20696"/>
                  </a:lnTo>
                  <a:lnTo>
                    <a:pt x="6684" y="20822"/>
                  </a:lnTo>
                  <a:lnTo>
                    <a:pt x="6596" y="20922"/>
                  </a:lnTo>
                  <a:lnTo>
                    <a:pt x="6487" y="21010"/>
                  </a:lnTo>
                  <a:lnTo>
                    <a:pt x="6388" y="21085"/>
                  </a:lnTo>
                  <a:lnTo>
                    <a:pt x="6168" y="21236"/>
                  </a:lnTo>
                  <a:lnTo>
                    <a:pt x="5938" y="21374"/>
                  </a:lnTo>
                  <a:lnTo>
                    <a:pt x="5696" y="21474"/>
                  </a:lnTo>
                  <a:lnTo>
                    <a:pt x="5477" y="21537"/>
                  </a:lnTo>
                  <a:lnTo>
                    <a:pt x="5235" y="21575"/>
                  </a:lnTo>
                  <a:lnTo>
                    <a:pt x="4983" y="21600"/>
                  </a:lnTo>
                  <a:lnTo>
                    <a:pt x="4741" y="21587"/>
                  </a:lnTo>
                  <a:lnTo>
                    <a:pt x="4489" y="21562"/>
                  </a:lnTo>
                  <a:lnTo>
                    <a:pt x="4237" y="21512"/>
                  </a:lnTo>
                  <a:lnTo>
                    <a:pt x="3984" y="21449"/>
                  </a:lnTo>
                  <a:lnTo>
                    <a:pt x="3743" y="21362"/>
                  </a:lnTo>
                  <a:lnTo>
                    <a:pt x="3490" y="21249"/>
                  </a:lnTo>
                  <a:lnTo>
                    <a:pt x="3249" y="21123"/>
                  </a:lnTo>
                  <a:lnTo>
                    <a:pt x="2996" y="20998"/>
                  </a:lnTo>
                  <a:lnTo>
                    <a:pt x="2766" y="20847"/>
                  </a:lnTo>
                  <a:lnTo>
                    <a:pt x="2524" y="20671"/>
                  </a:lnTo>
                  <a:lnTo>
                    <a:pt x="2305" y="20508"/>
                  </a:lnTo>
                  <a:lnTo>
                    <a:pt x="1866" y="20132"/>
                  </a:lnTo>
                  <a:lnTo>
                    <a:pt x="1657" y="19931"/>
                  </a:lnTo>
                  <a:lnTo>
                    <a:pt x="1460" y="19717"/>
                  </a:lnTo>
                  <a:lnTo>
                    <a:pt x="1284" y="19517"/>
                  </a:lnTo>
                  <a:lnTo>
                    <a:pt x="1098" y="19291"/>
                  </a:lnTo>
                  <a:lnTo>
                    <a:pt x="933" y="19077"/>
                  </a:lnTo>
                  <a:lnTo>
                    <a:pt x="779" y="18864"/>
                  </a:lnTo>
                  <a:lnTo>
                    <a:pt x="637" y="18651"/>
                  </a:lnTo>
                  <a:lnTo>
                    <a:pt x="516" y="18425"/>
                  </a:lnTo>
                  <a:lnTo>
                    <a:pt x="395" y="18224"/>
                  </a:lnTo>
                  <a:lnTo>
                    <a:pt x="296" y="18010"/>
                  </a:lnTo>
                  <a:lnTo>
                    <a:pt x="220" y="17810"/>
                  </a:lnTo>
                  <a:lnTo>
                    <a:pt x="143" y="17621"/>
                  </a:lnTo>
                  <a:lnTo>
                    <a:pt x="99" y="17433"/>
                  </a:lnTo>
                  <a:lnTo>
                    <a:pt x="33" y="17157"/>
                  </a:lnTo>
                  <a:lnTo>
                    <a:pt x="0" y="16843"/>
                  </a:lnTo>
                  <a:lnTo>
                    <a:pt x="11" y="16529"/>
                  </a:lnTo>
                  <a:lnTo>
                    <a:pt x="33" y="16216"/>
                  </a:lnTo>
                  <a:lnTo>
                    <a:pt x="88" y="15889"/>
                  </a:lnTo>
                  <a:lnTo>
                    <a:pt x="165" y="15550"/>
                  </a:lnTo>
                  <a:lnTo>
                    <a:pt x="274" y="15199"/>
                  </a:lnTo>
                  <a:lnTo>
                    <a:pt x="395" y="14860"/>
                  </a:lnTo>
                  <a:lnTo>
                    <a:pt x="549" y="14509"/>
                  </a:lnTo>
                  <a:lnTo>
                    <a:pt x="724" y="14157"/>
                  </a:lnTo>
                  <a:lnTo>
                    <a:pt x="889" y="13793"/>
                  </a:lnTo>
                  <a:lnTo>
                    <a:pt x="1087" y="13442"/>
                  </a:lnTo>
                  <a:lnTo>
                    <a:pt x="1295" y="13078"/>
                  </a:lnTo>
                  <a:lnTo>
                    <a:pt x="1515" y="12727"/>
                  </a:lnTo>
                  <a:lnTo>
                    <a:pt x="1723" y="12363"/>
                  </a:lnTo>
                  <a:lnTo>
                    <a:pt x="1954" y="11999"/>
                  </a:lnTo>
                  <a:lnTo>
                    <a:pt x="2426" y="11308"/>
                  </a:lnTo>
                  <a:lnTo>
                    <a:pt x="2909" y="10631"/>
                  </a:lnTo>
                  <a:lnTo>
                    <a:pt x="3370" y="9990"/>
                  </a:lnTo>
                  <a:lnTo>
                    <a:pt x="3787" y="9375"/>
                  </a:lnTo>
                  <a:lnTo>
                    <a:pt x="4182" y="8811"/>
                  </a:lnTo>
                  <a:lnTo>
                    <a:pt x="4511" y="8296"/>
                  </a:lnTo>
                  <a:lnTo>
                    <a:pt x="4632" y="8058"/>
                  </a:lnTo>
                  <a:lnTo>
                    <a:pt x="4763" y="7844"/>
                  </a:lnTo>
                  <a:lnTo>
                    <a:pt x="4851" y="7643"/>
                  </a:lnTo>
                  <a:lnTo>
                    <a:pt x="4917" y="7468"/>
                  </a:lnTo>
                  <a:lnTo>
                    <a:pt x="5071" y="7079"/>
                  </a:lnTo>
                  <a:lnTo>
                    <a:pt x="5400" y="6301"/>
                  </a:lnTo>
                  <a:lnTo>
                    <a:pt x="5587" y="5899"/>
                  </a:lnTo>
                  <a:lnTo>
                    <a:pt x="6212" y="4732"/>
                  </a:lnTo>
                  <a:lnTo>
                    <a:pt x="6432" y="4343"/>
                  </a:lnTo>
                  <a:lnTo>
                    <a:pt x="6662" y="3954"/>
                  </a:lnTo>
                  <a:lnTo>
                    <a:pt x="7123" y="3226"/>
                  </a:lnTo>
                  <a:lnTo>
                    <a:pt x="7562" y="2548"/>
                  </a:lnTo>
                  <a:lnTo>
                    <a:pt x="7793" y="2234"/>
                  </a:lnTo>
                  <a:lnTo>
                    <a:pt x="8012" y="1958"/>
                  </a:lnTo>
                  <a:lnTo>
                    <a:pt x="8221" y="1682"/>
                  </a:lnTo>
                  <a:close/>
                </a:path>
              </a:pathLst>
            </a:custGeom>
            <a:solidFill>
              <a:srgbClr val="E6A58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653275" y="45107"/>
              <a:ext cx="142246" cy="124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15" y="1865"/>
                  </a:moveTo>
                  <a:lnTo>
                    <a:pt x="8649" y="1513"/>
                  </a:lnTo>
                  <a:lnTo>
                    <a:pt x="8884" y="1187"/>
                  </a:lnTo>
                  <a:lnTo>
                    <a:pt x="9001" y="1017"/>
                  </a:lnTo>
                  <a:lnTo>
                    <a:pt x="9118" y="874"/>
                  </a:lnTo>
                  <a:lnTo>
                    <a:pt x="9376" y="587"/>
                  </a:lnTo>
                  <a:lnTo>
                    <a:pt x="9505" y="457"/>
                  </a:lnTo>
                  <a:lnTo>
                    <a:pt x="9646" y="352"/>
                  </a:lnTo>
                  <a:lnTo>
                    <a:pt x="9786" y="261"/>
                  </a:lnTo>
                  <a:lnTo>
                    <a:pt x="9939" y="170"/>
                  </a:lnTo>
                  <a:lnTo>
                    <a:pt x="10079" y="91"/>
                  </a:lnTo>
                  <a:lnTo>
                    <a:pt x="10243" y="39"/>
                  </a:lnTo>
                  <a:lnTo>
                    <a:pt x="10419" y="13"/>
                  </a:lnTo>
                  <a:lnTo>
                    <a:pt x="10571" y="0"/>
                  </a:lnTo>
                  <a:lnTo>
                    <a:pt x="10853" y="0"/>
                  </a:lnTo>
                  <a:lnTo>
                    <a:pt x="11134" y="13"/>
                  </a:lnTo>
                  <a:lnTo>
                    <a:pt x="11404" y="52"/>
                  </a:lnTo>
                  <a:lnTo>
                    <a:pt x="11661" y="104"/>
                  </a:lnTo>
                  <a:lnTo>
                    <a:pt x="11919" y="196"/>
                  </a:lnTo>
                  <a:lnTo>
                    <a:pt x="12165" y="287"/>
                  </a:lnTo>
                  <a:lnTo>
                    <a:pt x="12412" y="391"/>
                  </a:lnTo>
                  <a:lnTo>
                    <a:pt x="12622" y="522"/>
                  </a:lnTo>
                  <a:lnTo>
                    <a:pt x="12845" y="678"/>
                  </a:lnTo>
                  <a:lnTo>
                    <a:pt x="13044" y="848"/>
                  </a:lnTo>
                  <a:lnTo>
                    <a:pt x="13232" y="1030"/>
                  </a:lnTo>
                  <a:lnTo>
                    <a:pt x="13560" y="1448"/>
                  </a:lnTo>
                  <a:lnTo>
                    <a:pt x="13689" y="1696"/>
                  </a:lnTo>
                  <a:lnTo>
                    <a:pt x="13806" y="1943"/>
                  </a:lnTo>
                  <a:lnTo>
                    <a:pt x="13900" y="2230"/>
                  </a:lnTo>
                  <a:lnTo>
                    <a:pt x="14029" y="2752"/>
                  </a:lnTo>
                  <a:lnTo>
                    <a:pt x="14146" y="3157"/>
                  </a:lnTo>
                  <a:lnTo>
                    <a:pt x="14205" y="3326"/>
                  </a:lnTo>
                  <a:lnTo>
                    <a:pt x="14263" y="3457"/>
                  </a:lnTo>
                  <a:lnTo>
                    <a:pt x="14334" y="3587"/>
                  </a:lnTo>
                  <a:lnTo>
                    <a:pt x="14439" y="3691"/>
                  </a:lnTo>
                  <a:lnTo>
                    <a:pt x="14533" y="3770"/>
                  </a:lnTo>
                  <a:lnTo>
                    <a:pt x="14662" y="3848"/>
                  </a:lnTo>
                  <a:lnTo>
                    <a:pt x="14802" y="3900"/>
                  </a:lnTo>
                  <a:lnTo>
                    <a:pt x="14978" y="3952"/>
                  </a:lnTo>
                  <a:lnTo>
                    <a:pt x="15166" y="4004"/>
                  </a:lnTo>
                  <a:lnTo>
                    <a:pt x="15412" y="4030"/>
                  </a:lnTo>
                  <a:lnTo>
                    <a:pt x="15681" y="4057"/>
                  </a:lnTo>
                  <a:lnTo>
                    <a:pt x="15986" y="4083"/>
                  </a:lnTo>
                  <a:lnTo>
                    <a:pt x="16174" y="4122"/>
                  </a:lnTo>
                  <a:lnTo>
                    <a:pt x="16349" y="4148"/>
                  </a:lnTo>
                  <a:lnTo>
                    <a:pt x="16631" y="4226"/>
                  </a:lnTo>
                  <a:lnTo>
                    <a:pt x="16842" y="4330"/>
                  </a:lnTo>
                  <a:lnTo>
                    <a:pt x="16935" y="4383"/>
                  </a:lnTo>
                  <a:lnTo>
                    <a:pt x="17123" y="4591"/>
                  </a:lnTo>
                  <a:lnTo>
                    <a:pt x="17158" y="4657"/>
                  </a:lnTo>
                  <a:lnTo>
                    <a:pt x="17205" y="4735"/>
                  </a:lnTo>
                  <a:lnTo>
                    <a:pt x="17252" y="4878"/>
                  </a:lnTo>
                  <a:lnTo>
                    <a:pt x="17275" y="5048"/>
                  </a:lnTo>
                  <a:lnTo>
                    <a:pt x="17287" y="5387"/>
                  </a:lnTo>
                  <a:lnTo>
                    <a:pt x="17299" y="5752"/>
                  </a:lnTo>
                  <a:lnTo>
                    <a:pt x="17310" y="5843"/>
                  </a:lnTo>
                  <a:lnTo>
                    <a:pt x="17357" y="6026"/>
                  </a:lnTo>
                  <a:lnTo>
                    <a:pt x="17393" y="6104"/>
                  </a:lnTo>
                  <a:lnTo>
                    <a:pt x="17428" y="6196"/>
                  </a:lnTo>
                  <a:lnTo>
                    <a:pt x="17545" y="6352"/>
                  </a:lnTo>
                  <a:lnTo>
                    <a:pt x="17615" y="6443"/>
                  </a:lnTo>
                  <a:lnTo>
                    <a:pt x="17697" y="6509"/>
                  </a:lnTo>
                  <a:lnTo>
                    <a:pt x="17803" y="6574"/>
                  </a:lnTo>
                  <a:lnTo>
                    <a:pt x="17896" y="6626"/>
                  </a:lnTo>
                  <a:lnTo>
                    <a:pt x="18025" y="6665"/>
                  </a:lnTo>
                  <a:lnTo>
                    <a:pt x="18283" y="6757"/>
                  </a:lnTo>
                  <a:lnTo>
                    <a:pt x="18600" y="6822"/>
                  </a:lnTo>
                  <a:lnTo>
                    <a:pt x="19279" y="6965"/>
                  </a:lnTo>
                  <a:lnTo>
                    <a:pt x="19971" y="7096"/>
                  </a:lnTo>
                  <a:lnTo>
                    <a:pt x="20323" y="7174"/>
                  </a:lnTo>
                  <a:lnTo>
                    <a:pt x="20639" y="7252"/>
                  </a:lnTo>
                  <a:lnTo>
                    <a:pt x="20780" y="7304"/>
                  </a:lnTo>
                  <a:lnTo>
                    <a:pt x="20920" y="7370"/>
                  </a:lnTo>
                  <a:lnTo>
                    <a:pt x="21049" y="7422"/>
                  </a:lnTo>
                  <a:lnTo>
                    <a:pt x="21178" y="7487"/>
                  </a:lnTo>
                  <a:lnTo>
                    <a:pt x="21366" y="7617"/>
                  </a:lnTo>
                  <a:lnTo>
                    <a:pt x="21459" y="7696"/>
                  </a:lnTo>
                  <a:lnTo>
                    <a:pt x="21518" y="7787"/>
                  </a:lnTo>
                  <a:lnTo>
                    <a:pt x="21565" y="7891"/>
                  </a:lnTo>
                  <a:lnTo>
                    <a:pt x="21588" y="7996"/>
                  </a:lnTo>
                  <a:lnTo>
                    <a:pt x="21600" y="8113"/>
                  </a:lnTo>
                  <a:lnTo>
                    <a:pt x="21600" y="8230"/>
                  </a:lnTo>
                  <a:lnTo>
                    <a:pt x="21366" y="8243"/>
                  </a:lnTo>
                  <a:lnTo>
                    <a:pt x="21155" y="8257"/>
                  </a:lnTo>
                  <a:lnTo>
                    <a:pt x="20932" y="8270"/>
                  </a:lnTo>
                  <a:lnTo>
                    <a:pt x="20709" y="8257"/>
                  </a:lnTo>
                  <a:lnTo>
                    <a:pt x="19596" y="8257"/>
                  </a:lnTo>
                  <a:lnTo>
                    <a:pt x="19350" y="8270"/>
                  </a:lnTo>
                  <a:lnTo>
                    <a:pt x="19104" y="8309"/>
                  </a:lnTo>
                  <a:lnTo>
                    <a:pt x="18834" y="8348"/>
                  </a:lnTo>
                  <a:lnTo>
                    <a:pt x="18553" y="8400"/>
                  </a:lnTo>
                  <a:lnTo>
                    <a:pt x="18260" y="8465"/>
                  </a:lnTo>
                  <a:lnTo>
                    <a:pt x="17943" y="8557"/>
                  </a:lnTo>
                  <a:lnTo>
                    <a:pt x="17615" y="8661"/>
                  </a:lnTo>
                  <a:lnTo>
                    <a:pt x="17240" y="8804"/>
                  </a:lnTo>
                  <a:lnTo>
                    <a:pt x="16420" y="9065"/>
                  </a:lnTo>
                  <a:lnTo>
                    <a:pt x="15998" y="9183"/>
                  </a:lnTo>
                  <a:lnTo>
                    <a:pt x="15142" y="9430"/>
                  </a:lnTo>
                  <a:lnTo>
                    <a:pt x="14298" y="9665"/>
                  </a:lnTo>
                  <a:lnTo>
                    <a:pt x="13478" y="9926"/>
                  </a:lnTo>
                  <a:lnTo>
                    <a:pt x="13091" y="10070"/>
                  </a:lnTo>
                  <a:lnTo>
                    <a:pt x="12716" y="10226"/>
                  </a:lnTo>
                  <a:lnTo>
                    <a:pt x="12353" y="10383"/>
                  </a:lnTo>
                  <a:lnTo>
                    <a:pt x="12013" y="10552"/>
                  </a:lnTo>
                  <a:lnTo>
                    <a:pt x="11861" y="10643"/>
                  </a:lnTo>
                  <a:lnTo>
                    <a:pt x="11708" y="10748"/>
                  </a:lnTo>
                  <a:lnTo>
                    <a:pt x="11568" y="10852"/>
                  </a:lnTo>
                  <a:lnTo>
                    <a:pt x="11427" y="10943"/>
                  </a:lnTo>
                  <a:lnTo>
                    <a:pt x="11333" y="11609"/>
                  </a:lnTo>
                  <a:lnTo>
                    <a:pt x="11204" y="12339"/>
                  </a:lnTo>
                  <a:lnTo>
                    <a:pt x="11040" y="13096"/>
                  </a:lnTo>
                  <a:lnTo>
                    <a:pt x="10923" y="13461"/>
                  </a:lnTo>
                  <a:lnTo>
                    <a:pt x="10794" y="13826"/>
                  </a:lnTo>
                  <a:lnTo>
                    <a:pt x="10712" y="13996"/>
                  </a:lnTo>
                  <a:lnTo>
                    <a:pt x="10630" y="14191"/>
                  </a:lnTo>
                  <a:lnTo>
                    <a:pt x="10536" y="14348"/>
                  </a:lnTo>
                  <a:lnTo>
                    <a:pt x="10443" y="14530"/>
                  </a:lnTo>
                  <a:lnTo>
                    <a:pt x="10325" y="14687"/>
                  </a:lnTo>
                  <a:lnTo>
                    <a:pt x="10220" y="14843"/>
                  </a:lnTo>
                  <a:lnTo>
                    <a:pt x="9962" y="15130"/>
                  </a:lnTo>
                  <a:lnTo>
                    <a:pt x="9657" y="15391"/>
                  </a:lnTo>
                  <a:lnTo>
                    <a:pt x="9493" y="15522"/>
                  </a:lnTo>
                  <a:lnTo>
                    <a:pt x="9317" y="15626"/>
                  </a:lnTo>
                  <a:lnTo>
                    <a:pt x="9130" y="15717"/>
                  </a:lnTo>
                  <a:lnTo>
                    <a:pt x="8919" y="15809"/>
                  </a:lnTo>
                  <a:lnTo>
                    <a:pt x="8720" y="15887"/>
                  </a:lnTo>
                  <a:lnTo>
                    <a:pt x="8497" y="15952"/>
                  </a:lnTo>
                  <a:lnTo>
                    <a:pt x="8380" y="16057"/>
                  </a:lnTo>
                  <a:lnTo>
                    <a:pt x="8286" y="16161"/>
                  </a:lnTo>
                  <a:lnTo>
                    <a:pt x="8204" y="16291"/>
                  </a:lnTo>
                  <a:lnTo>
                    <a:pt x="8110" y="16422"/>
                  </a:lnTo>
                  <a:lnTo>
                    <a:pt x="7970" y="16709"/>
                  </a:lnTo>
                  <a:lnTo>
                    <a:pt x="7911" y="16865"/>
                  </a:lnTo>
                  <a:lnTo>
                    <a:pt x="7841" y="17048"/>
                  </a:lnTo>
                  <a:lnTo>
                    <a:pt x="7735" y="17387"/>
                  </a:lnTo>
                  <a:lnTo>
                    <a:pt x="7641" y="17752"/>
                  </a:lnTo>
                  <a:lnTo>
                    <a:pt x="7477" y="18509"/>
                  </a:lnTo>
                  <a:lnTo>
                    <a:pt x="7395" y="18900"/>
                  </a:lnTo>
                  <a:lnTo>
                    <a:pt x="7313" y="19252"/>
                  </a:lnTo>
                  <a:lnTo>
                    <a:pt x="7220" y="19617"/>
                  </a:lnTo>
                  <a:lnTo>
                    <a:pt x="7114" y="19957"/>
                  </a:lnTo>
                  <a:lnTo>
                    <a:pt x="7055" y="20113"/>
                  </a:lnTo>
                  <a:lnTo>
                    <a:pt x="6985" y="20257"/>
                  </a:lnTo>
                  <a:lnTo>
                    <a:pt x="6915" y="20413"/>
                  </a:lnTo>
                  <a:lnTo>
                    <a:pt x="6844" y="20543"/>
                  </a:lnTo>
                  <a:lnTo>
                    <a:pt x="6762" y="20661"/>
                  </a:lnTo>
                  <a:lnTo>
                    <a:pt x="6669" y="20778"/>
                  </a:lnTo>
                  <a:lnTo>
                    <a:pt x="6575" y="20883"/>
                  </a:lnTo>
                  <a:lnTo>
                    <a:pt x="6469" y="20961"/>
                  </a:lnTo>
                  <a:lnTo>
                    <a:pt x="6247" y="21143"/>
                  </a:lnTo>
                  <a:lnTo>
                    <a:pt x="6001" y="21300"/>
                  </a:lnTo>
                  <a:lnTo>
                    <a:pt x="5766" y="21417"/>
                  </a:lnTo>
                  <a:lnTo>
                    <a:pt x="5520" y="21509"/>
                  </a:lnTo>
                  <a:lnTo>
                    <a:pt x="5262" y="21561"/>
                  </a:lnTo>
                  <a:lnTo>
                    <a:pt x="5016" y="21600"/>
                  </a:lnTo>
                  <a:lnTo>
                    <a:pt x="4758" y="21600"/>
                  </a:lnTo>
                  <a:lnTo>
                    <a:pt x="4524" y="21587"/>
                  </a:lnTo>
                  <a:lnTo>
                    <a:pt x="4266" y="21548"/>
                  </a:lnTo>
                  <a:lnTo>
                    <a:pt x="4008" y="21483"/>
                  </a:lnTo>
                  <a:lnTo>
                    <a:pt x="3750" y="21404"/>
                  </a:lnTo>
                  <a:lnTo>
                    <a:pt x="3504" y="21313"/>
                  </a:lnTo>
                  <a:lnTo>
                    <a:pt x="3012" y="21052"/>
                  </a:lnTo>
                  <a:lnTo>
                    <a:pt x="2766" y="20909"/>
                  </a:lnTo>
                  <a:lnTo>
                    <a:pt x="2543" y="20726"/>
                  </a:lnTo>
                  <a:lnTo>
                    <a:pt x="2309" y="20557"/>
                  </a:lnTo>
                  <a:lnTo>
                    <a:pt x="2086" y="20374"/>
                  </a:lnTo>
                  <a:lnTo>
                    <a:pt x="1863" y="20178"/>
                  </a:lnTo>
                  <a:lnTo>
                    <a:pt x="1653" y="19983"/>
                  </a:lnTo>
                  <a:lnTo>
                    <a:pt x="1465" y="19761"/>
                  </a:lnTo>
                  <a:lnTo>
                    <a:pt x="1090" y="19343"/>
                  </a:lnTo>
                  <a:lnTo>
                    <a:pt x="926" y="19122"/>
                  </a:lnTo>
                  <a:lnTo>
                    <a:pt x="774" y="18900"/>
                  </a:lnTo>
                  <a:lnTo>
                    <a:pt x="633" y="18678"/>
                  </a:lnTo>
                  <a:lnTo>
                    <a:pt x="492" y="18470"/>
                  </a:lnTo>
                  <a:lnTo>
                    <a:pt x="387" y="18248"/>
                  </a:lnTo>
                  <a:lnTo>
                    <a:pt x="281" y="18039"/>
                  </a:lnTo>
                  <a:lnTo>
                    <a:pt x="188" y="17830"/>
                  </a:lnTo>
                  <a:lnTo>
                    <a:pt x="129" y="17648"/>
                  </a:lnTo>
                  <a:lnTo>
                    <a:pt x="82" y="17465"/>
                  </a:lnTo>
                  <a:lnTo>
                    <a:pt x="23" y="17178"/>
                  </a:lnTo>
                  <a:lnTo>
                    <a:pt x="0" y="16891"/>
                  </a:lnTo>
                  <a:lnTo>
                    <a:pt x="12" y="16604"/>
                  </a:lnTo>
                  <a:lnTo>
                    <a:pt x="47" y="16291"/>
                  </a:lnTo>
                  <a:lnTo>
                    <a:pt x="117" y="16004"/>
                  </a:lnTo>
                  <a:lnTo>
                    <a:pt x="211" y="15691"/>
                  </a:lnTo>
                  <a:lnTo>
                    <a:pt x="328" y="15365"/>
                  </a:lnTo>
                  <a:lnTo>
                    <a:pt x="457" y="15065"/>
                  </a:lnTo>
                  <a:lnTo>
                    <a:pt x="621" y="14739"/>
                  </a:lnTo>
                  <a:lnTo>
                    <a:pt x="797" y="14413"/>
                  </a:lnTo>
                  <a:lnTo>
                    <a:pt x="984" y="14100"/>
                  </a:lnTo>
                  <a:lnTo>
                    <a:pt x="1195" y="13774"/>
                  </a:lnTo>
                  <a:lnTo>
                    <a:pt x="1418" y="13448"/>
                  </a:lnTo>
                  <a:lnTo>
                    <a:pt x="1629" y="13135"/>
                  </a:lnTo>
                  <a:lnTo>
                    <a:pt x="1863" y="12809"/>
                  </a:lnTo>
                  <a:lnTo>
                    <a:pt x="2110" y="12483"/>
                  </a:lnTo>
                  <a:lnTo>
                    <a:pt x="3059" y="11243"/>
                  </a:lnTo>
                  <a:lnTo>
                    <a:pt x="3961" y="10070"/>
                  </a:lnTo>
                  <a:lnTo>
                    <a:pt x="4149" y="9809"/>
                  </a:lnTo>
                  <a:lnTo>
                    <a:pt x="4325" y="9535"/>
                  </a:lnTo>
                  <a:lnTo>
                    <a:pt x="4500" y="9287"/>
                  </a:lnTo>
                  <a:lnTo>
                    <a:pt x="4629" y="9039"/>
                  </a:lnTo>
                  <a:lnTo>
                    <a:pt x="4747" y="8804"/>
                  </a:lnTo>
                  <a:lnTo>
                    <a:pt x="4852" y="8570"/>
                  </a:lnTo>
                  <a:lnTo>
                    <a:pt x="4922" y="8361"/>
                  </a:lnTo>
                  <a:lnTo>
                    <a:pt x="4969" y="8152"/>
                  </a:lnTo>
                  <a:lnTo>
                    <a:pt x="5016" y="7970"/>
                  </a:lnTo>
                  <a:lnTo>
                    <a:pt x="5133" y="7552"/>
                  </a:lnTo>
                  <a:lnTo>
                    <a:pt x="5204" y="7357"/>
                  </a:lnTo>
                  <a:lnTo>
                    <a:pt x="5379" y="6926"/>
                  </a:lnTo>
                  <a:lnTo>
                    <a:pt x="5555" y="6483"/>
                  </a:lnTo>
                  <a:lnTo>
                    <a:pt x="6001" y="5596"/>
                  </a:lnTo>
                  <a:lnTo>
                    <a:pt x="6247" y="5152"/>
                  </a:lnTo>
                  <a:lnTo>
                    <a:pt x="6762" y="4291"/>
                  </a:lnTo>
                  <a:lnTo>
                    <a:pt x="7032" y="3874"/>
                  </a:lnTo>
                  <a:lnTo>
                    <a:pt x="7278" y="3470"/>
                  </a:lnTo>
                  <a:lnTo>
                    <a:pt x="7536" y="3104"/>
                  </a:lnTo>
                  <a:lnTo>
                    <a:pt x="8016" y="2413"/>
                  </a:lnTo>
                  <a:lnTo>
                    <a:pt x="8415" y="1865"/>
                  </a:lnTo>
                  <a:close/>
                </a:path>
              </a:pathLst>
            </a:custGeom>
            <a:solidFill>
              <a:srgbClr val="EEB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653275" y="47363"/>
              <a:ext cx="131710" cy="119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575" y="2022"/>
                  </a:moveTo>
                  <a:lnTo>
                    <a:pt x="8800" y="1615"/>
                  </a:lnTo>
                  <a:lnTo>
                    <a:pt x="9039" y="1235"/>
                  </a:lnTo>
                  <a:lnTo>
                    <a:pt x="9151" y="1058"/>
                  </a:lnTo>
                  <a:lnTo>
                    <a:pt x="9402" y="733"/>
                  </a:lnTo>
                  <a:lnTo>
                    <a:pt x="9528" y="597"/>
                  </a:lnTo>
                  <a:lnTo>
                    <a:pt x="9665" y="475"/>
                  </a:lnTo>
                  <a:lnTo>
                    <a:pt x="9803" y="366"/>
                  </a:lnTo>
                  <a:lnTo>
                    <a:pt x="9954" y="244"/>
                  </a:lnTo>
                  <a:lnTo>
                    <a:pt x="10104" y="163"/>
                  </a:lnTo>
                  <a:lnTo>
                    <a:pt x="10267" y="95"/>
                  </a:lnTo>
                  <a:lnTo>
                    <a:pt x="10430" y="54"/>
                  </a:lnTo>
                  <a:lnTo>
                    <a:pt x="10618" y="27"/>
                  </a:lnTo>
                  <a:lnTo>
                    <a:pt x="10794" y="14"/>
                  </a:lnTo>
                  <a:lnTo>
                    <a:pt x="11057" y="0"/>
                  </a:lnTo>
                  <a:lnTo>
                    <a:pt x="11308" y="14"/>
                  </a:lnTo>
                  <a:lnTo>
                    <a:pt x="11571" y="41"/>
                  </a:lnTo>
                  <a:lnTo>
                    <a:pt x="11834" y="95"/>
                  </a:lnTo>
                  <a:lnTo>
                    <a:pt x="12085" y="176"/>
                  </a:lnTo>
                  <a:lnTo>
                    <a:pt x="12323" y="298"/>
                  </a:lnTo>
                  <a:lnTo>
                    <a:pt x="12574" y="421"/>
                  </a:lnTo>
                  <a:lnTo>
                    <a:pt x="12812" y="556"/>
                  </a:lnTo>
                  <a:lnTo>
                    <a:pt x="13050" y="719"/>
                  </a:lnTo>
                  <a:lnTo>
                    <a:pt x="13263" y="923"/>
                  </a:lnTo>
                  <a:lnTo>
                    <a:pt x="13451" y="1113"/>
                  </a:lnTo>
                  <a:lnTo>
                    <a:pt x="13639" y="1343"/>
                  </a:lnTo>
                  <a:lnTo>
                    <a:pt x="13790" y="1574"/>
                  </a:lnTo>
                  <a:lnTo>
                    <a:pt x="13940" y="1845"/>
                  </a:lnTo>
                  <a:lnTo>
                    <a:pt x="14003" y="1967"/>
                  </a:lnTo>
                  <a:lnTo>
                    <a:pt x="14103" y="2239"/>
                  </a:lnTo>
                  <a:lnTo>
                    <a:pt x="14153" y="2402"/>
                  </a:lnTo>
                  <a:lnTo>
                    <a:pt x="14291" y="2931"/>
                  </a:lnTo>
                  <a:lnTo>
                    <a:pt x="14404" y="3338"/>
                  </a:lnTo>
                  <a:lnTo>
                    <a:pt x="14479" y="3487"/>
                  </a:lnTo>
                  <a:lnTo>
                    <a:pt x="14542" y="3609"/>
                  </a:lnTo>
                  <a:lnTo>
                    <a:pt x="14617" y="3718"/>
                  </a:lnTo>
                  <a:lnTo>
                    <a:pt x="14705" y="3813"/>
                  </a:lnTo>
                  <a:lnTo>
                    <a:pt x="14818" y="3880"/>
                  </a:lnTo>
                  <a:lnTo>
                    <a:pt x="14943" y="3935"/>
                  </a:lnTo>
                  <a:lnTo>
                    <a:pt x="15094" y="3975"/>
                  </a:lnTo>
                  <a:lnTo>
                    <a:pt x="15269" y="4003"/>
                  </a:lnTo>
                  <a:lnTo>
                    <a:pt x="15720" y="4057"/>
                  </a:lnTo>
                  <a:lnTo>
                    <a:pt x="16322" y="4097"/>
                  </a:lnTo>
                  <a:lnTo>
                    <a:pt x="16485" y="4125"/>
                  </a:lnTo>
                  <a:lnTo>
                    <a:pt x="16661" y="4152"/>
                  </a:lnTo>
                  <a:lnTo>
                    <a:pt x="16799" y="4192"/>
                  </a:lnTo>
                  <a:lnTo>
                    <a:pt x="16924" y="4233"/>
                  </a:lnTo>
                  <a:lnTo>
                    <a:pt x="17037" y="4301"/>
                  </a:lnTo>
                  <a:lnTo>
                    <a:pt x="17125" y="4342"/>
                  </a:lnTo>
                  <a:lnTo>
                    <a:pt x="17225" y="4410"/>
                  </a:lnTo>
                  <a:lnTo>
                    <a:pt x="17288" y="4464"/>
                  </a:lnTo>
                  <a:lnTo>
                    <a:pt x="17350" y="4532"/>
                  </a:lnTo>
                  <a:lnTo>
                    <a:pt x="17400" y="4599"/>
                  </a:lnTo>
                  <a:lnTo>
                    <a:pt x="17438" y="4667"/>
                  </a:lnTo>
                  <a:lnTo>
                    <a:pt x="17476" y="4749"/>
                  </a:lnTo>
                  <a:lnTo>
                    <a:pt x="17513" y="4925"/>
                  </a:lnTo>
                  <a:lnTo>
                    <a:pt x="17538" y="5088"/>
                  </a:lnTo>
                  <a:lnTo>
                    <a:pt x="17551" y="5454"/>
                  </a:lnTo>
                  <a:lnTo>
                    <a:pt x="17576" y="5807"/>
                  </a:lnTo>
                  <a:lnTo>
                    <a:pt x="17601" y="5970"/>
                  </a:lnTo>
                  <a:lnTo>
                    <a:pt x="17639" y="6051"/>
                  </a:lnTo>
                  <a:lnTo>
                    <a:pt x="17664" y="6119"/>
                  </a:lnTo>
                  <a:lnTo>
                    <a:pt x="17714" y="6201"/>
                  </a:lnTo>
                  <a:lnTo>
                    <a:pt x="17776" y="6282"/>
                  </a:lnTo>
                  <a:lnTo>
                    <a:pt x="17839" y="6350"/>
                  </a:lnTo>
                  <a:lnTo>
                    <a:pt x="17914" y="6418"/>
                  </a:lnTo>
                  <a:lnTo>
                    <a:pt x="18002" y="6485"/>
                  </a:lnTo>
                  <a:lnTo>
                    <a:pt x="18115" y="6553"/>
                  </a:lnTo>
                  <a:lnTo>
                    <a:pt x="18228" y="6608"/>
                  </a:lnTo>
                  <a:lnTo>
                    <a:pt x="18353" y="6662"/>
                  </a:lnTo>
                  <a:lnTo>
                    <a:pt x="18629" y="6770"/>
                  </a:lnTo>
                  <a:lnTo>
                    <a:pt x="18942" y="6852"/>
                  </a:lnTo>
                  <a:lnTo>
                    <a:pt x="19619" y="6987"/>
                  </a:lnTo>
                  <a:lnTo>
                    <a:pt x="20284" y="7096"/>
                  </a:lnTo>
                  <a:lnTo>
                    <a:pt x="20597" y="7150"/>
                  </a:lnTo>
                  <a:lnTo>
                    <a:pt x="20885" y="7218"/>
                  </a:lnTo>
                  <a:lnTo>
                    <a:pt x="21136" y="7299"/>
                  </a:lnTo>
                  <a:lnTo>
                    <a:pt x="21337" y="7381"/>
                  </a:lnTo>
                  <a:lnTo>
                    <a:pt x="21424" y="7422"/>
                  </a:lnTo>
                  <a:lnTo>
                    <a:pt x="21500" y="7476"/>
                  </a:lnTo>
                  <a:lnTo>
                    <a:pt x="21550" y="7530"/>
                  </a:lnTo>
                  <a:lnTo>
                    <a:pt x="21587" y="7584"/>
                  </a:lnTo>
                  <a:lnTo>
                    <a:pt x="21600" y="7652"/>
                  </a:lnTo>
                  <a:lnTo>
                    <a:pt x="21600" y="7720"/>
                  </a:lnTo>
                  <a:lnTo>
                    <a:pt x="21587" y="7815"/>
                  </a:lnTo>
                  <a:lnTo>
                    <a:pt x="21550" y="7896"/>
                  </a:lnTo>
                  <a:lnTo>
                    <a:pt x="21324" y="7964"/>
                  </a:lnTo>
                  <a:lnTo>
                    <a:pt x="21136" y="7991"/>
                  </a:lnTo>
                  <a:lnTo>
                    <a:pt x="20936" y="8019"/>
                  </a:lnTo>
                  <a:lnTo>
                    <a:pt x="20735" y="8032"/>
                  </a:lnTo>
                  <a:lnTo>
                    <a:pt x="20371" y="8032"/>
                  </a:lnTo>
                  <a:lnTo>
                    <a:pt x="19995" y="8005"/>
                  </a:lnTo>
                  <a:lnTo>
                    <a:pt x="19582" y="8005"/>
                  </a:lnTo>
                  <a:lnTo>
                    <a:pt x="19356" y="8019"/>
                  </a:lnTo>
                  <a:lnTo>
                    <a:pt x="19118" y="8046"/>
                  </a:lnTo>
                  <a:lnTo>
                    <a:pt x="18855" y="8086"/>
                  </a:lnTo>
                  <a:lnTo>
                    <a:pt x="18566" y="8141"/>
                  </a:lnTo>
                  <a:lnTo>
                    <a:pt x="18253" y="8222"/>
                  </a:lnTo>
                  <a:lnTo>
                    <a:pt x="17538" y="8480"/>
                  </a:lnTo>
                  <a:lnTo>
                    <a:pt x="17137" y="8602"/>
                  </a:lnTo>
                  <a:lnTo>
                    <a:pt x="16711" y="8724"/>
                  </a:lnTo>
                  <a:lnTo>
                    <a:pt x="16285" y="8860"/>
                  </a:lnTo>
                  <a:lnTo>
                    <a:pt x="15382" y="9090"/>
                  </a:lnTo>
                  <a:lnTo>
                    <a:pt x="14492" y="9362"/>
                  </a:lnTo>
                  <a:lnTo>
                    <a:pt x="14041" y="9497"/>
                  </a:lnTo>
                  <a:lnTo>
                    <a:pt x="13614" y="9647"/>
                  </a:lnTo>
                  <a:lnTo>
                    <a:pt x="13201" y="9810"/>
                  </a:lnTo>
                  <a:lnTo>
                    <a:pt x="12812" y="9986"/>
                  </a:lnTo>
                  <a:lnTo>
                    <a:pt x="12624" y="10081"/>
                  </a:lnTo>
                  <a:lnTo>
                    <a:pt x="12461" y="10176"/>
                  </a:lnTo>
                  <a:lnTo>
                    <a:pt x="12286" y="10284"/>
                  </a:lnTo>
                  <a:lnTo>
                    <a:pt x="12123" y="10393"/>
                  </a:lnTo>
                  <a:lnTo>
                    <a:pt x="11972" y="10502"/>
                  </a:lnTo>
                  <a:lnTo>
                    <a:pt x="11834" y="10624"/>
                  </a:lnTo>
                  <a:lnTo>
                    <a:pt x="11684" y="10732"/>
                  </a:lnTo>
                  <a:lnTo>
                    <a:pt x="11571" y="10881"/>
                  </a:lnTo>
                  <a:lnTo>
                    <a:pt x="11471" y="11193"/>
                  </a:lnTo>
                  <a:lnTo>
                    <a:pt x="11358" y="11533"/>
                  </a:lnTo>
                  <a:lnTo>
                    <a:pt x="11270" y="11885"/>
                  </a:lnTo>
                  <a:lnTo>
                    <a:pt x="11195" y="12238"/>
                  </a:lnTo>
                  <a:lnTo>
                    <a:pt x="11095" y="12618"/>
                  </a:lnTo>
                  <a:lnTo>
                    <a:pt x="11007" y="12998"/>
                  </a:lnTo>
                  <a:lnTo>
                    <a:pt x="10894" y="13364"/>
                  </a:lnTo>
                  <a:lnTo>
                    <a:pt x="10769" y="13717"/>
                  </a:lnTo>
                  <a:lnTo>
                    <a:pt x="10693" y="13907"/>
                  </a:lnTo>
                  <a:lnTo>
                    <a:pt x="10543" y="14260"/>
                  </a:lnTo>
                  <a:lnTo>
                    <a:pt x="10443" y="14423"/>
                  </a:lnTo>
                  <a:lnTo>
                    <a:pt x="10342" y="14572"/>
                  </a:lnTo>
                  <a:lnTo>
                    <a:pt x="10217" y="14748"/>
                  </a:lnTo>
                  <a:lnTo>
                    <a:pt x="10104" y="14884"/>
                  </a:lnTo>
                  <a:lnTo>
                    <a:pt x="9979" y="15020"/>
                  </a:lnTo>
                  <a:lnTo>
                    <a:pt x="9841" y="15155"/>
                  </a:lnTo>
                  <a:lnTo>
                    <a:pt x="9691" y="15291"/>
                  </a:lnTo>
                  <a:lnTo>
                    <a:pt x="9528" y="15413"/>
                  </a:lnTo>
                  <a:lnTo>
                    <a:pt x="9352" y="15522"/>
                  </a:lnTo>
                  <a:lnTo>
                    <a:pt x="9164" y="15617"/>
                  </a:lnTo>
                  <a:lnTo>
                    <a:pt x="8951" y="15698"/>
                  </a:lnTo>
                  <a:lnTo>
                    <a:pt x="8738" y="15793"/>
                  </a:lnTo>
                  <a:lnTo>
                    <a:pt x="8500" y="15861"/>
                  </a:lnTo>
                  <a:lnTo>
                    <a:pt x="8324" y="15942"/>
                  </a:lnTo>
                  <a:lnTo>
                    <a:pt x="8186" y="16051"/>
                  </a:lnTo>
                  <a:lnTo>
                    <a:pt x="8036" y="16159"/>
                  </a:lnTo>
                  <a:lnTo>
                    <a:pt x="7923" y="16295"/>
                  </a:lnTo>
                  <a:lnTo>
                    <a:pt x="7823" y="16431"/>
                  </a:lnTo>
                  <a:lnTo>
                    <a:pt x="7710" y="16566"/>
                  </a:lnTo>
                  <a:lnTo>
                    <a:pt x="7635" y="16716"/>
                  </a:lnTo>
                  <a:lnTo>
                    <a:pt x="7484" y="17041"/>
                  </a:lnTo>
                  <a:lnTo>
                    <a:pt x="7434" y="17204"/>
                  </a:lnTo>
                  <a:lnTo>
                    <a:pt x="7384" y="17394"/>
                  </a:lnTo>
                  <a:lnTo>
                    <a:pt x="7346" y="17570"/>
                  </a:lnTo>
                  <a:lnTo>
                    <a:pt x="7284" y="17950"/>
                  </a:lnTo>
                  <a:lnTo>
                    <a:pt x="7246" y="18330"/>
                  </a:lnTo>
                  <a:lnTo>
                    <a:pt x="7196" y="18696"/>
                  </a:lnTo>
                  <a:lnTo>
                    <a:pt x="7158" y="19076"/>
                  </a:lnTo>
                  <a:lnTo>
                    <a:pt x="7108" y="19443"/>
                  </a:lnTo>
                  <a:lnTo>
                    <a:pt x="7058" y="19782"/>
                  </a:lnTo>
                  <a:lnTo>
                    <a:pt x="7020" y="19945"/>
                  </a:lnTo>
                  <a:lnTo>
                    <a:pt x="6983" y="20094"/>
                  </a:lnTo>
                  <a:lnTo>
                    <a:pt x="6933" y="20257"/>
                  </a:lnTo>
                  <a:lnTo>
                    <a:pt x="6870" y="20392"/>
                  </a:lnTo>
                  <a:lnTo>
                    <a:pt x="6807" y="20515"/>
                  </a:lnTo>
                  <a:lnTo>
                    <a:pt x="6732" y="20637"/>
                  </a:lnTo>
                  <a:lnTo>
                    <a:pt x="6657" y="20745"/>
                  </a:lnTo>
                  <a:lnTo>
                    <a:pt x="6544" y="20840"/>
                  </a:lnTo>
                  <a:lnTo>
                    <a:pt x="6318" y="21044"/>
                  </a:lnTo>
                  <a:lnTo>
                    <a:pt x="6080" y="21207"/>
                  </a:lnTo>
                  <a:lnTo>
                    <a:pt x="5829" y="21356"/>
                  </a:lnTo>
                  <a:lnTo>
                    <a:pt x="5579" y="21464"/>
                  </a:lnTo>
                  <a:lnTo>
                    <a:pt x="5328" y="21532"/>
                  </a:lnTo>
                  <a:lnTo>
                    <a:pt x="5077" y="21586"/>
                  </a:lnTo>
                  <a:lnTo>
                    <a:pt x="4826" y="21600"/>
                  </a:lnTo>
                  <a:lnTo>
                    <a:pt x="4563" y="21586"/>
                  </a:lnTo>
                  <a:lnTo>
                    <a:pt x="4300" y="21559"/>
                  </a:lnTo>
                  <a:lnTo>
                    <a:pt x="4049" y="21505"/>
                  </a:lnTo>
                  <a:lnTo>
                    <a:pt x="3786" y="21437"/>
                  </a:lnTo>
                  <a:lnTo>
                    <a:pt x="3523" y="21342"/>
                  </a:lnTo>
                  <a:lnTo>
                    <a:pt x="3272" y="21220"/>
                  </a:lnTo>
                  <a:lnTo>
                    <a:pt x="3034" y="21098"/>
                  </a:lnTo>
                  <a:lnTo>
                    <a:pt x="2783" y="20949"/>
                  </a:lnTo>
                  <a:lnTo>
                    <a:pt x="2545" y="20799"/>
                  </a:lnTo>
                  <a:lnTo>
                    <a:pt x="2307" y="20623"/>
                  </a:lnTo>
                  <a:lnTo>
                    <a:pt x="2094" y="20447"/>
                  </a:lnTo>
                  <a:lnTo>
                    <a:pt x="1868" y="20257"/>
                  </a:lnTo>
                  <a:lnTo>
                    <a:pt x="1442" y="19850"/>
                  </a:lnTo>
                  <a:lnTo>
                    <a:pt x="1266" y="19633"/>
                  </a:lnTo>
                  <a:lnTo>
                    <a:pt x="1078" y="19416"/>
                  </a:lnTo>
                  <a:lnTo>
                    <a:pt x="752" y="18981"/>
                  </a:lnTo>
                  <a:lnTo>
                    <a:pt x="614" y="18778"/>
                  </a:lnTo>
                  <a:lnTo>
                    <a:pt x="476" y="18547"/>
                  </a:lnTo>
                  <a:lnTo>
                    <a:pt x="364" y="18344"/>
                  </a:lnTo>
                  <a:lnTo>
                    <a:pt x="251" y="18127"/>
                  </a:lnTo>
                  <a:lnTo>
                    <a:pt x="176" y="17937"/>
                  </a:lnTo>
                  <a:lnTo>
                    <a:pt x="113" y="17760"/>
                  </a:lnTo>
                  <a:lnTo>
                    <a:pt x="63" y="17570"/>
                  </a:lnTo>
                  <a:lnTo>
                    <a:pt x="13" y="17299"/>
                  </a:lnTo>
                  <a:lnTo>
                    <a:pt x="0" y="17014"/>
                  </a:lnTo>
                  <a:lnTo>
                    <a:pt x="13" y="16729"/>
                  </a:lnTo>
                  <a:lnTo>
                    <a:pt x="50" y="16458"/>
                  </a:lnTo>
                  <a:lnTo>
                    <a:pt x="125" y="16173"/>
                  </a:lnTo>
                  <a:lnTo>
                    <a:pt x="226" y="15888"/>
                  </a:lnTo>
                  <a:lnTo>
                    <a:pt x="501" y="15318"/>
                  </a:lnTo>
                  <a:lnTo>
                    <a:pt x="677" y="15020"/>
                  </a:lnTo>
                  <a:lnTo>
                    <a:pt x="865" y="14721"/>
                  </a:lnTo>
                  <a:lnTo>
                    <a:pt x="1066" y="14450"/>
                  </a:lnTo>
                  <a:lnTo>
                    <a:pt x="1291" y="14151"/>
                  </a:lnTo>
                  <a:lnTo>
                    <a:pt x="1755" y="13581"/>
                  </a:lnTo>
                  <a:lnTo>
                    <a:pt x="2244" y="13012"/>
                  </a:lnTo>
                  <a:lnTo>
                    <a:pt x="2758" y="12455"/>
                  </a:lnTo>
                  <a:lnTo>
                    <a:pt x="3711" y="11370"/>
                  </a:lnTo>
                  <a:lnTo>
                    <a:pt x="4124" y="10854"/>
                  </a:lnTo>
                  <a:lnTo>
                    <a:pt x="4325" y="10596"/>
                  </a:lnTo>
                  <a:lnTo>
                    <a:pt x="4488" y="10366"/>
                  </a:lnTo>
                  <a:lnTo>
                    <a:pt x="4638" y="10108"/>
                  </a:lnTo>
                  <a:lnTo>
                    <a:pt x="4764" y="9891"/>
                  </a:lnTo>
                  <a:lnTo>
                    <a:pt x="4877" y="9647"/>
                  </a:lnTo>
                  <a:lnTo>
                    <a:pt x="4952" y="9430"/>
                  </a:lnTo>
                  <a:lnTo>
                    <a:pt x="4989" y="9213"/>
                  </a:lnTo>
                  <a:lnTo>
                    <a:pt x="5015" y="9009"/>
                  </a:lnTo>
                  <a:lnTo>
                    <a:pt x="5027" y="8806"/>
                  </a:lnTo>
                  <a:lnTo>
                    <a:pt x="5052" y="8575"/>
                  </a:lnTo>
                  <a:lnTo>
                    <a:pt x="5090" y="8358"/>
                  </a:lnTo>
                  <a:lnTo>
                    <a:pt x="5152" y="8127"/>
                  </a:lnTo>
                  <a:lnTo>
                    <a:pt x="5228" y="7896"/>
                  </a:lnTo>
                  <a:lnTo>
                    <a:pt x="5303" y="7639"/>
                  </a:lnTo>
                  <a:lnTo>
                    <a:pt x="5391" y="7408"/>
                  </a:lnTo>
                  <a:lnTo>
                    <a:pt x="5491" y="7150"/>
                  </a:lnTo>
                  <a:lnTo>
                    <a:pt x="5717" y="6648"/>
                  </a:lnTo>
                  <a:lnTo>
                    <a:pt x="5967" y="6146"/>
                  </a:lnTo>
                  <a:lnTo>
                    <a:pt x="6243" y="5644"/>
                  </a:lnTo>
                  <a:lnTo>
                    <a:pt x="6820" y="4667"/>
                  </a:lnTo>
                  <a:lnTo>
                    <a:pt x="7121" y="4192"/>
                  </a:lnTo>
                  <a:lnTo>
                    <a:pt x="7421" y="3745"/>
                  </a:lnTo>
                  <a:lnTo>
                    <a:pt x="7697" y="3338"/>
                  </a:lnTo>
                  <a:lnTo>
                    <a:pt x="8199" y="2591"/>
                  </a:lnTo>
                  <a:lnTo>
                    <a:pt x="8575" y="2022"/>
                  </a:lnTo>
                  <a:close/>
                </a:path>
              </a:pathLst>
            </a:custGeom>
            <a:solidFill>
              <a:srgbClr val="F6CE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-1" y="72172"/>
              <a:ext cx="287127" cy="442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356" y="9157"/>
                  </a:moveTo>
                  <a:lnTo>
                    <a:pt x="18368" y="9021"/>
                  </a:lnTo>
                  <a:lnTo>
                    <a:pt x="18397" y="8886"/>
                  </a:lnTo>
                  <a:lnTo>
                    <a:pt x="18443" y="8743"/>
                  </a:lnTo>
                  <a:lnTo>
                    <a:pt x="18502" y="8600"/>
                  </a:lnTo>
                  <a:lnTo>
                    <a:pt x="18578" y="8453"/>
                  </a:lnTo>
                  <a:lnTo>
                    <a:pt x="18665" y="8299"/>
                  </a:lnTo>
                  <a:lnTo>
                    <a:pt x="18764" y="8145"/>
                  </a:lnTo>
                  <a:lnTo>
                    <a:pt x="18875" y="7987"/>
                  </a:lnTo>
                  <a:lnTo>
                    <a:pt x="18992" y="7830"/>
                  </a:lnTo>
                  <a:lnTo>
                    <a:pt x="19249" y="7507"/>
                  </a:lnTo>
                  <a:lnTo>
                    <a:pt x="19389" y="7338"/>
                  </a:lnTo>
                  <a:lnTo>
                    <a:pt x="19680" y="7004"/>
                  </a:lnTo>
                  <a:lnTo>
                    <a:pt x="19984" y="6663"/>
                  </a:lnTo>
                  <a:lnTo>
                    <a:pt x="20281" y="6326"/>
                  </a:lnTo>
                  <a:lnTo>
                    <a:pt x="20573" y="5981"/>
                  </a:lnTo>
                  <a:lnTo>
                    <a:pt x="20841" y="5644"/>
                  </a:lnTo>
                  <a:lnTo>
                    <a:pt x="20970" y="5475"/>
                  </a:lnTo>
                  <a:lnTo>
                    <a:pt x="21087" y="5303"/>
                  </a:lnTo>
                  <a:lnTo>
                    <a:pt x="21192" y="5134"/>
                  </a:lnTo>
                  <a:lnTo>
                    <a:pt x="21297" y="4969"/>
                  </a:lnTo>
                  <a:lnTo>
                    <a:pt x="21384" y="4804"/>
                  </a:lnTo>
                  <a:lnTo>
                    <a:pt x="21454" y="4639"/>
                  </a:lnTo>
                  <a:lnTo>
                    <a:pt x="21518" y="4478"/>
                  </a:lnTo>
                  <a:lnTo>
                    <a:pt x="21559" y="4320"/>
                  </a:lnTo>
                  <a:lnTo>
                    <a:pt x="21588" y="4166"/>
                  </a:lnTo>
                  <a:lnTo>
                    <a:pt x="21600" y="4012"/>
                  </a:lnTo>
                  <a:lnTo>
                    <a:pt x="21588" y="3902"/>
                  </a:lnTo>
                  <a:lnTo>
                    <a:pt x="21559" y="3781"/>
                  </a:lnTo>
                  <a:lnTo>
                    <a:pt x="21518" y="3653"/>
                  </a:lnTo>
                  <a:lnTo>
                    <a:pt x="21466" y="3513"/>
                  </a:lnTo>
                  <a:lnTo>
                    <a:pt x="21407" y="3370"/>
                  </a:lnTo>
                  <a:lnTo>
                    <a:pt x="21337" y="3227"/>
                  </a:lnTo>
                  <a:lnTo>
                    <a:pt x="21267" y="3088"/>
                  </a:lnTo>
                  <a:lnTo>
                    <a:pt x="21186" y="2956"/>
                  </a:lnTo>
                  <a:lnTo>
                    <a:pt x="21116" y="2831"/>
                  </a:lnTo>
                  <a:lnTo>
                    <a:pt x="21034" y="2721"/>
                  </a:lnTo>
                  <a:lnTo>
                    <a:pt x="20970" y="2633"/>
                  </a:lnTo>
                  <a:lnTo>
                    <a:pt x="20900" y="2563"/>
                  </a:lnTo>
                  <a:lnTo>
                    <a:pt x="20871" y="2538"/>
                  </a:lnTo>
                  <a:lnTo>
                    <a:pt x="20818" y="2505"/>
                  </a:lnTo>
                  <a:lnTo>
                    <a:pt x="20789" y="2501"/>
                  </a:lnTo>
                  <a:lnTo>
                    <a:pt x="20766" y="2505"/>
                  </a:lnTo>
                  <a:lnTo>
                    <a:pt x="20748" y="2516"/>
                  </a:lnTo>
                  <a:lnTo>
                    <a:pt x="20736" y="2534"/>
                  </a:lnTo>
                  <a:lnTo>
                    <a:pt x="20719" y="2578"/>
                  </a:lnTo>
                  <a:lnTo>
                    <a:pt x="20707" y="2604"/>
                  </a:lnTo>
                  <a:lnTo>
                    <a:pt x="20690" y="2633"/>
                  </a:lnTo>
                  <a:lnTo>
                    <a:pt x="20655" y="2666"/>
                  </a:lnTo>
                  <a:lnTo>
                    <a:pt x="20579" y="2743"/>
                  </a:lnTo>
                  <a:lnTo>
                    <a:pt x="20474" y="2838"/>
                  </a:lnTo>
                  <a:lnTo>
                    <a:pt x="20416" y="2890"/>
                  </a:lnTo>
                  <a:lnTo>
                    <a:pt x="20264" y="3000"/>
                  </a:lnTo>
                  <a:lnTo>
                    <a:pt x="20176" y="3062"/>
                  </a:lnTo>
                  <a:lnTo>
                    <a:pt x="20083" y="3121"/>
                  </a:lnTo>
                  <a:lnTo>
                    <a:pt x="19990" y="3183"/>
                  </a:lnTo>
                  <a:lnTo>
                    <a:pt x="19885" y="3242"/>
                  </a:lnTo>
                  <a:lnTo>
                    <a:pt x="19768" y="3301"/>
                  </a:lnTo>
                  <a:lnTo>
                    <a:pt x="19645" y="3367"/>
                  </a:lnTo>
                  <a:lnTo>
                    <a:pt x="19517" y="3425"/>
                  </a:lnTo>
                  <a:lnTo>
                    <a:pt x="19383" y="3488"/>
                  </a:lnTo>
                  <a:lnTo>
                    <a:pt x="19091" y="3605"/>
                  </a:lnTo>
                  <a:lnTo>
                    <a:pt x="18934" y="3660"/>
                  </a:lnTo>
                  <a:lnTo>
                    <a:pt x="18770" y="3715"/>
                  </a:lnTo>
                  <a:lnTo>
                    <a:pt x="18601" y="3763"/>
                  </a:lnTo>
                  <a:lnTo>
                    <a:pt x="18420" y="3810"/>
                  </a:lnTo>
                  <a:lnTo>
                    <a:pt x="18233" y="3858"/>
                  </a:lnTo>
                  <a:lnTo>
                    <a:pt x="18041" y="3898"/>
                  </a:lnTo>
                  <a:lnTo>
                    <a:pt x="17632" y="3964"/>
                  </a:lnTo>
                  <a:lnTo>
                    <a:pt x="17411" y="3994"/>
                  </a:lnTo>
                  <a:lnTo>
                    <a:pt x="17195" y="4016"/>
                  </a:lnTo>
                  <a:lnTo>
                    <a:pt x="16961" y="4030"/>
                  </a:lnTo>
                  <a:lnTo>
                    <a:pt x="16821" y="4019"/>
                  </a:lnTo>
                  <a:lnTo>
                    <a:pt x="16687" y="4008"/>
                  </a:lnTo>
                  <a:lnTo>
                    <a:pt x="16559" y="3990"/>
                  </a:lnTo>
                  <a:lnTo>
                    <a:pt x="16436" y="3964"/>
                  </a:lnTo>
                  <a:lnTo>
                    <a:pt x="16325" y="3942"/>
                  </a:lnTo>
                  <a:lnTo>
                    <a:pt x="16209" y="3913"/>
                  </a:lnTo>
                  <a:lnTo>
                    <a:pt x="16104" y="3880"/>
                  </a:lnTo>
                  <a:lnTo>
                    <a:pt x="15993" y="3840"/>
                  </a:lnTo>
                  <a:lnTo>
                    <a:pt x="15900" y="3803"/>
                  </a:lnTo>
                  <a:lnTo>
                    <a:pt x="15800" y="3763"/>
                  </a:lnTo>
                  <a:lnTo>
                    <a:pt x="15707" y="3715"/>
                  </a:lnTo>
                  <a:lnTo>
                    <a:pt x="15532" y="3612"/>
                  </a:lnTo>
                  <a:lnTo>
                    <a:pt x="15450" y="3557"/>
                  </a:lnTo>
                  <a:lnTo>
                    <a:pt x="15374" y="3499"/>
                  </a:lnTo>
                  <a:lnTo>
                    <a:pt x="15293" y="3440"/>
                  </a:lnTo>
                  <a:lnTo>
                    <a:pt x="15223" y="3378"/>
                  </a:lnTo>
                  <a:lnTo>
                    <a:pt x="15153" y="3312"/>
                  </a:lnTo>
                  <a:lnTo>
                    <a:pt x="15088" y="3242"/>
                  </a:lnTo>
                  <a:lnTo>
                    <a:pt x="15018" y="3176"/>
                  </a:lnTo>
                  <a:lnTo>
                    <a:pt x="14954" y="3102"/>
                  </a:lnTo>
                  <a:lnTo>
                    <a:pt x="14890" y="3025"/>
                  </a:lnTo>
                  <a:lnTo>
                    <a:pt x="14838" y="2952"/>
                  </a:lnTo>
                  <a:lnTo>
                    <a:pt x="14779" y="2871"/>
                  </a:lnTo>
                  <a:lnTo>
                    <a:pt x="14668" y="2714"/>
                  </a:lnTo>
                  <a:lnTo>
                    <a:pt x="14563" y="2549"/>
                  </a:lnTo>
                  <a:lnTo>
                    <a:pt x="14458" y="2376"/>
                  </a:lnTo>
                  <a:lnTo>
                    <a:pt x="14365" y="2200"/>
                  </a:lnTo>
                  <a:lnTo>
                    <a:pt x="14050" y="2112"/>
                  </a:lnTo>
                  <a:lnTo>
                    <a:pt x="13910" y="2065"/>
                  </a:lnTo>
                  <a:lnTo>
                    <a:pt x="13793" y="2017"/>
                  </a:lnTo>
                  <a:lnTo>
                    <a:pt x="13671" y="1969"/>
                  </a:lnTo>
                  <a:lnTo>
                    <a:pt x="13566" y="1918"/>
                  </a:lnTo>
                  <a:lnTo>
                    <a:pt x="13461" y="1870"/>
                  </a:lnTo>
                  <a:lnTo>
                    <a:pt x="13373" y="1815"/>
                  </a:lnTo>
                  <a:lnTo>
                    <a:pt x="13286" y="1764"/>
                  </a:lnTo>
                  <a:lnTo>
                    <a:pt x="13204" y="1713"/>
                  </a:lnTo>
                  <a:lnTo>
                    <a:pt x="13128" y="1658"/>
                  </a:lnTo>
                  <a:lnTo>
                    <a:pt x="13058" y="1603"/>
                  </a:lnTo>
                  <a:lnTo>
                    <a:pt x="12924" y="1493"/>
                  </a:lnTo>
                  <a:lnTo>
                    <a:pt x="12801" y="1379"/>
                  </a:lnTo>
                  <a:lnTo>
                    <a:pt x="12679" y="1262"/>
                  </a:lnTo>
                  <a:lnTo>
                    <a:pt x="12550" y="1148"/>
                  </a:lnTo>
                  <a:lnTo>
                    <a:pt x="12480" y="1089"/>
                  </a:lnTo>
                  <a:lnTo>
                    <a:pt x="12410" y="1034"/>
                  </a:lnTo>
                  <a:lnTo>
                    <a:pt x="12329" y="972"/>
                  </a:lnTo>
                  <a:lnTo>
                    <a:pt x="12253" y="913"/>
                  </a:lnTo>
                  <a:lnTo>
                    <a:pt x="12066" y="796"/>
                  </a:lnTo>
                  <a:lnTo>
                    <a:pt x="11967" y="737"/>
                  </a:lnTo>
                  <a:lnTo>
                    <a:pt x="11856" y="682"/>
                  </a:lnTo>
                  <a:lnTo>
                    <a:pt x="11734" y="623"/>
                  </a:lnTo>
                  <a:lnTo>
                    <a:pt x="11605" y="565"/>
                  </a:lnTo>
                  <a:lnTo>
                    <a:pt x="11465" y="510"/>
                  </a:lnTo>
                  <a:lnTo>
                    <a:pt x="11313" y="451"/>
                  </a:lnTo>
                  <a:lnTo>
                    <a:pt x="11208" y="444"/>
                  </a:lnTo>
                  <a:lnTo>
                    <a:pt x="11098" y="429"/>
                  </a:lnTo>
                  <a:lnTo>
                    <a:pt x="10987" y="407"/>
                  </a:lnTo>
                  <a:lnTo>
                    <a:pt x="10870" y="378"/>
                  </a:lnTo>
                  <a:lnTo>
                    <a:pt x="10602" y="308"/>
                  </a:lnTo>
                  <a:lnTo>
                    <a:pt x="10310" y="227"/>
                  </a:lnTo>
                  <a:lnTo>
                    <a:pt x="10158" y="183"/>
                  </a:lnTo>
                  <a:lnTo>
                    <a:pt x="9995" y="147"/>
                  </a:lnTo>
                  <a:lnTo>
                    <a:pt x="9826" y="110"/>
                  </a:lnTo>
                  <a:lnTo>
                    <a:pt x="9651" y="77"/>
                  </a:lnTo>
                  <a:lnTo>
                    <a:pt x="9470" y="44"/>
                  </a:lnTo>
                  <a:lnTo>
                    <a:pt x="9283" y="22"/>
                  </a:lnTo>
                  <a:lnTo>
                    <a:pt x="9090" y="7"/>
                  </a:lnTo>
                  <a:lnTo>
                    <a:pt x="8892" y="0"/>
                  </a:lnTo>
                  <a:lnTo>
                    <a:pt x="8688" y="4"/>
                  </a:lnTo>
                  <a:lnTo>
                    <a:pt x="8478" y="18"/>
                  </a:lnTo>
                  <a:lnTo>
                    <a:pt x="8256" y="44"/>
                  </a:lnTo>
                  <a:lnTo>
                    <a:pt x="8034" y="84"/>
                  </a:lnTo>
                  <a:lnTo>
                    <a:pt x="7807" y="136"/>
                  </a:lnTo>
                  <a:lnTo>
                    <a:pt x="7568" y="209"/>
                  </a:lnTo>
                  <a:lnTo>
                    <a:pt x="7334" y="293"/>
                  </a:lnTo>
                  <a:lnTo>
                    <a:pt x="7083" y="396"/>
                  </a:lnTo>
                  <a:lnTo>
                    <a:pt x="6832" y="521"/>
                  </a:lnTo>
                  <a:lnTo>
                    <a:pt x="6570" y="667"/>
                  </a:lnTo>
                  <a:lnTo>
                    <a:pt x="6307" y="832"/>
                  </a:lnTo>
                  <a:lnTo>
                    <a:pt x="6039" y="1027"/>
                  </a:lnTo>
                  <a:lnTo>
                    <a:pt x="5765" y="1236"/>
                  </a:lnTo>
                  <a:lnTo>
                    <a:pt x="5485" y="1478"/>
                  </a:lnTo>
                  <a:lnTo>
                    <a:pt x="5205" y="1746"/>
                  </a:lnTo>
                  <a:lnTo>
                    <a:pt x="4913" y="2039"/>
                  </a:lnTo>
                  <a:lnTo>
                    <a:pt x="4545" y="2435"/>
                  </a:lnTo>
                  <a:lnTo>
                    <a:pt x="4154" y="2827"/>
                  </a:lnTo>
                  <a:lnTo>
                    <a:pt x="3361" y="3620"/>
                  </a:lnTo>
                  <a:lnTo>
                    <a:pt x="2964" y="4023"/>
                  </a:lnTo>
                  <a:lnTo>
                    <a:pt x="2579" y="4430"/>
                  </a:lnTo>
                  <a:lnTo>
                    <a:pt x="2381" y="4635"/>
                  </a:lnTo>
                  <a:lnTo>
                    <a:pt x="2194" y="4848"/>
                  </a:lnTo>
                  <a:lnTo>
                    <a:pt x="2013" y="5061"/>
                  </a:lnTo>
                  <a:lnTo>
                    <a:pt x="1826" y="5277"/>
                  </a:lnTo>
                  <a:lnTo>
                    <a:pt x="1651" y="5497"/>
                  </a:lnTo>
                  <a:lnTo>
                    <a:pt x="1488" y="5717"/>
                  </a:lnTo>
                  <a:lnTo>
                    <a:pt x="1324" y="5945"/>
                  </a:lnTo>
                  <a:lnTo>
                    <a:pt x="1167" y="6176"/>
                  </a:lnTo>
                  <a:lnTo>
                    <a:pt x="1015" y="6414"/>
                  </a:lnTo>
                  <a:lnTo>
                    <a:pt x="875" y="6649"/>
                  </a:lnTo>
                  <a:lnTo>
                    <a:pt x="741" y="6894"/>
                  </a:lnTo>
                  <a:lnTo>
                    <a:pt x="613" y="7147"/>
                  </a:lnTo>
                  <a:lnTo>
                    <a:pt x="502" y="7400"/>
                  </a:lnTo>
                  <a:lnTo>
                    <a:pt x="391" y="7661"/>
                  </a:lnTo>
                  <a:lnTo>
                    <a:pt x="298" y="7929"/>
                  </a:lnTo>
                  <a:lnTo>
                    <a:pt x="216" y="8200"/>
                  </a:lnTo>
                  <a:lnTo>
                    <a:pt x="146" y="8479"/>
                  </a:lnTo>
                  <a:lnTo>
                    <a:pt x="88" y="8765"/>
                  </a:lnTo>
                  <a:lnTo>
                    <a:pt x="47" y="9058"/>
                  </a:lnTo>
                  <a:lnTo>
                    <a:pt x="12" y="9355"/>
                  </a:lnTo>
                  <a:lnTo>
                    <a:pt x="0" y="9560"/>
                  </a:lnTo>
                  <a:lnTo>
                    <a:pt x="6" y="9770"/>
                  </a:lnTo>
                  <a:lnTo>
                    <a:pt x="18" y="9990"/>
                  </a:lnTo>
                  <a:lnTo>
                    <a:pt x="64" y="10444"/>
                  </a:lnTo>
                  <a:lnTo>
                    <a:pt x="99" y="10679"/>
                  </a:lnTo>
                  <a:lnTo>
                    <a:pt x="146" y="10921"/>
                  </a:lnTo>
                  <a:lnTo>
                    <a:pt x="198" y="11163"/>
                  </a:lnTo>
                  <a:lnTo>
                    <a:pt x="257" y="11412"/>
                  </a:lnTo>
                  <a:lnTo>
                    <a:pt x="327" y="11658"/>
                  </a:lnTo>
                  <a:lnTo>
                    <a:pt x="391" y="11911"/>
                  </a:lnTo>
                  <a:lnTo>
                    <a:pt x="554" y="12417"/>
                  </a:lnTo>
                  <a:lnTo>
                    <a:pt x="648" y="12674"/>
                  </a:lnTo>
                  <a:lnTo>
                    <a:pt x="741" y="12927"/>
                  </a:lnTo>
                  <a:lnTo>
                    <a:pt x="840" y="13180"/>
                  </a:lnTo>
                  <a:lnTo>
                    <a:pt x="945" y="13433"/>
                  </a:lnTo>
                  <a:lnTo>
                    <a:pt x="1056" y="13682"/>
                  </a:lnTo>
                  <a:lnTo>
                    <a:pt x="1278" y="14174"/>
                  </a:lnTo>
                  <a:lnTo>
                    <a:pt x="1400" y="14416"/>
                  </a:lnTo>
                  <a:lnTo>
                    <a:pt x="1523" y="14654"/>
                  </a:lnTo>
                  <a:lnTo>
                    <a:pt x="1645" y="14885"/>
                  </a:lnTo>
                  <a:lnTo>
                    <a:pt x="1774" y="15113"/>
                  </a:lnTo>
                  <a:lnTo>
                    <a:pt x="1902" y="15333"/>
                  </a:lnTo>
                  <a:lnTo>
                    <a:pt x="2036" y="15545"/>
                  </a:lnTo>
                  <a:lnTo>
                    <a:pt x="2171" y="15754"/>
                  </a:lnTo>
                  <a:lnTo>
                    <a:pt x="2299" y="15949"/>
                  </a:lnTo>
                  <a:lnTo>
                    <a:pt x="2433" y="16143"/>
                  </a:lnTo>
                  <a:lnTo>
                    <a:pt x="2573" y="16323"/>
                  </a:lnTo>
                  <a:lnTo>
                    <a:pt x="2707" y="16492"/>
                  </a:lnTo>
                  <a:lnTo>
                    <a:pt x="2841" y="16653"/>
                  </a:lnTo>
                  <a:lnTo>
                    <a:pt x="3022" y="16866"/>
                  </a:lnTo>
                  <a:lnTo>
                    <a:pt x="3215" y="17082"/>
                  </a:lnTo>
                  <a:lnTo>
                    <a:pt x="3413" y="17291"/>
                  </a:lnTo>
                  <a:lnTo>
                    <a:pt x="3612" y="17507"/>
                  </a:lnTo>
                  <a:lnTo>
                    <a:pt x="3822" y="17720"/>
                  </a:lnTo>
                  <a:lnTo>
                    <a:pt x="4032" y="17936"/>
                  </a:lnTo>
                  <a:lnTo>
                    <a:pt x="4253" y="18153"/>
                  </a:lnTo>
                  <a:lnTo>
                    <a:pt x="4469" y="18366"/>
                  </a:lnTo>
                  <a:lnTo>
                    <a:pt x="4703" y="18578"/>
                  </a:lnTo>
                  <a:lnTo>
                    <a:pt x="4930" y="18784"/>
                  </a:lnTo>
                  <a:lnTo>
                    <a:pt x="5170" y="18989"/>
                  </a:lnTo>
                  <a:lnTo>
                    <a:pt x="5415" y="19191"/>
                  </a:lnTo>
                  <a:lnTo>
                    <a:pt x="5660" y="19389"/>
                  </a:lnTo>
                  <a:lnTo>
                    <a:pt x="5911" y="19579"/>
                  </a:lnTo>
                  <a:lnTo>
                    <a:pt x="6167" y="19770"/>
                  </a:lnTo>
                  <a:lnTo>
                    <a:pt x="6430" y="19950"/>
                  </a:lnTo>
                  <a:lnTo>
                    <a:pt x="6692" y="20126"/>
                  </a:lnTo>
                  <a:lnTo>
                    <a:pt x="6961" y="20294"/>
                  </a:lnTo>
                  <a:lnTo>
                    <a:pt x="7235" y="20456"/>
                  </a:lnTo>
                  <a:lnTo>
                    <a:pt x="7515" y="20610"/>
                  </a:lnTo>
                  <a:lnTo>
                    <a:pt x="7795" y="20753"/>
                  </a:lnTo>
                  <a:lnTo>
                    <a:pt x="8075" y="20889"/>
                  </a:lnTo>
                  <a:lnTo>
                    <a:pt x="8367" y="21013"/>
                  </a:lnTo>
                  <a:lnTo>
                    <a:pt x="8659" y="21127"/>
                  </a:lnTo>
                  <a:lnTo>
                    <a:pt x="8950" y="21230"/>
                  </a:lnTo>
                  <a:lnTo>
                    <a:pt x="9254" y="21321"/>
                  </a:lnTo>
                  <a:lnTo>
                    <a:pt x="9551" y="21402"/>
                  </a:lnTo>
                  <a:lnTo>
                    <a:pt x="9866" y="21468"/>
                  </a:lnTo>
                  <a:lnTo>
                    <a:pt x="10170" y="21527"/>
                  </a:lnTo>
                  <a:lnTo>
                    <a:pt x="10485" y="21563"/>
                  </a:lnTo>
                  <a:lnTo>
                    <a:pt x="10794" y="21589"/>
                  </a:lnTo>
                  <a:lnTo>
                    <a:pt x="11121" y="21600"/>
                  </a:lnTo>
                  <a:lnTo>
                    <a:pt x="11436" y="21600"/>
                  </a:lnTo>
                  <a:lnTo>
                    <a:pt x="11745" y="21589"/>
                  </a:lnTo>
                  <a:lnTo>
                    <a:pt x="12060" y="21571"/>
                  </a:lnTo>
                  <a:lnTo>
                    <a:pt x="12370" y="21549"/>
                  </a:lnTo>
                  <a:lnTo>
                    <a:pt x="12685" y="21516"/>
                  </a:lnTo>
                  <a:lnTo>
                    <a:pt x="12994" y="21472"/>
                  </a:lnTo>
                  <a:lnTo>
                    <a:pt x="13297" y="21428"/>
                  </a:lnTo>
                  <a:lnTo>
                    <a:pt x="13904" y="21310"/>
                  </a:lnTo>
                  <a:lnTo>
                    <a:pt x="14207" y="21241"/>
                  </a:lnTo>
                  <a:lnTo>
                    <a:pt x="14505" y="21164"/>
                  </a:lnTo>
                  <a:lnTo>
                    <a:pt x="14803" y="21083"/>
                  </a:lnTo>
                  <a:lnTo>
                    <a:pt x="15094" y="20995"/>
                  </a:lnTo>
                  <a:lnTo>
                    <a:pt x="15380" y="20900"/>
                  </a:lnTo>
                  <a:lnTo>
                    <a:pt x="15666" y="20797"/>
                  </a:lnTo>
                  <a:lnTo>
                    <a:pt x="15952" y="20687"/>
                  </a:lnTo>
                  <a:lnTo>
                    <a:pt x="16226" y="20577"/>
                  </a:lnTo>
                  <a:lnTo>
                    <a:pt x="16506" y="20456"/>
                  </a:lnTo>
                  <a:lnTo>
                    <a:pt x="16775" y="20331"/>
                  </a:lnTo>
                  <a:lnTo>
                    <a:pt x="17043" y="20199"/>
                  </a:lnTo>
                  <a:lnTo>
                    <a:pt x="17306" y="20063"/>
                  </a:lnTo>
                  <a:lnTo>
                    <a:pt x="17562" y="19920"/>
                  </a:lnTo>
                  <a:lnTo>
                    <a:pt x="17819" y="19774"/>
                  </a:lnTo>
                  <a:lnTo>
                    <a:pt x="18070" y="19620"/>
                  </a:lnTo>
                  <a:lnTo>
                    <a:pt x="18315" y="19462"/>
                  </a:lnTo>
                  <a:lnTo>
                    <a:pt x="18560" y="19301"/>
                  </a:lnTo>
                  <a:lnTo>
                    <a:pt x="18788" y="19132"/>
                  </a:lnTo>
                  <a:lnTo>
                    <a:pt x="19021" y="18960"/>
                  </a:lnTo>
                  <a:lnTo>
                    <a:pt x="19465" y="18600"/>
                  </a:lnTo>
                  <a:lnTo>
                    <a:pt x="19680" y="18417"/>
                  </a:lnTo>
                  <a:lnTo>
                    <a:pt x="19885" y="18222"/>
                  </a:lnTo>
                  <a:lnTo>
                    <a:pt x="19966" y="18145"/>
                  </a:lnTo>
                  <a:lnTo>
                    <a:pt x="20106" y="17969"/>
                  </a:lnTo>
                  <a:lnTo>
                    <a:pt x="20165" y="17881"/>
                  </a:lnTo>
                  <a:lnTo>
                    <a:pt x="20217" y="17786"/>
                  </a:lnTo>
                  <a:lnTo>
                    <a:pt x="20276" y="17691"/>
                  </a:lnTo>
                  <a:lnTo>
                    <a:pt x="20322" y="17592"/>
                  </a:lnTo>
                  <a:lnTo>
                    <a:pt x="20357" y="17496"/>
                  </a:lnTo>
                  <a:lnTo>
                    <a:pt x="20398" y="17394"/>
                  </a:lnTo>
                  <a:lnTo>
                    <a:pt x="20433" y="17291"/>
                  </a:lnTo>
                  <a:lnTo>
                    <a:pt x="20480" y="17078"/>
                  </a:lnTo>
                  <a:lnTo>
                    <a:pt x="20497" y="16968"/>
                  </a:lnTo>
                  <a:lnTo>
                    <a:pt x="20521" y="16855"/>
                  </a:lnTo>
                  <a:lnTo>
                    <a:pt x="20532" y="16627"/>
                  </a:lnTo>
                  <a:lnTo>
                    <a:pt x="20538" y="16510"/>
                  </a:lnTo>
                  <a:lnTo>
                    <a:pt x="20538" y="16396"/>
                  </a:lnTo>
                  <a:lnTo>
                    <a:pt x="20526" y="16154"/>
                  </a:lnTo>
                  <a:lnTo>
                    <a:pt x="20491" y="15908"/>
                  </a:lnTo>
                  <a:lnTo>
                    <a:pt x="20456" y="15659"/>
                  </a:lnTo>
                  <a:lnTo>
                    <a:pt x="20410" y="15406"/>
                  </a:lnTo>
                  <a:lnTo>
                    <a:pt x="20346" y="15149"/>
                  </a:lnTo>
                  <a:lnTo>
                    <a:pt x="20281" y="14885"/>
                  </a:lnTo>
                  <a:lnTo>
                    <a:pt x="20206" y="14625"/>
                  </a:lnTo>
                  <a:lnTo>
                    <a:pt x="20153" y="14460"/>
                  </a:lnTo>
                  <a:lnTo>
                    <a:pt x="20100" y="14291"/>
                  </a:lnTo>
                  <a:lnTo>
                    <a:pt x="20030" y="14126"/>
                  </a:lnTo>
                  <a:lnTo>
                    <a:pt x="19972" y="13957"/>
                  </a:lnTo>
                  <a:lnTo>
                    <a:pt x="19832" y="13624"/>
                  </a:lnTo>
                  <a:lnTo>
                    <a:pt x="19680" y="13283"/>
                  </a:lnTo>
                  <a:lnTo>
                    <a:pt x="19523" y="12945"/>
                  </a:lnTo>
                  <a:lnTo>
                    <a:pt x="19371" y="12604"/>
                  </a:lnTo>
                  <a:lnTo>
                    <a:pt x="19214" y="12263"/>
                  </a:lnTo>
                  <a:lnTo>
                    <a:pt x="19062" y="11919"/>
                  </a:lnTo>
                  <a:lnTo>
                    <a:pt x="18916" y="11577"/>
                  </a:lnTo>
                  <a:lnTo>
                    <a:pt x="18782" y="11233"/>
                  </a:lnTo>
                  <a:lnTo>
                    <a:pt x="18724" y="11060"/>
                  </a:lnTo>
                  <a:lnTo>
                    <a:pt x="18659" y="10888"/>
                  </a:lnTo>
                  <a:lnTo>
                    <a:pt x="18607" y="10716"/>
                  </a:lnTo>
                  <a:lnTo>
                    <a:pt x="18548" y="10543"/>
                  </a:lnTo>
                  <a:lnTo>
                    <a:pt x="18467" y="10199"/>
                  </a:lnTo>
                  <a:lnTo>
                    <a:pt x="18438" y="10023"/>
                  </a:lnTo>
                  <a:lnTo>
                    <a:pt x="18403" y="9850"/>
                  </a:lnTo>
                  <a:lnTo>
                    <a:pt x="18379" y="9678"/>
                  </a:lnTo>
                  <a:lnTo>
                    <a:pt x="18368" y="9502"/>
                  </a:lnTo>
                  <a:lnTo>
                    <a:pt x="18356" y="9329"/>
                  </a:lnTo>
                  <a:lnTo>
                    <a:pt x="18356" y="9157"/>
                  </a:lnTo>
                  <a:close/>
                </a:path>
              </a:pathLst>
            </a:custGeom>
            <a:solidFill>
              <a:srgbClr val="661F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9219" y="77810"/>
              <a:ext cx="270004" cy="429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95" y="8867"/>
                  </a:moveTo>
                  <a:lnTo>
                    <a:pt x="18307" y="8735"/>
                  </a:lnTo>
                  <a:lnTo>
                    <a:pt x="18338" y="8602"/>
                  </a:lnTo>
                  <a:lnTo>
                    <a:pt x="18394" y="8466"/>
                  </a:lnTo>
                  <a:lnTo>
                    <a:pt x="18450" y="8326"/>
                  </a:lnTo>
                  <a:lnTo>
                    <a:pt x="18530" y="8186"/>
                  </a:lnTo>
                  <a:lnTo>
                    <a:pt x="18617" y="8042"/>
                  </a:lnTo>
                  <a:lnTo>
                    <a:pt x="18722" y="7899"/>
                  </a:lnTo>
                  <a:lnTo>
                    <a:pt x="18833" y="7751"/>
                  </a:lnTo>
                  <a:lnTo>
                    <a:pt x="19081" y="7448"/>
                  </a:lnTo>
                  <a:lnTo>
                    <a:pt x="19217" y="7297"/>
                  </a:lnTo>
                  <a:lnTo>
                    <a:pt x="19360" y="7142"/>
                  </a:lnTo>
                  <a:lnTo>
                    <a:pt x="19657" y="6828"/>
                  </a:lnTo>
                  <a:lnTo>
                    <a:pt x="19960" y="6510"/>
                  </a:lnTo>
                  <a:lnTo>
                    <a:pt x="20263" y="6196"/>
                  </a:lnTo>
                  <a:lnTo>
                    <a:pt x="20554" y="5875"/>
                  </a:lnTo>
                  <a:lnTo>
                    <a:pt x="20696" y="5716"/>
                  </a:lnTo>
                  <a:lnTo>
                    <a:pt x="20833" y="5557"/>
                  </a:lnTo>
                  <a:lnTo>
                    <a:pt x="20956" y="5402"/>
                  </a:lnTo>
                  <a:lnTo>
                    <a:pt x="21080" y="5243"/>
                  </a:lnTo>
                  <a:lnTo>
                    <a:pt x="21192" y="5088"/>
                  </a:lnTo>
                  <a:lnTo>
                    <a:pt x="21284" y="4933"/>
                  </a:lnTo>
                  <a:lnTo>
                    <a:pt x="21377" y="4782"/>
                  </a:lnTo>
                  <a:lnTo>
                    <a:pt x="21451" y="4623"/>
                  </a:lnTo>
                  <a:lnTo>
                    <a:pt x="21513" y="4475"/>
                  </a:lnTo>
                  <a:lnTo>
                    <a:pt x="21557" y="4324"/>
                  </a:lnTo>
                  <a:lnTo>
                    <a:pt x="21588" y="4176"/>
                  </a:lnTo>
                  <a:lnTo>
                    <a:pt x="21600" y="4033"/>
                  </a:lnTo>
                  <a:lnTo>
                    <a:pt x="21588" y="3923"/>
                  </a:lnTo>
                  <a:lnTo>
                    <a:pt x="21569" y="3809"/>
                  </a:lnTo>
                  <a:lnTo>
                    <a:pt x="21538" y="3681"/>
                  </a:lnTo>
                  <a:lnTo>
                    <a:pt x="21495" y="3548"/>
                  </a:lnTo>
                  <a:lnTo>
                    <a:pt x="21433" y="3416"/>
                  </a:lnTo>
                  <a:lnTo>
                    <a:pt x="21377" y="3280"/>
                  </a:lnTo>
                  <a:lnTo>
                    <a:pt x="21309" y="3151"/>
                  </a:lnTo>
                  <a:lnTo>
                    <a:pt x="21241" y="3026"/>
                  </a:lnTo>
                  <a:lnTo>
                    <a:pt x="21167" y="2909"/>
                  </a:lnTo>
                  <a:lnTo>
                    <a:pt x="21105" y="2807"/>
                  </a:lnTo>
                  <a:lnTo>
                    <a:pt x="21043" y="2724"/>
                  </a:lnTo>
                  <a:lnTo>
                    <a:pt x="20975" y="2652"/>
                  </a:lnTo>
                  <a:lnTo>
                    <a:pt x="20944" y="2629"/>
                  </a:lnTo>
                  <a:lnTo>
                    <a:pt x="20919" y="2606"/>
                  </a:lnTo>
                  <a:lnTo>
                    <a:pt x="20894" y="2591"/>
                  </a:lnTo>
                  <a:lnTo>
                    <a:pt x="20870" y="2584"/>
                  </a:lnTo>
                  <a:lnTo>
                    <a:pt x="20851" y="2584"/>
                  </a:lnTo>
                  <a:lnTo>
                    <a:pt x="20833" y="2587"/>
                  </a:lnTo>
                  <a:lnTo>
                    <a:pt x="20820" y="2603"/>
                  </a:lnTo>
                  <a:lnTo>
                    <a:pt x="20808" y="2622"/>
                  </a:lnTo>
                  <a:lnTo>
                    <a:pt x="20777" y="2656"/>
                  </a:lnTo>
                  <a:lnTo>
                    <a:pt x="20715" y="2712"/>
                  </a:lnTo>
                  <a:lnTo>
                    <a:pt x="20634" y="2780"/>
                  </a:lnTo>
                  <a:lnTo>
                    <a:pt x="20523" y="2864"/>
                  </a:lnTo>
                  <a:lnTo>
                    <a:pt x="20393" y="2954"/>
                  </a:lnTo>
                  <a:lnTo>
                    <a:pt x="20232" y="3060"/>
                  </a:lnTo>
                  <a:lnTo>
                    <a:pt x="20133" y="3113"/>
                  </a:lnTo>
                  <a:lnTo>
                    <a:pt x="20040" y="3166"/>
                  </a:lnTo>
                  <a:lnTo>
                    <a:pt x="19935" y="3223"/>
                  </a:lnTo>
                  <a:lnTo>
                    <a:pt x="19824" y="3280"/>
                  </a:lnTo>
                  <a:lnTo>
                    <a:pt x="19712" y="3333"/>
                  </a:lnTo>
                  <a:lnTo>
                    <a:pt x="19582" y="3393"/>
                  </a:lnTo>
                  <a:lnTo>
                    <a:pt x="19452" y="3446"/>
                  </a:lnTo>
                  <a:lnTo>
                    <a:pt x="19168" y="3552"/>
                  </a:lnTo>
                  <a:lnTo>
                    <a:pt x="19013" y="3601"/>
                  </a:lnTo>
                  <a:lnTo>
                    <a:pt x="18852" y="3650"/>
                  </a:lnTo>
                  <a:lnTo>
                    <a:pt x="18685" y="3700"/>
                  </a:lnTo>
                  <a:lnTo>
                    <a:pt x="18512" y="3741"/>
                  </a:lnTo>
                  <a:lnTo>
                    <a:pt x="18140" y="3824"/>
                  </a:lnTo>
                  <a:lnTo>
                    <a:pt x="17948" y="3858"/>
                  </a:lnTo>
                  <a:lnTo>
                    <a:pt x="17738" y="3885"/>
                  </a:lnTo>
                  <a:lnTo>
                    <a:pt x="17534" y="3911"/>
                  </a:lnTo>
                  <a:lnTo>
                    <a:pt x="17317" y="3938"/>
                  </a:lnTo>
                  <a:lnTo>
                    <a:pt x="17088" y="3953"/>
                  </a:lnTo>
                  <a:lnTo>
                    <a:pt x="16952" y="3942"/>
                  </a:lnTo>
                  <a:lnTo>
                    <a:pt x="16822" y="3923"/>
                  </a:lnTo>
                  <a:lnTo>
                    <a:pt x="16698" y="3904"/>
                  </a:lnTo>
                  <a:lnTo>
                    <a:pt x="16587" y="3881"/>
                  </a:lnTo>
                  <a:lnTo>
                    <a:pt x="16469" y="3855"/>
                  </a:lnTo>
                  <a:lnTo>
                    <a:pt x="16358" y="3824"/>
                  </a:lnTo>
                  <a:lnTo>
                    <a:pt x="16246" y="3787"/>
                  </a:lnTo>
                  <a:lnTo>
                    <a:pt x="16147" y="3749"/>
                  </a:lnTo>
                  <a:lnTo>
                    <a:pt x="16048" y="3707"/>
                  </a:lnTo>
                  <a:lnTo>
                    <a:pt x="15949" y="3662"/>
                  </a:lnTo>
                  <a:lnTo>
                    <a:pt x="15857" y="3609"/>
                  </a:lnTo>
                  <a:lnTo>
                    <a:pt x="15770" y="3560"/>
                  </a:lnTo>
                  <a:lnTo>
                    <a:pt x="15683" y="3499"/>
                  </a:lnTo>
                  <a:lnTo>
                    <a:pt x="15597" y="3442"/>
                  </a:lnTo>
                  <a:lnTo>
                    <a:pt x="15516" y="3382"/>
                  </a:lnTo>
                  <a:lnTo>
                    <a:pt x="15442" y="3318"/>
                  </a:lnTo>
                  <a:lnTo>
                    <a:pt x="15361" y="3253"/>
                  </a:lnTo>
                  <a:lnTo>
                    <a:pt x="15293" y="3181"/>
                  </a:lnTo>
                  <a:lnTo>
                    <a:pt x="15219" y="3113"/>
                  </a:lnTo>
                  <a:lnTo>
                    <a:pt x="15151" y="3038"/>
                  </a:lnTo>
                  <a:lnTo>
                    <a:pt x="15021" y="2890"/>
                  </a:lnTo>
                  <a:lnTo>
                    <a:pt x="14891" y="2731"/>
                  </a:lnTo>
                  <a:lnTo>
                    <a:pt x="14773" y="2569"/>
                  </a:lnTo>
                  <a:lnTo>
                    <a:pt x="14662" y="2406"/>
                  </a:lnTo>
                  <a:lnTo>
                    <a:pt x="14544" y="2232"/>
                  </a:lnTo>
                  <a:lnTo>
                    <a:pt x="14433" y="2062"/>
                  </a:lnTo>
                  <a:lnTo>
                    <a:pt x="14278" y="2020"/>
                  </a:lnTo>
                  <a:lnTo>
                    <a:pt x="14136" y="1975"/>
                  </a:lnTo>
                  <a:lnTo>
                    <a:pt x="14000" y="1929"/>
                  </a:lnTo>
                  <a:lnTo>
                    <a:pt x="13870" y="1884"/>
                  </a:lnTo>
                  <a:lnTo>
                    <a:pt x="13758" y="1835"/>
                  </a:lnTo>
                  <a:lnTo>
                    <a:pt x="13647" y="1789"/>
                  </a:lnTo>
                  <a:lnTo>
                    <a:pt x="13542" y="1740"/>
                  </a:lnTo>
                  <a:lnTo>
                    <a:pt x="13449" y="1687"/>
                  </a:lnTo>
                  <a:lnTo>
                    <a:pt x="13356" y="1642"/>
                  </a:lnTo>
                  <a:lnTo>
                    <a:pt x="13269" y="1589"/>
                  </a:lnTo>
                  <a:lnTo>
                    <a:pt x="13195" y="1536"/>
                  </a:lnTo>
                  <a:lnTo>
                    <a:pt x="13115" y="1487"/>
                  </a:lnTo>
                  <a:lnTo>
                    <a:pt x="12966" y="1381"/>
                  </a:lnTo>
                  <a:lnTo>
                    <a:pt x="12830" y="1271"/>
                  </a:lnTo>
                  <a:lnTo>
                    <a:pt x="12688" y="1165"/>
                  </a:lnTo>
                  <a:lnTo>
                    <a:pt x="12552" y="1055"/>
                  </a:lnTo>
                  <a:lnTo>
                    <a:pt x="12403" y="946"/>
                  </a:lnTo>
                  <a:lnTo>
                    <a:pt x="12230" y="836"/>
                  </a:lnTo>
                  <a:lnTo>
                    <a:pt x="12044" y="723"/>
                  </a:lnTo>
                  <a:lnTo>
                    <a:pt x="11939" y="670"/>
                  </a:lnTo>
                  <a:lnTo>
                    <a:pt x="11834" y="620"/>
                  </a:lnTo>
                  <a:lnTo>
                    <a:pt x="11710" y="564"/>
                  </a:lnTo>
                  <a:lnTo>
                    <a:pt x="11586" y="511"/>
                  </a:lnTo>
                  <a:lnTo>
                    <a:pt x="11450" y="458"/>
                  </a:lnTo>
                  <a:lnTo>
                    <a:pt x="11301" y="405"/>
                  </a:lnTo>
                  <a:lnTo>
                    <a:pt x="11196" y="397"/>
                  </a:lnTo>
                  <a:lnTo>
                    <a:pt x="11097" y="382"/>
                  </a:lnTo>
                  <a:lnTo>
                    <a:pt x="10979" y="363"/>
                  </a:lnTo>
                  <a:lnTo>
                    <a:pt x="10856" y="337"/>
                  </a:lnTo>
                  <a:lnTo>
                    <a:pt x="10596" y="272"/>
                  </a:lnTo>
                  <a:lnTo>
                    <a:pt x="10305" y="200"/>
                  </a:lnTo>
                  <a:lnTo>
                    <a:pt x="10150" y="159"/>
                  </a:lnTo>
                  <a:lnTo>
                    <a:pt x="9989" y="125"/>
                  </a:lnTo>
                  <a:lnTo>
                    <a:pt x="9655" y="64"/>
                  </a:lnTo>
                  <a:lnTo>
                    <a:pt x="9476" y="38"/>
                  </a:lnTo>
                  <a:lnTo>
                    <a:pt x="9290" y="15"/>
                  </a:lnTo>
                  <a:lnTo>
                    <a:pt x="9092" y="4"/>
                  </a:lnTo>
                  <a:lnTo>
                    <a:pt x="8900" y="0"/>
                  </a:lnTo>
                  <a:lnTo>
                    <a:pt x="8696" y="8"/>
                  </a:lnTo>
                  <a:lnTo>
                    <a:pt x="8485" y="23"/>
                  </a:lnTo>
                  <a:lnTo>
                    <a:pt x="8275" y="53"/>
                  </a:lnTo>
                  <a:lnTo>
                    <a:pt x="8052" y="91"/>
                  </a:lnTo>
                  <a:lnTo>
                    <a:pt x="7829" y="144"/>
                  </a:lnTo>
                  <a:lnTo>
                    <a:pt x="7594" y="216"/>
                  </a:lnTo>
                  <a:lnTo>
                    <a:pt x="7359" y="299"/>
                  </a:lnTo>
                  <a:lnTo>
                    <a:pt x="7117" y="401"/>
                  </a:lnTo>
                  <a:lnTo>
                    <a:pt x="6870" y="522"/>
                  </a:lnTo>
                  <a:lnTo>
                    <a:pt x="6622" y="662"/>
                  </a:lnTo>
                  <a:lnTo>
                    <a:pt x="6362" y="825"/>
                  </a:lnTo>
                  <a:lnTo>
                    <a:pt x="6096" y="1006"/>
                  </a:lnTo>
                  <a:lnTo>
                    <a:pt x="5830" y="1214"/>
                  </a:lnTo>
                  <a:lnTo>
                    <a:pt x="5564" y="1445"/>
                  </a:lnTo>
                  <a:lnTo>
                    <a:pt x="5286" y="1698"/>
                  </a:lnTo>
                  <a:lnTo>
                    <a:pt x="5001" y="1978"/>
                  </a:lnTo>
                  <a:lnTo>
                    <a:pt x="4196" y="2765"/>
                  </a:lnTo>
                  <a:lnTo>
                    <a:pt x="3794" y="3155"/>
                  </a:lnTo>
                  <a:lnTo>
                    <a:pt x="3385" y="3548"/>
                  </a:lnTo>
                  <a:lnTo>
                    <a:pt x="3187" y="3741"/>
                  </a:lnTo>
                  <a:lnTo>
                    <a:pt x="2983" y="3942"/>
                  </a:lnTo>
                  <a:lnTo>
                    <a:pt x="2791" y="4138"/>
                  </a:lnTo>
                  <a:lnTo>
                    <a:pt x="2599" y="4339"/>
                  </a:lnTo>
                  <a:lnTo>
                    <a:pt x="2408" y="4547"/>
                  </a:lnTo>
                  <a:lnTo>
                    <a:pt x="2222" y="4751"/>
                  </a:lnTo>
                  <a:lnTo>
                    <a:pt x="2036" y="4959"/>
                  </a:lnTo>
                  <a:lnTo>
                    <a:pt x="1863" y="5171"/>
                  </a:lnTo>
                  <a:lnTo>
                    <a:pt x="1690" y="5387"/>
                  </a:lnTo>
                  <a:lnTo>
                    <a:pt x="1516" y="5606"/>
                  </a:lnTo>
                  <a:lnTo>
                    <a:pt x="1355" y="5829"/>
                  </a:lnTo>
                  <a:lnTo>
                    <a:pt x="1058" y="6283"/>
                  </a:lnTo>
                  <a:lnTo>
                    <a:pt x="916" y="6522"/>
                  </a:lnTo>
                  <a:lnTo>
                    <a:pt x="792" y="6764"/>
                  </a:lnTo>
                  <a:lnTo>
                    <a:pt x="668" y="7013"/>
                  </a:lnTo>
                  <a:lnTo>
                    <a:pt x="551" y="7263"/>
                  </a:lnTo>
                  <a:lnTo>
                    <a:pt x="446" y="7520"/>
                  </a:lnTo>
                  <a:lnTo>
                    <a:pt x="353" y="7785"/>
                  </a:lnTo>
                  <a:lnTo>
                    <a:pt x="266" y="8057"/>
                  </a:lnTo>
                  <a:lnTo>
                    <a:pt x="186" y="8337"/>
                  </a:lnTo>
                  <a:lnTo>
                    <a:pt x="130" y="8621"/>
                  </a:lnTo>
                  <a:lnTo>
                    <a:pt x="80" y="8916"/>
                  </a:lnTo>
                  <a:lnTo>
                    <a:pt x="37" y="9215"/>
                  </a:lnTo>
                  <a:lnTo>
                    <a:pt x="12" y="9431"/>
                  </a:lnTo>
                  <a:lnTo>
                    <a:pt x="0" y="9650"/>
                  </a:lnTo>
                  <a:lnTo>
                    <a:pt x="0" y="9873"/>
                  </a:lnTo>
                  <a:lnTo>
                    <a:pt x="6" y="10108"/>
                  </a:lnTo>
                  <a:lnTo>
                    <a:pt x="25" y="10342"/>
                  </a:lnTo>
                  <a:lnTo>
                    <a:pt x="56" y="10581"/>
                  </a:lnTo>
                  <a:lnTo>
                    <a:pt x="87" y="10830"/>
                  </a:lnTo>
                  <a:lnTo>
                    <a:pt x="130" y="11080"/>
                  </a:lnTo>
                  <a:lnTo>
                    <a:pt x="179" y="11333"/>
                  </a:lnTo>
                  <a:lnTo>
                    <a:pt x="241" y="11587"/>
                  </a:lnTo>
                  <a:lnTo>
                    <a:pt x="309" y="11840"/>
                  </a:lnTo>
                  <a:lnTo>
                    <a:pt x="384" y="12098"/>
                  </a:lnTo>
                  <a:lnTo>
                    <a:pt x="464" y="12359"/>
                  </a:lnTo>
                  <a:lnTo>
                    <a:pt x="551" y="12616"/>
                  </a:lnTo>
                  <a:lnTo>
                    <a:pt x="644" y="12877"/>
                  </a:lnTo>
                  <a:lnTo>
                    <a:pt x="743" y="13134"/>
                  </a:lnTo>
                  <a:lnTo>
                    <a:pt x="953" y="13641"/>
                  </a:lnTo>
                  <a:lnTo>
                    <a:pt x="1065" y="13894"/>
                  </a:lnTo>
                  <a:lnTo>
                    <a:pt x="1182" y="14140"/>
                  </a:lnTo>
                  <a:lnTo>
                    <a:pt x="1306" y="14386"/>
                  </a:lnTo>
                  <a:lnTo>
                    <a:pt x="1430" y="14621"/>
                  </a:lnTo>
                  <a:lnTo>
                    <a:pt x="1553" y="14859"/>
                  </a:lnTo>
                  <a:lnTo>
                    <a:pt x="1683" y="15086"/>
                  </a:lnTo>
                  <a:lnTo>
                    <a:pt x="1813" y="15309"/>
                  </a:lnTo>
                  <a:lnTo>
                    <a:pt x="1943" y="15525"/>
                  </a:lnTo>
                  <a:lnTo>
                    <a:pt x="2080" y="15733"/>
                  </a:lnTo>
                  <a:lnTo>
                    <a:pt x="2216" y="15933"/>
                  </a:lnTo>
                  <a:lnTo>
                    <a:pt x="2352" y="16122"/>
                  </a:lnTo>
                  <a:lnTo>
                    <a:pt x="2488" y="16304"/>
                  </a:lnTo>
                  <a:lnTo>
                    <a:pt x="2624" y="16482"/>
                  </a:lnTo>
                  <a:lnTo>
                    <a:pt x="2760" y="16644"/>
                  </a:lnTo>
                  <a:lnTo>
                    <a:pt x="2946" y="16853"/>
                  </a:lnTo>
                  <a:lnTo>
                    <a:pt x="3138" y="17072"/>
                  </a:lnTo>
                  <a:lnTo>
                    <a:pt x="3336" y="17284"/>
                  </a:lnTo>
                  <a:lnTo>
                    <a:pt x="3540" y="17503"/>
                  </a:lnTo>
                  <a:lnTo>
                    <a:pt x="3751" y="17723"/>
                  </a:lnTo>
                  <a:lnTo>
                    <a:pt x="4196" y="18154"/>
                  </a:lnTo>
                  <a:lnTo>
                    <a:pt x="4431" y="18366"/>
                  </a:lnTo>
                  <a:lnTo>
                    <a:pt x="4673" y="18581"/>
                  </a:lnTo>
                  <a:lnTo>
                    <a:pt x="4908" y="18789"/>
                  </a:lnTo>
                  <a:lnTo>
                    <a:pt x="5162" y="18997"/>
                  </a:lnTo>
                  <a:lnTo>
                    <a:pt x="5669" y="19398"/>
                  </a:lnTo>
                  <a:lnTo>
                    <a:pt x="5935" y="19591"/>
                  </a:lnTo>
                  <a:lnTo>
                    <a:pt x="6480" y="19962"/>
                  </a:lnTo>
                  <a:lnTo>
                    <a:pt x="6759" y="20136"/>
                  </a:lnTo>
                  <a:lnTo>
                    <a:pt x="7043" y="20302"/>
                  </a:lnTo>
                  <a:lnTo>
                    <a:pt x="7322" y="20465"/>
                  </a:lnTo>
                  <a:lnTo>
                    <a:pt x="7613" y="20616"/>
                  </a:lnTo>
                  <a:lnTo>
                    <a:pt x="7910" y="20760"/>
                  </a:lnTo>
                  <a:lnTo>
                    <a:pt x="8207" y="20893"/>
                  </a:lnTo>
                  <a:lnTo>
                    <a:pt x="8510" y="21017"/>
                  </a:lnTo>
                  <a:lnTo>
                    <a:pt x="8813" y="21135"/>
                  </a:lnTo>
                  <a:lnTo>
                    <a:pt x="9117" y="21237"/>
                  </a:lnTo>
                  <a:lnTo>
                    <a:pt x="9432" y="21331"/>
                  </a:lnTo>
                  <a:lnTo>
                    <a:pt x="9748" y="21407"/>
                  </a:lnTo>
                  <a:lnTo>
                    <a:pt x="10057" y="21475"/>
                  </a:lnTo>
                  <a:lnTo>
                    <a:pt x="10373" y="21528"/>
                  </a:lnTo>
                  <a:lnTo>
                    <a:pt x="10695" y="21566"/>
                  </a:lnTo>
                  <a:lnTo>
                    <a:pt x="11010" y="21589"/>
                  </a:lnTo>
                  <a:lnTo>
                    <a:pt x="11332" y="21596"/>
                  </a:lnTo>
                  <a:lnTo>
                    <a:pt x="11673" y="21600"/>
                  </a:lnTo>
                  <a:lnTo>
                    <a:pt x="12001" y="21592"/>
                  </a:lnTo>
                  <a:lnTo>
                    <a:pt x="12329" y="21577"/>
                  </a:lnTo>
                  <a:lnTo>
                    <a:pt x="12657" y="21555"/>
                  </a:lnTo>
                  <a:lnTo>
                    <a:pt x="12972" y="21528"/>
                  </a:lnTo>
                  <a:lnTo>
                    <a:pt x="13300" y="21490"/>
                  </a:lnTo>
                  <a:lnTo>
                    <a:pt x="13616" y="21441"/>
                  </a:lnTo>
                  <a:lnTo>
                    <a:pt x="13926" y="21388"/>
                  </a:lnTo>
                  <a:lnTo>
                    <a:pt x="14235" y="21331"/>
                  </a:lnTo>
                  <a:lnTo>
                    <a:pt x="14538" y="21260"/>
                  </a:lnTo>
                  <a:lnTo>
                    <a:pt x="14835" y="21184"/>
                  </a:lnTo>
                  <a:lnTo>
                    <a:pt x="15132" y="21104"/>
                  </a:lnTo>
                  <a:lnTo>
                    <a:pt x="15714" y="20923"/>
                  </a:lnTo>
                  <a:lnTo>
                    <a:pt x="15999" y="20821"/>
                  </a:lnTo>
                  <a:lnTo>
                    <a:pt x="16277" y="20711"/>
                  </a:lnTo>
                  <a:lnTo>
                    <a:pt x="16543" y="20594"/>
                  </a:lnTo>
                  <a:lnTo>
                    <a:pt x="16816" y="20473"/>
                  </a:lnTo>
                  <a:lnTo>
                    <a:pt x="17082" y="20348"/>
                  </a:lnTo>
                  <a:lnTo>
                    <a:pt x="17348" y="20219"/>
                  </a:lnTo>
                  <a:lnTo>
                    <a:pt x="17596" y="20079"/>
                  </a:lnTo>
                  <a:lnTo>
                    <a:pt x="17849" y="19936"/>
                  </a:lnTo>
                  <a:lnTo>
                    <a:pt x="18097" y="19784"/>
                  </a:lnTo>
                  <a:lnTo>
                    <a:pt x="18332" y="19629"/>
                  </a:lnTo>
                  <a:lnTo>
                    <a:pt x="18567" y="19470"/>
                  </a:lnTo>
                  <a:lnTo>
                    <a:pt x="18796" y="19308"/>
                  </a:lnTo>
                  <a:lnTo>
                    <a:pt x="19019" y="19137"/>
                  </a:lnTo>
                  <a:lnTo>
                    <a:pt x="19236" y="18963"/>
                  </a:lnTo>
                  <a:lnTo>
                    <a:pt x="19452" y="18782"/>
                  </a:lnTo>
                  <a:lnTo>
                    <a:pt x="19657" y="18600"/>
                  </a:lnTo>
                  <a:lnTo>
                    <a:pt x="19861" y="18411"/>
                  </a:lnTo>
                  <a:lnTo>
                    <a:pt x="20053" y="18218"/>
                  </a:lnTo>
                  <a:lnTo>
                    <a:pt x="20115" y="18139"/>
                  </a:lnTo>
                  <a:lnTo>
                    <a:pt x="20183" y="18055"/>
                  </a:lnTo>
                  <a:lnTo>
                    <a:pt x="20238" y="17968"/>
                  </a:lnTo>
                  <a:lnTo>
                    <a:pt x="20294" y="17885"/>
                  </a:lnTo>
                  <a:lnTo>
                    <a:pt x="20381" y="17711"/>
                  </a:lnTo>
                  <a:lnTo>
                    <a:pt x="20418" y="17624"/>
                  </a:lnTo>
                  <a:lnTo>
                    <a:pt x="20455" y="17533"/>
                  </a:lnTo>
                  <a:lnTo>
                    <a:pt x="20505" y="17352"/>
                  </a:lnTo>
                  <a:lnTo>
                    <a:pt x="20517" y="17257"/>
                  </a:lnTo>
                  <a:lnTo>
                    <a:pt x="20535" y="17167"/>
                  </a:lnTo>
                  <a:lnTo>
                    <a:pt x="20548" y="16970"/>
                  </a:lnTo>
                  <a:lnTo>
                    <a:pt x="20548" y="16875"/>
                  </a:lnTo>
                  <a:lnTo>
                    <a:pt x="20542" y="16777"/>
                  </a:lnTo>
                  <a:lnTo>
                    <a:pt x="20535" y="16675"/>
                  </a:lnTo>
                  <a:lnTo>
                    <a:pt x="20511" y="16470"/>
                  </a:lnTo>
                  <a:lnTo>
                    <a:pt x="20492" y="16368"/>
                  </a:lnTo>
                  <a:lnTo>
                    <a:pt x="20443" y="16153"/>
                  </a:lnTo>
                  <a:lnTo>
                    <a:pt x="20375" y="15937"/>
                  </a:lnTo>
                  <a:lnTo>
                    <a:pt x="20300" y="15710"/>
                  </a:lnTo>
                  <a:lnTo>
                    <a:pt x="20201" y="15483"/>
                  </a:lnTo>
                  <a:lnTo>
                    <a:pt x="20096" y="15249"/>
                  </a:lnTo>
                  <a:lnTo>
                    <a:pt x="19978" y="15003"/>
                  </a:lnTo>
                  <a:lnTo>
                    <a:pt x="19935" y="14927"/>
                  </a:lnTo>
                  <a:lnTo>
                    <a:pt x="19904" y="14848"/>
                  </a:lnTo>
                  <a:lnTo>
                    <a:pt x="19873" y="14764"/>
                  </a:lnTo>
                  <a:lnTo>
                    <a:pt x="19848" y="14689"/>
                  </a:lnTo>
                  <a:lnTo>
                    <a:pt x="19799" y="14522"/>
                  </a:lnTo>
                  <a:lnTo>
                    <a:pt x="19768" y="14356"/>
                  </a:lnTo>
                  <a:lnTo>
                    <a:pt x="19737" y="14186"/>
                  </a:lnTo>
                  <a:lnTo>
                    <a:pt x="19700" y="14019"/>
                  </a:lnTo>
                  <a:lnTo>
                    <a:pt x="19675" y="13932"/>
                  </a:lnTo>
                  <a:lnTo>
                    <a:pt x="19657" y="13849"/>
                  </a:lnTo>
                  <a:lnTo>
                    <a:pt x="19632" y="13762"/>
                  </a:lnTo>
                  <a:lnTo>
                    <a:pt x="19601" y="13679"/>
                  </a:lnTo>
                  <a:lnTo>
                    <a:pt x="19570" y="13622"/>
                  </a:lnTo>
                  <a:lnTo>
                    <a:pt x="19527" y="13577"/>
                  </a:lnTo>
                  <a:lnTo>
                    <a:pt x="19490" y="13527"/>
                  </a:lnTo>
                  <a:lnTo>
                    <a:pt x="19273" y="13319"/>
                  </a:lnTo>
                  <a:lnTo>
                    <a:pt x="19223" y="13278"/>
                  </a:lnTo>
                  <a:lnTo>
                    <a:pt x="19186" y="13236"/>
                  </a:lnTo>
                  <a:lnTo>
                    <a:pt x="19149" y="13191"/>
                  </a:lnTo>
                  <a:lnTo>
                    <a:pt x="19118" y="13149"/>
                  </a:lnTo>
                  <a:lnTo>
                    <a:pt x="19081" y="13096"/>
                  </a:lnTo>
                  <a:lnTo>
                    <a:pt x="19056" y="13047"/>
                  </a:lnTo>
                  <a:lnTo>
                    <a:pt x="19032" y="12990"/>
                  </a:lnTo>
                  <a:lnTo>
                    <a:pt x="19019" y="12930"/>
                  </a:lnTo>
                  <a:lnTo>
                    <a:pt x="18920" y="12680"/>
                  </a:lnTo>
                  <a:lnTo>
                    <a:pt x="18895" y="12563"/>
                  </a:lnTo>
                  <a:lnTo>
                    <a:pt x="18871" y="12442"/>
                  </a:lnTo>
                  <a:lnTo>
                    <a:pt x="18858" y="12321"/>
                  </a:lnTo>
                  <a:lnTo>
                    <a:pt x="18852" y="12200"/>
                  </a:lnTo>
                  <a:lnTo>
                    <a:pt x="18852" y="11961"/>
                  </a:lnTo>
                  <a:lnTo>
                    <a:pt x="18864" y="11727"/>
                  </a:lnTo>
                  <a:lnTo>
                    <a:pt x="18871" y="11492"/>
                  </a:lnTo>
                  <a:lnTo>
                    <a:pt x="18871" y="11254"/>
                  </a:lnTo>
                  <a:lnTo>
                    <a:pt x="18846" y="11019"/>
                  </a:lnTo>
                  <a:lnTo>
                    <a:pt x="18809" y="10887"/>
                  </a:lnTo>
                  <a:lnTo>
                    <a:pt x="18765" y="10755"/>
                  </a:lnTo>
                  <a:lnTo>
                    <a:pt x="18722" y="10618"/>
                  </a:lnTo>
                  <a:lnTo>
                    <a:pt x="18673" y="10482"/>
                  </a:lnTo>
                  <a:lnTo>
                    <a:pt x="18462" y="9930"/>
                  </a:lnTo>
                  <a:lnTo>
                    <a:pt x="18419" y="9794"/>
                  </a:lnTo>
                  <a:lnTo>
                    <a:pt x="18382" y="9654"/>
                  </a:lnTo>
                  <a:lnTo>
                    <a:pt x="18338" y="9518"/>
                  </a:lnTo>
                  <a:lnTo>
                    <a:pt x="18307" y="9385"/>
                  </a:lnTo>
                  <a:lnTo>
                    <a:pt x="18289" y="9253"/>
                  </a:lnTo>
                  <a:lnTo>
                    <a:pt x="18283" y="9120"/>
                  </a:lnTo>
                  <a:lnTo>
                    <a:pt x="18283" y="8992"/>
                  </a:lnTo>
                  <a:lnTo>
                    <a:pt x="18295" y="8867"/>
                  </a:lnTo>
                  <a:close/>
                </a:path>
              </a:pathLst>
            </a:custGeom>
            <a:solidFill>
              <a:srgbClr val="782E0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8439" y="84576"/>
              <a:ext cx="255516" cy="414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52" y="8535"/>
                  </a:moveTo>
                  <a:lnTo>
                    <a:pt x="18179" y="8410"/>
                  </a:lnTo>
                  <a:lnTo>
                    <a:pt x="18212" y="8285"/>
                  </a:lnTo>
                  <a:lnTo>
                    <a:pt x="18264" y="8156"/>
                  </a:lnTo>
                  <a:lnTo>
                    <a:pt x="18337" y="8023"/>
                  </a:lnTo>
                  <a:lnTo>
                    <a:pt x="18416" y="7890"/>
                  </a:lnTo>
                  <a:lnTo>
                    <a:pt x="18613" y="7624"/>
                  </a:lnTo>
                  <a:lnTo>
                    <a:pt x="18731" y="7484"/>
                  </a:lnTo>
                  <a:lnTo>
                    <a:pt x="18856" y="7343"/>
                  </a:lnTo>
                  <a:lnTo>
                    <a:pt x="19133" y="7062"/>
                  </a:lnTo>
                  <a:lnTo>
                    <a:pt x="19271" y="6917"/>
                  </a:lnTo>
                  <a:lnTo>
                    <a:pt x="19574" y="6628"/>
                  </a:lnTo>
                  <a:lnTo>
                    <a:pt x="19889" y="6339"/>
                  </a:lnTo>
                  <a:lnTo>
                    <a:pt x="20508" y="5753"/>
                  </a:lnTo>
                  <a:lnTo>
                    <a:pt x="20653" y="5605"/>
                  </a:lnTo>
                  <a:lnTo>
                    <a:pt x="20791" y="5457"/>
                  </a:lnTo>
                  <a:lnTo>
                    <a:pt x="20922" y="5312"/>
                  </a:lnTo>
                  <a:lnTo>
                    <a:pt x="21047" y="5168"/>
                  </a:lnTo>
                  <a:lnTo>
                    <a:pt x="21159" y="5027"/>
                  </a:lnTo>
                  <a:lnTo>
                    <a:pt x="21264" y="4882"/>
                  </a:lnTo>
                  <a:lnTo>
                    <a:pt x="21357" y="4742"/>
                  </a:lnTo>
                  <a:lnTo>
                    <a:pt x="21436" y="4605"/>
                  </a:lnTo>
                  <a:lnTo>
                    <a:pt x="21501" y="4465"/>
                  </a:lnTo>
                  <a:lnTo>
                    <a:pt x="21547" y="4328"/>
                  </a:lnTo>
                  <a:lnTo>
                    <a:pt x="21580" y="4195"/>
                  </a:lnTo>
                  <a:lnTo>
                    <a:pt x="21600" y="4058"/>
                  </a:lnTo>
                  <a:lnTo>
                    <a:pt x="21593" y="3949"/>
                  </a:lnTo>
                  <a:lnTo>
                    <a:pt x="21574" y="3828"/>
                  </a:lnTo>
                  <a:lnTo>
                    <a:pt x="21547" y="3703"/>
                  </a:lnTo>
                  <a:lnTo>
                    <a:pt x="21514" y="3574"/>
                  </a:lnTo>
                  <a:lnTo>
                    <a:pt x="21462" y="3445"/>
                  </a:lnTo>
                  <a:lnTo>
                    <a:pt x="21416" y="3320"/>
                  </a:lnTo>
                  <a:lnTo>
                    <a:pt x="21363" y="3195"/>
                  </a:lnTo>
                  <a:lnTo>
                    <a:pt x="21304" y="3074"/>
                  </a:lnTo>
                  <a:lnTo>
                    <a:pt x="21245" y="2965"/>
                  </a:lnTo>
                  <a:lnTo>
                    <a:pt x="21192" y="2863"/>
                  </a:lnTo>
                  <a:lnTo>
                    <a:pt x="21126" y="2785"/>
                  </a:lnTo>
                  <a:lnTo>
                    <a:pt x="21074" y="2715"/>
                  </a:lnTo>
                  <a:lnTo>
                    <a:pt x="21047" y="2687"/>
                  </a:lnTo>
                  <a:lnTo>
                    <a:pt x="21028" y="2668"/>
                  </a:lnTo>
                  <a:lnTo>
                    <a:pt x="20995" y="2652"/>
                  </a:lnTo>
                  <a:lnTo>
                    <a:pt x="20975" y="2644"/>
                  </a:lnTo>
                  <a:lnTo>
                    <a:pt x="20955" y="2640"/>
                  </a:lnTo>
                  <a:lnTo>
                    <a:pt x="20935" y="2640"/>
                  </a:lnTo>
                  <a:lnTo>
                    <a:pt x="20916" y="2652"/>
                  </a:lnTo>
                  <a:lnTo>
                    <a:pt x="20903" y="2668"/>
                  </a:lnTo>
                  <a:lnTo>
                    <a:pt x="20791" y="2730"/>
                  </a:lnTo>
                  <a:lnTo>
                    <a:pt x="20587" y="2859"/>
                  </a:lnTo>
                  <a:lnTo>
                    <a:pt x="20449" y="2941"/>
                  </a:lnTo>
                  <a:lnTo>
                    <a:pt x="20284" y="3035"/>
                  </a:lnTo>
                  <a:lnTo>
                    <a:pt x="20100" y="3129"/>
                  </a:lnTo>
                  <a:lnTo>
                    <a:pt x="19883" y="3230"/>
                  </a:lnTo>
                  <a:lnTo>
                    <a:pt x="19771" y="3277"/>
                  </a:lnTo>
                  <a:lnTo>
                    <a:pt x="19646" y="3332"/>
                  </a:lnTo>
                  <a:lnTo>
                    <a:pt x="19383" y="3426"/>
                  </a:lnTo>
                  <a:lnTo>
                    <a:pt x="19238" y="3476"/>
                  </a:lnTo>
                  <a:lnTo>
                    <a:pt x="19093" y="3519"/>
                  </a:lnTo>
                  <a:lnTo>
                    <a:pt x="18935" y="3562"/>
                  </a:lnTo>
                  <a:lnTo>
                    <a:pt x="18777" y="3609"/>
                  </a:lnTo>
                  <a:lnTo>
                    <a:pt x="18606" y="3648"/>
                  </a:lnTo>
                  <a:lnTo>
                    <a:pt x="18435" y="3683"/>
                  </a:lnTo>
                  <a:lnTo>
                    <a:pt x="18067" y="3746"/>
                  </a:lnTo>
                  <a:lnTo>
                    <a:pt x="17870" y="3773"/>
                  </a:lnTo>
                  <a:lnTo>
                    <a:pt x="17666" y="3793"/>
                  </a:lnTo>
                  <a:lnTo>
                    <a:pt x="17455" y="3812"/>
                  </a:lnTo>
                  <a:lnTo>
                    <a:pt x="17244" y="3824"/>
                  </a:lnTo>
                  <a:lnTo>
                    <a:pt x="17106" y="3812"/>
                  </a:lnTo>
                  <a:lnTo>
                    <a:pt x="16975" y="3797"/>
                  </a:lnTo>
                  <a:lnTo>
                    <a:pt x="16850" y="3777"/>
                  </a:lnTo>
                  <a:lnTo>
                    <a:pt x="16731" y="3754"/>
                  </a:lnTo>
                  <a:lnTo>
                    <a:pt x="16508" y="3691"/>
                  </a:lnTo>
                  <a:lnTo>
                    <a:pt x="16396" y="3652"/>
                  </a:lnTo>
                  <a:lnTo>
                    <a:pt x="16297" y="3613"/>
                  </a:lnTo>
                  <a:lnTo>
                    <a:pt x="16192" y="3566"/>
                  </a:lnTo>
                  <a:lnTo>
                    <a:pt x="16093" y="3519"/>
                  </a:lnTo>
                  <a:lnTo>
                    <a:pt x="15915" y="3414"/>
                  </a:lnTo>
                  <a:lnTo>
                    <a:pt x="15830" y="3355"/>
                  </a:lnTo>
                  <a:lnTo>
                    <a:pt x="15744" y="3293"/>
                  </a:lnTo>
                  <a:lnTo>
                    <a:pt x="15672" y="3234"/>
                  </a:lnTo>
                  <a:lnTo>
                    <a:pt x="15586" y="3168"/>
                  </a:lnTo>
                  <a:lnTo>
                    <a:pt x="15514" y="3097"/>
                  </a:lnTo>
                  <a:lnTo>
                    <a:pt x="15442" y="3031"/>
                  </a:lnTo>
                  <a:lnTo>
                    <a:pt x="15369" y="2957"/>
                  </a:lnTo>
                  <a:lnTo>
                    <a:pt x="15297" y="2887"/>
                  </a:lnTo>
                  <a:lnTo>
                    <a:pt x="15172" y="2730"/>
                  </a:lnTo>
                  <a:lnTo>
                    <a:pt x="15047" y="2570"/>
                  </a:lnTo>
                  <a:lnTo>
                    <a:pt x="14804" y="2246"/>
                  </a:lnTo>
                  <a:lnTo>
                    <a:pt x="14573" y="1918"/>
                  </a:lnTo>
                  <a:lnTo>
                    <a:pt x="14415" y="1875"/>
                  </a:lnTo>
                  <a:lnTo>
                    <a:pt x="14126" y="1781"/>
                  </a:lnTo>
                  <a:lnTo>
                    <a:pt x="14001" y="1738"/>
                  </a:lnTo>
                  <a:lnTo>
                    <a:pt x="13876" y="1687"/>
                  </a:lnTo>
                  <a:lnTo>
                    <a:pt x="13764" y="1641"/>
                  </a:lnTo>
                  <a:lnTo>
                    <a:pt x="13659" y="1598"/>
                  </a:lnTo>
                  <a:lnTo>
                    <a:pt x="13553" y="1547"/>
                  </a:lnTo>
                  <a:lnTo>
                    <a:pt x="13369" y="1449"/>
                  </a:lnTo>
                  <a:lnTo>
                    <a:pt x="13198" y="1351"/>
                  </a:lnTo>
                  <a:lnTo>
                    <a:pt x="13040" y="1250"/>
                  </a:lnTo>
                  <a:lnTo>
                    <a:pt x="12586" y="945"/>
                  </a:lnTo>
                  <a:lnTo>
                    <a:pt x="12428" y="840"/>
                  </a:lnTo>
                  <a:lnTo>
                    <a:pt x="12257" y="742"/>
                  </a:lnTo>
                  <a:lnTo>
                    <a:pt x="12165" y="687"/>
                  </a:lnTo>
                  <a:lnTo>
                    <a:pt x="12067" y="637"/>
                  </a:lnTo>
                  <a:lnTo>
                    <a:pt x="11961" y="590"/>
                  </a:lnTo>
                  <a:lnTo>
                    <a:pt x="11863" y="535"/>
                  </a:lnTo>
                  <a:lnTo>
                    <a:pt x="11744" y="484"/>
                  </a:lnTo>
                  <a:lnTo>
                    <a:pt x="11619" y="430"/>
                  </a:lnTo>
                  <a:lnTo>
                    <a:pt x="11488" y="383"/>
                  </a:lnTo>
                  <a:lnTo>
                    <a:pt x="11343" y="332"/>
                  </a:lnTo>
                  <a:lnTo>
                    <a:pt x="11244" y="328"/>
                  </a:lnTo>
                  <a:lnTo>
                    <a:pt x="11126" y="316"/>
                  </a:lnTo>
                  <a:lnTo>
                    <a:pt x="11007" y="297"/>
                  </a:lnTo>
                  <a:lnTo>
                    <a:pt x="10882" y="270"/>
                  </a:lnTo>
                  <a:lnTo>
                    <a:pt x="10612" y="215"/>
                  </a:lnTo>
                  <a:lnTo>
                    <a:pt x="10316" y="156"/>
                  </a:lnTo>
                  <a:lnTo>
                    <a:pt x="10159" y="121"/>
                  </a:lnTo>
                  <a:lnTo>
                    <a:pt x="10001" y="90"/>
                  </a:lnTo>
                  <a:lnTo>
                    <a:pt x="9830" y="62"/>
                  </a:lnTo>
                  <a:lnTo>
                    <a:pt x="9658" y="39"/>
                  </a:lnTo>
                  <a:lnTo>
                    <a:pt x="9474" y="23"/>
                  </a:lnTo>
                  <a:lnTo>
                    <a:pt x="9283" y="8"/>
                  </a:lnTo>
                  <a:lnTo>
                    <a:pt x="9093" y="0"/>
                  </a:lnTo>
                  <a:lnTo>
                    <a:pt x="8902" y="0"/>
                  </a:lnTo>
                  <a:lnTo>
                    <a:pt x="8698" y="12"/>
                  </a:lnTo>
                  <a:lnTo>
                    <a:pt x="8487" y="31"/>
                  </a:lnTo>
                  <a:lnTo>
                    <a:pt x="8277" y="59"/>
                  </a:lnTo>
                  <a:lnTo>
                    <a:pt x="8060" y="102"/>
                  </a:lnTo>
                  <a:lnTo>
                    <a:pt x="7829" y="160"/>
                  </a:lnTo>
                  <a:lnTo>
                    <a:pt x="7606" y="227"/>
                  </a:lnTo>
                  <a:lnTo>
                    <a:pt x="7369" y="312"/>
                  </a:lnTo>
                  <a:lnTo>
                    <a:pt x="7132" y="410"/>
                  </a:lnTo>
                  <a:lnTo>
                    <a:pt x="6889" y="527"/>
                  </a:lnTo>
                  <a:lnTo>
                    <a:pt x="6639" y="664"/>
                  </a:lnTo>
                  <a:lnTo>
                    <a:pt x="6382" y="816"/>
                  </a:lnTo>
                  <a:lnTo>
                    <a:pt x="6125" y="992"/>
                  </a:lnTo>
                  <a:lnTo>
                    <a:pt x="5869" y="1191"/>
                  </a:lnTo>
                  <a:lnTo>
                    <a:pt x="5599" y="1406"/>
                  </a:lnTo>
                  <a:lnTo>
                    <a:pt x="5323" y="1652"/>
                  </a:lnTo>
                  <a:lnTo>
                    <a:pt x="5053" y="1918"/>
                  </a:lnTo>
                  <a:lnTo>
                    <a:pt x="4652" y="2305"/>
                  </a:lnTo>
                  <a:lnTo>
                    <a:pt x="4250" y="2687"/>
                  </a:lnTo>
                  <a:lnTo>
                    <a:pt x="3842" y="3070"/>
                  </a:lnTo>
                  <a:lnTo>
                    <a:pt x="3434" y="3457"/>
                  </a:lnTo>
                  <a:lnTo>
                    <a:pt x="3237" y="3648"/>
                  </a:lnTo>
                  <a:lnTo>
                    <a:pt x="3046" y="3840"/>
                  </a:lnTo>
                  <a:lnTo>
                    <a:pt x="2849" y="4039"/>
                  </a:lnTo>
                  <a:lnTo>
                    <a:pt x="2651" y="4234"/>
                  </a:lnTo>
                  <a:lnTo>
                    <a:pt x="2467" y="4433"/>
                  </a:lnTo>
                  <a:lnTo>
                    <a:pt x="2283" y="4640"/>
                  </a:lnTo>
                  <a:lnTo>
                    <a:pt x="2105" y="4843"/>
                  </a:lnTo>
                  <a:lnTo>
                    <a:pt x="1928" y="5054"/>
                  </a:lnTo>
                  <a:lnTo>
                    <a:pt x="1757" y="5265"/>
                  </a:lnTo>
                  <a:lnTo>
                    <a:pt x="1592" y="5480"/>
                  </a:lnTo>
                  <a:lnTo>
                    <a:pt x="1434" y="5699"/>
                  </a:lnTo>
                  <a:lnTo>
                    <a:pt x="1132" y="6152"/>
                  </a:lnTo>
                  <a:lnTo>
                    <a:pt x="993" y="6386"/>
                  </a:lnTo>
                  <a:lnTo>
                    <a:pt x="730" y="6871"/>
                  </a:lnTo>
                  <a:lnTo>
                    <a:pt x="618" y="7121"/>
                  </a:lnTo>
                  <a:lnTo>
                    <a:pt x="513" y="7378"/>
                  </a:lnTo>
                  <a:lnTo>
                    <a:pt x="408" y="7644"/>
                  </a:lnTo>
                  <a:lnTo>
                    <a:pt x="322" y="7913"/>
                  </a:lnTo>
                  <a:lnTo>
                    <a:pt x="243" y="8187"/>
                  </a:lnTo>
                  <a:lnTo>
                    <a:pt x="178" y="8472"/>
                  </a:lnTo>
                  <a:lnTo>
                    <a:pt x="112" y="8765"/>
                  </a:lnTo>
                  <a:lnTo>
                    <a:pt x="72" y="9070"/>
                  </a:lnTo>
                  <a:lnTo>
                    <a:pt x="39" y="9288"/>
                  </a:lnTo>
                  <a:lnTo>
                    <a:pt x="13" y="9519"/>
                  </a:lnTo>
                  <a:lnTo>
                    <a:pt x="0" y="9749"/>
                  </a:lnTo>
                  <a:lnTo>
                    <a:pt x="0" y="9988"/>
                  </a:lnTo>
                  <a:lnTo>
                    <a:pt x="7" y="10234"/>
                  </a:lnTo>
                  <a:lnTo>
                    <a:pt x="26" y="10476"/>
                  </a:lnTo>
                  <a:lnTo>
                    <a:pt x="53" y="10730"/>
                  </a:lnTo>
                  <a:lnTo>
                    <a:pt x="92" y="10984"/>
                  </a:lnTo>
                  <a:lnTo>
                    <a:pt x="138" y="11245"/>
                  </a:lnTo>
                  <a:lnTo>
                    <a:pt x="191" y="11503"/>
                  </a:lnTo>
                  <a:lnTo>
                    <a:pt x="250" y="11761"/>
                  </a:lnTo>
                  <a:lnTo>
                    <a:pt x="322" y="12023"/>
                  </a:lnTo>
                  <a:lnTo>
                    <a:pt x="401" y="12288"/>
                  </a:lnTo>
                  <a:lnTo>
                    <a:pt x="572" y="12812"/>
                  </a:lnTo>
                  <a:lnTo>
                    <a:pt x="671" y="13069"/>
                  </a:lnTo>
                  <a:lnTo>
                    <a:pt x="776" y="13327"/>
                  </a:lnTo>
                  <a:lnTo>
                    <a:pt x="875" y="13585"/>
                  </a:lnTo>
                  <a:lnTo>
                    <a:pt x="987" y="13839"/>
                  </a:lnTo>
                  <a:lnTo>
                    <a:pt x="1105" y="14089"/>
                  </a:lnTo>
                  <a:lnTo>
                    <a:pt x="1224" y="14335"/>
                  </a:lnTo>
                  <a:lnTo>
                    <a:pt x="1342" y="14577"/>
                  </a:lnTo>
                  <a:lnTo>
                    <a:pt x="1474" y="14811"/>
                  </a:lnTo>
                  <a:lnTo>
                    <a:pt x="1599" y="15042"/>
                  </a:lnTo>
                  <a:lnTo>
                    <a:pt x="1730" y="15265"/>
                  </a:lnTo>
                  <a:lnTo>
                    <a:pt x="1994" y="15694"/>
                  </a:lnTo>
                  <a:lnTo>
                    <a:pt x="2132" y="15893"/>
                  </a:lnTo>
                  <a:lnTo>
                    <a:pt x="2263" y="16085"/>
                  </a:lnTo>
                  <a:lnTo>
                    <a:pt x="2401" y="16272"/>
                  </a:lnTo>
                  <a:lnTo>
                    <a:pt x="2540" y="16444"/>
                  </a:lnTo>
                  <a:lnTo>
                    <a:pt x="2671" y="16608"/>
                  </a:lnTo>
                  <a:lnTo>
                    <a:pt x="2855" y="16823"/>
                  </a:lnTo>
                  <a:lnTo>
                    <a:pt x="3046" y="17038"/>
                  </a:lnTo>
                  <a:lnTo>
                    <a:pt x="3244" y="17257"/>
                  </a:lnTo>
                  <a:lnTo>
                    <a:pt x="3461" y="17471"/>
                  </a:lnTo>
                  <a:lnTo>
                    <a:pt x="3678" y="17690"/>
                  </a:lnTo>
                  <a:lnTo>
                    <a:pt x="3895" y="17905"/>
                  </a:lnTo>
                  <a:lnTo>
                    <a:pt x="4132" y="18124"/>
                  </a:lnTo>
                  <a:lnTo>
                    <a:pt x="4375" y="18339"/>
                  </a:lnTo>
                  <a:lnTo>
                    <a:pt x="4625" y="18553"/>
                  </a:lnTo>
                  <a:lnTo>
                    <a:pt x="4875" y="18760"/>
                  </a:lnTo>
                  <a:lnTo>
                    <a:pt x="5138" y="18971"/>
                  </a:lnTo>
                  <a:lnTo>
                    <a:pt x="5408" y="19174"/>
                  </a:lnTo>
                  <a:lnTo>
                    <a:pt x="5678" y="19370"/>
                  </a:lnTo>
                  <a:lnTo>
                    <a:pt x="5954" y="19565"/>
                  </a:lnTo>
                  <a:lnTo>
                    <a:pt x="6237" y="19756"/>
                  </a:lnTo>
                  <a:lnTo>
                    <a:pt x="6527" y="19936"/>
                  </a:lnTo>
                  <a:lnTo>
                    <a:pt x="6823" y="20112"/>
                  </a:lnTo>
                  <a:lnTo>
                    <a:pt x="7119" y="20284"/>
                  </a:lnTo>
                  <a:lnTo>
                    <a:pt x="7422" y="20444"/>
                  </a:lnTo>
                  <a:lnTo>
                    <a:pt x="7724" y="20600"/>
                  </a:lnTo>
                  <a:lnTo>
                    <a:pt x="8033" y="20745"/>
                  </a:lnTo>
                  <a:lnTo>
                    <a:pt x="8343" y="20877"/>
                  </a:lnTo>
                  <a:lnTo>
                    <a:pt x="8658" y="21006"/>
                  </a:lnTo>
                  <a:lnTo>
                    <a:pt x="8974" y="21116"/>
                  </a:lnTo>
                  <a:lnTo>
                    <a:pt x="9297" y="21221"/>
                  </a:lnTo>
                  <a:lnTo>
                    <a:pt x="9612" y="21315"/>
                  </a:lnTo>
                  <a:lnTo>
                    <a:pt x="9935" y="21393"/>
                  </a:lnTo>
                  <a:lnTo>
                    <a:pt x="10270" y="21463"/>
                  </a:lnTo>
                  <a:lnTo>
                    <a:pt x="10593" y="21518"/>
                  </a:lnTo>
                  <a:lnTo>
                    <a:pt x="10915" y="21561"/>
                  </a:lnTo>
                  <a:lnTo>
                    <a:pt x="11244" y="21584"/>
                  </a:lnTo>
                  <a:lnTo>
                    <a:pt x="11566" y="21596"/>
                  </a:lnTo>
                  <a:lnTo>
                    <a:pt x="11928" y="21600"/>
                  </a:lnTo>
                  <a:lnTo>
                    <a:pt x="12290" y="21592"/>
                  </a:lnTo>
                  <a:lnTo>
                    <a:pt x="12646" y="21577"/>
                  </a:lnTo>
                  <a:lnTo>
                    <a:pt x="12988" y="21553"/>
                  </a:lnTo>
                  <a:lnTo>
                    <a:pt x="13330" y="21522"/>
                  </a:lnTo>
                  <a:lnTo>
                    <a:pt x="13659" y="21483"/>
                  </a:lnTo>
                  <a:lnTo>
                    <a:pt x="13988" y="21440"/>
                  </a:lnTo>
                  <a:lnTo>
                    <a:pt x="14310" y="21381"/>
                  </a:lnTo>
                  <a:lnTo>
                    <a:pt x="14619" y="21323"/>
                  </a:lnTo>
                  <a:lnTo>
                    <a:pt x="14929" y="21252"/>
                  </a:lnTo>
                  <a:lnTo>
                    <a:pt x="15238" y="21178"/>
                  </a:lnTo>
                  <a:lnTo>
                    <a:pt x="15534" y="21096"/>
                  </a:lnTo>
                  <a:lnTo>
                    <a:pt x="15823" y="21010"/>
                  </a:lnTo>
                  <a:lnTo>
                    <a:pt x="16106" y="20913"/>
                  </a:lnTo>
                  <a:lnTo>
                    <a:pt x="16659" y="20702"/>
                  </a:lnTo>
                  <a:lnTo>
                    <a:pt x="16929" y="20584"/>
                  </a:lnTo>
                  <a:lnTo>
                    <a:pt x="17185" y="20463"/>
                  </a:lnTo>
                  <a:lnTo>
                    <a:pt x="17448" y="20338"/>
                  </a:lnTo>
                  <a:lnTo>
                    <a:pt x="17692" y="20206"/>
                  </a:lnTo>
                  <a:lnTo>
                    <a:pt x="17935" y="20065"/>
                  </a:lnTo>
                  <a:lnTo>
                    <a:pt x="18179" y="19920"/>
                  </a:lnTo>
                  <a:lnTo>
                    <a:pt x="18409" y="19772"/>
                  </a:lnTo>
                  <a:lnTo>
                    <a:pt x="18633" y="19620"/>
                  </a:lnTo>
                  <a:lnTo>
                    <a:pt x="18856" y="19460"/>
                  </a:lnTo>
                  <a:lnTo>
                    <a:pt x="19074" y="19295"/>
                  </a:lnTo>
                  <a:lnTo>
                    <a:pt x="19277" y="19128"/>
                  </a:lnTo>
                  <a:lnTo>
                    <a:pt x="19488" y="18952"/>
                  </a:lnTo>
                  <a:lnTo>
                    <a:pt x="19685" y="18772"/>
                  </a:lnTo>
                  <a:lnTo>
                    <a:pt x="19876" y="18592"/>
                  </a:lnTo>
                  <a:lnTo>
                    <a:pt x="20060" y="18405"/>
                  </a:lnTo>
                  <a:lnTo>
                    <a:pt x="20245" y="18214"/>
                  </a:lnTo>
                  <a:lnTo>
                    <a:pt x="20330" y="18049"/>
                  </a:lnTo>
                  <a:lnTo>
                    <a:pt x="20409" y="17889"/>
                  </a:lnTo>
                  <a:lnTo>
                    <a:pt x="20435" y="17807"/>
                  </a:lnTo>
                  <a:lnTo>
                    <a:pt x="20462" y="17733"/>
                  </a:lnTo>
                  <a:lnTo>
                    <a:pt x="20482" y="17651"/>
                  </a:lnTo>
                  <a:lnTo>
                    <a:pt x="20501" y="17573"/>
                  </a:lnTo>
                  <a:lnTo>
                    <a:pt x="20528" y="17417"/>
                  </a:lnTo>
                  <a:lnTo>
                    <a:pt x="20534" y="17335"/>
                  </a:lnTo>
                  <a:lnTo>
                    <a:pt x="20534" y="17175"/>
                  </a:lnTo>
                  <a:lnTo>
                    <a:pt x="20521" y="17010"/>
                  </a:lnTo>
                  <a:lnTo>
                    <a:pt x="20508" y="16928"/>
                  </a:lnTo>
                  <a:lnTo>
                    <a:pt x="20488" y="16846"/>
                  </a:lnTo>
                  <a:lnTo>
                    <a:pt x="20449" y="16675"/>
                  </a:lnTo>
                  <a:lnTo>
                    <a:pt x="20416" y="16585"/>
                  </a:lnTo>
                  <a:lnTo>
                    <a:pt x="20343" y="16409"/>
                  </a:lnTo>
                  <a:lnTo>
                    <a:pt x="20258" y="16218"/>
                  </a:lnTo>
                  <a:lnTo>
                    <a:pt x="20146" y="16026"/>
                  </a:lnTo>
                  <a:lnTo>
                    <a:pt x="20028" y="15823"/>
                  </a:lnTo>
                  <a:lnTo>
                    <a:pt x="19883" y="15608"/>
                  </a:lnTo>
                  <a:lnTo>
                    <a:pt x="19731" y="15390"/>
                  </a:lnTo>
                  <a:lnTo>
                    <a:pt x="19692" y="15347"/>
                  </a:lnTo>
                  <a:lnTo>
                    <a:pt x="19666" y="15307"/>
                  </a:lnTo>
                  <a:lnTo>
                    <a:pt x="19639" y="15272"/>
                  </a:lnTo>
                  <a:lnTo>
                    <a:pt x="19613" y="15229"/>
                  </a:lnTo>
                  <a:lnTo>
                    <a:pt x="19567" y="15147"/>
                  </a:lnTo>
                  <a:lnTo>
                    <a:pt x="19541" y="15061"/>
                  </a:lnTo>
                  <a:lnTo>
                    <a:pt x="19521" y="14979"/>
                  </a:lnTo>
                  <a:lnTo>
                    <a:pt x="19514" y="14890"/>
                  </a:lnTo>
                  <a:lnTo>
                    <a:pt x="19508" y="14808"/>
                  </a:lnTo>
                  <a:lnTo>
                    <a:pt x="19508" y="14714"/>
                  </a:lnTo>
                  <a:lnTo>
                    <a:pt x="19514" y="14538"/>
                  </a:lnTo>
                  <a:lnTo>
                    <a:pt x="19521" y="14351"/>
                  </a:lnTo>
                  <a:lnTo>
                    <a:pt x="19521" y="14265"/>
                  </a:lnTo>
                  <a:lnTo>
                    <a:pt x="19514" y="14171"/>
                  </a:lnTo>
                  <a:lnTo>
                    <a:pt x="19501" y="14081"/>
                  </a:lnTo>
                  <a:lnTo>
                    <a:pt x="19475" y="13995"/>
                  </a:lnTo>
                  <a:lnTo>
                    <a:pt x="19422" y="13925"/>
                  </a:lnTo>
                  <a:lnTo>
                    <a:pt x="19370" y="13870"/>
                  </a:lnTo>
                  <a:lnTo>
                    <a:pt x="19251" y="13776"/>
                  </a:lnTo>
                  <a:lnTo>
                    <a:pt x="19120" y="13706"/>
                  </a:lnTo>
                  <a:lnTo>
                    <a:pt x="18995" y="13644"/>
                  </a:lnTo>
                  <a:lnTo>
                    <a:pt x="18929" y="13612"/>
                  </a:lnTo>
                  <a:lnTo>
                    <a:pt x="18870" y="13577"/>
                  </a:lnTo>
                  <a:lnTo>
                    <a:pt x="18817" y="13542"/>
                  </a:lnTo>
                  <a:lnTo>
                    <a:pt x="18758" y="13495"/>
                  </a:lnTo>
                  <a:lnTo>
                    <a:pt x="18712" y="13448"/>
                  </a:lnTo>
                  <a:lnTo>
                    <a:pt x="18666" y="13394"/>
                  </a:lnTo>
                  <a:lnTo>
                    <a:pt x="18626" y="13323"/>
                  </a:lnTo>
                  <a:lnTo>
                    <a:pt x="18593" y="13245"/>
                  </a:lnTo>
                  <a:lnTo>
                    <a:pt x="18560" y="13163"/>
                  </a:lnTo>
                  <a:lnTo>
                    <a:pt x="18534" y="13081"/>
                  </a:lnTo>
                  <a:lnTo>
                    <a:pt x="18514" y="12999"/>
                  </a:lnTo>
                  <a:lnTo>
                    <a:pt x="18501" y="12917"/>
                  </a:lnTo>
                  <a:lnTo>
                    <a:pt x="18495" y="12839"/>
                  </a:lnTo>
                  <a:lnTo>
                    <a:pt x="18495" y="12683"/>
                  </a:lnTo>
                  <a:lnTo>
                    <a:pt x="18501" y="12605"/>
                  </a:lnTo>
                  <a:lnTo>
                    <a:pt x="18527" y="12456"/>
                  </a:lnTo>
                  <a:lnTo>
                    <a:pt x="18560" y="12308"/>
                  </a:lnTo>
                  <a:lnTo>
                    <a:pt x="18606" y="12163"/>
                  </a:lnTo>
                  <a:lnTo>
                    <a:pt x="18666" y="12019"/>
                  </a:lnTo>
                  <a:lnTo>
                    <a:pt x="18777" y="11737"/>
                  </a:lnTo>
                  <a:lnTo>
                    <a:pt x="18883" y="11456"/>
                  </a:lnTo>
                  <a:lnTo>
                    <a:pt x="18896" y="11386"/>
                  </a:lnTo>
                  <a:lnTo>
                    <a:pt x="18916" y="11316"/>
                  </a:lnTo>
                  <a:lnTo>
                    <a:pt x="18929" y="11245"/>
                  </a:lnTo>
                  <a:lnTo>
                    <a:pt x="18942" y="11105"/>
                  </a:lnTo>
                  <a:lnTo>
                    <a:pt x="18942" y="11030"/>
                  </a:lnTo>
                  <a:lnTo>
                    <a:pt x="18935" y="10964"/>
                  </a:lnTo>
                  <a:lnTo>
                    <a:pt x="18922" y="10890"/>
                  </a:lnTo>
                  <a:lnTo>
                    <a:pt x="18896" y="10745"/>
                  </a:lnTo>
                  <a:lnTo>
                    <a:pt x="18856" y="10601"/>
                  </a:lnTo>
                  <a:lnTo>
                    <a:pt x="18797" y="10452"/>
                  </a:lnTo>
                  <a:lnTo>
                    <a:pt x="18738" y="10300"/>
                  </a:lnTo>
                  <a:lnTo>
                    <a:pt x="18593" y="9995"/>
                  </a:lnTo>
                  <a:lnTo>
                    <a:pt x="18442" y="9687"/>
                  </a:lnTo>
                  <a:lnTo>
                    <a:pt x="18376" y="9534"/>
                  </a:lnTo>
                  <a:lnTo>
                    <a:pt x="18304" y="9382"/>
                  </a:lnTo>
                  <a:lnTo>
                    <a:pt x="18251" y="9234"/>
                  </a:lnTo>
                  <a:lnTo>
                    <a:pt x="18205" y="9085"/>
                  </a:lnTo>
                  <a:lnTo>
                    <a:pt x="18185" y="9011"/>
                  </a:lnTo>
                  <a:lnTo>
                    <a:pt x="18159" y="8945"/>
                  </a:lnTo>
                  <a:lnTo>
                    <a:pt x="18152" y="8870"/>
                  </a:lnTo>
                  <a:lnTo>
                    <a:pt x="18139" y="8804"/>
                  </a:lnTo>
                  <a:lnTo>
                    <a:pt x="18139" y="8667"/>
                  </a:lnTo>
                  <a:lnTo>
                    <a:pt x="18146" y="8597"/>
                  </a:lnTo>
                  <a:lnTo>
                    <a:pt x="18152" y="8535"/>
                  </a:lnTo>
                  <a:close/>
                </a:path>
              </a:pathLst>
            </a:custGeom>
            <a:solidFill>
              <a:srgbClr val="873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25024" y="90215"/>
              <a:ext cx="239711" cy="402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75" y="8181"/>
                  </a:moveTo>
                  <a:lnTo>
                    <a:pt x="18004" y="8064"/>
                  </a:lnTo>
                  <a:lnTo>
                    <a:pt x="18053" y="7947"/>
                  </a:lnTo>
                  <a:lnTo>
                    <a:pt x="18116" y="7826"/>
                  </a:lnTo>
                  <a:lnTo>
                    <a:pt x="18193" y="7705"/>
                  </a:lnTo>
                  <a:lnTo>
                    <a:pt x="18389" y="7454"/>
                  </a:lnTo>
                  <a:lnTo>
                    <a:pt x="18501" y="7329"/>
                  </a:lnTo>
                  <a:lnTo>
                    <a:pt x="18627" y="7200"/>
                  </a:lnTo>
                  <a:lnTo>
                    <a:pt x="18761" y="7071"/>
                  </a:lnTo>
                  <a:lnTo>
                    <a:pt x="18901" y="6942"/>
                  </a:lnTo>
                  <a:lnTo>
                    <a:pt x="19048" y="6816"/>
                  </a:lnTo>
                  <a:lnTo>
                    <a:pt x="19202" y="6687"/>
                  </a:lnTo>
                  <a:lnTo>
                    <a:pt x="20170" y="5888"/>
                  </a:lnTo>
                  <a:lnTo>
                    <a:pt x="20485" y="5625"/>
                  </a:lnTo>
                  <a:lnTo>
                    <a:pt x="20626" y="5492"/>
                  </a:lnTo>
                  <a:lnTo>
                    <a:pt x="20773" y="5359"/>
                  </a:lnTo>
                  <a:lnTo>
                    <a:pt x="20906" y="5225"/>
                  </a:lnTo>
                  <a:lnTo>
                    <a:pt x="21032" y="5092"/>
                  </a:lnTo>
                  <a:lnTo>
                    <a:pt x="21151" y="4963"/>
                  </a:lnTo>
                  <a:lnTo>
                    <a:pt x="21256" y="4830"/>
                  </a:lnTo>
                  <a:lnTo>
                    <a:pt x="21355" y="4700"/>
                  </a:lnTo>
                  <a:lnTo>
                    <a:pt x="21432" y="4571"/>
                  </a:lnTo>
                  <a:lnTo>
                    <a:pt x="21502" y="4446"/>
                  </a:lnTo>
                  <a:lnTo>
                    <a:pt x="21551" y="4317"/>
                  </a:lnTo>
                  <a:lnTo>
                    <a:pt x="21586" y="4192"/>
                  </a:lnTo>
                  <a:lnTo>
                    <a:pt x="21600" y="4062"/>
                  </a:lnTo>
                  <a:lnTo>
                    <a:pt x="21593" y="3953"/>
                  </a:lnTo>
                  <a:lnTo>
                    <a:pt x="21579" y="3844"/>
                  </a:lnTo>
                  <a:lnTo>
                    <a:pt x="21558" y="3727"/>
                  </a:lnTo>
                  <a:lnTo>
                    <a:pt x="21502" y="3485"/>
                  </a:lnTo>
                  <a:lnTo>
                    <a:pt x="21453" y="3364"/>
                  </a:lnTo>
                  <a:lnTo>
                    <a:pt x="21411" y="3255"/>
                  </a:lnTo>
                  <a:lnTo>
                    <a:pt x="21362" y="3142"/>
                  </a:lnTo>
                  <a:lnTo>
                    <a:pt x="21306" y="3041"/>
                  </a:lnTo>
                  <a:lnTo>
                    <a:pt x="21256" y="2952"/>
                  </a:lnTo>
                  <a:lnTo>
                    <a:pt x="21207" y="2875"/>
                  </a:lnTo>
                  <a:lnTo>
                    <a:pt x="21158" y="2811"/>
                  </a:lnTo>
                  <a:lnTo>
                    <a:pt x="21130" y="2782"/>
                  </a:lnTo>
                  <a:lnTo>
                    <a:pt x="21102" y="2762"/>
                  </a:lnTo>
                  <a:lnTo>
                    <a:pt x="21081" y="2742"/>
                  </a:lnTo>
                  <a:lnTo>
                    <a:pt x="21060" y="2730"/>
                  </a:lnTo>
                  <a:lnTo>
                    <a:pt x="21018" y="2722"/>
                  </a:lnTo>
                  <a:lnTo>
                    <a:pt x="20997" y="2726"/>
                  </a:lnTo>
                  <a:lnTo>
                    <a:pt x="20983" y="2734"/>
                  </a:lnTo>
                  <a:lnTo>
                    <a:pt x="20948" y="2738"/>
                  </a:lnTo>
                  <a:lnTo>
                    <a:pt x="20913" y="2746"/>
                  </a:lnTo>
                  <a:lnTo>
                    <a:pt x="20843" y="2770"/>
                  </a:lnTo>
                  <a:lnTo>
                    <a:pt x="20738" y="2819"/>
                  </a:lnTo>
                  <a:lnTo>
                    <a:pt x="20619" y="2871"/>
                  </a:lnTo>
                  <a:lnTo>
                    <a:pt x="20485" y="2936"/>
                  </a:lnTo>
                  <a:lnTo>
                    <a:pt x="20324" y="3016"/>
                  </a:lnTo>
                  <a:lnTo>
                    <a:pt x="20142" y="3097"/>
                  </a:lnTo>
                  <a:lnTo>
                    <a:pt x="19931" y="3182"/>
                  </a:lnTo>
                  <a:lnTo>
                    <a:pt x="19707" y="3271"/>
                  </a:lnTo>
                  <a:lnTo>
                    <a:pt x="19455" y="3352"/>
                  </a:lnTo>
                  <a:lnTo>
                    <a:pt x="19322" y="3396"/>
                  </a:lnTo>
                  <a:lnTo>
                    <a:pt x="19181" y="3436"/>
                  </a:lnTo>
                  <a:lnTo>
                    <a:pt x="19034" y="3473"/>
                  </a:lnTo>
                  <a:lnTo>
                    <a:pt x="18880" y="3509"/>
                  </a:lnTo>
                  <a:lnTo>
                    <a:pt x="18719" y="3550"/>
                  </a:lnTo>
                  <a:lnTo>
                    <a:pt x="18557" y="3578"/>
                  </a:lnTo>
                  <a:lnTo>
                    <a:pt x="18382" y="3610"/>
                  </a:lnTo>
                  <a:lnTo>
                    <a:pt x="18207" y="3634"/>
                  </a:lnTo>
                  <a:lnTo>
                    <a:pt x="18025" y="3659"/>
                  </a:lnTo>
                  <a:lnTo>
                    <a:pt x="17632" y="3699"/>
                  </a:lnTo>
                  <a:lnTo>
                    <a:pt x="17422" y="3711"/>
                  </a:lnTo>
                  <a:lnTo>
                    <a:pt x="17288" y="3699"/>
                  </a:lnTo>
                  <a:lnTo>
                    <a:pt x="17022" y="3659"/>
                  </a:lnTo>
                  <a:lnTo>
                    <a:pt x="16896" y="3634"/>
                  </a:lnTo>
                  <a:lnTo>
                    <a:pt x="16784" y="3606"/>
                  </a:lnTo>
                  <a:lnTo>
                    <a:pt x="16664" y="3570"/>
                  </a:lnTo>
                  <a:lnTo>
                    <a:pt x="16552" y="3529"/>
                  </a:lnTo>
                  <a:lnTo>
                    <a:pt x="16454" y="3485"/>
                  </a:lnTo>
                  <a:lnTo>
                    <a:pt x="16349" y="3440"/>
                  </a:lnTo>
                  <a:lnTo>
                    <a:pt x="16062" y="3275"/>
                  </a:lnTo>
                  <a:lnTo>
                    <a:pt x="15977" y="3214"/>
                  </a:lnTo>
                  <a:lnTo>
                    <a:pt x="15893" y="3150"/>
                  </a:lnTo>
                  <a:lnTo>
                    <a:pt x="15816" y="3081"/>
                  </a:lnTo>
                  <a:lnTo>
                    <a:pt x="15732" y="3016"/>
                  </a:lnTo>
                  <a:lnTo>
                    <a:pt x="15585" y="2871"/>
                  </a:lnTo>
                  <a:lnTo>
                    <a:pt x="15445" y="2718"/>
                  </a:lnTo>
                  <a:lnTo>
                    <a:pt x="15304" y="2560"/>
                  </a:lnTo>
                  <a:lnTo>
                    <a:pt x="15171" y="2399"/>
                  </a:lnTo>
                  <a:lnTo>
                    <a:pt x="14919" y="2072"/>
                  </a:lnTo>
                  <a:lnTo>
                    <a:pt x="14659" y="1736"/>
                  </a:lnTo>
                  <a:lnTo>
                    <a:pt x="14505" y="1696"/>
                  </a:lnTo>
                  <a:lnTo>
                    <a:pt x="14365" y="1652"/>
                  </a:lnTo>
                  <a:lnTo>
                    <a:pt x="14239" y="1607"/>
                  </a:lnTo>
                  <a:lnTo>
                    <a:pt x="14106" y="1559"/>
                  </a:lnTo>
                  <a:lnTo>
                    <a:pt x="13867" y="1470"/>
                  </a:lnTo>
                  <a:lnTo>
                    <a:pt x="13762" y="1421"/>
                  </a:lnTo>
                  <a:lnTo>
                    <a:pt x="13657" y="1377"/>
                  </a:lnTo>
                  <a:lnTo>
                    <a:pt x="13461" y="1280"/>
                  </a:lnTo>
                  <a:lnTo>
                    <a:pt x="13278" y="1191"/>
                  </a:lnTo>
                  <a:lnTo>
                    <a:pt x="12942" y="997"/>
                  </a:lnTo>
                  <a:lnTo>
                    <a:pt x="12774" y="905"/>
                  </a:lnTo>
                  <a:lnTo>
                    <a:pt x="12612" y="808"/>
                  </a:lnTo>
                  <a:lnTo>
                    <a:pt x="12437" y="715"/>
                  </a:lnTo>
                  <a:lnTo>
                    <a:pt x="12255" y="618"/>
                  </a:lnTo>
                  <a:lnTo>
                    <a:pt x="12058" y="525"/>
                  </a:lnTo>
                  <a:lnTo>
                    <a:pt x="11841" y="436"/>
                  </a:lnTo>
                  <a:lnTo>
                    <a:pt x="11729" y="388"/>
                  </a:lnTo>
                  <a:lnTo>
                    <a:pt x="11603" y="343"/>
                  </a:lnTo>
                  <a:lnTo>
                    <a:pt x="11477" y="303"/>
                  </a:lnTo>
                  <a:lnTo>
                    <a:pt x="11336" y="254"/>
                  </a:lnTo>
                  <a:lnTo>
                    <a:pt x="11238" y="250"/>
                  </a:lnTo>
                  <a:lnTo>
                    <a:pt x="11119" y="238"/>
                  </a:lnTo>
                  <a:lnTo>
                    <a:pt x="10881" y="206"/>
                  </a:lnTo>
                  <a:lnTo>
                    <a:pt x="10607" y="157"/>
                  </a:lnTo>
                  <a:lnTo>
                    <a:pt x="10313" y="105"/>
                  </a:lnTo>
                  <a:lnTo>
                    <a:pt x="10159" y="81"/>
                  </a:lnTo>
                  <a:lnTo>
                    <a:pt x="9997" y="57"/>
                  </a:lnTo>
                  <a:lnTo>
                    <a:pt x="9829" y="40"/>
                  </a:lnTo>
                  <a:lnTo>
                    <a:pt x="9654" y="20"/>
                  </a:lnTo>
                  <a:lnTo>
                    <a:pt x="9478" y="8"/>
                  </a:lnTo>
                  <a:lnTo>
                    <a:pt x="9296" y="4"/>
                  </a:lnTo>
                  <a:lnTo>
                    <a:pt x="9107" y="0"/>
                  </a:lnTo>
                  <a:lnTo>
                    <a:pt x="8911" y="8"/>
                  </a:lnTo>
                  <a:lnTo>
                    <a:pt x="8714" y="24"/>
                  </a:lnTo>
                  <a:lnTo>
                    <a:pt x="8511" y="44"/>
                  </a:lnTo>
                  <a:lnTo>
                    <a:pt x="8294" y="77"/>
                  </a:lnTo>
                  <a:lnTo>
                    <a:pt x="8083" y="125"/>
                  </a:lnTo>
                  <a:lnTo>
                    <a:pt x="7866" y="182"/>
                  </a:lnTo>
                  <a:lnTo>
                    <a:pt x="7635" y="250"/>
                  </a:lnTo>
                  <a:lnTo>
                    <a:pt x="7403" y="335"/>
                  </a:lnTo>
                  <a:lnTo>
                    <a:pt x="7172" y="432"/>
                  </a:lnTo>
                  <a:lnTo>
                    <a:pt x="6934" y="541"/>
                  </a:lnTo>
                  <a:lnTo>
                    <a:pt x="6688" y="674"/>
                  </a:lnTo>
                  <a:lnTo>
                    <a:pt x="6436" y="820"/>
                  </a:lnTo>
                  <a:lnTo>
                    <a:pt x="6190" y="985"/>
                  </a:lnTo>
                  <a:lnTo>
                    <a:pt x="5931" y="1171"/>
                  </a:lnTo>
                  <a:lnTo>
                    <a:pt x="5672" y="1377"/>
                  </a:lnTo>
                  <a:lnTo>
                    <a:pt x="5405" y="1599"/>
                  </a:lnTo>
                  <a:lnTo>
                    <a:pt x="5139" y="1849"/>
                  </a:lnTo>
                  <a:lnTo>
                    <a:pt x="4725" y="2233"/>
                  </a:lnTo>
                  <a:lnTo>
                    <a:pt x="4319" y="2609"/>
                  </a:lnTo>
                  <a:lnTo>
                    <a:pt x="3912" y="2988"/>
                  </a:lnTo>
                  <a:lnTo>
                    <a:pt x="3512" y="3360"/>
                  </a:lnTo>
                  <a:lnTo>
                    <a:pt x="3316" y="3554"/>
                  </a:lnTo>
                  <a:lnTo>
                    <a:pt x="3120" y="3739"/>
                  </a:lnTo>
                  <a:lnTo>
                    <a:pt x="2923" y="3929"/>
                  </a:lnTo>
                  <a:lnTo>
                    <a:pt x="2734" y="4123"/>
                  </a:lnTo>
                  <a:lnTo>
                    <a:pt x="2370" y="4519"/>
                  </a:lnTo>
                  <a:lnTo>
                    <a:pt x="2194" y="4717"/>
                  </a:lnTo>
                  <a:lnTo>
                    <a:pt x="2019" y="4922"/>
                  </a:lnTo>
                  <a:lnTo>
                    <a:pt x="1851" y="5128"/>
                  </a:lnTo>
                  <a:lnTo>
                    <a:pt x="1528" y="5556"/>
                  </a:lnTo>
                  <a:lnTo>
                    <a:pt x="1374" y="5779"/>
                  </a:lnTo>
                  <a:lnTo>
                    <a:pt x="1227" y="6001"/>
                  </a:lnTo>
                  <a:lnTo>
                    <a:pt x="1094" y="6231"/>
                  </a:lnTo>
                  <a:lnTo>
                    <a:pt x="960" y="6465"/>
                  </a:lnTo>
                  <a:lnTo>
                    <a:pt x="834" y="6707"/>
                  </a:lnTo>
                  <a:lnTo>
                    <a:pt x="708" y="6958"/>
                  </a:lnTo>
                  <a:lnTo>
                    <a:pt x="603" y="7208"/>
                  </a:lnTo>
                  <a:lnTo>
                    <a:pt x="498" y="7471"/>
                  </a:lnTo>
                  <a:lnTo>
                    <a:pt x="407" y="7737"/>
                  </a:lnTo>
                  <a:lnTo>
                    <a:pt x="315" y="8016"/>
                  </a:lnTo>
                  <a:lnTo>
                    <a:pt x="238" y="8298"/>
                  </a:lnTo>
                  <a:lnTo>
                    <a:pt x="161" y="8593"/>
                  </a:lnTo>
                  <a:lnTo>
                    <a:pt x="105" y="8892"/>
                  </a:lnTo>
                  <a:lnTo>
                    <a:pt x="56" y="9122"/>
                  </a:lnTo>
                  <a:lnTo>
                    <a:pt x="28" y="9360"/>
                  </a:lnTo>
                  <a:lnTo>
                    <a:pt x="7" y="9599"/>
                  </a:lnTo>
                  <a:lnTo>
                    <a:pt x="0" y="9849"/>
                  </a:lnTo>
                  <a:lnTo>
                    <a:pt x="0" y="10103"/>
                  </a:lnTo>
                  <a:lnTo>
                    <a:pt x="14" y="10354"/>
                  </a:lnTo>
                  <a:lnTo>
                    <a:pt x="35" y="10616"/>
                  </a:lnTo>
                  <a:lnTo>
                    <a:pt x="70" y="10879"/>
                  </a:lnTo>
                  <a:lnTo>
                    <a:pt x="112" y="11145"/>
                  </a:lnTo>
                  <a:lnTo>
                    <a:pt x="161" y="11412"/>
                  </a:lnTo>
                  <a:lnTo>
                    <a:pt x="217" y="11674"/>
                  </a:lnTo>
                  <a:lnTo>
                    <a:pt x="287" y="11941"/>
                  </a:lnTo>
                  <a:lnTo>
                    <a:pt x="358" y="12211"/>
                  </a:lnTo>
                  <a:lnTo>
                    <a:pt x="442" y="12478"/>
                  </a:lnTo>
                  <a:lnTo>
                    <a:pt x="526" y="12740"/>
                  </a:lnTo>
                  <a:lnTo>
                    <a:pt x="617" y="13003"/>
                  </a:lnTo>
                  <a:lnTo>
                    <a:pt x="715" y="13265"/>
                  </a:lnTo>
                  <a:lnTo>
                    <a:pt x="820" y="13528"/>
                  </a:lnTo>
                  <a:lnTo>
                    <a:pt x="932" y="13786"/>
                  </a:lnTo>
                  <a:lnTo>
                    <a:pt x="1038" y="14033"/>
                  </a:lnTo>
                  <a:lnTo>
                    <a:pt x="1157" y="14283"/>
                  </a:lnTo>
                  <a:lnTo>
                    <a:pt x="1283" y="14529"/>
                  </a:lnTo>
                  <a:lnTo>
                    <a:pt x="1395" y="14763"/>
                  </a:lnTo>
                  <a:lnTo>
                    <a:pt x="1528" y="14998"/>
                  </a:lnTo>
                  <a:lnTo>
                    <a:pt x="1655" y="15220"/>
                  </a:lnTo>
                  <a:lnTo>
                    <a:pt x="1788" y="15442"/>
                  </a:lnTo>
                  <a:lnTo>
                    <a:pt x="1907" y="15648"/>
                  </a:lnTo>
                  <a:lnTo>
                    <a:pt x="2040" y="15850"/>
                  </a:lnTo>
                  <a:lnTo>
                    <a:pt x="2173" y="16048"/>
                  </a:lnTo>
                  <a:lnTo>
                    <a:pt x="2307" y="16233"/>
                  </a:lnTo>
                  <a:lnTo>
                    <a:pt x="2440" y="16407"/>
                  </a:lnTo>
                  <a:lnTo>
                    <a:pt x="2559" y="16573"/>
                  </a:lnTo>
                  <a:lnTo>
                    <a:pt x="2741" y="16791"/>
                  </a:lnTo>
                  <a:lnTo>
                    <a:pt x="2937" y="17009"/>
                  </a:lnTo>
                  <a:lnTo>
                    <a:pt x="3141" y="17231"/>
                  </a:lnTo>
                  <a:lnTo>
                    <a:pt x="3358" y="17449"/>
                  </a:lnTo>
                  <a:lnTo>
                    <a:pt x="3575" y="17671"/>
                  </a:lnTo>
                  <a:lnTo>
                    <a:pt x="3814" y="17885"/>
                  </a:lnTo>
                  <a:lnTo>
                    <a:pt x="4059" y="18107"/>
                  </a:lnTo>
                  <a:lnTo>
                    <a:pt x="4312" y="18321"/>
                  </a:lnTo>
                  <a:lnTo>
                    <a:pt x="4571" y="18535"/>
                  </a:lnTo>
                  <a:lnTo>
                    <a:pt x="4837" y="18749"/>
                  </a:lnTo>
                  <a:lnTo>
                    <a:pt x="5111" y="18955"/>
                  </a:lnTo>
                  <a:lnTo>
                    <a:pt x="5398" y="19165"/>
                  </a:lnTo>
                  <a:lnTo>
                    <a:pt x="5686" y="19363"/>
                  </a:lnTo>
                  <a:lnTo>
                    <a:pt x="5987" y="19557"/>
                  </a:lnTo>
                  <a:lnTo>
                    <a:pt x="6282" y="19751"/>
                  </a:lnTo>
                  <a:lnTo>
                    <a:pt x="6590" y="19932"/>
                  </a:lnTo>
                  <a:lnTo>
                    <a:pt x="6906" y="20110"/>
                  </a:lnTo>
                  <a:lnTo>
                    <a:pt x="7221" y="20280"/>
                  </a:lnTo>
                  <a:lnTo>
                    <a:pt x="7537" y="20441"/>
                  </a:lnTo>
                  <a:lnTo>
                    <a:pt x="7866" y="20595"/>
                  </a:lnTo>
                  <a:lnTo>
                    <a:pt x="8189" y="20740"/>
                  </a:lnTo>
                  <a:lnTo>
                    <a:pt x="8518" y="20877"/>
                  </a:lnTo>
                  <a:lnTo>
                    <a:pt x="8848" y="21002"/>
                  </a:lnTo>
                  <a:lnTo>
                    <a:pt x="9184" y="21119"/>
                  </a:lnTo>
                  <a:lnTo>
                    <a:pt x="9514" y="21224"/>
                  </a:lnTo>
                  <a:lnTo>
                    <a:pt x="9850" y="21313"/>
                  </a:lnTo>
                  <a:lnTo>
                    <a:pt x="10180" y="21398"/>
                  </a:lnTo>
                  <a:lnTo>
                    <a:pt x="10516" y="21463"/>
                  </a:lnTo>
                  <a:lnTo>
                    <a:pt x="10846" y="21519"/>
                  </a:lnTo>
                  <a:lnTo>
                    <a:pt x="11182" y="21560"/>
                  </a:lnTo>
                  <a:lnTo>
                    <a:pt x="11519" y="21588"/>
                  </a:lnTo>
                  <a:lnTo>
                    <a:pt x="11848" y="21596"/>
                  </a:lnTo>
                  <a:lnTo>
                    <a:pt x="12241" y="21600"/>
                  </a:lnTo>
                  <a:lnTo>
                    <a:pt x="12619" y="21592"/>
                  </a:lnTo>
                  <a:lnTo>
                    <a:pt x="12991" y="21580"/>
                  </a:lnTo>
                  <a:lnTo>
                    <a:pt x="13355" y="21556"/>
                  </a:lnTo>
                  <a:lnTo>
                    <a:pt x="13706" y="21527"/>
                  </a:lnTo>
                  <a:lnTo>
                    <a:pt x="14056" y="21487"/>
                  </a:lnTo>
                  <a:lnTo>
                    <a:pt x="14393" y="21438"/>
                  </a:lnTo>
                  <a:lnTo>
                    <a:pt x="14722" y="21386"/>
                  </a:lnTo>
                  <a:lnTo>
                    <a:pt x="15045" y="21325"/>
                  </a:lnTo>
                  <a:lnTo>
                    <a:pt x="15360" y="21257"/>
                  </a:lnTo>
                  <a:lnTo>
                    <a:pt x="15662" y="21180"/>
                  </a:lnTo>
                  <a:lnTo>
                    <a:pt x="15963" y="21099"/>
                  </a:lnTo>
                  <a:lnTo>
                    <a:pt x="16244" y="21006"/>
                  </a:lnTo>
                  <a:lnTo>
                    <a:pt x="16531" y="20909"/>
                  </a:lnTo>
                  <a:lnTo>
                    <a:pt x="16805" y="20813"/>
                  </a:lnTo>
                  <a:lnTo>
                    <a:pt x="17071" y="20699"/>
                  </a:lnTo>
                  <a:lnTo>
                    <a:pt x="17330" y="20586"/>
                  </a:lnTo>
                  <a:lnTo>
                    <a:pt x="17576" y="20461"/>
                  </a:lnTo>
                  <a:lnTo>
                    <a:pt x="17828" y="20340"/>
                  </a:lnTo>
                  <a:lnTo>
                    <a:pt x="18060" y="20207"/>
                  </a:lnTo>
                  <a:lnTo>
                    <a:pt x="18298" y="20066"/>
                  </a:lnTo>
                  <a:lnTo>
                    <a:pt x="18515" y="19924"/>
                  </a:lnTo>
                  <a:lnTo>
                    <a:pt x="18733" y="19775"/>
                  </a:lnTo>
                  <a:lnTo>
                    <a:pt x="18936" y="19617"/>
                  </a:lnTo>
                  <a:lnTo>
                    <a:pt x="19146" y="19460"/>
                  </a:lnTo>
                  <a:lnTo>
                    <a:pt x="19343" y="19294"/>
                  </a:lnTo>
                  <a:lnTo>
                    <a:pt x="19532" y="19121"/>
                  </a:lnTo>
                  <a:lnTo>
                    <a:pt x="19714" y="18947"/>
                  </a:lnTo>
                  <a:lnTo>
                    <a:pt x="19896" y="18769"/>
                  </a:lnTo>
                  <a:lnTo>
                    <a:pt x="20065" y="18588"/>
                  </a:lnTo>
                  <a:lnTo>
                    <a:pt x="20233" y="18402"/>
                  </a:lnTo>
                  <a:lnTo>
                    <a:pt x="20394" y="18208"/>
                  </a:lnTo>
                  <a:lnTo>
                    <a:pt x="20450" y="18050"/>
                  </a:lnTo>
                  <a:lnTo>
                    <a:pt x="20499" y="17905"/>
                  </a:lnTo>
                  <a:lnTo>
                    <a:pt x="20527" y="17760"/>
                  </a:lnTo>
                  <a:lnTo>
                    <a:pt x="20541" y="17622"/>
                  </a:lnTo>
                  <a:lnTo>
                    <a:pt x="20541" y="17489"/>
                  </a:lnTo>
                  <a:lnTo>
                    <a:pt x="20527" y="17360"/>
                  </a:lnTo>
                  <a:lnTo>
                    <a:pt x="20499" y="17231"/>
                  </a:lnTo>
                  <a:lnTo>
                    <a:pt x="20478" y="17162"/>
                  </a:lnTo>
                  <a:lnTo>
                    <a:pt x="20443" y="17097"/>
                  </a:lnTo>
                  <a:lnTo>
                    <a:pt x="20380" y="16960"/>
                  </a:lnTo>
                  <a:lnTo>
                    <a:pt x="20296" y="16819"/>
                  </a:lnTo>
                  <a:lnTo>
                    <a:pt x="20198" y="16673"/>
                  </a:lnTo>
                  <a:lnTo>
                    <a:pt x="20079" y="16520"/>
                  </a:lnTo>
                  <a:lnTo>
                    <a:pt x="19938" y="16358"/>
                  </a:lnTo>
                  <a:lnTo>
                    <a:pt x="19784" y="16185"/>
                  </a:lnTo>
                  <a:lnTo>
                    <a:pt x="19609" y="15995"/>
                  </a:lnTo>
                  <a:lnTo>
                    <a:pt x="19413" y="15797"/>
                  </a:lnTo>
                  <a:lnTo>
                    <a:pt x="19329" y="15725"/>
                  </a:lnTo>
                  <a:lnTo>
                    <a:pt x="19286" y="15684"/>
                  </a:lnTo>
                  <a:lnTo>
                    <a:pt x="19258" y="15648"/>
                  </a:lnTo>
                  <a:lnTo>
                    <a:pt x="19237" y="15607"/>
                  </a:lnTo>
                  <a:lnTo>
                    <a:pt x="19216" y="15563"/>
                  </a:lnTo>
                  <a:lnTo>
                    <a:pt x="19202" y="15523"/>
                  </a:lnTo>
                  <a:lnTo>
                    <a:pt x="19188" y="15478"/>
                  </a:lnTo>
                  <a:lnTo>
                    <a:pt x="19181" y="15389"/>
                  </a:lnTo>
                  <a:lnTo>
                    <a:pt x="19181" y="15296"/>
                  </a:lnTo>
                  <a:lnTo>
                    <a:pt x="19195" y="15204"/>
                  </a:lnTo>
                  <a:lnTo>
                    <a:pt x="19209" y="15103"/>
                  </a:lnTo>
                  <a:lnTo>
                    <a:pt x="19258" y="14909"/>
                  </a:lnTo>
                  <a:lnTo>
                    <a:pt x="19307" y="14711"/>
                  </a:lnTo>
                  <a:lnTo>
                    <a:pt x="19322" y="14606"/>
                  </a:lnTo>
                  <a:lnTo>
                    <a:pt x="19329" y="14509"/>
                  </a:lnTo>
                  <a:lnTo>
                    <a:pt x="19322" y="14412"/>
                  </a:lnTo>
                  <a:lnTo>
                    <a:pt x="19300" y="14315"/>
                  </a:lnTo>
                  <a:lnTo>
                    <a:pt x="19237" y="14243"/>
                  </a:lnTo>
                  <a:lnTo>
                    <a:pt x="19202" y="14206"/>
                  </a:lnTo>
                  <a:lnTo>
                    <a:pt x="19174" y="14178"/>
                  </a:lnTo>
                  <a:lnTo>
                    <a:pt x="19090" y="14129"/>
                  </a:lnTo>
                  <a:lnTo>
                    <a:pt x="19020" y="14093"/>
                  </a:lnTo>
                  <a:lnTo>
                    <a:pt x="18936" y="14057"/>
                  </a:lnTo>
                  <a:lnTo>
                    <a:pt x="18859" y="14033"/>
                  </a:lnTo>
                  <a:lnTo>
                    <a:pt x="18768" y="14012"/>
                  </a:lnTo>
                  <a:lnTo>
                    <a:pt x="18691" y="13992"/>
                  </a:lnTo>
                  <a:lnTo>
                    <a:pt x="18606" y="13968"/>
                  </a:lnTo>
                  <a:lnTo>
                    <a:pt x="18529" y="13944"/>
                  </a:lnTo>
                  <a:lnTo>
                    <a:pt x="18459" y="13907"/>
                  </a:lnTo>
                  <a:lnTo>
                    <a:pt x="18382" y="13867"/>
                  </a:lnTo>
                  <a:lnTo>
                    <a:pt x="18347" y="13847"/>
                  </a:lnTo>
                  <a:lnTo>
                    <a:pt x="18291" y="13790"/>
                  </a:lnTo>
                  <a:lnTo>
                    <a:pt x="18256" y="13754"/>
                  </a:lnTo>
                  <a:lnTo>
                    <a:pt x="18235" y="13718"/>
                  </a:lnTo>
                  <a:lnTo>
                    <a:pt x="18207" y="13677"/>
                  </a:lnTo>
                  <a:lnTo>
                    <a:pt x="18186" y="13633"/>
                  </a:lnTo>
                  <a:lnTo>
                    <a:pt x="18172" y="13584"/>
                  </a:lnTo>
                  <a:lnTo>
                    <a:pt x="18123" y="13475"/>
                  </a:lnTo>
                  <a:lnTo>
                    <a:pt x="18074" y="13378"/>
                  </a:lnTo>
                  <a:lnTo>
                    <a:pt x="18046" y="13273"/>
                  </a:lnTo>
                  <a:lnTo>
                    <a:pt x="18032" y="13172"/>
                  </a:lnTo>
                  <a:lnTo>
                    <a:pt x="18025" y="13080"/>
                  </a:lnTo>
                  <a:lnTo>
                    <a:pt x="18025" y="12983"/>
                  </a:lnTo>
                  <a:lnTo>
                    <a:pt x="18039" y="12886"/>
                  </a:lnTo>
                  <a:lnTo>
                    <a:pt x="18053" y="12797"/>
                  </a:lnTo>
                  <a:lnTo>
                    <a:pt x="18081" y="12704"/>
                  </a:lnTo>
                  <a:lnTo>
                    <a:pt x="18116" y="12615"/>
                  </a:lnTo>
                  <a:lnTo>
                    <a:pt x="18158" y="12522"/>
                  </a:lnTo>
                  <a:lnTo>
                    <a:pt x="18200" y="12433"/>
                  </a:lnTo>
                  <a:lnTo>
                    <a:pt x="18305" y="12260"/>
                  </a:lnTo>
                  <a:lnTo>
                    <a:pt x="18410" y="12090"/>
                  </a:lnTo>
                  <a:lnTo>
                    <a:pt x="18529" y="11925"/>
                  </a:lnTo>
                  <a:lnTo>
                    <a:pt x="18656" y="11759"/>
                  </a:lnTo>
                  <a:lnTo>
                    <a:pt x="18761" y="11593"/>
                  </a:lnTo>
                  <a:lnTo>
                    <a:pt x="18873" y="11428"/>
                  </a:lnTo>
                  <a:lnTo>
                    <a:pt x="18915" y="11343"/>
                  </a:lnTo>
                  <a:lnTo>
                    <a:pt x="18964" y="11262"/>
                  </a:lnTo>
                  <a:lnTo>
                    <a:pt x="18999" y="11178"/>
                  </a:lnTo>
                  <a:lnTo>
                    <a:pt x="19027" y="11093"/>
                  </a:lnTo>
                  <a:lnTo>
                    <a:pt x="19048" y="11008"/>
                  </a:lnTo>
                  <a:lnTo>
                    <a:pt x="19062" y="10923"/>
                  </a:lnTo>
                  <a:lnTo>
                    <a:pt x="19069" y="10838"/>
                  </a:lnTo>
                  <a:lnTo>
                    <a:pt x="19062" y="10750"/>
                  </a:lnTo>
                  <a:lnTo>
                    <a:pt x="19048" y="10677"/>
                  </a:lnTo>
                  <a:lnTo>
                    <a:pt x="19027" y="10596"/>
                  </a:lnTo>
                  <a:lnTo>
                    <a:pt x="18999" y="10519"/>
                  </a:lnTo>
                  <a:lnTo>
                    <a:pt x="18971" y="10439"/>
                  </a:lnTo>
                  <a:lnTo>
                    <a:pt x="18887" y="10277"/>
                  </a:lnTo>
                  <a:lnTo>
                    <a:pt x="18803" y="10111"/>
                  </a:lnTo>
                  <a:lnTo>
                    <a:pt x="18599" y="9776"/>
                  </a:lnTo>
                  <a:lnTo>
                    <a:pt x="18389" y="9433"/>
                  </a:lnTo>
                  <a:lnTo>
                    <a:pt x="18193" y="9094"/>
                  </a:lnTo>
                  <a:lnTo>
                    <a:pt x="18102" y="8932"/>
                  </a:lnTo>
                  <a:lnTo>
                    <a:pt x="18039" y="8771"/>
                  </a:lnTo>
                  <a:lnTo>
                    <a:pt x="18011" y="8690"/>
                  </a:lnTo>
                  <a:lnTo>
                    <a:pt x="17989" y="8613"/>
                  </a:lnTo>
                  <a:lnTo>
                    <a:pt x="17975" y="8537"/>
                  </a:lnTo>
                  <a:lnTo>
                    <a:pt x="17961" y="8464"/>
                  </a:lnTo>
                  <a:lnTo>
                    <a:pt x="17954" y="8387"/>
                  </a:lnTo>
                  <a:lnTo>
                    <a:pt x="17954" y="8319"/>
                  </a:lnTo>
                  <a:lnTo>
                    <a:pt x="17961" y="8250"/>
                  </a:lnTo>
                  <a:lnTo>
                    <a:pt x="17975" y="8181"/>
                  </a:lnTo>
                  <a:close/>
                </a:path>
              </a:pathLst>
            </a:custGeom>
            <a:solidFill>
              <a:srgbClr val="99472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32927" y="96981"/>
              <a:ext cx="223906" cy="387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04" y="7827"/>
                  </a:moveTo>
                  <a:lnTo>
                    <a:pt x="17834" y="7714"/>
                  </a:lnTo>
                  <a:lnTo>
                    <a:pt x="17886" y="7606"/>
                  </a:lnTo>
                  <a:lnTo>
                    <a:pt x="17961" y="7493"/>
                  </a:lnTo>
                  <a:lnTo>
                    <a:pt x="18044" y="7380"/>
                  </a:lnTo>
                  <a:lnTo>
                    <a:pt x="18141" y="7267"/>
                  </a:lnTo>
                  <a:lnTo>
                    <a:pt x="18246" y="7150"/>
                  </a:lnTo>
                  <a:lnTo>
                    <a:pt x="18366" y="7037"/>
                  </a:lnTo>
                  <a:lnTo>
                    <a:pt x="18501" y="6920"/>
                  </a:lnTo>
                  <a:lnTo>
                    <a:pt x="18787" y="6686"/>
                  </a:lnTo>
                  <a:lnTo>
                    <a:pt x="18937" y="6569"/>
                  </a:lnTo>
                  <a:lnTo>
                    <a:pt x="19094" y="6452"/>
                  </a:lnTo>
                  <a:lnTo>
                    <a:pt x="19424" y="6213"/>
                  </a:lnTo>
                  <a:lnTo>
                    <a:pt x="20099" y="5737"/>
                  </a:lnTo>
                  <a:lnTo>
                    <a:pt x="20415" y="5498"/>
                  </a:lnTo>
                  <a:lnTo>
                    <a:pt x="20572" y="5381"/>
                  </a:lnTo>
                  <a:lnTo>
                    <a:pt x="20722" y="5260"/>
                  </a:lnTo>
                  <a:lnTo>
                    <a:pt x="20865" y="5139"/>
                  </a:lnTo>
                  <a:lnTo>
                    <a:pt x="21000" y="5026"/>
                  </a:lnTo>
                  <a:lnTo>
                    <a:pt x="21112" y="4905"/>
                  </a:lnTo>
                  <a:lnTo>
                    <a:pt x="21225" y="4787"/>
                  </a:lnTo>
                  <a:lnTo>
                    <a:pt x="21330" y="4666"/>
                  </a:lnTo>
                  <a:lnTo>
                    <a:pt x="21412" y="4553"/>
                  </a:lnTo>
                  <a:lnTo>
                    <a:pt x="21480" y="4436"/>
                  </a:lnTo>
                  <a:lnTo>
                    <a:pt x="21540" y="4319"/>
                  </a:lnTo>
                  <a:lnTo>
                    <a:pt x="21577" y="4202"/>
                  </a:lnTo>
                  <a:lnTo>
                    <a:pt x="21600" y="4093"/>
                  </a:lnTo>
                  <a:lnTo>
                    <a:pt x="21600" y="3868"/>
                  </a:lnTo>
                  <a:lnTo>
                    <a:pt x="21592" y="3751"/>
                  </a:lnTo>
                  <a:lnTo>
                    <a:pt x="21577" y="3642"/>
                  </a:lnTo>
                  <a:lnTo>
                    <a:pt x="21555" y="3525"/>
                  </a:lnTo>
                  <a:lnTo>
                    <a:pt x="21525" y="3412"/>
                  </a:lnTo>
                  <a:lnTo>
                    <a:pt x="21487" y="3307"/>
                  </a:lnTo>
                  <a:lnTo>
                    <a:pt x="21450" y="3207"/>
                  </a:lnTo>
                  <a:lnTo>
                    <a:pt x="21412" y="3115"/>
                  </a:lnTo>
                  <a:lnTo>
                    <a:pt x="21367" y="3031"/>
                  </a:lnTo>
                  <a:lnTo>
                    <a:pt x="21315" y="2956"/>
                  </a:lnTo>
                  <a:lnTo>
                    <a:pt x="21270" y="2898"/>
                  </a:lnTo>
                  <a:lnTo>
                    <a:pt x="21247" y="2872"/>
                  </a:lnTo>
                  <a:lnTo>
                    <a:pt x="21217" y="2847"/>
                  </a:lnTo>
                  <a:lnTo>
                    <a:pt x="21195" y="2831"/>
                  </a:lnTo>
                  <a:lnTo>
                    <a:pt x="21172" y="2818"/>
                  </a:lnTo>
                  <a:lnTo>
                    <a:pt x="21135" y="2810"/>
                  </a:lnTo>
                  <a:lnTo>
                    <a:pt x="21112" y="2801"/>
                  </a:lnTo>
                  <a:lnTo>
                    <a:pt x="21082" y="2801"/>
                  </a:lnTo>
                  <a:lnTo>
                    <a:pt x="21060" y="2806"/>
                  </a:lnTo>
                  <a:lnTo>
                    <a:pt x="21022" y="2801"/>
                  </a:lnTo>
                  <a:lnTo>
                    <a:pt x="20985" y="2801"/>
                  </a:lnTo>
                  <a:lnTo>
                    <a:pt x="20932" y="2806"/>
                  </a:lnTo>
                  <a:lnTo>
                    <a:pt x="20887" y="2814"/>
                  </a:lnTo>
                  <a:lnTo>
                    <a:pt x="20775" y="2843"/>
                  </a:lnTo>
                  <a:lnTo>
                    <a:pt x="20662" y="2889"/>
                  </a:lnTo>
                  <a:lnTo>
                    <a:pt x="20355" y="2994"/>
                  </a:lnTo>
                  <a:lnTo>
                    <a:pt x="19987" y="3132"/>
                  </a:lnTo>
                  <a:lnTo>
                    <a:pt x="19769" y="3207"/>
                  </a:lnTo>
                  <a:lnTo>
                    <a:pt x="19537" y="3274"/>
                  </a:lnTo>
                  <a:lnTo>
                    <a:pt x="19409" y="3307"/>
                  </a:lnTo>
                  <a:lnTo>
                    <a:pt x="19274" y="3345"/>
                  </a:lnTo>
                  <a:lnTo>
                    <a:pt x="19139" y="3374"/>
                  </a:lnTo>
                  <a:lnTo>
                    <a:pt x="18997" y="3408"/>
                  </a:lnTo>
                  <a:lnTo>
                    <a:pt x="18696" y="3458"/>
                  </a:lnTo>
                  <a:lnTo>
                    <a:pt x="18531" y="3487"/>
                  </a:lnTo>
                  <a:lnTo>
                    <a:pt x="18366" y="3508"/>
                  </a:lnTo>
                  <a:lnTo>
                    <a:pt x="18194" y="3529"/>
                  </a:lnTo>
                  <a:lnTo>
                    <a:pt x="18014" y="3541"/>
                  </a:lnTo>
                  <a:lnTo>
                    <a:pt x="17826" y="3554"/>
                  </a:lnTo>
                  <a:lnTo>
                    <a:pt x="17631" y="3562"/>
                  </a:lnTo>
                  <a:lnTo>
                    <a:pt x="17496" y="3550"/>
                  </a:lnTo>
                  <a:lnTo>
                    <a:pt x="17369" y="3533"/>
                  </a:lnTo>
                  <a:lnTo>
                    <a:pt x="17233" y="3512"/>
                  </a:lnTo>
                  <a:lnTo>
                    <a:pt x="17113" y="3487"/>
                  </a:lnTo>
                  <a:lnTo>
                    <a:pt x="16986" y="3449"/>
                  </a:lnTo>
                  <a:lnTo>
                    <a:pt x="16881" y="3416"/>
                  </a:lnTo>
                  <a:lnTo>
                    <a:pt x="16768" y="3374"/>
                  </a:lnTo>
                  <a:lnTo>
                    <a:pt x="16663" y="3332"/>
                  </a:lnTo>
                  <a:lnTo>
                    <a:pt x="16558" y="3278"/>
                  </a:lnTo>
                  <a:lnTo>
                    <a:pt x="16468" y="3228"/>
                  </a:lnTo>
                  <a:lnTo>
                    <a:pt x="16363" y="3174"/>
                  </a:lnTo>
                  <a:lnTo>
                    <a:pt x="16281" y="3111"/>
                  </a:lnTo>
                  <a:lnTo>
                    <a:pt x="16183" y="3048"/>
                  </a:lnTo>
                  <a:lnTo>
                    <a:pt x="16108" y="2981"/>
                  </a:lnTo>
                  <a:lnTo>
                    <a:pt x="16018" y="2914"/>
                  </a:lnTo>
                  <a:lnTo>
                    <a:pt x="15943" y="2843"/>
                  </a:lnTo>
                  <a:lnTo>
                    <a:pt x="15785" y="2701"/>
                  </a:lnTo>
                  <a:lnTo>
                    <a:pt x="15635" y="2546"/>
                  </a:lnTo>
                  <a:lnTo>
                    <a:pt x="15493" y="2383"/>
                  </a:lnTo>
                  <a:lnTo>
                    <a:pt x="15358" y="2224"/>
                  </a:lnTo>
                  <a:lnTo>
                    <a:pt x="15095" y="1902"/>
                  </a:lnTo>
                  <a:lnTo>
                    <a:pt x="14840" y="1589"/>
                  </a:lnTo>
                  <a:lnTo>
                    <a:pt x="14540" y="1497"/>
                  </a:lnTo>
                  <a:lnTo>
                    <a:pt x="14262" y="1405"/>
                  </a:lnTo>
                  <a:lnTo>
                    <a:pt x="14015" y="1309"/>
                  </a:lnTo>
                  <a:lnTo>
                    <a:pt x="13790" y="1221"/>
                  </a:lnTo>
                  <a:lnTo>
                    <a:pt x="13580" y="1125"/>
                  </a:lnTo>
                  <a:lnTo>
                    <a:pt x="13377" y="1037"/>
                  </a:lnTo>
                  <a:lnTo>
                    <a:pt x="13190" y="945"/>
                  </a:lnTo>
                  <a:lnTo>
                    <a:pt x="13010" y="861"/>
                  </a:lnTo>
                  <a:lnTo>
                    <a:pt x="12829" y="769"/>
                  </a:lnTo>
                  <a:lnTo>
                    <a:pt x="12649" y="682"/>
                  </a:lnTo>
                  <a:lnTo>
                    <a:pt x="12274" y="514"/>
                  </a:lnTo>
                  <a:lnTo>
                    <a:pt x="12072" y="435"/>
                  </a:lnTo>
                  <a:lnTo>
                    <a:pt x="11862" y="351"/>
                  </a:lnTo>
                  <a:lnTo>
                    <a:pt x="11629" y="272"/>
                  </a:lnTo>
                  <a:lnTo>
                    <a:pt x="11366" y="192"/>
                  </a:lnTo>
                  <a:lnTo>
                    <a:pt x="11269" y="188"/>
                  </a:lnTo>
                  <a:lnTo>
                    <a:pt x="11156" y="180"/>
                  </a:lnTo>
                  <a:lnTo>
                    <a:pt x="11044" y="167"/>
                  </a:lnTo>
                  <a:lnTo>
                    <a:pt x="10916" y="151"/>
                  </a:lnTo>
                  <a:lnTo>
                    <a:pt x="10646" y="113"/>
                  </a:lnTo>
                  <a:lnTo>
                    <a:pt x="10354" y="67"/>
                  </a:lnTo>
                  <a:lnTo>
                    <a:pt x="10204" y="50"/>
                  </a:lnTo>
                  <a:lnTo>
                    <a:pt x="9873" y="17"/>
                  </a:lnTo>
                  <a:lnTo>
                    <a:pt x="9528" y="0"/>
                  </a:lnTo>
                  <a:lnTo>
                    <a:pt x="9341" y="0"/>
                  </a:lnTo>
                  <a:lnTo>
                    <a:pt x="9153" y="4"/>
                  </a:lnTo>
                  <a:lnTo>
                    <a:pt x="8966" y="17"/>
                  </a:lnTo>
                  <a:lnTo>
                    <a:pt x="8771" y="33"/>
                  </a:lnTo>
                  <a:lnTo>
                    <a:pt x="8568" y="63"/>
                  </a:lnTo>
                  <a:lnTo>
                    <a:pt x="8365" y="100"/>
                  </a:lnTo>
                  <a:lnTo>
                    <a:pt x="8140" y="146"/>
                  </a:lnTo>
                  <a:lnTo>
                    <a:pt x="7930" y="201"/>
                  </a:lnTo>
                  <a:lnTo>
                    <a:pt x="7713" y="276"/>
                  </a:lnTo>
                  <a:lnTo>
                    <a:pt x="7488" y="355"/>
                  </a:lnTo>
                  <a:lnTo>
                    <a:pt x="7263" y="452"/>
                  </a:lnTo>
                  <a:lnTo>
                    <a:pt x="7022" y="564"/>
                  </a:lnTo>
                  <a:lnTo>
                    <a:pt x="6782" y="686"/>
                  </a:lnTo>
                  <a:lnTo>
                    <a:pt x="6542" y="824"/>
                  </a:lnTo>
                  <a:lnTo>
                    <a:pt x="6295" y="983"/>
                  </a:lnTo>
                  <a:lnTo>
                    <a:pt x="6047" y="1162"/>
                  </a:lnTo>
                  <a:lnTo>
                    <a:pt x="5792" y="1355"/>
                  </a:lnTo>
                  <a:lnTo>
                    <a:pt x="5537" y="1564"/>
                  </a:lnTo>
                  <a:lnTo>
                    <a:pt x="5282" y="1798"/>
                  </a:lnTo>
                  <a:lnTo>
                    <a:pt x="4862" y="2174"/>
                  </a:lnTo>
                  <a:lnTo>
                    <a:pt x="4449" y="2551"/>
                  </a:lnTo>
                  <a:lnTo>
                    <a:pt x="3654" y="3286"/>
                  </a:lnTo>
                  <a:lnTo>
                    <a:pt x="3264" y="3659"/>
                  </a:lnTo>
                  <a:lnTo>
                    <a:pt x="2889" y="4031"/>
                  </a:lnTo>
                  <a:lnTo>
                    <a:pt x="2701" y="4223"/>
                  </a:lnTo>
                  <a:lnTo>
                    <a:pt x="2528" y="4420"/>
                  </a:lnTo>
                  <a:lnTo>
                    <a:pt x="2348" y="4612"/>
                  </a:lnTo>
                  <a:lnTo>
                    <a:pt x="2176" y="4813"/>
                  </a:lnTo>
                  <a:lnTo>
                    <a:pt x="2018" y="5017"/>
                  </a:lnTo>
                  <a:lnTo>
                    <a:pt x="1853" y="5222"/>
                  </a:lnTo>
                  <a:lnTo>
                    <a:pt x="1696" y="5431"/>
                  </a:lnTo>
                  <a:lnTo>
                    <a:pt x="1395" y="5866"/>
                  </a:lnTo>
                  <a:lnTo>
                    <a:pt x="1245" y="6096"/>
                  </a:lnTo>
                  <a:lnTo>
                    <a:pt x="1118" y="6326"/>
                  </a:lnTo>
                  <a:lnTo>
                    <a:pt x="983" y="6564"/>
                  </a:lnTo>
                  <a:lnTo>
                    <a:pt x="855" y="6807"/>
                  </a:lnTo>
                  <a:lnTo>
                    <a:pt x="735" y="7058"/>
                  </a:lnTo>
                  <a:lnTo>
                    <a:pt x="525" y="7576"/>
                  </a:lnTo>
                  <a:lnTo>
                    <a:pt x="428" y="7852"/>
                  </a:lnTo>
                  <a:lnTo>
                    <a:pt x="338" y="8132"/>
                  </a:lnTo>
                  <a:lnTo>
                    <a:pt x="255" y="8425"/>
                  </a:lnTo>
                  <a:lnTo>
                    <a:pt x="180" y="8722"/>
                  </a:lnTo>
                  <a:lnTo>
                    <a:pt x="120" y="8960"/>
                  </a:lnTo>
                  <a:lnTo>
                    <a:pt x="75" y="9211"/>
                  </a:lnTo>
                  <a:lnTo>
                    <a:pt x="38" y="9458"/>
                  </a:lnTo>
                  <a:lnTo>
                    <a:pt x="8" y="9717"/>
                  </a:lnTo>
                  <a:lnTo>
                    <a:pt x="0" y="9980"/>
                  </a:lnTo>
                  <a:lnTo>
                    <a:pt x="0" y="10244"/>
                  </a:lnTo>
                  <a:lnTo>
                    <a:pt x="8" y="10507"/>
                  </a:lnTo>
                  <a:lnTo>
                    <a:pt x="38" y="10775"/>
                  </a:lnTo>
                  <a:lnTo>
                    <a:pt x="75" y="11047"/>
                  </a:lnTo>
                  <a:lnTo>
                    <a:pt x="113" y="11323"/>
                  </a:lnTo>
                  <a:lnTo>
                    <a:pt x="165" y="11590"/>
                  </a:lnTo>
                  <a:lnTo>
                    <a:pt x="233" y="11866"/>
                  </a:lnTo>
                  <a:lnTo>
                    <a:pt x="293" y="12138"/>
                  </a:lnTo>
                  <a:lnTo>
                    <a:pt x="368" y="12410"/>
                  </a:lnTo>
                  <a:lnTo>
                    <a:pt x="548" y="12945"/>
                  </a:lnTo>
                  <a:lnTo>
                    <a:pt x="645" y="13213"/>
                  </a:lnTo>
                  <a:lnTo>
                    <a:pt x="743" y="13476"/>
                  </a:lnTo>
                  <a:lnTo>
                    <a:pt x="855" y="13735"/>
                  </a:lnTo>
                  <a:lnTo>
                    <a:pt x="968" y="13990"/>
                  </a:lnTo>
                  <a:lnTo>
                    <a:pt x="1080" y="14241"/>
                  </a:lnTo>
                  <a:lnTo>
                    <a:pt x="1200" y="14484"/>
                  </a:lnTo>
                  <a:lnTo>
                    <a:pt x="1328" y="14726"/>
                  </a:lnTo>
                  <a:lnTo>
                    <a:pt x="1448" y="14956"/>
                  </a:lnTo>
                  <a:lnTo>
                    <a:pt x="1576" y="15186"/>
                  </a:lnTo>
                  <a:lnTo>
                    <a:pt x="1711" y="15403"/>
                  </a:lnTo>
                  <a:lnTo>
                    <a:pt x="1966" y="15822"/>
                  </a:lnTo>
                  <a:lnTo>
                    <a:pt x="2093" y="16014"/>
                  </a:lnTo>
                  <a:lnTo>
                    <a:pt x="2228" y="16198"/>
                  </a:lnTo>
                  <a:lnTo>
                    <a:pt x="2348" y="16369"/>
                  </a:lnTo>
                  <a:lnTo>
                    <a:pt x="2476" y="16537"/>
                  </a:lnTo>
                  <a:lnTo>
                    <a:pt x="2656" y="16754"/>
                  </a:lnTo>
                  <a:lnTo>
                    <a:pt x="2851" y="16976"/>
                  </a:lnTo>
                  <a:lnTo>
                    <a:pt x="3054" y="17197"/>
                  </a:lnTo>
                  <a:lnTo>
                    <a:pt x="3279" y="17415"/>
                  </a:lnTo>
                  <a:lnTo>
                    <a:pt x="3511" y="17640"/>
                  </a:lnTo>
                  <a:lnTo>
                    <a:pt x="3751" y="17858"/>
                  </a:lnTo>
                  <a:lnTo>
                    <a:pt x="4014" y="18075"/>
                  </a:lnTo>
                  <a:lnTo>
                    <a:pt x="4276" y="18297"/>
                  </a:lnTo>
                  <a:lnTo>
                    <a:pt x="4554" y="18510"/>
                  </a:lnTo>
                  <a:lnTo>
                    <a:pt x="4832" y="18728"/>
                  </a:lnTo>
                  <a:lnTo>
                    <a:pt x="5124" y="18932"/>
                  </a:lnTo>
                  <a:lnTo>
                    <a:pt x="5424" y="19137"/>
                  </a:lnTo>
                  <a:lnTo>
                    <a:pt x="5732" y="19342"/>
                  </a:lnTo>
                  <a:lnTo>
                    <a:pt x="6047" y="19539"/>
                  </a:lnTo>
                  <a:lnTo>
                    <a:pt x="6370" y="19727"/>
                  </a:lnTo>
                  <a:lnTo>
                    <a:pt x="6692" y="19911"/>
                  </a:lnTo>
                  <a:lnTo>
                    <a:pt x="7022" y="20095"/>
                  </a:lnTo>
                  <a:lnTo>
                    <a:pt x="7360" y="20262"/>
                  </a:lnTo>
                  <a:lnTo>
                    <a:pt x="7698" y="20425"/>
                  </a:lnTo>
                  <a:lnTo>
                    <a:pt x="8043" y="20580"/>
                  </a:lnTo>
                  <a:lnTo>
                    <a:pt x="8388" y="20730"/>
                  </a:lnTo>
                  <a:lnTo>
                    <a:pt x="8733" y="20864"/>
                  </a:lnTo>
                  <a:lnTo>
                    <a:pt x="9086" y="20990"/>
                  </a:lnTo>
                  <a:lnTo>
                    <a:pt x="9431" y="21107"/>
                  </a:lnTo>
                  <a:lnTo>
                    <a:pt x="9783" y="21215"/>
                  </a:lnTo>
                  <a:lnTo>
                    <a:pt x="10121" y="21311"/>
                  </a:lnTo>
                  <a:lnTo>
                    <a:pt x="10466" y="21391"/>
                  </a:lnTo>
                  <a:lnTo>
                    <a:pt x="10811" y="21458"/>
                  </a:lnTo>
                  <a:lnTo>
                    <a:pt x="11156" y="21516"/>
                  </a:lnTo>
                  <a:lnTo>
                    <a:pt x="11501" y="21558"/>
                  </a:lnTo>
                  <a:lnTo>
                    <a:pt x="11832" y="21587"/>
                  </a:lnTo>
                  <a:lnTo>
                    <a:pt x="12169" y="21600"/>
                  </a:lnTo>
                  <a:lnTo>
                    <a:pt x="12589" y="21600"/>
                  </a:lnTo>
                  <a:lnTo>
                    <a:pt x="12995" y="21592"/>
                  </a:lnTo>
                  <a:lnTo>
                    <a:pt x="13400" y="21579"/>
                  </a:lnTo>
                  <a:lnTo>
                    <a:pt x="13790" y="21554"/>
                  </a:lnTo>
                  <a:lnTo>
                    <a:pt x="14165" y="21521"/>
                  </a:lnTo>
                  <a:lnTo>
                    <a:pt x="14525" y="21483"/>
                  </a:lnTo>
                  <a:lnTo>
                    <a:pt x="14878" y="21433"/>
                  </a:lnTo>
                  <a:lnTo>
                    <a:pt x="15223" y="21378"/>
                  </a:lnTo>
                  <a:lnTo>
                    <a:pt x="15553" y="21320"/>
                  </a:lnTo>
                  <a:lnTo>
                    <a:pt x="15868" y="21249"/>
                  </a:lnTo>
                  <a:lnTo>
                    <a:pt x="16183" y="21174"/>
                  </a:lnTo>
                  <a:lnTo>
                    <a:pt x="16483" y="21086"/>
                  </a:lnTo>
                  <a:lnTo>
                    <a:pt x="16768" y="21002"/>
                  </a:lnTo>
                  <a:lnTo>
                    <a:pt x="17046" y="20902"/>
                  </a:lnTo>
                  <a:lnTo>
                    <a:pt x="17316" y="20797"/>
                  </a:lnTo>
                  <a:lnTo>
                    <a:pt x="17579" y="20689"/>
                  </a:lnTo>
                  <a:lnTo>
                    <a:pt x="17826" y="20576"/>
                  </a:lnTo>
                  <a:lnTo>
                    <a:pt x="18066" y="20454"/>
                  </a:lnTo>
                  <a:lnTo>
                    <a:pt x="18306" y="20325"/>
                  </a:lnTo>
                  <a:lnTo>
                    <a:pt x="18524" y="20191"/>
                  </a:lnTo>
                  <a:lnTo>
                    <a:pt x="18742" y="20053"/>
                  </a:lnTo>
                  <a:lnTo>
                    <a:pt x="18952" y="19911"/>
                  </a:lnTo>
                  <a:lnTo>
                    <a:pt x="19147" y="19760"/>
                  </a:lnTo>
                  <a:lnTo>
                    <a:pt x="19349" y="19606"/>
                  </a:lnTo>
                  <a:lnTo>
                    <a:pt x="19537" y="19447"/>
                  </a:lnTo>
                  <a:lnTo>
                    <a:pt x="19709" y="19284"/>
                  </a:lnTo>
                  <a:lnTo>
                    <a:pt x="19874" y="19116"/>
                  </a:lnTo>
                  <a:lnTo>
                    <a:pt x="20039" y="18945"/>
                  </a:lnTo>
                  <a:lnTo>
                    <a:pt x="20355" y="18585"/>
                  </a:lnTo>
                  <a:lnTo>
                    <a:pt x="20497" y="18401"/>
                  </a:lnTo>
                  <a:lnTo>
                    <a:pt x="20640" y="18209"/>
                  </a:lnTo>
                  <a:lnTo>
                    <a:pt x="20655" y="18054"/>
                  </a:lnTo>
                  <a:lnTo>
                    <a:pt x="20655" y="17916"/>
                  </a:lnTo>
                  <a:lnTo>
                    <a:pt x="20647" y="17795"/>
                  </a:lnTo>
                  <a:lnTo>
                    <a:pt x="20632" y="17682"/>
                  </a:lnTo>
                  <a:lnTo>
                    <a:pt x="20595" y="17574"/>
                  </a:lnTo>
                  <a:lnTo>
                    <a:pt x="20550" y="17477"/>
                  </a:lnTo>
                  <a:lnTo>
                    <a:pt x="20490" y="17381"/>
                  </a:lnTo>
                  <a:lnTo>
                    <a:pt x="20415" y="17285"/>
                  </a:lnTo>
                  <a:lnTo>
                    <a:pt x="20325" y="17193"/>
                  </a:lnTo>
                  <a:lnTo>
                    <a:pt x="20212" y="17093"/>
                  </a:lnTo>
                  <a:lnTo>
                    <a:pt x="20084" y="16984"/>
                  </a:lnTo>
                  <a:lnTo>
                    <a:pt x="19934" y="16871"/>
                  </a:lnTo>
                  <a:lnTo>
                    <a:pt x="19559" y="16599"/>
                  </a:lnTo>
                  <a:lnTo>
                    <a:pt x="19094" y="16265"/>
                  </a:lnTo>
                  <a:lnTo>
                    <a:pt x="19034" y="16223"/>
                  </a:lnTo>
                  <a:lnTo>
                    <a:pt x="18982" y="16185"/>
                  </a:lnTo>
                  <a:lnTo>
                    <a:pt x="18937" y="16148"/>
                  </a:lnTo>
                  <a:lnTo>
                    <a:pt x="18899" y="16106"/>
                  </a:lnTo>
                  <a:lnTo>
                    <a:pt x="18869" y="16060"/>
                  </a:lnTo>
                  <a:lnTo>
                    <a:pt x="18854" y="16018"/>
                  </a:lnTo>
                  <a:lnTo>
                    <a:pt x="18839" y="15972"/>
                  </a:lnTo>
                  <a:lnTo>
                    <a:pt x="18832" y="15922"/>
                  </a:lnTo>
                  <a:lnTo>
                    <a:pt x="18824" y="15876"/>
                  </a:lnTo>
                  <a:lnTo>
                    <a:pt x="18824" y="15830"/>
                  </a:lnTo>
                  <a:lnTo>
                    <a:pt x="18832" y="15780"/>
                  </a:lnTo>
                  <a:lnTo>
                    <a:pt x="18839" y="15725"/>
                  </a:lnTo>
                  <a:lnTo>
                    <a:pt x="18869" y="15629"/>
                  </a:lnTo>
                  <a:lnTo>
                    <a:pt x="18914" y="15521"/>
                  </a:lnTo>
                  <a:lnTo>
                    <a:pt x="19012" y="15303"/>
                  </a:lnTo>
                  <a:lnTo>
                    <a:pt x="19102" y="15086"/>
                  </a:lnTo>
                  <a:lnTo>
                    <a:pt x="19132" y="14977"/>
                  </a:lnTo>
                  <a:lnTo>
                    <a:pt x="19147" y="14868"/>
                  </a:lnTo>
                  <a:lnTo>
                    <a:pt x="19162" y="14814"/>
                  </a:lnTo>
                  <a:lnTo>
                    <a:pt x="19162" y="14764"/>
                  </a:lnTo>
                  <a:lnTo>
                    <a:pt x="19132" y="14655"/>
                  </a:lnTo>
                  <a:lnTo>
                    <a:pt x="19102" y="14617"/>
                  </a:lnTo>
                  <a:lnTo>
                    <a:pt x="19064" y="14580"/>
                  </a:lnTo>
                  <a:lnTo>
                    <a:pt x="19019" y="14546"/>
                  </a:lnTo>
                  <a:lnTo>
                    <a:pt x="18982" y="14517"/>
                  </a:lnTo>
                  <a:lnTo>
                    <a:pt x="18929" y="14492"/>
                  </a:lnTo>
                  <a:lnTo>
                    <a:pt x="18884" y="14475"/>
                  </a:lnTo>
                  <a:lnTo>
                    <a:pt x="18832" y="14459"/>
                  </a:lnTo>
                  <a:lnTo>
                    <a:pt x="18779" y="14446"/>
                  </a:lnTo>
                  <a:lnTo>
                    <a:pt x="18674" y="14425"/>
                  </a:lnTo>
                  <a:lnTo>
                    <a:pt x="18561" y="14413"/>
                  </a:lnTo>
                  <a:lnTo>
                    <a:pt x="18456" y="14404"/>
                  </a:lnTo>
                  <a:lnTo>
                    <a:pt x="18344" y="14396"/>
                  </a:lnTo>
                  <a:lnTo>
                    <a:pt x="18231" y="14383"/>
                  </a:lnTo>
                  <a:lnTo>
                    <a:pt x="18134" y="14367"/>
                  </a:lnTo>
                  <a:lnTo>
                    <a:pt x="18081" y="14358"/>
                  </a:lnTo>
                  <a:lnTo>
                    <a:pt x="18029" y="14346"/>
                  </a:lnTo>
                  <a:lnTo>
                    <a:pt x="17984" y="14329"/>
                  </a:lnTo>
                  <a:lnTo>
                    <a:pt x="17939" y="14308"/>
                  </a:lnTo>
                  <a:lnTo>
                    <a:pt x="17856" y="14262"/>
                  </a:lnTo>
                  <a:lnTo>
                    <a:pt x="17819" y="14229"/>
                  </a:lnTo>
                  <a:lnTo>
                    <a:pt x="17781" y="14191"/>
                  </a:lnTo>
                  <a:lnTo>
                    <a:pt x="17751" y="14153"/>
                  </a:lnTo>
                  <a:lnTo>
                    <a:pt x="17729" y="14107"/>
                  </a:lnTo>
                  <a:lnTo>
                    <a:pt x="17691" y="14049"/>
                  </a:lnTo>
                  <a:lnTo>
                    <a:pt x="17676" y="13994"/>
                  </a:lnTo>
                  <a:lnTo>
                    <a:pt x="17609" y="13861"/>
                  </a:lnTo>
                  <a:lnTo>
                    <a:pt x="17564" y="13731"/>
                  </a:lnTo>
                  <a:lnTo>
                    <a:pt x="17526" y="13606"/>
                  </a:lnTo>
                  <a:lnTo>
                    <a:pt x="17511" y="13489"/>
                  </a:lnTo>
                  <a:lnTo>
                    <a:pt x="17511" y="13367"/>
                  </a:lnTo>
                  <a:lnTo>
                    <a:pt x="17526" y="13250"/>
                  </a:lnTo>
                  <a:lnTo>
                    <a:pt x="17556" y="13133"/>
                  </a:lnTo>
                  <a:lnTo>
                    <a:pt x="17594" y="13024"/>
                  </a:lnTo>
                  <a:lnTo>
                    <a:pt x="17639" y="12911"/>
                  </a:lnTo>
                  <a:lnTo>
                    <a:pt x="17691" y="12803"/>
                  </a:lnTo>
                  <a:lnTo>
                    <a:pt x="17766" y="12698"/>
                  </a:lnTo>
                  <a:lnTo>
                    <a:pt x="17834" y="12594"/>
                  </a:lnTo>
                  <a:lnTo>
                    <a:pt x="17999" y="12385"/>
                  </a:lnTo>
                  <a:lnTo>
                    <a:pt x="18089" y="12289"/>
                  </a:lnTo>
                  <a:lnTo>
                    <a:pt x="18179" y="12188"/>
                  </a:lnTo>
                  <a:lnTo>
                    <a:pt x="18359" y="11992"/>
                  </a:lnTo>
                  <a:lnTo>
                    <a:pt x="18546" y="11799"/>
                  </a:lnTo>
                  <a:lnTo>
                    <a:pt x="18727" y="11603"/>
                  </a:lnTo>
                  <a:lnTo>
                    <a:pt x="18884" y="11415"/>
                  </a:lnTo>
                  <a:lnTo>
                    <a:pt x="19019" y="11222"/>
                  </a:lnTo>
                  <a:lnTo>
                    <a:pt x="19072" y="11122"/>
                  </a:lnTo>
                  <a:lnTo>
                    <a:pt x="19117" y="11026"/>
                  </a:lnTo>
                  <a:lnTo>
                    <a:pt x="19177" y="10825"/>
                  </a:lnTo>
                  <a:lnTo>
                    <a:pt x="19184" y="10729"/>
                  </a:lnTo>
                  <a:lnTo>
                    <a:pt x="19184" y="10624"/>
                  </a:lnTo>
                  <a:lnTo>
                    <a:pt x="19169" y="10545"/>
                  </a:lnTo>
                  <a:lnTo>
                    <a:pt x="19139" y="10461"/>
                  </a:lnTo>
                  <a:lnTo>
                    <a:pt x="19109" y="10374"/>
                  </a:lnTo>
                  <a:lnTo>
                    <a:pt x="19072" y="10290"/>
                  </a:lnTo>
                  <a:lnTo>
                    <a:pt x="18989" y="10114"/>
                  </a:lnTo>
                  <a:lnTo>
                    <a:pt x="18877" y="9934"/>
                  </a:lnTo>
                  <a:lnTo>
                    <a:pt x="18621" y="9558"/>
                  </a:lnTo>
                  <a:lnTo>
                    <a:pt x="18216" y="8994"/>
                  </a:lnTo>
                  <a:lnTo>
                    <a:pt x="18096" y="8810"/>
                  </a:lnTo>
                  <a:lnTo>
                    <a:pt x="17984" y="8630"/>
                  </a:lnTo>
                  <a:lnTo>
                    <a:pt x="17886" y="8454"/>
                  </a:lnTo>
                  <a:lnTo>
                    <a:pt x="17856" y="8367"/>
                  </a:lnTo>
                  <a:lnTo>
                    <a:pt x="17826" y="8287"/>
                  </a:lnTo>
                  <a:lnTo>
                    <a:pt x="17796" y="8199"/>
                  </a:lnTo>
                  <a:lnTo>
                    <a:pt x="17781" y="8124"/>
                  </a:lnTo>
                  <a:lnTo>
                    <a:pt x="17774" y="8045"/>
                  </a:lnTo>
                  <a:lnTo>
                    <a:pt x="17774" y="7969"/>
                  </a:lnTo>
                  <a:lnTo>
                    <a:pt x="17781" y="7894"/>
                  </a:lnTo>
                  <a:lnTo>
                    <a:pt x="17804" y="7827"/>
                  </a:lnTo>
                  <a:close/>
                </a:path>
              </a:pathLst>
            </a:custGeom>
            <a:solidFill>
              <a:srgbClr val="AB5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42146" y="102619"/>
              <a:ext cx="209418" cy="374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610" y="7467"/>
                  </a:moveTo>
                  <a:lnTo>
                    <a:pt x="17651" y="7359"/>
                  </a:lnTo>
                  <a:lnTo>
                    <a:pt x="17707" y="7259"/>
                  </a:lnTo>
                  <a:lnTo>
                    <a:pt x="17780" y="7151"/>
                  </a:lnTo>
                  <a:lnTo>
                    <a:pt x="17868" y="7043"/>
                  </a:lnTo>
                  <a:lnTo>
                    <a:pt x="17973" y="6943"/>
                  </a:lnTo>
                  <a:lnTo>
                    <a:pt x="18086" y="6835"/>
                  </a:lnTo>
                  <a:lnTo>
                    <a:pt x="18223" y="6731"/>
                  </a:lnTo>
                  <a:lnTo>
                    <a:pt x="18352" y="6627"/>
                  </a:lnTo>
                  <a:lnTo>
                    <a:pt x="18497" y="6519"/>
                  </a:lnTo>
                  <a:lnTo>
                    <a:pt x="18650" y="6415"/>
                  </a:lnTo>
                  <a:lnTo>
                    <a:pt x="18811" y="6311"/>
                  </a:lnTo>
                  <a:lnTo>
                    <a:pt x="18981" y="6202"/>
                  </a:lnTo>
                  <a:lnTo>
                    <a:pt x="19319" y="5994"/>
                  </a:lnTo>
                  <a:lnTo>
                    <a:pt x="20012" y="5570"/>
                  </a:lnTo>
                  <a:lnTo>
                    <a:pt x="20351" y="5362"/>
                  </a:lnTo>
                  <a:lnTo>
                    <a:pt x="20504" y="5258"/>
                  </a:lnTo>
                  <a:lnTo>
                    <a:pt x="20657" y="5150"/>
                  </a:lnTo>
                  <a:lnTo>
                    <a:pt x="20810" y="5050"/>
                  </a:lnTo>
                  <a:lnTo>
                    <a:pt x="20947" y="4942"/>
                  </a:lnTo>
                  <a:lnTo>
                    <a:pt x="21068" y="4838"/>
                  </a:lnTo>
                  <a:lnTo>
                    <a:pt x="21189" y="4738"/>
                  </a:lnTo>
                  <a:lnTo>
                    <a:pt x="21302" y="4630"/>
                  </a:lnTo>
                  <a:lnTo>
                    <a:pt x="21390" y="4526"/>
                  </a:lnTo>
                  <a:lnTo>
                    <a:pt x="21463" y="4427"/>
                  </a:lnTo>
                  <a:lnTo>
                    <a:pt x="21527" y="4323"/>
                  </a:lnTo>
                  <a:lnTo>
                    <a:pt x="21568" y="4223"/>
                  </a:lnTo>
                  <a:lnTo>
                    <a:pt x="21592" y="4119"/>
                  </a:lnTo>
                  <a:lnTo>
                    <a:pt x="21600" y="4011"/>
                  </a:lnTo>
                  <a:lnTo>
                    <a:pt x="21600" y="3794"/>
                  </a:lnTo>
                  <a:lnTo>
                    <a:pt x="21584" y="3686"/>
                  </a:lnTo>
                  <a:lnTo>
                    <a:pt x="21576" y="3586"/>
                  </a:lnTo>
                  <a:lnTo>
                    <a:pt x="21560" y="3482"/>
                  </a:lnTo>
                  <a:lnTo>
                    <a:pt x="21536" y="3387"/>
                  </a:lnTo>
                  <a:lnTo>
                    <a:pt x="21511" y="3300"/>
                  </a:lnTo>
                  <a:lnTo>
                    <a:pt x="21471" y="3214"/>
                  </a:lnTo>
                  <a:lnTo>
                    <a:pt x="21439" y="3140"/>
                  </a:lnTo>
                  <a:lnTo>
                    <a:pt x="21399" y="3071"/>
                  </a:lnTo>
                  <a:lnTo>
                    <a:pt x="21358" y="3015"/>
                  </a:lnTo>
                  <a:lnTo>
                    <a:pt x="21310" y="2971"/>
                  </a:lnTo>
                  <a:lnTo>
                    <a:pt x="21253" y="2932"/>
                  </a:lnTo>
                  <a:lnTo>
                    <a:pt x="21229" y="2919"/>
                  </a:lnTo>
                  <a:lnTo>
                    <a:pt x="21205" y="2911"/>
                  </a:lnTo>
                  <a:lnTo>
                    <a:pt x="21173" y="2906"/>
                  </a:lnTo>
                  <a:lnTo>
                    <a:pt x="21149" y="2906"/>
                  </a:lnTo>
                  <a:lnTo>
                    <a:pt x="21100" y="2898"/>
                  </a:lnTo>
                  <a:lnTo>
                    <a:pt x="21044" y="2893"/>
                  </a:lnTo>
                  <a:lnTo>
                    <a:pt x="20996" y="2889"/>
                  </a:lnTo>
                  <a:lnTo>
                    <a:pt x="20947" y="2893"/>
                  </a:lnTo>
                  <a:lnTo>
                    <a:pt x="20883" y="2898"/>
                  </a:lnTo>
                  <a:lnTo>
                    <a:pt x="20826" y="2906"/>
                  </a:lnTo>
                  <a:lnTo>
                    <a:pt x="20697" y="2932"/>
                  </a:lnTo>
                  <a:lnTo>
                    <a:pt x="20399" y="3015"/>
                  </a:lnTo>
                  <a:lnTo>
                    <a:pt x="20044" y="3119"/>
                  </a:lnTo>
                  <a:lnTo>
                    <a:pt x="19843" y="3170"/>
                  </a:lnTo>
                  <a:lnTo>
                    <a:pt x="19625" y="3227"/>
                  </a:lnTo>
                  <a:lnTo>
                    <a:pt x="19392" y="3283"/>
                  </a:lnTo>
                  <a:lnTo>
                    <a:pt x="19126" y="3331"/>
                  </a:lnTo>
                  <a:lnTo>
                    <a:pt x="18997" y="3352"/>
                  </a:lnTo>
                  <a:lnTo>
                    <a:pt x="18852" y="3374"/>
                  </a:lnTo>
                  <a:lnTo>
                    <a:pt x="18392" y="3426"/>
                  </a:lnTo>
                  <a:lnTo>
                    <a:pt x="18223" y="3439"/>
                  </a:lnTo>
                  <a:lnTo>
                    <a:pt x="18054" y="3448"/>
                  </a:lnTo>
                  <a:lnTo>
                    <a:pt x="17876" y="3452"/>
                  </a:lnTo>
                  <a:lnTo>
                    <a:pt x="17731" y="3443"/>
                  </a:lnTo>
                  <a:lnTo>
                    <a:pt x="17594" y="3426"/>
                  </a:lnTo>
                  <a:lnTo>
                    <a:pt x="17473" y="3396"/>
                  </a:lnTo>
                  <a:lnTo>
                    <a:pt x="17344" y="3370"/>
                  </a:lnTo>
                  <a:lnTo>
                    <a:pt x="17232" y="3335"/>
                  </a:lnTo>
                  <a:lnTo>
                    <a:pt x="17111" y="3296"/>
                  </a:lnTo>
                  <a:lnTo>
                    <a:pt x="16998" y="3248"/>
                  </a:lnTo>
                  <a:lnTo>
                    <a:pt x="16788" y="3153"/>
                  </a:lnTo>
                  <a:lnTo>
                    <a:pt x="16692" y="3093"/>
                  </a:lnTo>
                  <a:lnTo>
                    <a:pt x="16595" y="3036"/>
                  </a:lnTo>
                  <a:lnTo>
                    <a:pt x="16506" y="2971"/>
                  </a:lnTo>
                  <a:lnTo>
                    <a:pt x="16410" y="2902"/>
                  </a:lnTo>
                  <a:lnTo>
                    <a:pt x="16329" y="2837"/>
                  </a:lnTo>
                  <a:lnTo>
                    <a:pt x="16248" y="2763"/>
                  </a:lnTo>
                  <a:lnTo>
                    <a:pt x="16160" y="2690"/>
                  </a:lnTo>
                  <a:lnTo>
                    <a:pt x="15999" y="2534"/>
                  </a:lnTo>
                  <a:lnTo>
                    <a:pt x="15845" y="2378"/>
                  </a:lnTo>
                  <a:lnTo>
                    <a:pt x="15708" y="2213"/>
                  </a:lnTo>
                  <a:lnTo>
                    <a:pt x="15555" y="2049"/>
                  </a:lnTo>
                  <a:lnTo>
                    <a:pt x="15265" y="1720"/>
                  </a:lnTo>
                  <a:lnTo>
                    <a:pt x="15120" y="1564"/>
                  </a:lnTo>
                  <a:lnTo>
                    <a:pt x="14959" y="1412"/>
                  </a:lnTo>
                  <a:lnTo>
                    <a:pt x="14669" y="1312"/>
                  </a:lnTo>
                  <a:lnTo>
                    <a:pt x="14411" y="1221"/>
                  </a:lnTo>
                  <a:lnTo>
                    <a:pt x="14161" y="1126"/>
                  </a:lnTo>
                  <a:lnTo>
                    <a:pt x="13927" y="1040"/>
                  </a:lnTo>
                  <a:lnTo>
                    <a:pt x="13484" y="871"/>
                  </a:lnTo>
                  <a:lnTo>
                    <a:pt x="13081" y="706"/>
                  </a:lnTo>
                  <a:lnTo>
                    <a:pt x="12678" y="554"/>
                  </a:lnTo>
                  <a:lnTo>
                    <a:pt x="12275" y="407"/>
                  </a:lnTo>
                  <a:lnTo>
                    <a:pt x="12065" y="334"/>
                  </a:lnTo>
                  <a:lnTo>
                    <a:pt x="11848" y="264"/>
                  </a:lnTo>
                  <a:lnTo>
                    <a:pt x="11614" y="195"/>
                  </a:lnTo>
                  <a:lnTo>
                    <a:pt x="11364" y="130"/>
                  </a:lnTo>
                  <a:lnTo>
                    <a:pt x="11259" y="126"/>
                  </a:lnTo>
                  <a:lnTo>
                    <a:pt x="11034" y="108"/>
                  </a:lnTo>
                  <a:lnTo>
                    <a:pt x="10905" y="95"/>
                  </a:lnTo>
                  <a:lnTo>
                    <a:pt x="10639" y="61"/>
                  </a:lnTo>
                  <a:lnTo>
                    <a:pt x="10341" y="35"/>
                  </a:lnTo>
                  <a:lnTo>
                    <a:pt x="10187" y="22"/>
                  </a:lnTo>
                  <a:lnTo>
                    <a:pt x="10026" y="13"/>
                  </a:lnTo>
                  <a:lnTo>
                    <a:pt x="9873" y="4"/>
                  </a:lnTo>
                  <a:lnTo>
                    <a:pt x="9704" y="0"/>
                  </a:lnTo>
                  <a:lnTo>
                    <a:pt x="9349" y="9"/>
                  </a:lnTo>
                  <a:lnTo>
                    <a:pt x="9172" y="17"/>
                  </a:lnTo>
                  <a:lnTo>
                    <a:pt x="8979" y="35"/>
                  </a:lnTo>
                  <a:lnTo>
                    <a:pt x="8793" y="56"/>
                  </a:lnTo>
                  <a:lnTo>
                    <a:pt x="8390" y="134"/>
                  </a:lnTo>
                  <a:lnTo>
                    <a:pt x="8189" y="182"/>
                  </a:lnTo>
                  <a:lnTo>
                    <a:pt x="7979" y="243"/>
                  </a:lnTo>
                  <a:lnTo>
                    <a:pt x="7770" y="312"/>
                  </a:lnTo>
                  <a:lnTo>
                    <a:pt x="7552" y="394"/>
                  </a:lnTo>
                  <a:lnTo>
                    <a:pt x="7334" y="485"/>
                  </a:lnTo>
                  <a:lnTo>
                    <a:pt x="7109" y="593"/>
                  </a:lnTo>
                  <a:lnTo>
                    <a:pt x="6883" y="706"/>
                  </a:lnTo>
                  <a:lnTo>
                    <a:pt x="6649" y="840"/>
                  </a:lnTo>
                  <a:lnTo>
                    <a:pt x="6416" y="988"/>
                  </a:lnTo>
                  <a:lnTo>
                    <a:pt x="6182" y="1152"/>
                  </a:lnTo>
                  <a:lnTo>
                    <a:pt x="5940" y="1330"/>
                  </a:lnTo>
                  <a:lnTo>
                    <a:pt x="5698" y="1529"/>
                  </a:lnTo>
                  <a:lnTo>
                    <a:pt x="5448" y="1741"/>
                  </a:lnTo>
                  <a:lnTo>
                    <a:pt x="5021" y="2109"/>
                  </a:lnTo>
                  <a:lnTo>
                    <a:pt x="4586" y="2477"/>
                  </a:lnTo>
                  <a:lnTo>
                    <a:pt x="4175" y="2833"/>
                  </a:lnTo>
                  <a:lnTo>
                    <a:pt x="3780" y="3192"/>
                  </a:lnTo>
                  <a:lnTo>
                    <a:pt x="3579" y="3370"/>
                  </a:lnTo>
                  <a:lnTo>
                    <a:pt x="3385" y="3552"/>
                  </a:lnTo>
                  <a:lnTo>
                    <a:pt x="3200" y="3738"/>
                  </a:lnTo>
                  <a:lnTo>
                    <a:pt x="3014" y="3920"/>
                  </a:lnTo>
                  <a:lnTo>
                    <a:pt x="2829" y="4106"/>
                  </a:lnTo>
                  <a:lnTo>
                    <a:pt x="2652" y="4292"/>
                  </a:lnTo>
                  <a:lnTo>
                    <a:pt x="2482" y="4483"/>
                  </a:lnTo>
                  <a:lnTo>
                    <a:pt x="2313" y="4678"/>
                  </a:lnTo>
                  <a:lnTo>
                    <a:pt x="2144" y="4877"/>
                  </a:lnTo>
                  <a:lnTo>
                    <a:pt x="1821" y="5284"/>
                  </a:lnTo>
                  <a:lnTo>
                    <a:pt x="1668" y="5501"/>
                  </a:lnTo>
                  <a:lnTo>
                    <a:pt x="1531" y="5717"/>
                  </a:lnTo>
                  <a:lnTo>
                    <a:pt x="1386" y="5938"/>
                  </a:lnTo>
                  <a:lnTo>
                    <a:pt x="1241" y="6168"/>
                  </a:lnTo>
                  <a:lnTo>
                    <a:pt x="1104" y="6402"/>
                  </a:lnTo>
                  <a:lnTo>
                    <a:pt x="983" y="6644"/>
                  </a:lnTo>
                  <a:lnTo>
                    <a:pt x="862" y="6891"/>
                  </a:lnTo>
                  <a:lnTo>
                    <a:pt x="750" y="7147"/>
                  </a:lnTo>
                  <a:lnTo>
                    <a:pt x="629" y="7415"/>
                  </a:lnTo>
                  <a:lnTo>
                    <a:pt x="524" y="7684"/>
                  </a:lnTo>
                  <a:lnTo>
                    <a:pt x="427" y="7965"/>
                  </a:lnTo>
                  <a:lnTo>
                    <a:pt x="330" y="8260"/>
                  </a:lnTo>
                  <a:lnTo>
                    <a:pt x="250" y="8559"/>
                  </a:lnTo>
                  <a:lnTo>
                    <a:pt x="177" y="8810"/>
                  </a:lnTo>
                  <a:lnTo>
                    <a:pt x="105" y="9065"/>
                  </a:lnTo>
                  <a:lnTo>
                    <a:pt x="64" y="9330"/>
                  </a:lnTo>
                  <a:lnTo>
                    <a:pt x="32" y="9589"/>
                  </a:lnTo>
                  <a:lnTo>
                    <a:pt x="8" y="9862"/>
                  </a:lnTo>
                  <a:lnTo>
                    <a:pt x="0" y="10131"/>
                  </a:lnTo>
                  <a:lnTo>
                    <a:pt x="8" y="10404"/>
                  </a:lnTo>
                  <a:lnTo>
                    <a:pt x="24" y="10677"/>
                  </a:lnTo>
                  <a:lnTo>
                    <a:pt x="48" y="10954"/>
                  </a:lnTo>
                  <a:lnTo>
                    <a:pt x="89" y="11235"/>
                  </a:lnTo>
                  <a:lnTo>
                    <a:pt x="129" y="11508"/>
                  </a:lnTo>
                  <a:lnTo>
                    <a:pt x="258" y="12063"/>
                  </a:lnTo>
                  <a:lnTo>
                    <a:pt x="322" y="12335"/>
                  </a:lnTo>
                  <a:lnTo>
                    <a:pt x="500" y="12881"/>
                  </a:lnTo>
                  <a:lnTo>
                    <a:pt x="596" y="13154"/>
                  </a:lnTo>
                  <a:lnTo>
                    <a:pt x="693" y="13414"/>
                  </a:lnTo>
                  <a:lnTo>
                    <a:pt x="798" y="13678"/>
                  </a:lnTo>
                  <a:lnTo>
                    <a:pt x="911" y="13938"/>
                  </a:lnTo>
                  <a:lnTo>
                    <a:pt x="1024" y="14189"/>
                  </a:lnTo>
                  <a:lnTo>
                    <a:pt x="1144" y="14436"/>
                  </a:lnTo>
                  <a:lnTo>
                    <a:pt x="1386" y="14913"/>
                  </a:lnTo>
                  <a:lnTo>
                    <a:pt x="1515" y="15142"/>
                  </a:lnTo>
                  <a:lnTo>
                    <a:pt x="1636" y="15359"/>
                  </a:lnTo>
                  <a:lnTo>
                    <a:pt x="1773" y="15575"/>
                  </a:lnTo>
                  <a:lnTo>
                    <a:pt x="2023" y="15978"/>
                  </a:lnTo>
                  <a:lnTo>
                    <a:pt x="2152" y="16169"/>
                  </a:lnTo>
                  <a:lnTo>
                    <a:pt x="2273" y="16346"/>
                  </a:lnTo>
                  <a:lnTo>
                    <a:pt x="2402" y="16515"/>
                  </a:lnTo>
                  <a:lnTo>
                    <a:pt x="2579" y="16732"/>
                  </a:lnTo>
                  <a:lnTo>
                    <a:pt x="2773" y="16953"/>
                  </a:lnTo>
                  <a:lnTo>
                    <a:pt x="2982" y="17173"/>
                  </a:lnTo>
                  <a:lnTo>
                    <a:pt x="3200" y="17394"/>
                  </a:lnTo>
                  <a:lnTo>
                    <a:pt x="3441" y="17620"/>
                  </a:lnTo>
                  <a:lnTo>
                    <a:pt x="3699" y="17840"/>
                  </a:lnTo>
                  <a:lnTo>
                    <a:pt x="3965" y="18061"/>
                  </a:lnTo>
                  <a:lnTo>
                    <a:pt x="4247" y="18282"/>
                  </a:lnTo>
                  <a:lnTo>
                    <a:pt x="4530" y="18499"/>
                  </a:lnTo>
                  <a:lnTo>
                    <a:pt x="4836" y="18715"/>
                  </a:lnTo>
                  <a:lnTo>
                    <a:pt x="5142" y="18923"/>
                  </a:lnTo>
                  <a:lnTo>
                    <a:pt x="5464" y="19131"/>
                  </a:lnTo>
                  <a:lnTo>
                    <a:pt x="5795" y="19330"/>
                  </a:lnTo>
                  <a:lnTo>
                    <a:pt x="6117" y="19534"/>
                  </a:lnTo>
                  <a:lnTo>
                    <a:pt x="6464" y="19725"/>
                  </a:lnTo>
                  <a:lnTo>
                    <a:pt x="6810" y="19906"/>
                  </a:lnTo>
                  <a:lnTo>
                    <a:pt x="7165" y="20088"/>
                  </a:lnTo>
                  <a:lnTo>
                    <a:pt x="7528" y="20257"/>
                  </a:lnTo>
                  <a:lnTo>
                    <a:pt x="7874" y="20422"/>
                  </a:lnTo>
                  <a:lnTo>
                    <a:pt x="8245" y="20578"/>
                  </a:lnTo>
                  <a:lnTo>
                    <a:pt x="8608" y="20725"/>
                  </a:lnTo>
                  <a:lnTo>
                    <a:pt x="8979" y="20864"/>
                  </a:lnTo>
                  <a:lnTo>
                    <a:pt x="9341" y="20989"/>
                  </a:lnTo>
                  <a:lnTo>
                    <a:pt x="9712" y="21111"/>
                  </a:lnTo>
                  <a:lnTo>
                    <a:pt x="10075" y="21210"/>
                  </a:lnTo>
                  <a:lnTo>
                    <a:pt x="10445" y="21310"/>
                  </a:lnTo>
                  <a:lnTo>
                    <a:pt x="10792" y="21388"/>
                  </a:lnTo>
                  <a:lnTo>
                    <a:pt x="11155" y="21457"/>
                  </a:lnTo>
                  <a:lnTo>
                    <a:pt x="11509" y="21513"/>
                  </a:lnTo>
                  <a:lnTo>
                    <a:pt x="11856" y="21552"/>
                  </a:lnTo>
                  <a:lnTo>
                    <a:pt x="12202" y="21583"/>
                  </a:lnTo>
                  <a:lnTo>
                    <a:pt x="12533" y="21596"/>
                  </a:lnTo>
                  <a:lnTo>
                    <a:pt x="13000" y="21600"/>
                  </a:lnTo>
                  <a:lnTo>
                    <a:pt x="13444" y="21591"/>
                  </a:lnTo>
                  <a:lnTo>
                    <a:pt x="13871" y="21574"/>
                  </a:lnTo>
                  <a:lnTo>
                    <a:pt x="14282" y="21552"/>
                  </a:lnTo>
                  <a:lnTo>
                    <a:pt x="14677" y="21522"/>
                  </a:lnTo>
                  <a:lnTo>
                    <a:pt x="15064" y="21483"/>
                  </a:lnTo>
                  <a:lnTo>
                    <a:pt x="15434" y="21435"/>
                  </a:lnTo>
                  <a:lnTo>
                    <a:pt x="15789" y="21379"/>
                  </a:lnTo>
                  <a:lnTo>
                    <a:pt x="16127" y="21318"/>
                  </a:lnTo>
                  <a:lnTo>
                    <a:pt x="16458" y="21249"/>
                  </a:lnTo>
                  <a:lnTo>
                    <a:pt x="16764" y="21176"/>
                  </a:lnTo>
                  <a:lnTo>
                    <a:pt x="17070" y="21089"/>
                  </a:lnTo>
                  <a:lnTo>
                    <a:pt x="17353" y="21002"/>
                  </a:lnTo>
                  <a:lnTo>
                    <a:pt x="17627" y="20903"/>
                  </a:lnTo>
                  <a:lnTo>
                    <a:pt x="17893" y="20803"/>
                  </a:lnTo>
                  <a:lnTo>
                    <a:pt x="18142" y="20690"/>
                  </a:lnTo>
                  <a:lnTo>
                    <a:pt x="18384" y="20573"/>
                  </a:lnTo>
                  <a:lnTo>
                    <a:pt x="18618" y="20452"/>
                  </a:lnTo>
                  <a:lnTo>
                    <a:pt x="18836" y="20331"/>
                  </a:lnTo>
                  <a:lnTo>
                    <a:pt x="19045" y="20197"/>
                  </a:lnTo>
                  <a:lnTo>
                    <a:pt x="19239" y="20058"/>
                  </a:lnTo>
                  <a:lnTo>
                    <a:pt x="19432" y="19911"/>
                  </a:lnTo>
                  <a:lnTo>
                    <a:pt x="19617" y="19764"/>
                  </a:lnTo>
                  <a:lnTo>
                    <a:pt x="19787" y="19612"/>
                  </a:lnTo>
                  <a:lnTo>
                    <a:pt x="19956" y="19452"/>
                  </a:lnTo>
                  <a:lnTo>
                    <a:pt x="20262" y="19123"/>
                  </a:lnTo>
                  <a:lnTo>
                    <a:pt x="20407" y="18949"/>
                  </a:lnTo>
                  <a:lnTo>
                    <a:pt x="20544" y="18776"/>
                  </a:lnTo>
                  <a:lnTo>
                    <a:pt x="20802" y="18412"/>
                  </a:lnTo>
                  <a:lnTo>
                    <a:pt x="20923" y="18222"/>
                  </a:lnTo>
                  <a:lnTo>
                    <a:pt x="20834" y="17936"/>
                  </a:lnTo>
                  <a:lnTo>
                    <a:pt x="20778" y="17827"/>
                  </a:lnTo>
                  <a:lnTo>
                    <a:pt x="20721" y="17732"/>
                  </a:lnTo>
                  <a:lnTo>
                    <a:pt x="20681" y="17693"/>
                  </a:lnTo>
                  <a:lnTo>
                    <a:pt x="20641" y="17659"/>
                  </a:lnTo>
                  <a:lnTo>
                    <a:pt x="20609" y="17624"/>
                  </a:lnTo>
                  <a:lnTo>
                    <a:pt x="20568" y="17589"/>
                  </a:lnTo>
                  <a:lnTo>
                    <a:pt x="20464" y="17533"/>
                  </a:lnTo>
                  <a:lnTo>
                    <a:pt x="20359" y="17481"/>
                  </a:lnTo>
                  <a:lnTo>
                    <a:pt x="20077" y="17368"/>
                  </a:lnTo>
                  <a:lnTo>
                    <a:pt x="19714" y="17234"/>
                  </a:lnTo>
                  <a:lnTo>
                    <a:pt x="19496" y="17147"/>
                  </a:lnTo>
                  <a:lnTo>
                    <a:pt x="19255" y="17044"/>
                  </a:lnTo>
                  <a:lnTo>
                    <a:pt x="18989" y="16918"/>
                  </a:lnTo>
                  <a:lnTo>
                    <a:pt x="18682" y="16771"/>
                  </a:lnTo>
                  <a:lnTo>
                    <a:pt x="18602" y="16736"/>
                  </a:lnTo>
                  <a:lnTo>
                    <a:pt x="18537" y="16697"/>
                  </a:lnTo>
                  <a:lnTo>
                    <a:pt x="18481" y="16654"/>
                  </a:lnTo>
                  <a:lnTo>
                    <a:pt x="18441" y="16606"/>
                  </a:lnTo>
                  <a:lnTo>
                    <a:pt x="18408" y="16563"/>
                  </a:lnTo>
                  <a:lnTo>
                    <a:pt x="18384" y="16515"/>
                  </a:lnTo>
                  <a:lnTo>
                    <a:pt x="18368" y="16463"/>
                  </a:lnTo>
                  <a:lnTo>
                    <a:pt x="18360" y="16415"/>
                  </a:lnTo>
                  <a:lnTo>
                    <a:pt x="18360" y="16368"/>
                  </a:lnTo>
                  <a:lnTo>
                    <a:pt x="18368" y="16312"/>
                  </a:lnTo>
                  <a:lnTo>
                    <a:pt x="18384" y="16260"/>
                  </a:lnTo>
                  <a:lnTo>
                    <a:pt x="18408" y="16208"/>
                  </a:lnTo>
                  <a:lnTo>
                    <a:pt x="18457" y="16095"/>
                  </a:lnTo>
                  <a:lnTo>
                    <a:pt x="18521" y="15978"/>
                  </a:lnTo>
                  <a:lnTo>
                    <a:pt x="18674" y="15748"/>
                  </a:lnTo>
                  <a:lnTo>
                    <a:pt x="18819" y="15515"/>
                  </a:lnTo>
                  <a:lnTo>
                    <a:pt x="18852" y="15458"/>
                  </a:lnTo>
                  <a:lnTo>
                    <a:pt x="18876" y="15402"/>
                  </a:lnTo>
                  <a:lnTo>
                    <a:pt x="18892" y="15341"/>
                  </a:lnTo>
                  <a:lnTo>
                    <a:pt x="18908" y="15285"/>
                  </a:lnTo>
                  <a:lnTo>
                    <a:pt x="18916" y="15229"/>
                  </a:lnTo>
                  <a:lnTo>
                    <a:pt x="18916" y="15116"/>
                  </a:lnTo>
                  <a:lnTo>
                    <a:pt x="18900" y="15064"/>
                  </a:lnTo>
                  <a:lnTo>
                    <a:pt x="18860" y="15012"/>
                  </a:lnTo>
                  <a:lnTo>
                    <a:pt x="18811" y="14973"/>
                  </a:lnTo>
                  <a:lnTo>
                    <a:pt x="18747" y="14934"/>
                  </a:lnTo>
                  <a:lnTo>
                    <a:pt x="18642" y="14878"/>
                  </a:lnTo>
                  <a:lnTo>
                    <a:pt x="18586" y="14861"/>
                  </a:lnTo>
                  <a:lnTo>
                    <a:pt x="18513" y="14843"/>
                  </a:lnTo>
                  <a:lnTo>
                    <a:pt x="18457" y="14835"/>
                  </a:lnTo>
                  <a:lnTo>
                    <a:pt x="18392" y="14826"/>
                  </a:lnTo>
                  <a:lnTo>
                    <a:pt x="18320" y="14822"/>
                  </a:lnTo>
                  <a:lnTo>
                    <a:pt x="18255" y="14817"/>
                  </a:lnTo>
                  <a:lnTo>
                    <a:pt x="18054" y="14817"/>
                  </a:lnTo>
                  <a:lnTo>
                    <a:pt x="17917" y="14822"/>
                  </a:lnTo>
                  <a:lnTo>
                    <a:pt x="17780" y="14822"/>
                  </a:lnTo>
                  <a:lnTo>
                    <a:pt x="17659" y="14813"/>
                  </a:lnTo>
                  <a:lnTo>
                    <a:pt x="17586" y="14809"/>
                  </a:lnTo>
                  <a:lnTo>
                    <a:pt x="17473" y="14783"/>
                  </a:lnTo>
                  <a:lnTo>
                    <a:pt x="17417" y="14765"/>
                  </a:lnTo>
                  <a:lnTo>
                    <a:pt x="17361" y="14744"/>
                  </a:lnTo>
                  <a:lnTo>
                    <a:pt x="17264" y="14674"/>
                  </a:lnTo>
                  <a:lnTo>
                    <a:pt x="17207" y="14635"/>
                  </a:lnTo>
                  <a:lnTo>
                    <a:pt x="17167" y="14592"/>
                  </a:lnTo>
                  <a:lnTo>
                    <a:pt x="17135" y="14531"/>
                  </a:lnTo>
                  <a:lnTo>
                    <a:pt x="17095" y="14471"/>
                  </a:lnTo>
                  <a:lnTo>
                    <a:pt x="17070" y="14397"/>
                  </a:lnTo>
                  <a:lnTo>
                    <a:pt x="16982" y="14241"/>
                  </a:lnTo>
                  <a:lnTo>
                    <a:pt x="16925" y="14094"/>
                  </a:lnTo>
                  <a:lnTo>
                    <a:pt x="16885" y="13947"/>
                  </a:lnTo>
                  <a:lnTo>
                    <a:pt x="16877" y="13799"/>
                  </a:lnTo>
                  <a:lnTo>
                    <a:pt x="16877" y="13661"/>
                  </a:lnTo>
                  <a:lnTo>
                    <a:pt x="16901" y="13522"/>
                  </a:lnTo>
                  <a:lnTo>
                    <a:pt x="16941" y="13388"/>
                  </a:lnTo>
                  <a:lnTo>
                    <a:pt x="16998" y="13254"/>
                  </a:lnTo>
                  <a:lnTo>
                    <a:pt x="17070" y="13124"/>
                  </a:lnTo>
                  <a:lnTo>
                    <a:pt x="17159" y="13002"/>
                  </a:lnTo>
                  <a:lnTo>
                    <a:pt x="17256" y="12877"/>
                  </a:lnTo>
                  <a:lnTo>
                    <a:pt x="17361" y="12756"/>
                  </a:lnTo>
                  <a:lnTo>
                    <a:pt x="17473" y="12634"/>
                  </a:lnTo>
                  <a:lnTo>
                    <a:pt x="17594" y="12522"/>
                  </a:lnTo>
                  <a:lnTo>
                    <a:pt x="17723" y="12405"/>
                  </a:lnTo>
                  <a:lnTo>
                    <a:pt x="17860" y="12288"/>
                  </a:lnTo>
                  <a:lnTo>
                    <a:pt x="18126" y="12063"/>
                  </a:lnTo>
                  <a:lnTo>
                    <a:pt x="18400" y="11837"/>
                  </a:lnTo>
                  <a:lnTo>
                    <a:pt x="18521" y="11729"/>
                  </a:lnTo>
                  <a:lnTo>
                    <a:pt x="18658" y="11616"/>
                  </a:lnTo>
                  <a:lnTo>
                    <a:pt x="18779" y="11508"/>
                  </a:lnTo>
                  <a:lnTo>
                    <a:pt x="18884" y="11400"/>
                  </a:lnTo>
                  <a:lnTo>
                    <a:pt x="18997" y="11287"/>
                  </a:lnTo>
                  <a:lnTo>
                    <a:pt x="19085" y="11175"/>
                  </a:lnTo>
                  <a:lnTo>
                    <a:pt x="19174" y="11058"/>
                  </a:lnTo>
                  <a:lnTo>
                    <a:pt x="19239" y="10949"/>
                  </a:lnTo>
                  <a:lnTo>
                    <a:pt x="19287" y="10832"/>
                  </a:lnTo>
                  <a:lnTo>
                    <a:pt x="19327" y="10716"/>
                  </a:lnTo>
                  <a:lnTo>
                    <a:pt x="19351" y="10603"/>
                  </a:lnTo>
                  <a:lnTo>
                    <a:pt x="19359" y="10482"/>
                  </a:lnTo>
                  <a:lnTo>
                    <a:pt x="19335" y="10395"/>
                  </a:lnTo>
                  <a:lnTo>
                    <a:pt x="19303" y="10308"/>
                  </a:lnTo>
                  <a:lnTo>
                    <a:pt x="19271" y="10213"/>
                  </a:lnTo>
                  <a:lnTo>
                    <a:pt x="19222" y="10126"/>
                  </a:lnTo>
                  <a:lnTo>
                    <a:pt x="19174" y="10027"/>
                  </a:lnTo>
                  <a:lnTo>
                    <a:pt x="19110" y="9927"/>
                  </a:lnTo>
                  <a:lnTo>
                    <a:pt x="19045" y="9832"/>
                  </a:lnTo>
                  <a:lnTo>
                    <a:pt x="18973" y="9732"/>
                  </a:lnTo>
                  <a:lnTo>
                    <a:pt x="18819" y="9529"/>
                  </a:lnTo>
                  <a:lnTo>
                    <a:pt x="18650" y="9325"/>
                  </a:lnTo>
                  <a:lnTo>
                    <a:pt x="18296" y="8909"/>
                  </a:lnTo>
                  <a:lnTo>
                    <a:pt x="18118" y="8706"/>
                  </a:lnTo>
                  <a:lnTo>
                    <a:pt x="17965" y="8502"/>
                  </a:lnTo>
                  <a:lnTo>
                    <a:pt x="17893" y="8407"/>
                  </a:lnTo>
                  <a:lnTo>
                    <a:pt x="17828" y="8307"/>
                  </a:lnTo>
                  <a:lnTo>
                    <a:pt x="17756" y="8216"/>
                  </a:lnTo>
                  <a:lnTo>
                    <a:pt x="17659" y="8026"/>
                  </a:lnTo>
                  <a:lnTo>
                    <a:pt x="17627" y="7939"/>
                  </a:lnTo>
                  <a:lnTo>
                    <a:pt x="17586" y="7853"/>
                  </a:lnTo>
                  <a:lnTo>
                    <a:pt x="17570" y="7770"/>
                  </a:lnTo>
                  <a:lnTo>
                    <a:pt x="17562" y="7688"/>
                  </a:lnTo>
                  <a:lnTo>
                    <a:pt x="17562" y="7610"/>
                  </a:lnTo>
                  <a:lnTo>
                    <a:pt x="17570" y="7536"/>
                  </a:lnTo>
                  <a:lnTo>
                    <a:pt x="17610" y="7467"/>
                  </a:lnTo>
                  <a:close/>
                </a:path>
              </a:pathLst>
            </a:custGeom>
            <a:solidFill>
              <a:srgbClr val="BA61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48732" y="108258"/>
              <a:ext cx="192296" cy="361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57" y="7055"/>
                  </a:moveTo>
                  <a:lnTo>
                    <a:pt x="17409" y="6956"/>
                  </a:lnTo>
                  <a:lnTo>
                    <a:pt x="17470" y="6862"/>
                  </a:lnTo>
                  <a:lnTo>
                    <a:pt x="17557" y="6763"/>
                  </a:lnTo>
                  <a:lnTo>
                    <a:pt x="17652" y="6664"/>
                  </a:lnTo>
                  <a:lnTo>
                    <a:pt x="17765" y="6570"/>
                  </a:lnTo>
                  <a:lnTo>
                    <a:pt x="17887" y="6476"/>
                  </a:lnTo>
                  <a:lnTo>
                    <a:pt x="18017" y="6386"/>
                  </a:lnTo>
                  <a:lnTo>
                    <a:pt x="18165" y="6292"/>
                  </a:lnTo>
                  <a:lnTo>
                    <a:pt x="18313" y="6202"/>
                  </a:lnTo>
                  <a:lnTo>
                    <a:pt x="18643" y="6023"/>
                  </a:lnTo>
                  <a:lnTo>
                    <a:pt x="19165" y="5753"/>
                  </a:lnTo>
                  <a:lnTo>
                    <a:pt x="19896" y="5403"/>
                  </a:lnTo>
                  <a:lnTo>
                    <a:pt x="20243" y="5228"/>
                  </a:lnTo>
                  <a:lnTo>
                    <a:pt x="20574" y="5058"/>
                  </a:lnTo>
                  <a:lnTo>
                    <a:pt x="20722" y="4968"/>
                  </a:lnTo>
                  <a:lnTo>
                    <a:pt x="20870" y="4883"/>
                  </a:lnTo>
                  <a:lnTo>
                    <a:pt x="21000" y="4793"/>
                  </a:lnTo>
                  <a:lnTo>
                    <a:pt x="21130" y="4708"/>
                  </a:lnTo>
                  <a:lnTo>
                    <a:pt x="21235" y="4618"/>
                  </a:lnTo>
                  <a:lnTo>
                    <a:pt x="21339" y="4533"/>
                  </a:lnTo>
                  <a:lnTo>
                    <a:pt x="21417" y="4443"/>
                  </a:lnTo>
                  <a:lnTo>
                    <a:pt x="21487" y="4353"/>
                  </a:lnTo>
                  <a:lnTo>
                    <a:pt x="21539" y="4263"/>
                  </a:lnTo>
                  <a:lnTo>
                    <a:pt x="21565" y="4174"/>
                  </a:lnTo>
                  <a:lnTo>
                    <a:pt x="21583" y="3958"/>
                  </a:lnTo>
                  <a:lnTo>
                    <a:pt x="21600" y="3756"/>
                  </a:lnTo>
                  <a:lnTo>
                    <a:pt x="21600" y="3572"/>
                  </a:lnTo>
                  <a:lnTo>
                    <a:pt x="21583" y="3406"/>
                  </a:lnTo>
                  <a:lnTo>
                    <a:pt x="21574" y="3330"/>
                  </a:lnTo>
                  <a:lnTo>
                    <a:pt x="21557" y="3263"/>
                  </a:lnTo>
                  <a:lnTo>
                    <a:pt x="21530" y="3200"/>
                  </a:lnTo>
                  <a:lnTo>
                    <a:pt x="21496" y="3146"/>
                  </a:lnTo>
                  <a:lnTo>
                    <a:pt x="21452" y="3101"/>
                  </a:lnTo>
                  <a:lnTo>
                    <a:pt x="21400" y="3065"/>
                  </a:lnTo>
                  <a:lnTo>
                    <a:pt x="21374" y="3052"/>
                  </a:lnTo>
                  <a:lnTo>
                    <a:pt x="21348" y="3034"/>
                  </a:lnTo>
                  <a:lnTo>
                    <a:pt x="21209" y="2998"/>
                  </a:lnTo>
                  <a:lnTo>
                    <a:pt x="21148" y="2984"/>
                  </a:lnTo>
                  <a:lnTo>
                    <a:pt x="21087" y="2975"/>
                  </a:lnTo>
                  <a:lnTo>
                    <a:pt x="21017" y="2966"/>
                  </a:lnTo>
                  <a:lnTo>
                    <a:pt x="20948" y="2962"/>
                  </a:lnTo>
                  <a:lnTo>
                    <a:pt x="20809" y="2962"/>
                  </a:lnTo>
                  <a:lnTo>
                    <a:pt x="20748" y="2966"/>
                  </a:lnTo>
                  <a:lnTo>
                    <a:pt x="20591" y="2984"/>
                  </a:lnTo>
                  <a:lnTo>
                    <a:pt x="20443" y="3007"/>
                  </a:lnTo>
                  <a:lnTo>
                    <a:pt x="20278" y="3043"/>
                  </a:lnTo>
                  <a:lnTo>
                    <a:pt x="20104" y="3079"/>
                  </a:lnTo>
                  <a:lnTo>
                    <a:pt x="19913" y="3119"/>
                  </a:lnTo>
                  <a:lnTo>
                    <a:pt x="19713" y="3155"/>
                  </a:lnTo>
                  <a:lnTo>
                    <a:pt x="19496" y="3195"/>
                  </a:lnTo>
                  <a:lnTo>
                    <a:pt x="19261" y="3240"/>
                  </a:lnTo>
                  <a:lnTo>
                    <a:pt x="19017" y="3272"/>
                  </a:lnTo>
                  <a:lnTo>
                    <a:pt x="18739" y="3303"/>
                  </a:lnTo>
                  <a:lnTo>
                    <a:pt x="18600" y="3312"/>
                  </a:lnTo>
                  <a:lnTo>
                    <a:pt x="18443" y="3325"/>
                  </a:lnTo>
                  <a:lnTo>
                    <a:pt x="18287" y="3330"/>
                  </a:lnTo>
                  <a:lnTo>
                    <a:pt x="18139" y="3339"/>
                  </a:lnTo>
                  <a:lnTo>
                    <a:pt x="17983" y="3325"/>
                  </a:lnTo>
                  <a:lnTo>
                    <a:pt x="17843" y="3308"/>
                  </a:lnTo>
                  <a:lnTo>
                    <a:pt x="17704" y="3281"/>
                  </a:lnTo>
                  <a:lnTo>
                    <a:pt x="17583" y="3249"/>
                  </a:lnTo>
                  <a:lnTo>
                    <a:pt x="17452" y="3213"/>
                  </a:lnTo>
                  <a:lnTo>
                    <a:pt x="17226" y="3124"/>
                  </a:lnTo>
                  <a:lnTo>
                    <a:pt x="17122" y="3074"/>
                  </a:lnTo>
                  <a:lnTo>
                    <a:pt x="17017" y="3011"/>
                  </a:lnTo>
                  <a:lnTo>
                    <a:pt x="16922" y="2953"/>
                  </a:lnTo>
                  <a:lnTo>
                    <a:pt x="16817" y="2890"/>
                  </a:lnTo>
                  <a:lnTo>
                    <a:pt x="16730" y="2823"/>
                  </a:lnTo>
                  <a:lnTo>
                    <a:pt x="16635" y="2751"/>
                  </a:lnTo>
                  <a:lnTo>
                    <a:pt x="16548" y="2675"/>
                  </a:lnTo>
                  <a:lnTo>
                    <a:pt x="16470" y="2603"/>
                  </a:lnTo>
                  <a:lnTo>
                    <a:pt x="16383" y="2522"/>
                  </a:lnTo>
                  <a:lnTo>
                    <a:pt x="16226" y="2361"/>
                  </a:lnTo>
                  <a:lnTo>
                    <a:pt x="15930" y="2029"/>
                  </a:lnTo>
                  <a:lnTo>
                    <a:pt x="15783" y="1858"/>
                  </a:lnTo>
                  <a:lnTo>
                    <a:pt x="15643" y="1696"/>
                  </a:lnTo>
                  <a:lnTo>
                    <a:pt x="15496" y="1535"/>
                  </a:lnTo>
                  <a:lnTo>
                    <a:pt x="15339" y="1391"/>
                  </a:lnTo>
                  <a:lnTo>
                    <a:pt x="15174" y="1248"/>
                  </a:lnTo>
                  <a:lnTo>
                    <a:pt x="14626" y="1050"/>
                  </a:lnTo>
                  <a:lnTo>
                    <a:pt x="14113" y="875"/>
                  </a:lnTo>
                  <a:lnTo>
                    <a:pt x="13635" y="709"/>
                  </a:lnTo>
                  <a:lnTo>
                    <a:pt x="13183" y="565"/>
                  </a:lnTo>
                  <a:lnTo>
                    <a:pt x="12748" y="422"/>
                  </a:lnTo>
                  <a:lnTo>
                    <a:pt x="12313" y="292"/>
                  </a:lnTo>
                  <a:lnTo>
                    <a:pt x="11870" y="162"/>
                  </a:lnTo>
                  <a:lnTo>
                    <a:pt x="11400" y="40"/>
                  </a:lnTo>
                  <a:lnTo>
                    <a:pt x="10939" y="27"/>
                  </a:lnTo>
                  <a:lnTo>
                    <a:pt x="10383" y="0"/>
                  </a:lnTo>
                  <a:lnTo>
                    <a:pt x="9922" y="0"/>
                  </a:lnTo>
                  <a:lnTo>
                    <a:pt x="9765" y="4"/>
                  </a:lnTo>
                  <a:lnTo>
                    <a:pt x="9591" y="13"/>
                  </a:lnTo>
                  <a:lnTo>
                    <a:pt x="9417" y="27"/>
                  </a:lnTo>
                  <a:lnTo>
                    <a:pt x="9235" y="45"/>
                  </a:lnTo>
                  <a:lnTo>
                    <a:pt x="9052" y="76"/>
                  </a:lnTo>
                  <a:lnTo>
                    <a:pt x="8861" y="103"/>
                  </a:lnTo>
                  <a:lnTo>
                    <a:pt x="8478" y="184"/>
                  </a:lnTo>
                  <a:lnTo>
                    <a:pt x="8078" y="301"/>
                  </a:lnTo>
                  <a:lnTo>
                    <a:pt x="7870" y="368"/>
                  </a:lnTo>
                  <a:lnTo>
                    <a:pt x="7452" y="539"/>
                  </a:lnTo>
                  <a:lnTo>
                    <a:pt x="7235" y="642"/>
                  </a:lnTo>
                  <a:lnTo>
                    <a:pt x="7017" y="754"/>
                  </a:lnTo>
                  <a:lnTo>
                    <a:pt x="6791" y="875"/>
                  </a:lnTo>
                  <a:lnTo>
                    <a:pt x="6574" y="1010"/>
                  </a:lnTo>
                  <a:lnTo>
                    <a:pt x="6339" y="1162"/>
                  </a:lnTo>
                  <a:lnTo>
                    <a:pt x="6113" y="1324"/>
                  </a:lnTo>
                  <a:lnTo>
                    <a:pt x="5878" y="1499"/>
                  </a:lnTo>
                  <a:lnTo>
                    <a:pt x="5652" y="1687"/>
                  </a:lnTo>
                  <a:lnTo>
                    <a:pt x="5209" y="2055"/>
                  </a:lnTo>
                  <a:lnTo>
                    <a:pt x="4774" y="2410"/>
                  </a:lnTo>
                  <a:lnTo>
                    <a:pt x="4357" y="2760"/>
                  </a:lnTo>
                  <a:lnTo>
                    <a:pt x="3957" y="3110"/>
                  </a:lnTo>
                  <a:lnTo>
                    <a:pt x="3574" y="3460"/>
                  </a:lnTo>
                  <a:lnTo>
                    <a:pt x="3209" y="3815"/>
                  </a:lnTo>
                  <a:lnTo>
                    <a:pt x="3026" y="3994"/>
                  </a:lnTo>
                  <a:lnTo>
                    <a:pt x="2852" y="4178"/>
                  </a:lnTo>
                  <a:lnTo>
                    <a:pt x="2687" y="4371"/>
                  </a:lnTo>
                  <a:lnTo>
                    <a:pt x="2513" y="4560"/>
                  </a:lnTo>
                  <a:lnTo>
                    <a:pt x="2348" y="4753"/>
                  </a:lnTo>
                  <a:lnTo>
                    <a:pt x="2191" y="4946"/>
                  </a:lnTo>
                  <a:lnTo>
                    <a:pt x="2035" y="5148"/>
                  </a:lnTo>
                  <a:lnTo>
                    <a:pt x="1887" y="5358"/>
                  </a:lnTo>
                  <a:lnTo>
                    <a:pt x="1730" y="5569"/>
                  </a:lnTo>
                  <a:lnTo>
                    <a:pt x="1583" y="5789"/>
                  </a:lnTo>
                  <a:lnTo>
                    <a:pt x="1443" y="6014"/>
                  </a:lnTo>
                  <a:lnTo>
                    <a:pt x="1304" y="6243"/>
                  </a:lnTo>
                  <a:lnTo>
                    <a:pt x="1165" y="6480"/>
                  </a:lnTo>
                  <a:lnTo>
                    <a:pt x="1043" y="6727"/>
                  </a:lnTo>
                  <a:lnTo>
                    <a:pt x="913" y="6979"/>
                  </a:lnTo>
                  <a:lnTo>
                    <a:pt x="791" y="7243"/>
                  </a:lnTo>
                  <a:lnTo>
                    <a:pt x="548" y="7791"/>
                  </a:lnTo>
                  <a:lnTo>
                    <a:pt x="435" y="8083"/>
                  </a:lnTo>
                  <a:lnTo>
                    <a:pt x="322" y="8383"/>
                  </a:lnTo>
                  <a:lnTo>
                    <a:pt x="235" y="8644"/>
                  </a:lnTo>
                  <a:lnTo>
                    <a:pt x="165" y="8913"/>
                  </a:lnTo>
                  <a:lnTo>
                    <a:pt x="96" y="9187"/>
                  </a:lnTo>
                  <a:lnTo>
                    <a:pt x="52" y="9456"/>
                  </a:lnTo>
                  <a:lnTo>
                    <a:pt x="26" y="9734"/>
                  </a:lnTo>
                  <a:lnTo>
                    <a:pt x="9" y="10012"/>
                  </a:lnTo>
                  <a:lnTo>
                    <a:pt x="0" y="10291"/>
                  </a:lnTo>
                  <a:lnTo>
                    <a:pt x="9" y="10573"/>
                  </a:lnTo>
                  <a:lnTo>
                    <a:pt x="26" y="10856"/>
                  </a:lnTo>
                  <a:lnTo>
                    <a:pt x="61" y="11143"/>
                  </a:lnTo>
                  <a:lnTo>
                    <a:pt x="104" y="11422"/>
                  </a:lnTo>
                  <a:lnTo>
                    <a:pt x="157" y="11704"/>
                  </a:lnTo>
                  <a:lnTo>
                    <a:pt x="217" y="11987"/>
                  </a:lnTo>
                  <a:lnTo>
                    <a:pt x="287" y="12261"/>
                  </a:lnTo>
                  <a:lnTo>
                    <a:pt x="365" y="12539"/>
                  </a:lnTo>
                  <a:lnTo>
                    <a:pt x="452" y="12817"/>
                  </a:lnTo>
                  <a:lnTo>
                    <a:pt x="539" y="13082"/>
                  </a:lnTo>
                  <a:lnTo>
                    <a:pt x="748" y="13621"/>
                  </a:lnTo>
                  <a:lnTo>
                    <a:pt x="861" y="13876"/>
                  </a:lnTo>
                  <a:lnTo>
                    <a:pt x="965" y="14132"/>
                  </a:lnTo>
                  <a:lnTo>
                    <a:pt x="1096" y="14379"/>
                  </a:lnTo>
                  <a:lnTo>
                    <a:pt x="1217" y="14621"/>
                  </a:lnTo>
                  <a:lnTo>
                    <a:pt x="1339" y="14855"/>
                  </a:lnTo>
                  <a:lnTo>
                    <a:pt x="1470" y="15084"/>
                  </a:lnTo>
                  <a:lnTo>
                    <a:pt x="1591" y="15308"/>
                  </a:lnTo>
                  <a:lnTo>
                    <a:pt x="1722" y="15519"/>
                  </a:lnTo>
                  <a:lnTo>
                    <a:pt x="1852" y="15725"/>
                  </a:lnTo>
                  <a:lnTo>
                    <a:pt x="1974" y="15923"/>
                  </a:lnTo>
                  <a:lnTo>
                    <a:pt x="2104" y="16111"/>
                  </a:lnTo>
                  <a:lnTo>
                    <a:pt x="2226" y="16286"/>
                  </a:lnTo>
                  <a:lnTo>
                    <a:pt x="2357" y="16452"/>
                  </a:lnTo>
                  <a:lnTo>
                    <a:pt x="2530" y="16677"/>
                  </a:lnTo>
                  <a:lnTo>
                    <a:pt x="2722" y="16897"/>
                  </a:lnTo>
                  <a:lnTo>
                    <a:pt x="2930" y="17126"/>
                  </a:lnTo>
                  <a:lnTo>
                    <a:pt x="3157" y="17350"/>
                  </a:lnTo>
                  <a:lnTo>
                    <a:pt x="3391" y="17574"/>
                  </a:lnTo>
                  <a:lnTo>
                    <a:pt x="3652" y="17799"/>
                  </a:lnTo>
                  <a:lnTo>
                    <a:pt x="3939" y="18019"/>
                  </a:lnTo>
                  <a:lnTo>
                    <a:pt x="4226" y="18243"/>
                  </a:lnTo>
                  <a:lnTo>
                    <a:pt x="4522" y="18463"/>
                  </a:lnTo>
                  <a:lnTo>
                    <a:pt x="4843" y="18678"/>
                  </a:lnTo>
                  <a:lnTo>
                    <a:pt x="5174" y="18894"/>
                  </a:lnTo>
                  <a:lnTo>
                    <a:pt x="5513" y="19100"/>
                  </a:lnTo>
                  <a:lnTo>
                    <a:pt x="5861" y="19302"/>
                  </a:lnTo>
                  <a:lnTo>
                    <a:pt x="6217" y="19500"/>
                  </a:lnTo>
                  <a:lnTo>
                    <a:pt x="6574" y="19693"/>
                  </a:lnTo>
                  <a:lnTo>
                    <a:pt x="6948" y="19886"/>
                  </a:lnTo>
                  <a:lnTo>
                    <a:pt x="7322" y="20065"/>
                  </a:lnTo>
                  <a:lnTo>
                    <a:pt x="7704" y="20236"/>
                  </a:lnTo>
                  <a:lnTo>
                    <a:pt x="8096" y="20402"/>
                  </a:lnTo>
                  <a:lnTo>
                    <a:pt x="8470" y="20559"/>
                  </a:lnTo>
                  <a:lnTo>
                    <a:pt x="8861" y="20707"/>
                  </a:lnTo>
                  <a:lnTo>
                    <a:pt x="9252" y="20846"/>
                  </a:lnTo>
                  <a:lnTo>
                    <a:pt x="9643" y="20972"/>
                  </a:lnTo>
                  <a:lnTo>
                    <a:pt x="10026" y="21093"/>
                  </a:lnTo>
                  <a:lnTo>
                    <a:pt x="10417" y="21201"/>
                  </a:lnTo>
                  <a:lnTo>
                    <a:pt x="10791" y="21295"/>
                  </a:lnTo>
                  <a:lnTo>
                    <a:pt x="11165" y="21380"/>
                  </a:lnTo>
                  <a:lnTo>
                    <a:pt x="11539" y="21452"/>
                  </a:lnTo>
                  <a:lnTo>
                    <a:pt x="11904" y="21506"/>
                  </a:lnTo>
                  <a:lnTo>
                    <a:pt x="12261" y="21555"/>
                  </a:lnTo>
                  <a:lnTo>
                    <a:pt x="12609" y="21582"/>
                  </a:lnTo>
                  <a:lnTo>
                    <a:pt x="12957" y="21596"/>
                  </a:lnTo>
                  <a:lnTo>
                    <a:pt x="13461" y="21600"/>
                  </a:lnTo>
                  <a:lnTo>
                    <a:pt x="13939" y="21591"/>
                  </a:lnTo>
                  <a:lnTo>
                    <a:pt x="14409" y="21578"/>
                  </a:lnTo>
                  <a:lnTo>
                    <a:pt x="14852" y="21555"/>
                  </a:lnTo>
                  <a:lnTo>
                    <a:pt x="15278" y="21519"/>
                  </a:lnTo>
                  <a:lnTo>
                    <a:pt x="15678" y="21483"/>
                  </a:lnTo>
                  <a:lnTo>
                    <a:pt x="16070" y="21438"/>
                  </a:lnTo>
                  <a:lnTo>
                    <a:pt x="16426" y="21385"/>
                  </a:lnTo>
                  <a:lnTo>
                    <a:pt x="16783" y="21322"/>
                  </a:lnTo>
                  <a:lnTo>
                    <a:pt x="17113" y="21254"/>
                  </a:lnTo>
                  <a:lnTo>
                    <a:pt x="17426" y="21174"/>
                  </a:lnTo>
                  <a:lnTo>
                    <a:pt x="17730" y="21093"/>
                  </a:lnTo>
                  <a:lnTo>
                    <a:pt x="18009" y="21003"/>
                  </a:lnTo>
                  <a:lnTo>
                    <a:pt x="18278" y="20909"/>
                  </a:lnTo>
                  <a:lnTo>
                    <a:pt x="18530" y="20801"/>
                  </a:lnTo>
                  <a:lnTo>
                    <a:pt x="18774" y="20693"/>
                  </a:lnTo>
                  <a:lnTo>
                    <a:pt x="19000" y="20581"/>
                  </a:lnTo>
                  <a:lnTo>
                    <a:pt x="19217" y="20456"/>
                  </a:lnTo>
                  <a:lnTo>
                    <a:pt x="19417" y="20330"/>
                  </a:lnTo>
                  <a:lnTo>
                    <a:pt x="19609" y="20195"/>
                  </a:lnTo>
                  <a:lnTo>
                    <a:pt x="19783" y="20061"/>
                  </a:lnTo>
                  <a:lnTo>
                    <a:pt x="19957" y="19917"/>
                  </a:lnTo>
                  <a:lnTo>
                    <a:pt x="20113" y="19769"/>
                  </a:lnTo>
                  <a:lnTo>
                    <a:pt x="20261" y="19612"/>
                  </a:lnTo>
                  <a:lnTo>
                    <a:pt x="20400" y="19455"/>
                  </a:lnTo>
                  <a:lnTo>
                    <a:pt x="20530" y="19293"/>
                  </a:lnTo>
                  <a:lnTo>
                    <a:pt x="20661" y="19123"/>
                  </a:lnTo>
                  <a:lnTo>
                    <a:pt x="20774" y="18952"/>
                  </a:lnTo>
                  <a:lnTo>
                    <a:pt x="20887" y="18777"/>
                  </a:lnTo>
                  <a:lnTo>
                    <a:pt x="20991" y="18598"/>
                  </a:lnTo>
                  <a:lnTo>
                    <a:pt x="21087" y="18414"/>
                  </a:lnTo>
                  <a:lnTo>
                    <a:pt x="21183" y="18221"/>
                  </a:lnTo>
                  <a:lnTo>
                    <a:pt x="21130" y="18144"/>
                  </a:lnTo>
                  <a:lnTo>
                    <a:pt x="21087" y="18073"/>
                  </a:lnTo>
                  <a:lnTo>
                    <a:pt x="21026" y="18010"/>
                  </a:lnTo>
                  <a:lnTo>
                    <a:pt x="20983" y="17956"/>
                  </a:lnTo>
                  <a:lnTo>
                    <a:pt x="20939" y="17907"/>
                  </a:lnTo>
                  <a:lnTo>
                    <a:pt x="20887" y="17862"/>
                  </a:lnTo>
                  <a:lnTo>
                    <a:pt x="20826" y="17826"/>
                  </a:lnTo>
                  <a:lnTo>
                    <a:pt x="20783" y="17799"/>
                  </a:lnTo>
                  <a:lnTo>
                    <a:pt x="20730" y="17776"/>
                  </a:lnTo>
                  <a:lnTo>
                    <a:pt x="20670" y="17754"/>
                  </a:lnTo>
                  <a:lnTo>
                    <a:pt x="20609" y="17740"/>
                  </a:lnTo>
                  <a:lnTo>
                    <a:pt x="20548" y="17723"/>
                  </a:lnTo>
                  <a:lnTo>
                    <a:pt x="20409" y="17705"/>
                  </a:lnTo>
                  <a:lnTo>
                    <a:pt x="20270" y="17691"/>
                  </a:lnTo>
                  <a:lnTo>
                    <a:pt x="20104" y="17682"/>
                  </a:lnTo>
                  <a:lnTo>
                    <a:pt x="19913" y="17669"/>
                  </a:lnTo>
                  <a:lnTo>
                    <a:pt x="19704" y="17651"/>
                  </a:lnTo>
                  <a:lnTo>
                    <a:pt x="19470" y="17619"/>
                  </a:lnTo>
                  <a:lnTo>
                    <a:pt x="19339" y="17601"/>
                  </a:lnTo>
                  <a:lnTo>
                    <a:pt x="19209" y="17574"/>
                  </a:lnTo>
                  <a:lnTo>
                    <a:pt x="19070" y="17538"/>
                  </a:lnTo>
                  <a:lnTo>
                    <a:pt x="18913" y="17503"/>
                  </a:lnTo>
                  <a:lnTo>
                    <a:pt x="18765" y="17462"/>
                  </a:lnTo>
                  <a:lnTo>
                    <a:pt x="18591" y="17413"/>
                  </a:lnTo>
                  <a:lnTo>
                    <a:pt x="18417" y="17354"/>
                  </a:lnTo>
                  <a:lnTo>
                    <a:pt x="18226" y="17292"/>
                  </a:lnTo>
                  <a:lnTo>
                    <a:pt x="18052" y="17211"/>
                  </a:lnTo>
                  <a:lnTo>
                    <a:pt x="17991" y="17166"/>
                  </a:lnTo>
                  <a:lnTo>
                    <a:pt x="17939" y="17126"/>
                  </a:lnTo>
                  <a:lnTo>
                    <a:pt x="17896" y="17081"/>
                  </a:lnTo>
                  <a:lnTo>
                    <a:pt x="17870" y="17027"/>
                  </a:lnTo>
                  <a:lnTo>
                    <a:pt x="17852" y="16978"/>
                  </a:lnTo>
                  <a:lnTo>
                    <a:pt x="17852" y="16928"/>
                  </a:lnTo>
                  <a:lnTo>
                    <a:pt x="17861" y="16870"/>
                  </a:lnTo>
                  <a:lnTo>
                    <a:pt x="17870" y="16816"/>
                  </a:lnTo>
                  <a:lnTo>
                    <a:pt x="17896" y="16762"/>
                  </a:lnTo>
                  <a:lnTo>
                    <a:pt x="17930" y="16699"/>
                  </a:lnTo>
                  <a:lnTo>
                    <a:pt x="18009" y="16583"/>
                  </a:lnTo>
                  <a:lnTo>
                    <a:pt x="18096" y="16461"/>
                  </a:lnTo>
                  <a:lnTo>
                    <a:pt x="18313" y="16206"/>
                  </a:lnTo>
                  <a:lnTo>
                    <a:pt x="18522" y="15950"/>
                  </a:lnTo>
                  <a:lnTo>
                    <a:pt x="18565" y="15882"/>
                  </a:lnTo>
                  <a:lnTo>
                    <a:pt x="18635" y="15757"/>
                  </a:lnTo>
                  <a:lnTo>
                    <a:pt x="18652" y="15690"/>
                  </a:lnTo>
                  <a:lnTo>
                    <a:pt x="18670" y="15631"/>
                  </a:lnTo>
                  <a:lnTo>
                    <a:pt x="18678" y="15564"/>
                  </a:lnTo>
                  <a:lnTo>
                    <a:pt x="18678" y="15506"/>
                  </a:lnTo>
                  <a:lnTo>
                    <a:pt x="18661" y="15447"/>
                  </a:lnTo>
                  <a:lnTo>
                    <a:pt x="18609" y="15389"/>
                  </a:lnTo>
                  <a:lnTo>
                    <a:pt x="18539" y="15348"/>
                  </a:lnTo>
                  <a:lnTo>
                    <a:pt x="18470" y="15313"/>
                  </a:lnTo>
                  <a:lnTo>
                    <a:pt x="18400" y="15281"/>
                  </a:lnTo>
                  <a:lnTo>
                    <a:pt x="18322" y="15259"/>
                  </a:lnTo>
                  <a:lnTo>
                    <a:pt x="18252" y="15241"/>
                  </a:lnTo>
                  <a:lnTo>
                    <a:pt x="18183" y="15227"/>
                  </a:lnTo>
                  <a:lnTo>
                    <a:pt x="18096" y="15223"/>
                  </a:lnTo>
                  <a:lnTo>
                    <a:pt x="18017" y="15218"/>
                  </a:lnTo>
                  <a:lnTo>
                    <a:pt x="17939" y="15223"/>
                  </a:lnTo>
                  <a:lnTo>
                    <a:pt x="17765" y="15232"/>
                  </a:lnTo>
                  <a:lnTo>
                    <a:pt x="17600" y="15250"/>
                  </a:lnTo>
                  <a:lnTo>
                    <a:pt x="17426" y="15272"/>
                  </a:lnTo>
                  <a:lnTo>
                    <a:pt x="17261" y="15286"/>
                  </a:lnTo>
                  <a:lnTo>
                    <a:pt x="17104" y="15290"/>
                  </a:lnTo>
                  <a:lnTo>
                    <a:pt x="17017" y="15290"/>
                  </a:lnTo>
                  <a:lnTo>
                    <a:pt x="16878" y="15272"/>
                  </a:lnTo>
                  <a:lnTo>
                    <a:pt x="16800" y="15250"/>
                  </a:lnTo>
                  <a:lnTo>
                    <a:pt x="16730" y="15232"/>
                  </a:lnTo>
                  <a:lnTo>
                    <a:pt x="16670" y="15200"/>
                  </a:lnTo>
                  <a:lnTo>
                    <a:pt x="16600" y="15169"/>
                  </a:lnTo>
                  <a:lnTo>
                    <a:pt x="16539" y="15124"/>
                  </a:lnTo>
                  <a:lnTo>
                    <a:pt x="16426" y="15007"/>
                  </a:lnTo>
                  <a:lnTo>
                    <a:pt x="16383" y="14940"/>
                  </a:lnTo>
                  <a:lnTo>
                    <a:pt x="16339" y="14855"/>
                  </a:lnTo>
                  <a:lnTo>
                    <a:pt x="16252" y="14666"/>
                  </a:lnTo>
                  <a:lnTo>
                    <a:pt x="16174" y="14487"/>
                  </a:lnTo>
                  <a:lnTo>
                    <a:pt x="16139" y="14312"/>
                  </a:lnTo>
                  <a:lnTo>
                    <a:pt x="16130" y="14141"/>
                  </a:lnTo>
                  <a:lnTo>
                    <a:pt x="16148" y="13975"/>
                  </a:lnTo>
                  <a:lnTo>
                    <a:pt x="16191" y="13814"/>
                  </a:lnTo>
                  <a:lnTo>
                    <a:pt x="16261" y="13657"/>
                  </a:lnTo>
                  <a:lnTo>
                    <a:pt x="16339" y="13504"/>
                  </a:lnTo>
                  <a:lnTo>
                    <a:pt x="16435" y="13351"/>
                  </a:lnTo>
                  <a:lnTo>
                    <a:pt x="16557" y="13208"/>
                  </a:lnTo>
                  <a:lnTo>
                    <a:pt x="16687" y="13064"/>
                  </a:lnTo>
                  <a:lnTo>
                    <a:pt x="16826" y="12921"/>
                  </a:lnTo>
                  <a:lnTo>
                    <a:pt x="16983" y="12790"/>
                  </a:lnTo>
                  <a:lnTo>
                    <a:pt x="17148" y="12651"/>
                  </a:lnTo>
                  <a:lnTo>
                    <a:pt x="17322" y="12517"/>
                  </a:lnTo>
                  <a:lnTo>
                    <a:pt x="17496" y="12386"/>
                  </a:lnTo>
                  <a:lnTo>
                    <a:pt x="17852" y="12131"/>
                  </a:lnTo>
                  <a:lnTo>
                    <a:pt x="18217" y="11875"/>
                  </a:lnTo>
                  <a:lnTo>
                    <a:pt x="18391" y="11749"/>
                  </a:lnTo>
                  <a:lnTo>
                    <a:pt x="18557" y="11628"/>
                  </a:lnTo>
                  <a:lnTo>
                    <a:pt x="18713" y="11498"/>
                  </a:lnTo>
                  <a:lnTo>
                    <a:pt x="18870" y="11372"/>
                  </a:lnTo>
                  <a:lnTo>
                    <a:pt x="19009" y="11247"/>
                  </a:lnTo>
                  <a:lnTo>
                    <a:pt x="19130" y="11116"/>
                  </a:lnTo>
                  <a:lnTo>
                    <a:pt x="19243" y="10995"/>
                  </a:lnTo>
                  <a:lnTo>
                    <a:pt x="19330" y="10861"/>
                  </a:lnTo>
                  <a:lnTo>
                    <a:pt x="19409" y="10730"/>
                  </a:lnTo>
                  <a:lnTo>
                    <a:pt x="19452" y="10596"/>
                  </a:lnTo>
                  <a:lnTo>
                    <a:pt x="19487" y="10461"/>
                  </a:lnTo>
                  <a:lnTo>
                    <a:pt x="19487" y="10327"/>
                  </a:lnTo>
                  <a:lnTo>
                    <a:pt x="19470" y="10232"/>
                  </a:lnTo>
                  <a:lnTo>
                    <a:pt x="19443" y="10134"/>
                  </a:lnTo>
                  <a:lnTo>
                    <a:pt x="19409" y="10039"/>
                  </a:lnTo>
                  <a:lnTo>
                    <a:pt x="19348" y="9932"/>
                  </a:lnTo>
                  <a:lnTo>
                    <a:pt x="19287" y="9833"/>
                  </a:lnTo>
                  <a:lnTo>
                    <a:pt x="19217" y="9725"/>
                  </a:lnTo>
                  <a:lnTo>
                    <a:pt x="19139" y="9613"/>
                  </a:lnTo>
                  <a:lnTo>
                    <a:pt x="19052" y="9510"/>
                  </a:lnTo>
                  <a:lnTo>
                    <a:pt x="18861" y="9285"/>
                  </a:lnTo>
                  <a:lnTo>
                    <a:pt x="18443" y="8837"/>
                  </a:lnTo>
                  <a:lnTo>
                    <a:pt x="18226" y="8608"/>
                  </a:lnTo>
                  <a:lnTo>
                    <a:pt x="18009" y="8383"/>
                  </a:lnTo>
                  <a:lnTo>
                    <a:pt x="17817" y="8168"/>
                  </a:lnTo>
                  <a:lnTo>
                    <a:pt x="17730" y="8060"/>
                  </a:lnTo>
                  <a:lnTo>
                    <a:pt x="17635" y="7952"/>
                  </a:lnTo>
                  <a:lnTo>
                    <a:pt x="17565" y="7849"/>
                  </a:lnTo>
                  <a:lnTo>
                    <a:pt x="17487" y="7751"/>
                  </a:lnTo>
                  <a:lnTo>
                    <a:pt x="17435" y="7647"/>
                  </a:lnTo>
                  <a:lnTo>
                    <a:pt x="17383" y="7558"/>
                  </a:lnTo>
                  <a:lnTo>
                    <a:pt x="17348" y="7463"/>
                  </a:lnTo>
                  <a:lnTo>
                    <a:pt x="17322" y="7374"/>
                  </a:lnTo>
                  <a:lnTo>
                    <a:pt x="17313" y="7288"/>
                  </a:lnTo>
                  <a:lnTo>
                    <a:pt x="17313" y="7207"/>
                  </a:lnTo>
                  <a:lnTo>
                    <a:pt x="17330" y="7127"/>
                  </a:lnTo>
                  <a:lnTo>
                    <a:pt x="17357" y="7055"/>
                  </a:lnTo>
                  <a:close/>
                </a:path>
              </a:pathLst>
            </a:custGeom>
            <a:solidFill>
              <a:srgbClr val="CC70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56634" y="112769"/>
              <a:ext cx="179125" cy="349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22" y="6641"/>
                  </a:moveTo>
                  <a:lnTo>
                    <a:pt x="17088" y="6553"/>
                  </a:lnTo>
                  <a:lnTo>
                    <a:pt x="17163" y="6465"/>
                  </a:lnTo>
                  <a:lnTo>
                    <a:pt x="17248" y="6376"/>
                  </a:lnTo>
                  <a:lnTo>
                    <a:pt x="17361" y="6297"/>
                  </a:lnTo>
                  <a:lnTo>
                    <a:pt x="17474" y="6213"/>
                  </a:lnTo>
                  <a:lnTo>
                    <a:pt x="17615" y="6134"/>
                  </a:lnTo>
                  <a:lnTo>
                    <a:pt x="17756" y="6050"/>
                  </a:lnTo>
                  <a:lnTo>
                    <a:pt x="18066" y="5897"/>
                  </a:lnTo>
                  <a:lnTo>
                    <a:pt x="18244" y="5827"/>
                  </a:lnTo>
                  <a:lnTo>
                    <a:pt x="18414" y="5753"/>
                  </a:lnTo>
                  <a:lnTo>
                    <a:pt x="18592" y="5678"/>
                  </a:lnTo>
                  <a:lnTo>
                    <a:pt x="18968" y="5534"/>
                  </a:lnTo>
                  <a:lnTo>
                    <a:pt x="19354" y="5394"/>
                  </a:lnTo>
                  <a:lnTo>
                    <a:pt x="19720" y="5259"/>
                  </a:lnTo>
                  <a:lnTo>
                    <a:pt x="20096" y="5120"/>
                  </a:lnTo>
                  <a:lnTo>
                    <a:pt x="20265" y="5045"/>
                  </a:lnTo>
                  <a:lnTo>
                    <a:pt x="20425" y="4975"/>
                  </a:lnTo>
                  <a:lnTo>
                    <a:pt x="20594" y="4910"/>
                  </a:lnTo>
                  <a:lnTo>
                    <a:pt x="20745" y="4836"/>
                  </a:lnTo>
                  <a:lnTo>
                    <a:pt x="20876" y="4766"/>
                  </a:lnTo>
                  <a:lnTo>
                    <a:pt x="21008" y="4691"/>
                  </a:lnTo>
                  <a:lnTo>
                    <a:pt x="21233" y="4552"/>
                  </a:lnTo>
                  <a:lnTo>
                    <a:pt x="21318" y="4473"/>
                  </a:lnTo>
                  <a:lnTo>
                    <a:pt x="21393" y="4398"/>
                  </a:lnTo>
                  <a:lnTo>
                    <a:pt x="21440" y="4319"/>
                  </a:lnTo>
                  <a:lnTo>
                    <a:pt x="21478" y="4245"/>
                  </a:lnTo>
                  <a:lnTo>
                    <a:pt x="21497" y="4031"/>
                  </a:lnTo>
                  <a:lnTo>
                    <a:pt x="21534" y="3849"/>
                  </a:lnTo>
                  <a:lnTo>
                    <a:pt x="21572" y="3686"/>
                  </a:lnTo>
                  <a:lnTo>
                    <a:pt x="21600" y="3546"/>
                  </a:lnTo>
                  <a:lnTo>
                    <a:pt x="21600" y="3481"/>
                  </a:lnTo>
                  <a:lnTo>
                    <a:pt x="21591" y="3425"/>
                  </a:lnTo>
                  <a:lnTo>
                    <a:pt x="21572" y="3370"/>
                  </a:lnTo>
                  <a:lnTo>
                    <a:pt x="21544" y="3318"/>
                  </a:lnTo>
                  <a:lnTo>
                    <a:pt x="21506" y="3277"/>
                  </a:lnTo>
                  <a:lnTo>
                    <a:pt x="21459" y="3239"/>
                  </a:lnTo>
                  <a:lnTo>
                    <a:pt x="21403" y="3202"/>
                  </a:lnTo>
                  <a:lnTo>
                    <a:pt x="21318" y="3169"/>
                  </a:lnTo>
                  <a:lnTo>
                    <a:pt x="21243" y="3142"/>
                  </a:lnTo>
                  <a:lnTo>
                    <a:pt x="21168" y="3123"/>
                  </a:lnTo>
                  <a:lnTo>
                    <a:pt x="21083" y="3104"/>
                  </a:lnTo>
                  <a:lnTo>
                    <a:pt x="21017" y="3086"/>
                  </a:lnTo>
                  <a:lnTo>
                    <a:pt x="20942" y="3072"/>
                  </a:lnTo>
                  <a:lnTo>
                    <a:pt x="20867" y="3062"/>
                  </a:lnTo>
                  <a:lnTo>
                    <a:pt x="20792" y="3058"/>
                  </a:lnTo>
                  <a:lnTo>
                    <a:pt x="20726" y="3053"/>
                  </a:lnTo>
                  <a:lnTo>
                    <a:pt x="20575" y="3048"/>
                  </a:lnTo>
                  <a:lnTo>
                    <a:pt x="20416" y="3053"/>
                  </a:lnTo>
                  <a:lnTo>
                    <a:pt x="20275" y="3067"/>
                  </a:lnTo>
                  <a:lnTo>
                    <a:pt x="20105" y="3081"/>
                  </a:lnTo>
                  <a:lnTo>
                    <a:pt x="19758" y="3123"/>
                  </a:lnTo>
                  <a:lnTo>
                    <a:pt x="19372" y="3169"/>
                  </a:lnTo>
                  <a:lnTo>
                    <a:pt x="19156" y="3193"/>
                  </a:lnTo>
                  <a:lnTo>
                    <a:pt x="18921" y="3211"/>
                  </a:lnTo>
                  <a:lnTo>
                    <a:pt x="18667" y="3221"/>
                  </a:lnTo>
                  <a:lnTo>
                    <a:pt x="18385" y="3225"/>
                  </a:lnTo>
                  <a:lnTo>
                    <a:pt x="18244" y="3211"/>
                  </a:lnTo>
                  <a:lnTo>
                    <a:pt x="18094" y="3193"/>
                  </a:lnTo>
                  <a:lnTo>
                    <a:pt x="17953" y="3160"/>
                  </a:lnTo>
                  <a:lnTo>
                    <a:pt x="17831" y="3128"/>
                  </a:lnTo>
                  <a:lnTo>
                    <a:pt x="17699" y="3090"/>
                  </a:lnTo>
                  <a:lnTo>
                    <a:pt x="17586" y="3048"/>
                  </a:lnTo>
                  <a:lnTo>
                    <a:pt x="17361" y="2946"/>
                  </a:lnTo>
                  <a:lnTo>
                    <a:pt x="17257" y="2890"/>
                  </a:lnTo>
                  <a:lnTo>
                    <a:pt x="17051" y="2760"/>
                  </a:lnTo>
                  <a:lnTo>
                    <a:pt x="16957" y="2690"/>
                  </a:lnTo>
                  <a:lnTo>
                    <a:pt x="16778" y="2541"/>
                  </a:lnTo>
                  <a:lnTo>
                    <a:pt x="16618" y="2383"/>
                  </a:lnTo>
                  <a:lnTo>
                    <a:pt x="16289" y="2052"/>
                  </a:lnTo>
                  <a:lnTo>
                    <a:pt x="15979" y="1713"/>
                  </a:lnTo>
                  <a:lnTo>
                    <a:pt x="15819" y="1550"/>
                  </a:lnTo>
                  <a:lnTo>
                    <a:pt x="15650" y="1392"/>
                  </a:lnTo>
                  <a:lnTo>
                    <a:pt x="15575" y="1317"/>
                  </a:lnTo>
                  <a:lnTo>
                    <a:pt x="15490" y="1238"/>
                  </a:lnTo>
                  <a:lnTo>
                    <a:pt x="15396" y="1173"/>
                  </a:lnTo>
                  <a:lnTo>
                    <a:pt x="15302" y="1103"/>
                  </a:lnTo>
                  <a:lnTo>
                    <a:pt x="14776" y="908"/>
                  </a:lnTo>
                  <a:lnTo>
                    <a:pt x="14513" y="819"/>
                  </a:lnTo>
                  <a:lnTo>
                    <a:pt x="14259" y="731"/>
                  </a:lnTo>
                  <a:lnTo>
                    <a:pt x="13996" y="656"/>
                  </a:lnTo>
                  <a:lnTo>
                    <a:pt x="13742" y="577"/>
                  </a:lnTo>
                  <a:lnTo>
                    <a:pt x="13498" y="507"/>
                  </a:lnTo>
                  <a:lnTo>
                    <a:pt x="13244" y="442"/>
                  </a:lnTo>
                  <a:lnTo>
                    <a:pt x="12746" y="321"/>
                  </a:lnTo>
                  <a:lnTo>
                    <a:pt x="12276" y="209"/>
                  </a:lnTo>
                  <a:lnTo>
                    <a:pt x="11815" y="107"/>
                  </a:lnTo>
                  <a:lnTo>
                    <a:pt x="11373" y="9"/>
                  </a:lnTo>
                  <a:lnTo>
                    <a:pt x="10922" y="0"/>
                  </a:lnTo>
                  <a:lnTo>
                    <a:pt x="10377" y="0"/>
                  </a:lnTo>
                  <a:lnTo>
                    <a:pt x="10227" y="5"/>
                  </a:lnTo>
                  <a:lnTo>
                    <a:pt x="10086" y="14"/>
                  </a:lnTo>
                  <a:lnTo>
                    <a:pt x="9926" y="23"/>
                  </a:lnTo>
                  <a:lnTo>
                    <a:pt x="9757" y="33"/>
                  </a:lnTo>
                  <a:lnTo>
                    <a:pt x="9606" y="51"/>
                  </a:lnTo>
                  <a:lnTo>
                    <a:pt x="9428" y="70"/>
                  </a:lnTo>
                  <a:lnTo>
                    <a:pt x="9258" y="102"/>
                  </a:lnTo>
                  <a:lnTo>
                    <a:pt x="9080" y="130"/>
                  </a:lnTo>
                  <a:lnTo>
                    <a:pt x="8892" y="168"/>
                  </a:lnTo>
                  <a:lnTo>
                    <a:pt x="8713" y="205"/>
                  </a:lnTo>
                  <a:lnTo>
                    <a:pt x="8525" y="256"/>
                  </a:lnTo>
                  <a:lnTo>
                    <a:pt x="8337" y="312"/>
                  </a:lnTo>
                  <a:lnTo>
                    <a:pt x="8140" y="372"/>
                  </a:lnTo>
                  <a:lnTo>
                    <a:pt x="7943" y="447"/>
                  </a:lnTo>
                  <a:lnTo>
                    <a:pt x="7736" y="526"/>
                  </a:lnTo>
                  <a:lnTo>
                    <a:pt x="7538" y="614"/>
                  </a:lnTo>
                  <a:lnTo>
                    <a:pt x="7332" y="707"/>
                  </a:lnTo>
                  <a:lnTo>
                    <a:pt x="7134" y="814"/>
                  </a:lnTo>
                  <a:lnTo>
                    <a:pt x="6918" y="926"/>
                  </a:lnTo>
                  <a:lnTo>
                    <a:pt x="6711" y="1052"/>
                  </a:lnTo>
                  <a:lnTo>
                    <a:pt x="6495" y="1191"/>
                  </a:lnTo>
                  <a:lnTo>
                    <a:pt x="6279" y="1336"/>
                  </a:lnTo>
                  <a:lnTo>
                    <a:pt x="6053" y="1499"/>
                  </a:lnTo>
                  <a:lnTo>
                    <a:pt x="5837" y="1666"/>
                  </a:lnTo>
                  <a:lnTo>
                    <a:pt x="5367" y="2025"/>
                  </a:lnTo>
                  <a:lnTo>
                    <a:pt x="4925" y="2374"/>
                  </a:lnTo>
                  <a:lnTo>
                    <a:pt x="4502" y="2713"/>
                  </a:lnTo>
                  <a:lnTo>
                    <a:pt x="4098" y="3048"/>
                  </a:lnTo>
                  <a:lnTo>
                    <a:pt x="3910" y="3221"/>
                  </a:lnTo>
                  <a:lnTo>
                    <a:pt x="3732" y="3388"/>
                  </a:lnTo>
                  <a:lnTo>
                    <a:pt x="3544" y="3560"/>
                  </a:lnTo>
                  <a:lnTo>
                    <a:pt x="3186" y="3905"/>
                  </a:lnTo>
                  <a:lnTo>
                    <a:pt x="3017" y="4082"/>
                  </a:lnTo>
                  <a:lnTo>
                    <a:pt x="2857" y="4263"/>
                  </a:lnTo>
                  <a:lnTo>
                    <a:pt x="2688" y="4445"/>
                  </a:lnTo>
                  <a:lnTo>
                    <a:pt x="2528" y="4631"/>
                  </a:lnTo>
                  <a:lnTo>
                    <a:pt x="2378" y="4822"/>
                  </a:lnTo>
                  <a:lnTo>
                    <a:pt x="2228" y="5017"/>
                  </a:lnTo>
                  <a:lnTo>
                    <a:pt x="2068" y="5217"/>
                  </a:lnTo>
                  <a:lnTo>
                    <a:pt x="1936" y="5427"/>
                  </a:lnTo>
                  <a:lnTo>
                    <a:pt x="1636" y="5855"/>
                  </a:lnTo>
                  <a:lnTo>
                    <a:pt x="1504" y="6083"/>
                  </a:lnTo>
                  <a:lnTo>
                    <a:pt x="1363" y="6316"/>
                  </a:lnTo>
                  <a:lnTo>
                    <a:pt x="1222" y="6558"/>
                  </a:lnTo>
                  <a:lnTo>
                    <a:pt x="1100" y="6809"/>
                  </a:lnTo>
                  <a:lnTo>
                    <a:pt x="959" y="7065"/>
                  </a:lnTo>
                  <a:lnTo>
                    <a:pt x="837" y="7335"/>
                  </a:lnTo>
                  <a:lnTo>
                    <a:pt x="705" y="7610"/>
                  </a:lnTo>
                  <a:lnTo>
                    <a:pt x="583" y="7898"/>
                  </a:lnTo>
                  <a:lnTo>
                    <a:pt x="451" y="8201"/>
                  </a:lnTo>
                  <a:lnTo>
                    <a:pt x="338" y="8475"/>
                  </a:lnTo>
                  <a:lnTo>
                    <a:pt x="235" y="8754"/>
                  </a:lnTo>
                  <a:lnTo>
                    <a:pt x="160" y="9038"/>
                  </a:lnTo>
                  <a:lnTo>
                    <a:pt x="94" y="9322"/>
                  </a:lnTo>
                  <a:lnTo>
                    <a:pt x="47" y="9611"/>
                  </a:lnTo>
                  <a:lnTo>
                    <a:pt x="19" y="9899"/>
                  </a:lnTo>
                  <a:lnTo>
                    <a:pt x="9" y="10188"/>
                  </a:lnTo>
                  <a:lnTo>
                    <a:pt x="0" y="10481"/>
                  </a:lnTo>
                  <a:lnTo>
                    <a:pt x="19" y="10770"/>
                  </a:lnTo>
                  <a:lnTo>
                    <a:pt x="38" y="11063"/>
                  </a:lnTo>
                  <a:lnTo>
                    <a:pt x="66" y="11352"/>
                  </a:lnTo>
                  <a:lnTo>
                    <a:pt x="179" y="11929"/>
                  </a:lnTo>
                  <a:lnTo>
                    <a:pt x="235" y="12208"/>
                  </a:lnTo>
                  <a:lnTo>
                    <a:pt x="310" y="12492"/>
                  </a:lnTo>
                  <a:lnTo>
                    <a:pt x="395" y="12776"/>
                  </a:lnTo>
                  <a:lnTo>
                    <a:pt x="479" y="13046"/>
                  </a:lnTo>
                  <a:lnTo>
                    <a:pt x="583" y="13320"/>
                  </a:lnTo>
                  <a:lnTo>
                    <a:pt x="686" y="13586"/>
                  </a:lnTo>
                  <a:lnTo>
                    <a:pt x="799" y="13851"/>
                  </a:lnTo>
                  <a:lnTo>
                    <a:pt x="902" y="14107"/>
                  </a:lnTo>
                  <a:lnTo>
                    <a:pt x="1025" y="14358"/>
                  </a:lnTo>
                  <a:lnTo>
                    <a:pt x="1137" y="14605"/>
                  </a:lnTo>
                  <a:lnTo>
                    <a:pt x="1260" y="14847"/>
                  </a:lnTo>
                  <a:lnTo>
                    <a:pt x="1504" y="15298"/>
                  </a:lnTo>
                  <a:lnTo>
                    <a:pt x="1748" y="15726"/>
                  </a:lnTo>
                  <a:lnTo>
                    <a:pt x="1993" y="16113"/>
                  </a:lnTo>
                  <a:lnTo>
                    <a:pt x="2228" y="16466"/>
                  </a:lnTo>
                  <a:lnTo>
                    <a:pt x="2397" y="16685"/>
                  </a:lnTo>
                  <a:lnTo>
                    <a:pt x="2585" y="16913"/>
                  </a:lnTo>
                  <a:lnTo>
                    <a:pt x="2801" y="17137"/>
                  </a:lnTo>
                  <a:lnTo>
                    <a:pt x="3036" y="17365"/>
                  </a:lnTo>
                  <a:lnTo>
                    <a:pt x="3299" y="17593"/>
                  </a:lnTo>
                  <a:lnTo>
                    <a:pt x="3572" y="17812"/>
                  </a:lnTo>
                  <a:lnTo>
                    <a:pt x="3863" y="18035"/>
                  </a:lnTo>
                  <a:lnTo>
                    <a:pt x="4183" y="18258"/>
                  </a:lnTo>
                  <a:lnTo>
                    <a:pt x="4502" y="18477"/>
                  </a:lnTo>
                  <a:lnTo>
                    <a:pt x="4831" y="18691"/>
                  </a:lnTo>
                  <a:lnTo>
                    <a:pt x="5189" y="18901"/>
                  </a:lnTo>
                  <a:lnTo>
                    <a:pt x="5555" y="19115"/>
                  </a:lnTo>
                  <a:lnTo>
                    <a:pt x="5922" y="19315"/>
                  </a:lnTo>
                  <a:lnTo>
                    <a:pt x="6307" y="19515"/>
                  </a:lnTo>
                  <a:lnTo>
                    <a:pt x="6702" y="19706"/>
                  </a:lnTo>
                  <a:lnTo>
                    <a:pt x="7097" y="19892"/>
                  </a:lnTo>
                  <a:lnTo>
                    <a:pt x="7501" y="20069"/>
                  </a:lnTo>
                  <a:lnTo>
                    <a:pt x="7905" y="20241"/>
                  </a:lnTo>
                  <a:lnTo>
                    <a:pt x="8319" y="20409"/>
                  </a:lnTo>
                  <a:lnTo>
                    <a:pt x="8732" y="20562"/>
                  </a:lnTo>
                  <a:lnTo>
                    <a:pt x="9155" y="20711"/>
                  </a:lnTo>
                  <a:lnTo>
                    <a:pt x="9559" y="20851"/>
                  </a:lnTo>
                  <a:lnTo>
                    <a:pt x="9973" y="20976"/>
                  </a:lnTo>
                  <a:lnTo>
                    <a:pt x="10386" y="21093"/>
                  </a:lnTo>
                  <a:lnTo>
                    <a:pt x="10791" y="21200"/>
                  </a:lnTo>
                  <a:lnTo>
                    <a:pt x="11195" y="21293"/>
                  </a:lnTo>
                  <a:lnTo>
                    <a:pt x="11580" y="21381"/>
                  </a:lnTo>
                  <a:lnTo>
                    <a:pt x="11975" y="21446"/>
                  </a:lnTo>
                  <a:lnTo>
                    <a:pt x="12351" y="21507"/>
                  </a:lnTo>
                  <a:lnTo>
                    <a:pt x="12717" y="21549"/>
                  </a:lnTo>
                  <a:lnTo>
                    <a:pt x="13075" y="21581"/>
                  </a:lnTo>
                  <a:lnTo>
                    <a:pt x="13413" y="21595"/>
                  </a:lnTo>
                  <a:lnTo>
                    <a:pt x="13968" y="21600"/>
                  </a:lnTo>
                  <a:lnTo>
                    <a:pt x="14494" y="21595"/>
                  </a:lnTo>
                  <a:lnTo>
                    <a:pt x="14992" y="21581"/>
                  </a:lnTo>
                  <a:lnTo>
                    <a:pt x="15462" y="21563"/>
                  </a:lnTo>
                  <a:lnTo>
                    <a:pt x="15913" y="21535"/>
                  </a:lnTo>
                  <a:lnTo>
                    <a:pt x="16336" y="21493"/>
                  </a:lnTo>
                  <a:lnTo>
                    <a:pt x="16740" y="21446"/>
                  </a:lnTo>
                  <a:lnTo>
                    <a:pt x="17126" y="21395"/>
                  </a:lnTo>
                  <a:lnTo>
                    <a:pt x="17474" y="21335"/>
                  </a:lnTo>
                  <a:lnTo>
                    <a:pt x="17821" y="21265"/>
                  </a:lnTo>
                  <a:lnTo>
                    <a:pt x="18132" y="21190"/>
                  </a:lnTo>
                  <a:lnTo>
                    <a:pt x="18432" y="21107"/>
                  </a:lnTo>
                  <a:lnTo>
                    <a:pt x="18714" y="21018"/>
                  </a:lnTo>
                  <a:lnTo>
                    <a:pt x="18978" y="20920"/>
                  </a:lnTo>
                  <a:lnTo>
                    <a:pt x="19222" y="20818"/>
                  </a:lnTo>
                  <a:lnTo>
                    <a:pt x="19448" y="20706"/>
                  </a:lnTo>
                  <a:lnTo>
                    <a:pt x="19664" y="20590"/>
                  </a:lnTo>
                  <a:lnTo>
                    <a:pt x="19861" y="20474"/>
                  </a:lnTo>
                  <a:lnTo>
                    <a:pt x="20049" y="20343"/>
                  </a:lnTo>
                  <a:lnTo>
                    <a:pt x="20209" y="20213"/>
                  </a:lnTo>
                  <a:lnTo>
                    <a:pt x="20369" y="20073"/>
                  </a:lnTo>
                  <a:lnTo>
                    <a:pt x="20519" y="19929"/>
                  </a:lnTo>
                  <a:lnTo>
                    <a:pt x="20651" y="19780"/>
                  </a:lnTo>
                  <a:lnTo>
                    <a:pt x="20773" y="19631"/>
                  </a:lnTo>
                  <a:lnTo>
                    <a:pt x="20886" y="19473"/>
                  </a:lnTo>
                  <a:lnTo>
                    <a:pt x="20998" y="19310"/>
                  </a:lnTo>
                  <a:lnTo>
                    <a:pt x="21092" y="19143"/>
                  </a:lnTo>
                  <a:lnTo>
                    <a:pt x="21186" y="18970"/>
                  </a:lnTo>
                  <a:lnTo>
                    <a:pt x="21262" y="18798"/>
                  </a:lnTo>
                  <a:lnTo>
                    <a:pt x="21337" y="18621"/>
                  </a:lnTo>
                  <a:lnTo>
                    <a:pt x="21412" y="18440"/>
                  </a:lnTo>
                  <a:lnTo>
                    <a:pt x="21478" y="18254"/>
                  </a:lnTo>
                  <a:lnTo>
                    <a:pt x="21393" y="18170"/>
                  </a:lnTo>
                  <a:lnTo>
                    <a:pt x="21299" y="18105"/>
                  </a:lnTo>
                  <a:lnTo>
                    <a:pt x="21224" y="18044"/>
                  </a:lnTo>
                  <a:lnTo>
                    <a:pt x="21139" y="17998"/>
                  </a:lnTo>
                  <a:lnTo>
                    <a:pt x="21055" y="17960"/>
                  </a:lnTo>
                  <a:lnTo>
                    <a:pt x="20980" y="17928"/>
                  </a:lnTo>
                  <a:lnTo>
                    <a:pt x="20895" y="17909"/>
                  </a:lnTo>
                  <a:lnTo>
                    <a:pt x="20820" y="17891"/>
                  </a:lnTo>
                  <a:lnTo>
                    <a:pt x="20745" y="17881"/>
                  </a:lnTo>
                  <a:lnTo>
                    <a:pt x="20651" y="17877"/>
                  </a:lnTo>
                  <a:lnTo>
                    <a:pt x="20575" y="17881"/>
                  </a:lnTo>
                  <a:lnTo>
                    <a:pt x="20491" y="17886"/>
                  </a:lnTo>
                  <a:lnTo>
                    <a:pt x="20312" y="17914"/>
                  </a:lnTo>
                  <a:lnTo>
                    <a:pt x="20115" y="17946"/>
                  </a:lnTo>
                  <a:lnTo>
                    <a:pt x="19908" y="17984"/>
                  </a:lnTo>
                  <a:lnTo>
                    <a:pt x="19673" y="18016"/>
                  </a:lnTo>
                  <a:lnTo>
                    <a:pt x="19542" y="18030"/>
                  </a:lnTo>
                  <a:lnTo>
                    <a:pt x="19419" y="18044"/>
                  </a:lnTo>
                  <a:lnTo>
                    <a:pt x="19278" y="18054"/>
                  </a:lnTo>
                  <a:lnTo>
                    <a:pt x="19137" y="18058"/>
                  </a:lnTo>
                  <a:lnTo>
                    <a:pt x="18987" y="18058"/>
                  </a:lnTo>
                  <a:lnTo>
                    <a:pt x="18818" y="18054"/>
                  </a:lnTo>
                  <a:lnTo>
                    <a:pt x="18658" y="18040"/>
                  </a:lnTo>
                  <a:lnTo>
                    <a:pt x="18479" y="18021"/>
                  </a:lnTo>
                  <a:lnTo>
                    <a:pt x="18282" y="17998"/>
                  </a:lnTo>
                  <a:lnTo>
                    <a:pt x="18085" y="17965"/>
                  </a:lnTo>
                  <a:lnTo>
                    <a:pt x="17878" y="17923"/>
                  </a:lnTo>
                  <a:lnTo>
                    <a:pt x="17652" y="17867"/>
                  </a:lnTo>
                  <a:lnTo>
                    <a:pt x="17539" y="17830"/>
                  </a:lnTo>
                  <a:lnTo>
                    <a:pt x="17436" y="17793"/>
                  </a:lnTo>
                  <a:lnTo>
                    <a:pt x="17351" y="17751"/>
                  </a:lnTo>
                  <a:lnTo>
                    <a:pt x="17295" y="17700"/>
                  </a:lnTo>
                  <a:lnTo>
                    <a:pt x="17239" y="17653"/>
                  </a:lnTo>
                  <a:lnTo>
                    <a:pt x="17210" y="17607"/>
                  </a:lnTo>
                  <a:lnTo>
                    <a:pt x="17192" y="17551"/>
                  </a:lnTo>
                  <a:lnTo>
                    <a:pt x="17192" y="17495"/>
                  </a:lnTo>
                  <a:lnTo>
                    <a:pt x="17201" y="17444"/>
                  </a:lnTo>
                  <a:lnTo>
                    <a:pt x="17220" y="17379"/>
                  </a:lnTo>
                  <a:lnTo>
                    <a:pt x="17248" y="17323"/>
                  </a:lnTo>
                  <a:lnTo>
                    <a:pt x="17295" y="17262"/>
                  </a:lnTo>
                  <a:lnTo>
                    <a:pt x="17389" y="17132"/>
                  </a:lnTo>
                  <a:lnTo>
                    <a:pt x="17521" y="17002"/>
                  </a:lnTo>
                  <a:lnTo>
                    <a:pt x="17803" y="16727"/>
                  </a:lnTo>
                  <a:lnTo>
                    <a:pt x="18075" y="16448"/>
                  </a:lnTo>
                  <a:lnTo>
                    <a:pt x="18132" y="16378"/>
                  </a:lnTo>
                  <a:lnTo>
                    <a:pt x="18226" y="16238"/>
                  </a:lnTo>
                  <a:lnTo>
                    <a:pt x="18263" y="16169"/>
                  </a:lnTo>
                  <a:lnTo>
                    <a:pt x="18301" y="16038"/>
                  </a:lnTo>
                  <a:lnTo>
                    <a:pt x="18301" y="15968"/>
                  </a:lnTo>
                  <a:lnTo>
                    <a:pt x="18282" y="15903"/>
                  </a:lnTo>
                  <a:lnTo>
                    <a:pt x="18216" y="15843"/>
                  </a:lnTo>
                  <a:lnTo>
                    <a:pt x="18132" y="15796"/>
                  </a:lnTo>
                  <a:lnTo>
                    <a:pt x="18056" y="15759"/>
                  </a:lnTo>
                  <a:lnTo>
                    <a:pt x="17981" y="15726"/>
                  </a:lnTo>
                  <a:lnTo>
                    <a:pt x="17887" y="15703"/>
                  </a:lnTo>
                  <a:lnTo>
                    <a:pt x="17803" y="15689"/>
                  </a:lnTo>
                  <a:lnTo>
                    <a:pt x="17699" y="15680"/>
                  </a:lnTo>
                  <a:lnTo>
                    <a:pt x="17502" y="15680"/>
                  </a:lnTo>
                  <a:lnTo>
                    <a:pt x="17408" y="15685"/>
                  </a:lnTo>
                  <a:lnTo>
                    <a:pt x="17314" y="15694"/>
                  </a:lnTo>
                  <a:lnTo>
                    <a:pt x="17004" y="15736"/>
                  </a:lnTo>
                  <a:lnTo>
                    <a:pt x="16797" y="15768"/>
                  </a:lnTo>
                  <a:lnTo>
                    <a:pt x="16703" y="15782"/>
                  </a:lnTo>
                  <a:lnTo>
                    <a:pt x="16590" y="15792"/>
                  </a:lnTo>
                  <a:lnTo>
                    <a:pt x="16402" y="15810"/>
                  </a:lnTo>
                  <a:lnTo>
                    <a:pt x="16214" y="15810"/>
                  </a:lnTo>
                  <a:lnTo>
                    <a:pt x="16120" y="15801"/>
                  </a:lnTo>
                  <a:lnTo>
                    <a:pt x="16045" y="15787"/>
                  </a:lnTo>
                  <a:lnTo>
                    <a:pt x="15960" y="15764"/>
                  </a:lnTo>
                  <a:lnTo>
                    <a:pt x="15876" y="15736"/>
                  </a:lnTo>
                  <a:lnTo>
                    <a:pt x="15810" y="15699"/>
                  </a:lnTo>
                  <a:lnTo>
                    <a:pt x="15744" y="15643"/>
                  </a:lnTo>
                  <a:lnTo>
                    <a:pt x="15669" y="15587"/>
                  </a:lnTo>
                  <a:lnTo>
                    <a:pt x="15613" y="15522"/>
                  </a:lnTo>
                  <a:lnTo>
                    <a:pt x="15556" y="15438"/>
                  </a:lnTo>
                  <a:lnTo>
                    <a:pt x="15519" y="15345"/>
                  </a:lnTo>
                  <a:lnTo>
                    <a:pt x="15387" y="15126"/>
                  </a:lnTo>
                  <a:lnTo>
                    <a:pt x="15312" y="14921"/>
                  </a:lnTo>
                  <a:lnTo>
                    <a:pt x="15265" y="14721"/>
                  </a:lnTo>
                  <a:lnTo>
                    <a:pt x="15246" y="14526"/>
                  </a:lnTo>
                  <a:lnTo>
                    <a:pt x="15284" y="14335"/>
                  </a:lnTo>
                  <a:lnTo>
                    <a:pt x="15331" y="14153"/>
                  </a:lnTo>
                  <a:lnTo>
                    <a:pt x="15406" y="13972"/>
                  </a:lnTo>
                  <a:lnTo>
                    <a:pt x="15519" y="13795"/>
                  </a:lnTo>
                  <a:lnTo>
                    <a:pt x="15641" y="13627"/>
                  </a:lnTo>
                  <a:lnTo>
                    <a:pt x="15801" y="13460"/>
                  </a:lnTo>
                  <a:lnTo>
                    <a:pt x="15970" y="13297"/>
                  </a:lnTo>
                  <a:lnTo>
                    <a:pt x="16148" y="13134"/>
                  </a:lnTo>
                  <a:lnTo>
                    <a:pt x="16346" y="12980"/>
                  </a:lnTo>
                  <a:lnTo>
                    <a:pt x="16552" y="12827"/>
                  </a:lnTo>
                  <a:lnTo>
                    <a:pt x="16778" y="12673"/>
                  </a:lnTo>
                  <a:lnTo>
                    <a:pt x="17004" y="12524"/>
                  </a:lnTo>
                  <a:lnTo>
                    <a:pt x="17464" y="12227"/>
                  </a:lnTo>
                  <a:lnTo>
                    <a:pt x="17925" y="11943"/>
                  </a:lnTo>
                  <a:lnTo>
                    <a:pt x="18357" y="11654"/>
                  </a:lnTo>
                  <a:lnTo>
                    <a:pt x="18564" y="11510"/>
                  </a:lnTo>
                  <a:lnTo>
                    <a:pt x="18761" y="11365"/>
                  </a:lnTo>
                  <a:lnTo>
                    <a:pt x="18940" y="11221"/>
                  </a:lnTo>
                  <a:lnTo>
                    <a:pt x="19109" y="11077"/>
                  </a:lnTo>
                  <a:lnTo>
                    <a:pt x="19250" y="10933"/>
                  </a:lnTo>
                  <a:lnTo>
                    <a:pt x="19372" y="10784"/>
                  </a:lnTo>
                  <a:lnTo>
                    <a:pt x="19466" y="10630"/>
                  </a:lnTo>
                  <a:lnTo>
                    <a:pt x="19532" y="10477"/>
                  </a:lnTo>
                  <a:lnTo>
                    <a:pt x="19579" y="10323"/>
                  </a:lnTo>
                  <a:lnTo>
                    <a:pt x="19598" y="10160"/>
                  </a:lnTo>
                  <a:lnTo>
                    <a:pt x="19579" y="10067"/>
                  </a:lnTo>
                  <a:lnTo>
                    <a:pt x="19542" y="9969"/>
                  </a:lnTo>
                  <a:lnTo>
                    <a:pt x="19504" y="9867"/>
                  </a:lnTo>
                  <a:lnTo>
                    <a:pt x="19438" y="9760"/>
                  </a:lnTo>
                  <a:lnTo>
                    <a:pt x="19372" y="9648"/>
                  </a:lnTo>
                  <a:lnTo>
                    <a:pt x="19288" y="9536"/>
                  </a:lnTo>
                  <a:lnTo>
                    <a:pt x="19194" y="9420"/>
                  </a:lnTo>
                  <a:lnTo>
                    <a:pt x="19081" y="9304"/>
                  </a:lnTo>
                  <a:lnTo>
                    <a:pt x="18855" y="9066"/>
                  </a:lnTo>
                  <a:lnTo>
                    <a:pt x="18602" y="8820"/>
                  </a:lnTo>
                  <a:lnTo>
                    <a:pt x="18075" y="8326"/>
                  </a:lnTo>
                  <a:lnTo>
                    <a:pt x="17821" y="8080"/>
                  </a:lnTo>
                  <a:lnTo>
                    <a:pt x="17577" y="7842"/>
                  </a:lnTo>
                  <a:lnTo>
                    <a:pt x="17455" y="7726"/>
                  </a:lnTo>
                  <a:lnTo>
                    <a:pt x="17361" y="7605"/>
                  </a:lnTo>
                  <a:lnTo>
                    <a:pt x="17257" y="7498"/>
                  </a:lnTo>
                  <a:lnTo>
                    <a:pt x="17182" y="7386"/>
                  </a:lnTo>
                  <a:lnTo>
                    <a:pt x="17107" y="7279"/>
                  </a:lnTo>
                  <a:lnTo>
                    <a:pt x="17041" y="7177"/>
                  </a:lnTo>
                  <a:lnTo>
                    <a:pt x="17004" y="7074"/>
                  </a:lnTo>
                  <a:lnTo>
                    <a:pt x="16966" y="6981"/>
                  </a:lnTo>
                  <a:lnTo>
                    <a:pt x="16957" y="6888"/>
                  </a:lnTo>
                  <a:lnTo>
                    <a:pt x="16966" y="6804"/>
                  </a:lnTo>
                  <a:lnTo>
                    <a:pt x="16985" y="6716"/>
                  </a:lnTo>
                  <a:lnTo>
                    <a:pt x="17022" y="6641"/>
                  </a:lnTo>
                  <a:close/>
                </a:path>
              </a:pathLst>
            </a:custGeom>
            <a:solidFill>
              <a:srgbClr val="DE804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5854" y="118407"/>
              <a:ext cx="164637" cy="33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20" y="6215"/>
                  </a:moveTo>
                  <a:lnTo>
                    <a:pt x="16591" y="6133"/>
                  </a:lnTo>
                  <a:lnTo>
                    <a:pt x="16672" y="6056"/>
                  </a:lnTo>
                  <a:lnTo>
                    <a:pt x="16784" y="5979"/>
                  </a:lnTo>
                  <a:lnTo>
                    <a:pt x="16896" y="5911"/>
                  </a:lnTo>
                  <a:lnTo>
                    <a:pt x="17028" y="5844"/>
                  </a:lnTo>
                  <a:lnTo>
                    <a:pt x="17160" y="5771"/>
                  </a:lnTo>
                  <a:lnTo>
                    <a:pt x="17485" y="5646"/>
                  </a:lnTo>
                  <a:lnTo>
                    <a:pt x="17648" y="5588"/>
                  </a:lnTo>
                  <a:lnTo>
                    <a:pt x="17821" y="5530"/>
                  </a:lnTo>
                  <a:lnTo>
                    <a:pt x="18014" y="5472"/>
                  </a:lnTo>
                  <a:lnTo>
                    <a:pt x="18196" y="5414"/>
                  </a:lnTo>
                  <a:lnTo>
                    <a:pt x="18583" y="5313"/>
                  </a:lnTo>
                  <a:lnTo>
                    <a:pt x="18969" y="5207"/>
                  </a:lnTo>
                  <a:lnTo>
                    <a:pt x="19355" y="5106"/>
                  </a:lnTo>
                  <a:lnTo>
                    <a:pt x="19731" y="5009"/>
                  </a:lnTo>
                  <a:lnTo>
                    <a:pt x="20076" y="4908"/>
                  </a:lnTo>
                  <a:lnTo>
                    <a:pt x="20411" y="4807"/>
                  </a:lnTo>
                  <a:lnTo>
                    <a:pt x="20554" y="4754"/>
                  </a:lnTo>
                  <a:lnTo>
                    <a:pt x="20686" y="4701"/>
                  </a:lnTo>
                  <a:lnTo>
                    <a:pt x="20929" y="4595"/>
                  </a:lnTo>
                  <a:lnTo>
                    <a:pt x="21021" y="4537"/>
                  </a:lnTo>
                  <a:lnTo>
                    <a:pt x="21092" y="4484"/>
                  </a:lnTo>
                  <a:lnTo>
                    <a:pt x="21163" y="4426"/>
                  </a:lnTo>
                  <a:lnTo>
                    <a:pt x="21214" y="4359"/>
                  </a:lnTo>
                  <a:lnTo>
                    <a:pt x="21234" y="4253"/>
                  </a:lnTo>
                  <a:lnTo>
                    <a:pt x="21265" y="4151"/>
                  </a:lnTo>
                  <a:lnTo>
                    <a:pt x="21305" y="4064"/>
                  </a:lnTo>
                  <a:lnTo>
                    <a:pt x="21336" y="3983"/>
                  </a:lnTo>
                  <a:lnTo>
                    <a:pt x="21427" y="3838"/>
                  </a:lnTo>
                  <a:lnTo>
                    <a:pt x="21488" y="3717"/>
                  </a:lnTo>
                  <a:lnTo>
                    <a:pt x="21529" y="3611"/>
                  </a:lnTo>
                  <a:lnTo>
                    <a:pt x="21519" y="3568"/>
                  </a:lnTo>
                  <a:lnTo>
                    <a:pt x="21509" y="3515"/>
                  </a:lnTo>
                  <a:lnTo>
                    <a:pt x="21478" y="3471"/>
                  </a:lnTo>
                  <a:lnTo>
                    <a:pt x="21427" y="3428"/>
                  </a:lnTo>
                  <a:lnTo>
                    <a:pt x="21356" y="3380"/>
                  </a:lnTo>
                  <a:lnTo>
                    <a:pt x="21265" y="3327"/>
                  </a:lnTo>
                  <a:lnTo>
                    <a:pt x="21072" y="3264"/>
                  </a:lnTo>
                  <a:lnTo>
                    <a:pt x="20899" y="3211"/>
                  </a:lnTo>
                  <a:lnTo>
                    <a:pt x="20726" y="3173"/>
                  </a:lnTo>
                  <a:lnTo>
                    <a:pt x="20564" y="3139"/>
                  </a:lnTo>
                  <a:lnTo>
                    <a:pt x="20411" y="3115"/>
                  </a:lnTo>
                  <a:lnTo>
                    <a:pt x="20259" y="3105"/>
                  </a:lnTo>
                  <a:lnTo>
                    <a:pt x="20117" y="3100"/>
                  </a:lnTo>
                  <a:lnTo>
                    <a:pt x="19974" y="3100"/>
                  </a:lnTo>
                  <a:lnTo>
                    <a:pt x="19680" y="3110"/>
                  </a:lnTo>
                  <a:lnTo>
                    <a:pt x="19344" y="3129"/>
                  </a:lnTo>
                  <a:lnTo>
                    <a:pt x="19162" y="3139"/>
                  </a:lnTo>
                  <a:lnTo>
                    <a:pt x="18989" y="3144"/>
                  </a:lnTo>
                  <a:lnTo>
                    <a:pt x="18552" y="3144"/>
                  </a:lnTo>
                  <a:lnTo>
                    <a:pt x="18400" y="3129"/>
                  </a:lnTo>
                  <a:lnTo>
                    <a:pt x="18257" y="3110"/>
                  </a:lnTo>
                  <a:lnTo>
                    <a:pt x="18115" y="3081"/>
                  </a:lnTo>
                  <a:lnTo>
                    <a:pt x="17993" y="3047"/>
                  </a:lnTo>
                  <a:lnTo>
                    <a:pt x="17861" y="3009"/>
                  </a:lnTo>
                  <a:lnTo>
                    <a:pt x="17749" y="2956"/>
                  </a:lnTo>
                  <a:lnTo>
                    <a:pt x="17627" y="2907"/>
                  </a:lnTo>
                  <a:lnTo>
                    <a:pt x="17526" y="2849"/>
                  </a:lnTo>
                  <a:lnTo>
                    <a:pt x="17414" y="2782"/>
                  </a:lnTo>
                  <a:lnTo>
                    <a:pt x="17323" y="2719"/>
                  </a:lnTo>
                  <a:lnTo>
                    <a:pt x="17231" y="2652"/>
                  </a:lnTo>
                  <a:lnTo>
                    <a:pt x="17130" y="2575"/>
                  </a:lnTo>
                  <a:lnTo>
                    <a:pt x="16947" y="2416"/>
                  </a:lnTo>
                  <a:lnTo>
                    <a:pt x="16784" y="2247"/>
                  </a:lnTo>
                  <a:lnTo>
                    <a:pt x="16459" y="1900"/>
                  </a:lnTo>
                  <a:lnTo>
                    <a:pt x="16144" y="1557"/>
                  </a:lnTo>
                  <a:lnTo>
                    <a:pt x="15982" y="1393"/>
                  </a:lnTo>
                  <a:lnTo>
                    <a:pt x="15819" y="1244"/>
                  </a:lnTo>
                  <a:lnTo>
                    <a:pt x="15728" y="1167"/>
                  </a:lnTo>
                  <a:lnTo>
                    <a:pt x="15636" y="1104"/>
                  </a:lnTo>
                  <a:lnTo>
                    <a:pt x="15545" y="1037"/>
                  </a:lnTo>
                  <a:lnTo>
                    <a:pt x="15443" y="979"/>
                  </a:lnTo>
                  <a:lnTo>
                    <a:pt x="15189" y="878"/>
                  </a:lnTo>
                  <a:lnTo>
                    <a:pt x="14935" y="786"/>
                  </a:lnTo>
                  <a:lnTo>
                    <a:pt x="14661" y="699"/>
                  </a:lnTo>
                  <a:lnTo>
                    <a:pt x="14397" y="617"/>
                  </a:lnTo>
                  <a:lnTo>
                    <a:pt x="14112" y="545"/>
                  </a:lnTo>
                  <a:lnTo>
                    <a:pt x="13838" y="473"/>
                  </a:lnTo>
                  <a:lnTo>
                    <a:pt x="13563" y="410"/>
                  </a:lnTo>
                  <a:lnTo>
                    <a:pt x="13279" y="352"/>
                  </a:lnTo>
                  <a:lnTo>
                    <a:pt x="12741" y="246"/>
                  </a:lnTo>
                  <a:lnTo>
                    <a:pt x="12233" y="149"/>
                  </a:lnTo>
                  <a:lnTo>
                    <a:pt x="11765" y="72"/>
                  </a:lnTo>
                  <a:lnTo>
                    <a:pt x="11379" y="0"/>
                  </a:lnTo>
                  <a:lnTo>
                    <a:pt x="10790" y="10"/>
                  </a:lnTo>
                  <a:lnTo>
                    <a:pt x="10241" y="53"/>
                  </a:lnTo>
                  <a:lnTo>
                    <a:pt x="9693" y="130"/>
                  </a:lnTo>
                  <a:lnTo>
                    <a:pt x="9164" y="241"/>
                  </a:lnTo>
                  <a:lnTo>
                    <a:pt x="8646" y="376"/>
                  </a:lnTo>
                  <a:lnTo>
                    <a:pt x="8148" y="540"/>
                  </a:lnTo>
                  <a:lnTo>
                    <a:pt x="7671" y="728"/>
                  </a:lnTo>
                  <a:lnTo>
                    <a:pt x="7214" y="935"/>
                  </a:lnTo>
                  <a:lnTo>
                    <a:pt x="6756" y="1167"/>
                  </a:lnTo>
                  <a:lnTo>
                    <a:pt x="6319" y="1422"/>
                  </a:lnTo>
                  <a:lnTo>
                    <a:pt x="5893" y="1688"/>
                  </a:lnTo>
                  <a:lnTo>
                    <a:pt x="5497" y="1972"/>
                  </a:lnTo>
                  <a:lnTo>
                    <a:pt x="5100" y="2266"/>
                  </a:lnTo>
                  <a:lnTo>
                    <a:pt x="4724" y="2579"/>
                  </a:lnTo>
                  <a:lnTo>
                    <a:pt x="4369" y="2898"/>
                  </a:lnTo>
                  <a:lnTo>
                    <a:pt x="4033" y="3226"/>
                  </a:lnTo>
                  <a:lnTo>
                    <a:pt x="3698" y="3558"/>
                  </a:lnTo>
                  <a:lnTo>
                    <a:pt x="3393" y="3901"/>
                  </a:lnTo>
                  <a:lnTo>
                    <a:pt x="3099" y="4238"/>
                  </a:lnTo>
                  <a:lnTo>
                    <a:pt x="2814" y="4576"/>
                  </a:lnTo>
                  <a:lnTo>
                    <a:pt x="2540" y="4918"/>
                  </a:lnTo>
                  <a:lnTo>
                    <a:pt x="2286" y="5251"/>
                  </a:lnTo>
                  <a:lnTo>
                    <a:pt x="2052" y="5583"/>
                  </a:lnTo>
                  <a:lnTo>
                    <a:pt x="1839" y="5911"/>
                  </a:lnTo>
                  <a:lnTo>
                    <a:pt x="1636" y="6229"/>
                  </a:lnTo>
                  <a:lnTo>
                    <a:pt x="1443" y="6528"/>
                  </a:lnTo>
                  <a:lnTo>
                    <a:pt x="1270" y="6822"/>
                  </a:lnTo>
                  <a:lnTo>
                    <a:pt x="1118" y="7102"/>
                  </a:lnTo>
                  <a:lnTo>
                    <a:pt x="833" y="7613"/>
                  </a:lnTo>
                  <a:lnTo>
                    <a:pt x="630" y="8037"/>
                  </a:lnTo>
                  <a:lnTo>
                    <a:pt x="488" y="8327"/>
                  </a:lnTo>
                  <a:lnTo>
                    <a:pt x="366" y="8616"/>
                  </a:lnTo>
                  <a:lnTo>
                    <a:pt x="254" y="8910"/>
                  </a:lnTo>
                  <a:lnTo>
                    <a:pt x="173" y="9209"/>
                  </a:lnTo>
                  <a:lnTo>
                    <a:pt x="112" y="9498"/>
                  </a:lnTo>
                  <a:lnTo>
                    <a:pt x="51" y="9797"/>
                  </a:lnTo>
                  <a:lnTo>
                    <a:pt x="20" y="10096"/>
                  </a:lnTo>
                  <a:lnTo>
                    <a:pt x="10" y="10390"/>
                  </a:lnTo>
                  <a:lnTo>
                    <a:pt x="0" y="10689"/>
                  </a:lnTo>
                  <a:lnTo>
                    <a:pt x="10" y="10988"/>
                  </a:lnTo>
                  <a:lnTo>
                    <a:pt x="71" y="11576"/>
                  </a:lnTo>
                  <a:lnTo>
                    <a:pt x="132" y="11870"/>
                  </a:lnTo>
                  <a:lnTo>
                    <a:pt x="183" y="12155"/>
                  </a:lnTo>
                  <a:lnTo>
                    <a:pt x="244" y="12444"/>
                  </a:lnTo>
                  <a:lnTo>
                    <a:pt x="325" y="12724"/>
                  </a:lnTo>
                  <a:lnTo>
                    <a:pt x="417" y="13003"/>
                  </a:lnTo>
                  <a:lnTo>
                    <a:pt x="498" y="13273"/>
                  </a:lnTo>
                  <a:lnTo>
                    <a:pt x="610" y="13548"/>
                  </a:lnTo>
                  <a:lnTo>
                    <a:pt x="701" y="13813"/>
                  </a:lnTo>
                  <a:lnTo>
                    <a:pt x="925" y="14324"/>
                  </a:lnTo>
                  <a:lnTo>
                    <a:pt x="1036" y="14570"/>
                  </a:lnTo>
                  <a:lnTo>
                    <a:pt x="1168" y="14811"/>
                  </a:lnTo>
                  <a:lnTo>
                    <a:pt x="1402" y="15274"/>
                  </a:lnTo>
                  <a:lnTo>
                    <a:pt x="1646" y="15699"/>
                  </a:lnTo>
                  <a:lnTo>
                    <a:pt x="1880" y="16089"/>
                  </a:lnTo>
                  <a:lnTo>
                    <a:pt x="2103" y="16441"/>
                  </a:lnTo>
                  <a:lnTo>
                    <a:pt x="2256" y="16668"/>
                  </a:lnTo>
                  <a:lnTo>
                    <a:pt x="2449" y="16894"/>
                  </a:lnTo>
                  <a:lnTo>
                    <a:pt x="2672" y="17121"/>
                  </a:lnTo>
                  <a:lnTo>
                    <a:pt x="2916" y="17347"/>
                  </a:lnTo>
                  <a:lnTo>
                    <a:pt x="3180" y="17579"/>
                  </a:lnTo>
                  <a:lnTo>
                    <a:pt x="3465" y="17806"/>
                  </a:lnTo>
                  <a:lnTo>
                    <a:pt x="3779" y="18027"/>
                  </a:lnTo>
                  <a:lnTo>
                    <a:pt x="4094" y="18254"/>
                  </a:lnTo>
                  <a:lnTo>
                    <a:pt x="4440" y="18471"/>
                  </a:lnTo>
                  <a:lnTo>
                    <a:pt x="4806" y="18688"/>
                  </a:lnTo>
                  <a:lnTo>
                    <a:pt x="5171" y="18900"/>
                  </a:lnTo>
                  <a:lnTo>
                    <a:pt x="5568" y="19107"/>
                  </a:lnTo>
                  <a:lnTo>
                    <a:pt x="5954" y="19315"/>
                  </a:lnTo>
                  <a:lnTo>
                    <a:pt x="6370" y="19512"/>
                  </a:lnTo>
                  <a:lnTo>
                    <a:pt x="6787" y="19705"/>
                  </a:lnTo>
                  <a:lnTo>
                    <a:pt x="7224" y="19893"/>
                  </a:lnTo>
                  <a:lnTo>
                    <a:pt x="7640" y="20072"/>
                  </a:lnTo>
                  <a:lnTo>
                    <a:pt x="8087" y="20245"/>
                  </a:lnTo>
                  <a:lnTo>
                    <a:pt x="8524" y="20409"/>
                  </a:lnTo>
                  <a:lnTo>
                    <a:pt x="8971" y="20568"/>
                  </a:lnTo>
                  <a:lnTo>
                    <a:pt x="9845" y="20848"/>
                  </a:lnTo>
                  <a:lnTo>
                    <a:pt x="10282" y="20978"/>
                  </a:lnTo>
                  <a:lnTo>
                    <a:pt x="10719" y="21099"/>
                  </a:lnTo>
                  <a:lnTo>
                    <a:pt x="11145" y="21200"/>
                  </a:lnTo>
                  <a:lnTo>
                    <a:pt x="11562" y="21296"/>
                  </a:lnTo>
                  <a:lnTo>
                    <a:pt x="11979" y="21378"/>
                  </a:lnTo>
                  <a:lnTo>
                    <a:pt x="12385" y="21451"/>
                  </a:lnTo>
                  <a:lnTo>
                    <a:pt x="12771" y="21508"/>
                  </a:lnTo>
                  <a:lnTo>
                    <a:pt x="13147" y="21552"/>
                  </a:lnTo>
                  <a:lnTo>
                    <a:pt x="13513" y="21581"/>
                  </a:lnTo>
                  <a:lnTo>
                    <a:pt x="13858" y="21595"/>
                  </a:lnTo>
                  <a:lnTo>
                    <a:pt x="14458" y="21600"/>
                  </a:lnTo>
                  <a:lnTo>
                    <a:pt x="15037" y="21595"/>
                  </a:lnTo>
                  <a:lnTo>
                    <a:pt x="15575" y="21581"/>
                  </a:lnTo>
                  <a:lnTo>
                    <a:pt x="16083" y="21561"/>
                  </a:lnTo>
                  <a:lnTo>
                    <a:pt x="16561" y="21532"/>
                  </a:lnTo>
                  <a:lnTo>
                    <a:pt x="17018" y="21494"/>
                  </a:lnTo>
                  <a:lnTo>
                    <a:pt x="17424" y="21451"/>
                  </a:lnTo>
                  <a:lnTo>
                    <a:pt x="17831" y="21393"/>
                  </a:lnTo>
                  <a:lnTo>
                    <a:pt x="18207" y="21335"/>
                  </a:lnTo>
                  <a:lnTo>
                    <a:pt x="18542" y="21267"/>
                  </a:lnTo>
                  <a:lnTo>
                    <a:pt x="18857" y="21185"/>
                  </a:lnTo>
                  <a:lnTo>
                    <a:pt x="19151" y="21103"/>
                  </a:lnTo>
                  <a:lnTo>
                    <a:pt x="19436" y="21012"/>
                  </a:lnTo>
                  <a:lnTo>
                    <a:pt x="19690" y="20920"/>
                  </a:lnTo>
                  <a:lnTo>
                    <a:pt x="19924" y="20814"/>
                  </a:lnTo>
                  <a:lnTo>
                    <a:pt x="20127" y="20703"/>
                  </a:lnTo>
                  <a:lnTo>
                    <a:pt x="20320" y="20587"/>
                  </a:lnTo>
                  <a:lnTo>
                    <a:pt x="20493" y="20467"/>
                  </a:lnTo>
                  <a:lnTo>
                    <a:pt x="20655" y="20337"/>
                  </a:lnTo>
                  <a:lnTo>
                    <a:pt x="20797" y="20207"/>
                  </a:lnTo>
                  <a:lnTo>
                    <a:pt x="20929" y="20072"/>
                  </a:lnTo>
                  <a:lnTo>
                    <a:pt x="21041" y="19927"/>
                  </a:lnTo>
                  <a:lnTo>
                    <a:pt x="21143" y="19777"/>
                  </a:lnTo>
                  <a:lnTo>
                    <a:pt x="21234" y="19623"/>
                  </a:lnTo>
                  <a:lnTo>
                    <a:pt x="21305" y="19469"/>
                  </a:lnTo>
                  <a:lnTo>
                    <a:pt x="21376" y="19305"/>
                  </a:lnTo>
                  <a:lnTo>
                    <a:pt x="21427" y="19146"/>
                  </a:lnTo>
                  <a:lnTo>
                    <a:pt x="21478" y="18977"/>
                  </a:lnTo>
                  <a:lnTo>
                    <a:pt x="21519" y="18804"/>
                  </a:lnTo>
                  <a:lnTo>
                    <a:pt x="21549" y="18630"/>
                  </a:lnTo>
                  <a:lnTo>
                    <a:pt x="21580" y="18447"/>
                  </a:lnTo>
                  <a:lnTo>
                    <a:pt x="21600" y="18268"/>
                  </a:lnTo>
                  <a:lnTo>
                    <a:pt x="21478" y="18186"/>
                  </a:lnTo>
                  <a:lnTo>
                    <a:pt x="21346" y="18119"/>
                  </a:lnTo>
                  <a:lnTo>
                    <a:pt x="21234" y="18071"/>
                  </a:lnTo>
                  <a:lnTo>
                    <a:pt x="21112" y="18027"/>
                  </a:lnTo>
                  <a:lnTo>
                    <a:pt x="21001" y="17998"/>
                  </a:lnTo>
                  <a:lnTo>
                    <a:pt x="20889" y="17984"/>
                  </a:lnTo>
                  <a:lnTo>
                    <a:pt x="20777" y="17974"/>
                  </a:lnTo>
                  <a:lnTo>
                    <a:pt x="20675" y="17974"/>
                  </a:lnTo>
                  <a:lnTo>
                    <a:pt x="20564" y="17984"/>
                  </a:lnTo>
                  <a:lnTo>
                    <a:pt x="20462" y="17998"/>
                  </a:lnTo>
                  <a:lnTo>
                    <a:pt x="20340" y="18022"/>
                  </a:lnTo>
                  <a:lnTo>
                    <a:pt x="20239" y="18047"/>
                  </a:lnTo>
                  <a:lnTo>
                    <a:pt x="20015" y="18124"/>
                  </a:lnTo>
                  <a:lnTo>
                    <a:pt x="19771" y="18201"/>
                  </a:lnTo>
                  <a:lnTo>
                    <a:pt x="19517" y="18292"/>
                  </a:lnTo>
                  <a:lnTo>
                    <a:pt x="19243" y="18374"/>
                  </a:lnTo>
                  <a:lnTo>
                    <a:pt x="18938" y="18452"/>
                  </a:lnTo>
                  <a:lnTo>
                    <a:pt x="18765" y="18485"/>
                  </a:lnTo>
                  <a:lnTo>
                    <a:pt x="18593" y="18514"/>
                  </a:lnTo>
                  <a:lnTo>
                    <a:pt x="18400" y="18538"/>
                  </a:lnTo>
                  <a:lnTo>
                    <a:pt x="18217" y="18553"/>
                  </a:lnTo>
                  <a:lnTo>
                    <a:pt x="18014" y="18562"/>
                  </a:lnTo>
                  <a:lnTo>
                    <a:pt x="17790" y="18562"/>
                  </a:lnTo>
                  <a:lnTo>
                    <a:pt x="17567" y="18558"/>
                  </a:lnTo>
                  <a:lnTo>
                    <a:pt x="17323" y="18543"/>
                  </a:lnTo>
                  <a:lnTo>
                    <a:pt x="17069" y="18514"/>
                  </a:lnTo>
                  <a:lnTo>
                    <a:pt x="16805" y="18476"/>
                  </a:lnTo>
                  <a:lnTo>
                    <a:pt x="16652" y="18442"/>
                  </a:lnTo>
                  <a:lnTo>
                    <a:pt x="16429" y="18365"/>
                  </a:lnTo>
                  <a:lnTo>
                    <a:pt x="16357" y="18321"/>
                  </a:lnTo>
                  <a:lnTo>
                    <a:pt x="16307" y="18273"/>
                  </a:lnTo>
                  <a:lnTo>
                    <a:pt x="16276" y="18220"/>
                  </a:lnTo>
                  <a:lnTo>
                    <a:pt x="16266" y="18167"/>
                  </a:lnTo>
                  <a:lnTo>
                    <a:pt x="16266" y="18114"/>
                  </a:lnTo>
                  <a:lnTo>
                    <a:pt x="16286" y="18051"/>
                  </a:lnTo>
                  <a:lnTo>
                    <a:pt x="16317" y="17994"/>
                  </a:lnTo>
                  <a:lnTo>
                    <a:pt x="16357" y="17936"/>
                  </a:lnTo>
                  <a:lnTo>
                    <a:pt x="16418" y="17868"/>
                  </a:lnTo>
                  <a:lnTo>
                    <a:pt x="16561" y="17738"/>
                  </a:lnTo>
                  <a:lnTo>
                    <a:pt x="16926" y="17449"/>
                  </a:lnTo>
                  <a:lnTo>
                    <a:pt x="17313" y="17150"/>
                  </a:lnTo>
                  <a:lnTo>
                    <a:pt x="17495" y="17000"/>
                  </a:lnTo>
                  <a:lnTo>
                    <a:pt x="17567" y="16923"/>
                  </a:lnTo>
                  <a:lnTo>
                    <a:pt x="17638" y="16851"/>
                  </a:lnTo>
                  <a:lnTo>
                    <a:pt x="17709" y="16774"/>
                  </a:lnTo>
                  <a:lnTo>
                    <a:pt x="17760" y="16701"/>
                  </a:lnTo>
                  <a:lnTo>
                    <a:pt x="17790" y="16629"/>
                  </a:lnTo>
                  <a:lnTo>
                    <a:pt x="17810" y="16557"/>
                  </a:lnTo>
                  <a:lnTo>
                    <a:pt x="17821" y="16489"/>
                  </a:lnTo>
                  <a:lnTo>
                    <a:pt x="17821" y="16412"/>
                  </a:lnTo>
                  <a:lnTo>
                    <a:pt x="17729" y="16349"/>
                  </a:lnTo>
                  <a:lnTo>
                    <a:pt x="17627" y="16296"/>
                  </a:lnTo>
                  <a:lnTo>
                    <a:pt x="17526" y="16248"/>
                  </a:lnTo>
                  <a:lnTo>
                    <a:pt x="17414" y="16214"/>
                  </a:lnTo>
                  <a:lnTo>
                    <a:pt x="17313" y="16190"/>
                  </a:lnTo>
                  <a:lnTo>
                    <a:pt x="17191" y="16181"/>
                  </a:lnTo>
                  <a:lnTo>
                    <a:pt x="17079" y="16171"/>
                  </a:lnTo>
                  <a:lnTo>
                    <a:pt x="16957" y="16171"/>
                  </a:lnTo>
                  <a:lnTo>
                    <a:pt x="16845" y="16181"/>
                  </a:lnTo>
                  <a:lnTo>
                    <a:pt x="16713" y="16190"/>
                  </a:lnTo>
                  <a:lnTo>
                    <a:pt x="16591" y="16210"/>
                  </a:lnTo>
                  <a:lnTo>
                    <a:pt x="16469" y="16224"/>
                  </a:lnTo>
                  <a:lnTo>
                    <a:pt x="16215" y="16272"/>
                  </a:lnTo>
                  <a:lnTo>
                    <a:pt x="15849" y="16345"/>
                  </a:lnTo>
                  <a:lnTo>
                    <a:pt x="15728" y="16359"/>
                  </a:lnTo>
                  <a:lnTo>
                    <a:pt x="15606" y="16378"/>
                  </a:lnTo>
                  <a:lnTo>
                    <a:pt x="15484" y="16388"/>
                  </a:lnTo>
                  <a:lnTo>
                    <a:pt x="15382" y="16398"/>
                  </a:lnTo>
                  <a:lnTo>
                    <a:pt x="15270" y="16398"/>
                  </a:lnTo>
                  <a:lnTo>
                    <a:pt x="15159" y="16393"/>
                  </a:lnTo>
                  <a:lnTo>
                    <a:pt x="15057" y="16383"/>
                  </a:lnTo>
                  <a:lnTo>
                    <a:pt x="14955" y="16359"/>
                  </a:lnTo>
                  <a:lnTo>
                    <a:pt x="14864" y="16330"/>
                  </a:lnTo>
                  <a:lnTo>
                    <a:pt x="14783" y="16282"/>
                  </a:lnTo>
                  <a:lnTo>
                    <a:pt x="14691" y="16234"/>
                  </a:lnTo>
                  <a:lnTo>
                    <a:pt x="14620" y="16166"/>
                  </a:lnTo>
                  <a:lnTo>
                    <a:pt x="14549" y="16084"/>
                  </a:lnTo>
                  <a:lnTo>
                    <a:pt x="14478" y="15997"/>
                  </a:lnTo>
                  <a:lnTo>
                    <a:pt x="14427" y="15887"/>
                  </a:lnTo>
                  <a:lnTo>
                    <a:pt x="14275" y="15641"/>
                  </a:lnTo>
                  <a:lnTo>
                    <a:pt x="14173" y="15400"/>
                  </a:lnTo>
                  <a:lnTo>
                    <a:pt x="14122" y="15168"/>
                  </a:lnTo>
                  <a:lnTo>
                    <a:pt x="14112" y="14946"/>
                  </a:lnTo>
                  <a:lnTo>
                    <a:pt x="14143" y="14729"/>
                  </a:lnTo>
                  <a:lnTo>
                    <a:pt x="14214" y="14517"/>
                  </a:lnTo>
                  <a:lnTo>
                    <a:pt x="14325" y="14310"/>
                  </a:lnTo>
                  <a:lnTo>
                    <a:pt x="14458" y="14112"/>
                  </a:lnTo>
                  <a:lnTo>
                    <a:pt x="14620" y="13919"/>
                  </a:lnTo>
                  <a:lnTo>
                    <a:pt x="14813" y="13731"/>
                  </a:lnTo>
                  <a:lnTo>
                    <a:pt x="15037" y="13548"/>
                  </a:lnTo>
                  <a:lnTo>
                    <a:pt x="15270" y="13365"/>
                  </a:lnTo>
                  <a:lnTo>
                    <a:pt x="15524" y="13187"/>
                  </a:lnTo>
                  <a:lnTo>
                    <a:pt x="15789" y="13013"/>
                  </a:lnTo>
                  <a:lnTo>
                    <a:pt x="16063" y="12844"/>
                  </a:lnTo>
                  <a:lnTo>
                    <a:pt x="16347" y="12676"/>
                  </a:lnTo>
                  <a:lnTo>
                    <a:pt x="16926" y="12343"/>
                  </a:lnTo>
                  <a:lnTo>
                    <a:pt x="17516" y="12015"/>
                  </a:lnTo>
                  <a:lnTo>
                    <a:pt x="17800" y="11856"/>
                  </a:lnTo>
                  <a:lnTo>
                    <a:pt x="18329" y="11538"/>
                  </a:lnTo>
                  <a:lnTo>
                    <a:pt x="18572" y="11374"/>
                  </a:lnTo>
                  <a:lnTo>
                    <a:pt x="18806" y="11210"/>
                  </a:lnTo>
                  <a:lnTo>
                    <a:pt x="19009" y="11046"/>
                  </a:lnTo>
                  <a:lnTo>
                    <a:pt x="19192" y="10882"/>
                  </a:lnTo>
                  <a:lnTo>
                    <a:pt x="19344" y="10713"/>
                  </a:lnTo>
                  <a:lnTo>
                    <a:pt x="19466" y="10544"/>
                  </a:lnTo>
                  <a:lnTo>
                    <a:pt x="19558" y="10371"/>
                  </a:lnTo>
                  <a:lnTo>
                    <a:pt x="19609" y="10197"/>
                  </a:lnTo>
                  <a:lnTo>
                    <a:pt x="19619" y="10019"/>
                  </a:lnTo>
                  <a:lnTo>
                    <a:pt x="19609" y="9918"/>
                  </a:lnTo>
                  <a:lnTo>
                    <a:pt x="19568" y="9812"/>
                  </a:lnTo>
                  <a:lnTo>
                    <a:pt x="19517" y="9696"/>
                  </a:lnTo>
                  <a:lnTo>
                    <a:pt x="19456" y="9585"/>
                  </a:lnTo>
                  <a:lnTo>
                    <a:pt x="19355" y="9469"/>
                  </a:lnTo>
                  <a:lnTo>
                    <a:pt x="19263" y="9344"/>
                  </a:lnTo>
                  <a:lnTo>
                    <a:pt x="19141" y="9223"/>
                  </a:lnTo>
                  <a:lnTo>
                    <a:pt x="19019" y="9098"/>
                  </a:lnTo>
                  <a:lnTo>
                    <a:pt x="18745" y="8833"/>
                  </a:lnTo>
                  <a:lnTo>
                    <a:pt x="18430" y="8573"/>
                  </a:lnTo>
                  <a:lnTo>
                    <a:pt x="18115" y="8303"/>
                  </a:lnTo>
                  <a:lnTo>
                    <a:pt x="17800" y="8037"/>
                  </a:lnTo>
                  <a:lnTo>
                    <a:pt x="17485" y="7767"/>
                  </a:lnTo>
                  <a:lnTo>
                    <a:pt x="17180" y="7507"/>
                  </a:lnTo>
                  <a:lnTo>
                    <a:pt x="17048" y="7382"/>
                  </a:lnTo>
                  <a:lnTo>
                    <a:pt x="16926" y="7256"/>
                  </a:lnTo>
                  <a:lnTo>
                    <a:pt x="16703" y="7015"/>
                  </a:lnTo>
                  <a:lnTo>
                    <a:pt x="16622" y="6899"/>
                  </a:lnTo>
                  <a:lnTo>
                    <a:pt x="16551" y="6789"/>
                  </a:lnTo>
                  <a:lnTo>
                    <a:pt x="16500" y="6678"/>
                  </a:lnTo>
                  <a:lnTo>
                    <a:pt x="16449" y="6576"/>
                  </a:lnTo>
                  <a:lnTo>
                    <a:pt x="16429" y="6475"/>
                  </a:lnTo>
                  <a:lnTo>
                    <a:pt x="16439" y="6384"/>
                  </a:lnTo>
                  <a:lnTo>
                    <a:pt x="16459" y="6292"/>
                  </a:lnTo>
                  <a:lnTo>
                    <a:pt x="16520" y="6215"/>
                  </a:lnTo>
                  <a:close/>
                </a:path>
              </a:pathLst>
            </a:custGeom>
            <a:solidFill>
              <a:srgbClr val="ED8A5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72439" y="122918"/>
              <a:ext cx="152783" cy="323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14" y="5798"/>
                  </a:moveTo>
                  <a:lnTo>
                    <a:pt x="15890" y="5728"/>
                  </a:lnTo>
                  <a:lnTo>
                    <a:pt x="15989" y="5663"/>
                  </a:lnTo>
                  <a:lnTo>
                    <a:pt x="16088" y="5603"/>
                  </a:lnTo>
                  <a:lnTo>
                    <a:pt x="16219" y="5543"/>
                  </a:lnTo>
                  <a:lnTo>
                    <a:pt x="16351" y="5488"/>
                  </a:lnTo>
                  <a:lnTo>
                    <a:pt x="16504" y="5438"/>
                  </a:lnTo>
                  <a:lnTo>
                    <a:pt x="16647" y="5382"/>
                  </a:lnTo>
                  <a:lnTo>
                    <a:pt x="16822" y="5342"/>
                  </a:lnTo>
                  <a:lnTo>
                    <a:pt x="16997" y="5297"/>
                  </a:lnTo>
                  <a:lnTo>
                    <a:pt x="17173" y="5257"/>
                  </a:lnTo>
                  <a:lnTo>
                    <a:pt x="17359" y="5217"/>
                  </a:lnTo>
                  <a:lnTo>
                    <a:pt x="17556" y="5177"/>
                  </a:lnTo>
                  <a:lnTo>
                    <a:pt x="17951" y="5112"/>
                  </a:lnTo>
                  <a:lnTo>
                    <a:pt x="18356" y="5047"/>
                  </a:lnTo>
                  <a:lnTo>
                    <a:pt x="18751" y="4977"/>
                  </a:lnTo>
                  <a:lnTo>
                    <a:pt x="19145" y="4916"/>
                  </a:lnTo>
                  <a:lnTo>
                    <a:pt x="19507" y="4856"/>
                  </a:lnTo>
                  <a:lnTo>
                    <a:pt x="19847" y="4786"/>
                  </a:lnTo>
                  <a:lnTo>
                    <a:pt x="20011" y="4751"/>
                  </a:lnTo>
                  <a:lnTo>
                    <a:pt x="20164" y="4716"/>
                  </a:lnTo>
                  <a:lnTo>
                    <a:pt x="20296" y="4681"/>
                  </a:lnTo>
                  <a:lnTo>
                    <a:pt x="20416" y="4636"/>
                  </a:lnTo>
                  <a:lnTo>
                    <a:pt x="20526" y="4596"/>
                  </a:lnTo>
                  <a:lnTo>
                    <a:pt x="20701" y="4505"/>
                  </a:lnTo>
                  <a:lnTo>
                    <a:pt x="20756" y="4450"/>
                  </a:lnTo>
                  <a:lnTo>
                    <a:pt x="20778" y="4345"/>
                  </a:lnTo>
                  <a:lnTo>
                    <a:pt x="20811" y="4255"/>
                  </a:lnTo>
                  <a:lnTo>
                    <a:pt x="20844" y="4175"/>
                  </a:lnTo>
                  <a:lnTo>
                    <a:pt x="20899" y="4110"/>
                  </a:lnTo>
                  <a:lnTo>
                    <a:pt x="21019" y="3989"/>
                  </a:lnTo>
                  <a:lnTo>
                    <a:pt x="21162" y="3859"/>
                  </a:lnTo>
                  <a:lnTo>
                    <a:pt x="21195" y="3819"/>
                  </a:lnTo>
                  <a:lnTo>
                    <a:pt x="21205" y="3774"/>
                  </a:lnTo>
                  <a:lnTo>
                    <a:pt x="21205" y="3729"/>
                  </a:lnTo>
                  <a:lnTo>
                    <a:pt x="21184" y="3679"/>
                  </a:lnTo>
                  <a:lnTo>
                    <a:pt x="21118" y="3628"/>
                  </a:lnTo>
                  <a:lnTo>
                    <a:pt x="21052" y="3563"/>
                  </a:lnTo>
                  <a:lnTo>
                    <a:pt x="20942" y="3488"/>
                  </a:lnTo>
                  <a:lnTo>
                    <a:pt x="20504" y="3348"/>
                  </a:lnTo>
                  <a:lnTo>
                    <a:pt x="20164" y="3243"/>
                  </a:lnTo>
                  <a:lnTo>
                    <a:pt x="20011" y="3207"/>
                  </a:lnTo>
                  <a:lnTo>
                    <a:pt x="19879" y="3167"/>
                  </a:lnTo>
                  <a:lnTo>
                    <a:pt x="19748" y="3142"/>
                  </a:lnTo>
                  <a:lnTo>
                    <a:pt x="19638" y="3122"/>
                  </a:lnTo>
                  <a:lnTo>
                    <a:pt x="19408" y="3092"/>
                  </a:lnTo>
                  <a:lnTo>
                    <a:pt x="19167" y="3072"/>
                  </a:lnTo>
                  <a:lnTo>
                    <a:pt x="18893" y="3052"/>
                  </a:lnTo>
                  <a:lnTo>
                    <a:pt x="18564" y="3027"/>
                  </a:lnTo>
                  <a:lnTo>
                    <a:pt x="18411" y="3017"/>
                  </a:lnTo>
                  <a:lnTo>
                    <a:pt x="18258" y="2997"/>
                  </a:lnTo>
                  <a:lnTo>
                    <a:pt x="17995" y="2937"/>
                  </a:lnTo>
                  <a:lnTo>
                    <a:pt x="17874" y="2897"/>
                  </a:lnTo>
                  <a:lnTo>
                    <a:pt x="17764" y="2852"/>
                  </a:lnTo>
                  <a:lnTo>
                    <a:pt x="17644" y="2796"/>
                  </a:lnTo>
                  <a:lnTo>
                    <a:pt x="17545" y="2736"/>
                  </a:lnTo>
                  <a:lnTo>
                    <a:pt x="17436" y="2676"/>
                  </a:lnTo>
                  <a:lnTo>
                    <a:pt x="17337" y="2606"/>
                  </a:lnTo>
                  <a:lnTo>
                    <a:pt x="17249" y="2531"/>
                  </a:lnTo>
                  <a:lnTo>
                    <a:pt x="17151" y="2461"/>
                  </a:lnTo>
                  <a:lnTo>
                    <a:pt x="16986" y="2295"/>
                  </a:lnTo>
                  <a:lnTo>
                    <a:pt x="16811" y="2120"/>
                  </a:lnTo>
                  <a:lnTo>
                    <a:pt x="16493" y="1759"/>
                  </a:lnTo>
                  <a:lnTo>
                    <a:pt x="16175" y="1403"/>
                  </a:lnTo>
                  <a:lnTo>
                    <a:pt x="15989" y="1238"/>
                  </a:lnTo>
                  <a:lnTo>
                    <a:pt x="15803" y="1083"/>
                  </a:lnTo>
                  <a:lnTo>
                    <a:pt x="15715" y="1012"/>
                  </a:lnTo>
                  <a:lnTo>
                    <a:pt x="15605" y="942"/>
                  </a:lnTo>
                  <a:lnTo>
                    <a:pt x="15496" y="882"/>
                  </a:lnTo>
                  <a:lnTo>
                    <a:pt x="15397" y="827"/>
                  </a:lnTo>
                  <a:lnTo>
                    <a:pt x="15167" y="722"/>
                  </a:lnTo>
                  <a:lnTo>
                    <a:pt x="14773" y="586"/>
                  </a:lnTo>
                  <a:lnTo>
                    <a:pt x="14641" y="546"/>
                  </a:lnTo>
                  <a:lnTo>
                    <a:pt x="14488" y="506"/>
                  </a:lnTo>
                  <a:lnTo>
                    <a:pt x="14345" y="471"/>
                  </a:lnTo>
                  <a:lnTo>
                    <a:pt x="14038" y="401"/>
                  </a:lnTo>
                  <a:lnTo>
                    <a:pt x="13732" y="341"/>
                  </a:lnTo>
                  <a:lnTo>
                    <a:pt x="13425" y="286"/>
                  </a:lnTo>
                  <a:lnTo>
                    <a:pt x="13118" y="241"/>
                  </a:lnTo>
                  <a:lnTo>
                    <a:pt x="12515" y="160"/>
                  </a:lnTo>
                  <a:lnTo>
                    <a:pt x="11967" y="95"/>
                  </a:lnTo>
                  <a:lnTo>
                    <a:pt x="11485" y="40"/>
                  </a:lnTo>
                  <a:lnTo>
                    <a:pt x="11112" y="0"/>
                  </a:lnTo>
                  <a:lnTo>
                    <a:pt x="10904" y="0"/>
                  </a:lnTo>
                  <a:lnTo>
                    <a:pt x="10652" y="10"/>
                  </a:lnTo>
                  <a:lnTo>
                    <a:pt x="10400" y="30"/>
                  </a:lnTo>
                  <a:lnTo>
                    <a:pt x="10126" y="70"/>
                  </a:lnTo>
                  <a:lnTo>
                    <a:pt x="9830" y="110"/>
                  </a:lnTo>
                  <a:lnTo>
                    <a:pt x="9534" y="170"/>
                  </a:lnTo>
                  <a:lnTo>
                    <a:pt x="9381" y="205"/>
                  </a:lnTo>
                  <a:lnTo>
                    <a:pt x="9074" y="286"/>
                  </a:lnTo>
                  <a:lnTo>
                    <a:pt x="8910" y="331"/>
                  </a:lnTo>
                  <a:lnTo>
                    <a:pt x="8745" y="381"/>
                  </a:lnTo>
                  <a:lnTo>
                    <a:pt x="8592" y="436"/>
                  </a:lnTo>
                  <a:lnTo>
                    <a:pt x="8416" y="491"/>
                  </a:lnTo>
                  <a:lnTo>
                    <a:pt x="8263" y="551"/>
                  </a:lnTo>
                  <a:lnTo>
                    <a:pt x="8088" y="621"/>
                  </a:lnTo>
                  <a:lnTo>
                    <a:pt x="7759" y="762"/>
                  </a:lnTo>
                  <a:lnTo>
                    <a:pt x="7584" y="847"/>
                  </a:lnTo>
                  <a:lnTo>
                    <a:pt x="7419" y="927"/>
                  </a:lnTo>
                  <a:lnTo>
                    <a:pt x="7255" y="1017"/>
                  </a:lnTo>
                  <a:lnTo>
                    <a:pt x="7079" y="1108"/>
                  </a:lnTo>
                  <a:lnTo>
                    <a:pt x="6904" y="1208"/>
                  </a:lnTo>
                  <a:lnTo>
                    <a:pt x="6740" y="1308"/>
                  </a:lnTo>
                  <a:lnTo>
                    <a:pt x="6575" y="1418"/>
                  </a:lnTo>
                  <a:lnTo>
                    <a:pt x="6400" y="1534"/>
                  </a:lnTo>
                  <a:lnTo>
                    <a:pt x="6247" y="1649"/>
                  </a:lnTo>
                  <a:lnTo>
                    <a:pt x="5753" y="1990"/>
                  </a:lnTo>
                  <a:lnTo>
                    <a:pt x="5304" y="2315"/>
                  </a:lnTo>
                  <a:lnTo>
                    <a:pt x="4899" y="2636"/>
                  </a:lnTo>
                  <a:lnTo>
                    <a:pt x="4515" y="2952"/>
                  </a:lnTo>
                  <a:lnTo>
                    <a:pt x="4340" y="3112"/>
                  </a:lnTo>
                  <a:lnTo>
                    <a:pt x="4164" y="3268"/>
                  </a:lnTo>
                  <a:lnTo>
                    <a:pt x="3989" y="3428"/>
                  </a:lnTo>
                  <a:lnTo>
                    <a:pt x="3496" y="3924"/>
                  </a:lnTo>
                  <a:lnTo>
                    <a:pt x="3200" y="4260"/>
                  </a:lnTo>
                  <a:lnTo>
                    <a:pt x="2904" y="4616"/>
                  </a:lnTo>
                  <a:lnTo>
                    <a:pt x="2608" y="4992"/>
                  </a:lnTo>
                  <a:lnTo>
                    <a:pt x="2323" y="5387"/>
                  </a:lnTo>
                  <a:lnTo>
                    <a:pt x="2027" y="5818"/>
                  </a:lnTo>
                  <a:lnTo>
                    <a:pt x="1732" y="6270"/>
                  </a:lnTo>
                  <a:lnTo>
                    <a:pt x="1425" y="6761"/>
                  </a:lnTo>
                  <a:lnTo>
                    <a:pt x="1096" y="7292"/>
                  </a:lnTo>
                  <a:lnTo>
                    <a:pt x="756" y="7858"/>
                  </a:lnTo>
                  <a:lnTo>
                    <a:pt x="592" y="8164"/>
                  </a:lnTo>
                  <a:lnTo>
                    <a:pt x="449" y="8465"/>
                  </a:lnTo>
                  <a:lnTo>
                    <a:pt x="329" y="8770"/>
                  </a:lnTo>
                  <a:lnTo>
                    <a:pt x="230" y="9081"/>
                  </a:lnTo>
                  <a:lnTo>
                    <a:pt x="153" y="9387"/>
                  </a:lnTo>
                  <a:lnTo>
                    <a:pt x="99" y="9692"/>
                  </a:lnTo>
                  <a:lnTo>
                    <a:pt x="44" y="10003"/>
                  </a:lnTo>
                  <a:lnTo>
                    <a:pt x="11" y="10309"/>
                  </a:lnTo>
                  <a:lnTo>
                    <a:pt x="0" y="10615"/>
                  </a:lnTo>
                  <a:lnTo>
                    <a:pt x="0" y="10915"/>
                  </a:lnTo>
                  <a:lnTo>
                    <a:pt x="11" y="11221"/>
                  </a:lnTo>
                  <a:lnTo>
                    <a:pt x="33" y="11522"/>
                  </a:lnTo>
                  <a:lnTo>
                    <a:pt x="77" y="11817"/>
                  </a:lnTo>
                  <a:lnTo>
                    <a:pt x="186" y="12409"/>
                  </a:lnTo>
                  <a:lnTo>
                    <a:pt x="252" y="12689"/>
                  </a:lnTo>
                  <a:lnTo>
                    <a:pt x="329" y="12975"/>
                  </a:lnTo>
                  <a:lnTo>
                    <a:pt x="504" y="13526"/>
                  </a:lnTo>
                  <a:lnTo>
                    <a:pt x="603" y="13792"/>
                  </a:lnTo>
                  <a:lnTo>
                    <a:pt x="712" y="14058"/>
                  </a:lnTo>
                  <a:lnTo>
                    <a:pt x="811" y="14313"/>
                  </a:lnTo>
                  <a:lnTo>
                    <a:pt x="932" y="14559"/>
                  </a:lnTo>
                  <a:lnTo>
                    <a:pt x="1030" y="14804"/>
                  </a:lnTo>
                  <a:lnTo>
                    <a:pt x="1260" y="15265"/>
                  </a:lnTo>
                  <a:lnTo>
                    <a:pt x="1490" y="15686"/>
                  </a:lnTo>
                  <a:lnTo>
                    <a:pt x="1710" y="16077"/>
                  </a:lnTo>
                  <a:lnTo>
                    <a:pt x="1907" y="16428"/>
                  </a:lnTo>
                  <a:lnTo>
                    <a:pt x="2060" y="16664"/>
                  </a:lnTo>
                  <a:lnTo>
                    <a:pt x="2247" y="16894"/>
                  </a:lnTo>
                  <a:lnTo>
                    <a:pt x="2444" y="17125"/>
                  </a:lnTo>
                  <a:lnTo>
                    <a:pt x="2696" y="17350"/>
                  </a:lnTo>
                  <a:lnTo>
                    <a:pt x="2959" y="17586"/>
                  </a:lnTo>
                  <a:lnTo>
                    <a:pt x="3266" y="17811"/>
                  </a:lnTo>
                  <a:lnTo>
                    <a:pt x="3584" y="18037"/>
                  </a:lnTo>
                  <a:lnTo>
                    <a:pt x="3923" y="18262"/>
                  </a:lnTo>
                  <a:lnTo>
                    <a:pt x="4274" y="18488"/>
                  </a:lnTo>
                  <a:lnTo>
                    <a:pt x="5063" y="18919"/>
                  </a:lnTo>
                  <a:lnTo>
                    <a:pt x="5479" y="19124"/>
                  </a:lnTo>
                  <a:lnTo>
                    <a:pt x="5907" y="19330"/>
                  </a:lnTo>
                  <a:lnTo>
                    <a:pt x="6334" y="19530"/>
                  </a:lnTo>
                  <a:lnTo>
                    <a:pt x="7255" y="19911"/>
                  </a:lnTo>
                  <a:lnTo>
                    <a:pt x="7704" y="20092"/>
                  </a:lnTo>
                  <a:lnTo>
                    <a:pt x="8175" y="20262"/>
                  </a:lnTo>
                  <a:lnTo>
                    <a:pt x="8647" y="20427"/>
                  </a:lnTo>
                  <a:lnTo>
                    <a:pt x="9118" y="20583"/>
                  </a:lnTo>
                  <a:lnTo>
                    <a:pt x="9600" y="20733"/>
                  </a:lnTo>
                  <a:lnTo>
                    <a:pt x="10521" y="20994"/>
                  </a:lnTo>
                  <a:lnTo>
                    <a:pt x="10981" y="21114"/>
                  </a:lnTo>
                  <a:lnTo>
                    <a:pt x="11441" y="21214"/>
                  </a:lnTo>
                  <a:lnTo>
                    <a:pt x="11879" y="21309"/>
                  </a:lnTo>
                  <a:lnTo>
                    <a:pt x="12307" y="21390"/>
                  </a:lnTo>
                  <a:lnTo>
                    <a:pt x="12723" y="21460"/>
                  </a:lnTo>
                  <a:lnTo>
                    <a:pt x="13129" y="21515"/>
                  </a:lnTo>
                  <a:lnTo>
                    <a:pt x="13512" y="21555"/>
                  </a:lnTo>
                  <a:lnTo>
                    <a:pt x="13885" y="21585"/>
                  </a:lnTo>
                  <a:lnTo>
                    <a:pt x="14225" y="21595"/>
                  </a:lnTo>
                  <a:lnTo>
                    <a:pt x="14893" y="21600"/>
                  </a:lnTo>
                  <a:lnTo>
                    <a:pt x="15496" y="21600"/>
                  </a:lnTo>
                  <a:lnTo>
                    <a:pt x="16077" y="21585"/>
                  </a:lnTo>
                  <a:lnTo>
                    <a:pt x="16614" y="21565"/>
                  </a:lnTo>
                  <a:lnTo>
                    <a:pt x="17129" y="21540"/>
                  </a:lnTo>
                  <a:lnTo>
                    <a:pt x="17600" y="21500"/>
                  </a:lnTo>
                  <a:lnTo>
                    <a:pt x="18038" y="21460"/>
                  </a:lnTo>
                  <a:lnTo>
                    <a:pt x="18444" y="21400"/>
                  </a:lnTo>
                  <a:lnTo>
                    <a:pt x="18827" y="21344"/>
                  </a:lnTo>
                  <a:lnTo>
                    <a:pt x="19167" y="21274"/>
                  </a:lnTo>
                  <a:lnTo>
                    <a:pt x="19485" y="21199"/>
                  </a:lnTo>
                  <a:lnTo>
                    <a:pt x="19770" y="21119"/>
                  </a:lnTo>
                  <a:lnTo>
                    <a:pt x="20033" y="21024"/>
                  </a:lnTo>
                  <a:lnTo>
                    <a:pt x="20274" y="20933"/>
                  </a:lnTo>
                  <a:lnTo>
                    <a:pt x="20493" y="20828"/>
                  </a:lnTo>
                  <a:lnTo>
                    <a:pt x="20679" y="20723"/>
                  </a:lnTo>
                  <a:lnTo>
                    <a:pt x="20844" y="20608"/>
                  </a:lnTo>
                  <a:lnTo>
                    <a:pt x="20997" y="20482"/>
                  </a:lnTo>
                  <a:lnTo>
                    <a:pt x="21118" y="20362"/>
                  </a:lnTo>
                  <a:lnTo>
                    <a:pt x="21238" y="20232"/>
                  </a:lnTo>
                  <a:lnTo>
                    <a:pt x="21326" y="20092"/>
                  </a:lnTo>
                  <a:lnTo>
                    <a:pt x="21403" y="19951"/>
                  </a:lnTo>
                  <a:lnTo>
                    <a:pt x="21479" y="19806"/>
                  </a:lnTo>
                  <a:lnTo>
                    <a:pt x="21523" y="19655"/>
                  </a:lnTo>
                  <a:lnTo>
                    <a:pt x="21556" y="19500"/>
                  </a:lnTo>
                  <a:lnTo>
                    <a:pt x="21578" y="19340"/>
                  </a:lnTo>
                  <a:lnTo>
                    <a:pt x="21589" y="19174"/>
                  </a:lnTo>
                  <a:lnTo>
                    <a:pt x="21600" y="19004"/>
                  </a:lnTo>
                  <a:lnTo>
                    <a:pt x="21589" y="18658"/>
                  </a:lnTo>
                  <a:lnTo>
                    <a:pt x="21545" y="18302"/>
                  </a:lnTo>
                  <a:lnTo>
                    <a:pt x="21381" y="18222"/>
                  </a:lnTo>
                  <a:lnTo>
                    <a:pt x="21216" y="18167"/>
                  </a:lnTo>
                  <a:lnTo>
                    <a:pt x="21063" y="18122"/>
                  </a:lnTo>
                  <a:lnTo>
                    <a:pt x="20921" y="18087"/>
                  </a:lnTo>
                  <a:lnTo>
                    <a:pt x="20767" y="18072"/>
                  </a:lnTo>
                  <a:lnTo>
                    <a:pt x="20614" y="18067"/>
                  </a:lnTo>
                  <a:lnTo>
                    <a:pt x="20482" y="18077"/>
                  </a:lnTo>
                  <a:lnTo>
                    <a:pt x="20340" y="18097"/>
                  </a:lnTo>
                  <a:lnTo>
                    <a:pt x="20208" y="18127"/>
                  </a:lnTo>
                  <a:lnTo>
                    <a:pt x="20066" y="18162"/>
                  </a:lnTo>
                  <a:lnTo>
                    <a:pt x="19934" y="18207"/>
                  </a:lnTo>
                  <a:lnTo>
                    <a:pt x="19792" y="18257"/>
                  </a:lnTo>
                  <a:lnTo>
                    <a:pt x="19518" y="18378"/>
                  </a:lnTo>
                  <a:lnTo>
                    <a:pt x="18915" y="18653"/>
                  </a:lnTo>
                  <a:lnTo>
                    <a:pt x="18586" y="18794"/>
                  </a:lnTo>
                  <a:lnTo>
                    <a:pt x="18400" y="18864"/>
                  </a:lnTo>
                  <a:lnTo>
                    <a:pt x="18214" y="18929"/>
                  </a:lnTo>
                  <a:lnTo>
                    <a:pt x="18027" y="18984"/>
                  </a:lnTo>
                  <a:lnTo>
                    <a:pt x="17819" y="19044"/>
                  </a:lnTo>
                  <a:lnTo>
                    <a:pt x="17600" y="19094"/>
                  </a:lnTo>
                  <a:lnTo>
                    <a:pt x="17381" y="19134"/>
                  </a:lnTo>
                  <a:lnTo>
                    <a:pt x="17140" y="19164"/>
                  </a:lnTo>
                  <a:lnTo>
                    <a:pt x="16888" y="19189"/>
                  </a:lnTo>
                  <a:lnTo>
                    <a:pt x="16625" y="19204"/>
                  </a:lnTo>
                  <a:lnTo>
                    <a:pt x="16351" y="19209"/>
                  </a:lnTo>
                  <a:lnTo>
                    <a:pt x="16055" y="19199"/>
                  </a:lnTo>
                  <a:lnTo>
                    <a:pt x="15759" y="19179"/>
                  </a:lnTo>
                  <a:lnTo>
                    <a:pt x="15573" y="19144"/>
                  </a:lnTo>
                  <a:lnTo>
                    <a:pt x="15430" y="19109"/>
                  </a:lnTo>
                  <a:lnTo>
                    <a:pt x="15310" y="19069"/>
                  </a:lnTo>
                  <a:lnTo>
                    <a:pt x="15222" y="19019"/>
                  </a:lnTo>
                  <a:lnTo>
                    <a:pt x="15156" y="18974"/>
                  </a:lnTo>
                  <a:lnTo>
                    <a:pt x="15090" y="18864"/>
                  </a:lnTo>
                  <a:lnTo>
                    <a:pt x="15090" y="18804"/>
                  </a:lnTo>
                  <a:lnTo>
                    <a:pt x="15123" y="18743"/>
                  </a:lnTo>
                  <a:lnTo>
                    <a:pt x="15156" y="18678"/>
                  </a:lnTo>
                  <a:lnTo>
                    <a:pt x="15211" y="18608"/>
                  </a:lnTo>
                  <a:lnTo>
                    <a:pt x="15277" y="18543"/>
                  </a:lnTo>
                  <a:lnTo>
                    <a:pt x="15353" y="18468"/>
                  </a:lnTo>
                  <a:lnTo>
                    <a:pt x="15452" y="18393"/>
                  </a:lnTo>
                  <a:lnTo>
                    <a:pt x="15551" y="18322"/>
                  </a:lnTo>
                  <a:lnTo>
                    <a:pt x="15879" y="18082"/>
                  </a:lnTo>
                  <a:lnTo>
                    <a:pt x="16121" y="17916"/>
                  </a:lnTo>
                  <a:lnTo>
                    <a:pt x="16351" y="17761"/>
                  </a:lnTo>
                  <a:lnTo>
                    <a:pt x="16570" y="17591"/>
                  </a:lnTo>
                  <a:lnTo>
                    <a:pt x="16658" y="17506"/>
                  </a:lnTo>
                  <a:lnTo>
                    <a:pt x="16756" y="17430"/>
                  </a:lnTo>
                  <a:lnTo>
                    <a:pt x="16822" y="17345"/>
                  </a:lnTo>
                  <a:lnTo>
                    <a:pt x="16888" y="17265"/>
                  </a:lnTo>
                  <a:lnTo>
                    <a:pt x="16975" y="17105"/>
                  </a:lnTo>
                  <a:lnTo>
                    <a:pt x="16986" y="17029"/>
                  </a:lnTo>
                  <a:lnTo>
                    <a:pt x="16975" y="16954"/>
                  </a:lnTo>
                  <a:lnTo>
                    <a:pt x="16866" y="16884"/>
                  </a:lnTo>
                  <a:lnTo>
                    <a:pt x="16756" y="16824"/>
                  </a:lnTo>
                  <a:lnTo>
                    <a:pt x="16636" y="16779"/>
                  </a:lnTo>
                  <a:lnTo>
                    <a:pt x="16515" y="16744"/>
                  </a:lnTo>
                  <a:lnTo>
                    <a:pt x="16384" y="16724"/>
                  </a:lnTo>
                  <a:lnTo>
                    <a:pt x="16252" y="16714"/>
                  </a:lnTo>
                  <a:lnTo>
                    <a:pt x="16110" y="16714"/>
                  </a:lnTo>
                  <a:lnTo>
                    <a:pt x="15978" y="16719"/>
                  </a:lnTo>
                  <a:lnTo>
                    <a:pt x="15693" y="16749"/>
                  </a:lnTo>
                  <a:lnTo>
                    <a:pt x="15540" y="16774"/>
                  </a:lnTo>
                  <a:lnTo>
                    <a:pt x="15397" y="16799"/>
                  </a:lnTo>
                  <a:lnTo>
                    <a:pt x="15101" y="16864"/>
                  </a:lnTo>
                  <a:lnTo>
                    <a:pt x="14805" y="16924"/>
                  </a:lnTo>
                  <a:lnTo>
                    <a:pt x="14663" y="16954"/>
                  </a:lnTo>
                  <a:lnTo>
                    <a:pt x="14521" y="16979"/>
                  </a:lnTo>
                  <a:lnTo>
                    <a:pt x="14378" y="17009"/>
                  </a:lnTo>
                  <a:lnTo>
                    <a:pt x="14236" y="17029"/>
                  </a:lnTo>
                  <a:lnTo>
                    <a:pt x="14115" y="17039"/>
                  </a:lnTo>
                  <a:lnTo>
                    <a:pt x="13973" y="17044"/>
                  </a:lnTo>
                  <a:lnTo>
                    <a:pt x="13852" y="17044"/>
                  </a:lnTo>
                  <a:lnTo>
                    <a:pt x="13732" y="17034"/>
                  </a:lnTo>
                  <a:lnTo>
                    <a:pt x="13622" y="17014"/>
                  </a:lnTo>
                  <a:lnTo>
                    <a:pt x="13501" y="16974"/>
                  </a:lnTo>
                  <a:lnTo>
                    <a:pt x="13403" y="16934"/>
                  </a:lnTo>
                  <a:lnTo>
                    <a:pt x="13315" y="16874"/>
                  </a:lnTo>
                  <a:lnTo>
                    <a:pt x="13216" y="16799"/>
                  </a:lnTo>
                  <a:lnTo>
                    <a:pt x="13140" y="16714"/>
                  </a:lnTo>
                  <a:lnTo>
                    <a:pt x="13074" y="16608"/>
                  </a:lnTo>
                  <a:lnTo>
                    <a:pt x="13019" y="16488"/>
                  </a:lnTo>
                  <a:lnTo>
                    <a:pt x="12833" y="16203"/>
                  </a:lnTo>
                  <a:lnTo>
                    <a:pt x="12701" y="15937"/>
                  </a:lnTo>
                  <a:lnTo>
                    <a:pt x="12647" y="15671"/>
                  </a:lnTo>
                  <a:lnTo>
                    <a:pt x="12636" y="15416"/>
                  </a:lnTo>
                  <a:lnTo>
                    <a:pt x="12679" y="15175"/>
                  </a:lnTo>
                  <a:lnTo>
                    <a:pt x="12778" y="14930"/>
                  </a:lnTo>
                  <a:lnTo>
                    <a:pt x="12899" y="14699"/>
                  </a:lnTo>
                  <a:lnTo>
                    <a:pt x="13074" y="14479"/>
                  </a:lnTo>
                  <a:lnTo>
                    <a:pt x="13282" y="14258"/>
                  </a:lnTo>
                  <a:lnTo>
                    <a:pt x="13501" y="14043"/>
                  </a:lnTo>
                  <a:lnTo>
                    <a:pt x="13764" y="13832"/>
                  </a:lnTo>
                  <a:lnTo>
                    <a:pt x="14378" y="13431"/>
                  </a:lnTo>
                  <a:lnTo>
                    <a:pt x="15036" y="13050"/>
                  </a:lnTo>
                  <a:lnTo>
                    <a:pt x="15397" y="12860"/>
                  </a:lnTo>
                  <a:lnTo>
                    <a:pt x="16110" y="12489"/>
                  </a:lnTo>
                  <a:lnTo>
                    <a:pt x="16833" y="12128"/>
                  </a:lnTo>
                  <a:lnTo>
                    <a:pt x="17184" y="11948"/>
                  </a:lnTo>
                  <a:lnTo>
                    <a:pt x="17523" y="11767"/>
                  </a:lnTo>
                  <a:lnTo>
                    <a:pt x="17841" y="11592"/>
                  </a:lnTo>
                  <a:lnTo>
                    <a:pt x="18148" y="11411"/>
                  </a:lnTo>
                  <a:lnTo>
                    <a:pt x="18422" y="11226"/>
                  </a:lnTo>
                  <a:lnTo>
                    <a:pt x="18685" y="11046"/>
                  </a:lnTo>
                  <a:lnTo>
                    <a:pt x="18915" y="10860"/>
                  </a:lnTo>
                  <a:lnTo>
                    <a:pt x="19112" y="10675"/>
                  </a:lnTo>
                  <a:lnTo>
                    <a:pt x="19255" y="10484"/>
                  </a:lnTo>
                  <a:lnTo>
                    <a:pt x="19375" y="10289"/>
                  </a:lnTo>
                  <a:lnTo>
                    <a:pt x="19452" y="10093"/>
                  </a:lnTo>
                  <a:lnTo>
                    <a:pt x="19474" y="9893"/>
                  </a:lnTo>
                  <a:lnTo>
                    <a:pt x="19463" y="9783"/>
                  </a:lnTo>
                  <a:lnTo>
                    <a:pt x="19430" y="9677"/>
                  </a:lnTo>
                  <a:lnTo>
                    <a:pt x="19364" y="9557"/>
                  </a:lnTo>
                  <a:lnTo>
                    <a:pt x="19277" y="9432"/>
                  </a:lnTo>
                  <a:lnTo>
                    <a:pt x="19189" y="9312"/>
                  </a:lnTo>
                  <a:lnTo>
                    <a:pt x="19058" y="9176"/>
                  </a:lnTo>
                  <a:lnTo>
                    <a:pt x="18937" y="9041"/>
                  </a:lnTo>
                  <a:lnTo>
                    <a:pt x="18784" y="8906"/>
                  </a:lnTo>
                  <a:lnTo>
                    <a:pt x="18466" y="8620"/>
                  </a:lnTo>
                  <a:lnTo>
                    <a:pt x="18104" y="8329"/>
                  </a:lnTo>
                  <a:lnTo>
                    <a:pt x="17721" y="8039"/>
                  </a:lnTo>
                  <a:lnTo>
                    <a:pt x="17348" y="7743"/>
                  </a:lnTo>
                  <a:lnTo>
                    <a:pt x="16975" y="7452"/>
                  </a:lnTo>
                  <a:lnTo>
                    <a:pt x="16625" y="7167"/>
                  </a:lnTo>
                  <a:lnTo>
                    <a:pt x="16471" y="7026"/>
                  </a:lnTo>
                  <a:lnTo>
                    <a:pt x="16307" y="6896"/>
                  </a:lnTo>
                  <a:lnTo>
                    <a:pt x="16175" y="6761"/>
                  </a:lnTo>
                  <a:lnTo>
                    <a:pt x="16055" y="6630"/>
                  </a:lnTo>
                  <a:lnTo>
                    <a:pt x="15945" y="6510"/>
                  </a:lnTo>
                  <a:lnTo>
                    <a:pt x="15858" y="6390"/>
                  </a:lnTo>
                  <a:lnTo>
                    <a:pt x="15792" y="6275"/>
                  </a:lnTo>
                  <a:lnTo>
                    <a:pt x="15748" y="6169"/>
                  </a:lnTo>
                  <a:lnTo>
                    <a:pt x="15726" y="6064"/>
                  </a:lnTo>
                  <a:lnTo>
                    <a:pt x="15726" y="5969"/>
                  </a:lnTo>
                  <a:lnTo>
                    <a:pt x="15759" y="5879"/>
                  </a:lnTo>
                  <a:lnTo>
                    <a:pt x="15814" y="5798"/>
                  </a:lnTo>
                  <a:close/>
                </a:path>
              </a:pathLst>
            </a:custGeom>
            <a:solidFill>
              <a:srgbClr val="FF99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393809" y="30447"/>
              <a:ext cx="57952" cy="2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1914" y="80"/>
                  </a:lnTo>
                  <a:lnTo>
                    <a:pt x="13000" y="241"/>
                  </a:lnTo>
                  <a:lnTo>
                    <a:pt x="14029" y="482"/>
                  </a:lnTo>
                  <a:lnTo>
                    <a:pt x="15057" y="883"/>
                  </a:lnTo>
                  <a:lnTo>
                    <a:pt x="16000" y="1285"/>
                  </a:lnTo>
                  <a:lnTo>
                    <a:pt x="16857" y="1927"/>
                  </a:lnTo>
                  <a:lnTo>
                    <a:pt x="17686" y="2489"/>
                  </a:lnTo>
                  <a:lnTo>
                    <a:pt x="18457" y="3212"/>
                  </a:lnTo>
                  <a:lnTo>
                    <a:pt x="19143" y="3935"/>
                  </a:lnTo>
                  <a:lnTo>
                    <a:pt x="19771" y="4898"/>
                  </a:lnTo>
                  <a:lnTo>
                    <a:pt x="20057" y="5300"/>
                  </a:lnTo>
                  <a:lnTo>
                    <a:pt x="20314" y="5781"/>
                  </a:lnTo>
                  <a:lnTo>
                    <a:pt x="20571" y="6183"/>
                  </a:lnTo>
                  <a:lnTo>
                    <a:pt x="20971" y="7146"/>
                  </a:lnTo>
                  <a:lnTo>
                    <a:pt x="21114" y="7709"/>
                  </a:lnTo>
                  <a:lnTo>
                    <a:pt x="21286" y="8271"/>
                  </a:lnTo>
                  <a:lnTo>
                    <a:pt x="21400" y="8833"/>
                  </a:lnTo>
                  <a:lnTo>
                    <a:pt x="21486" y="9314"/>
                  </a:lnTo>
                  <a:lnTo>
                    <a:pt x="21600" y="10439"/>
                  </a:lnTo>
                  <a:lnTo>
                    <a:pt x="21600" y="11643"/>
                  </a:lnTo>
                  <a:lnTo>
                    <a:pt x="21543" y="12125"/>
                  </a:lnTo>
                  <a:lnTo>
                    <a:pt x="21486" y="12687"/>
                  </a:lnTo>
                  <a:lnTo>
                    <a:pt x="21400" y="13249"/>
                  </a:lnTo>
                  <a:lnTo>
                    <a:pt x="21286" y="13811"/>
                  </a:lnTo>
                  <a:lnTo>
                    <a:pt x="21114" y="14293"/>
                  </a:lnTo>
                  <a:lnTo>
                    <a:pt x="20971" y="14775"/>
                  </a:lnTo>
                  <a:lnTo>
                    <a:pt x="20571" y="15738"/>
                  </a:lnTo>
                  <a:lnTo>
                    <a:pt x="20314" y="16140"/>
                  </a:lnTo>
                  <a:lnTo>
                    <a:pt x="20057" y="16702"/>
                  </a:lnTo>
                  <a:lnTo>
                    <a:pt x="19771" y="17103"/>
                  </a:lnTo>
                  <a:lnTo>
                    <a:pt x="19143" y="17906"/>
                  </a:lnTo>
                  <a:lnTo>
                    <a:pt x="18457" y="18629"/>
                  </a:lnTo>
                  <a:lnTo>
                    <a:pt x="17686" y="19271"/>
                  </a:lnTo>
                  <a:lnTo>
                    <a:pt x="16857" y="19914"/>
                  </a:lnTo>
                  <a:lnTo>
                    <a:pt x="16000" y="20396"/>
                  </a:lnTo>
                  <a:lnTo>
                    <a:pt x="15057" y="20797"/>
                  </a:lnTo>
                  <a:lnTo>
                    <a:pt x="14029" y="21118"/>
                  </a:lnTo>
                  <a:lnTo>
                    <a:pt x="13000" y="21359"/>
                  </a:lnTo>
                  <a:lnTo>
                    <a:pt x="11914" y="21520"/>
                  </a:lnTo>
                  <a:lnTo>
                    <a:pt x="10800" y="21600"/>
                  </a:lnTo>
                  <a:lnTo>
                    <a:pt x="9686" y="21520"/>
                  </a:lnTo>
                  <a:lnTo>
                    <a:pt x="8600" y="21359"/>
                  </a:lnTo>
                  <a:lnTo>
                    <a:pt x="7571" y="21118"/>
                  </a:lnTo>
                  <a:lnTo>
                    <a:pt x="6543" y="20797"/>
                  </a:lnTo>
                  <a:lnTo>
                    <a:pt x="5629" y="20396"/>
                  </a:lnTo>
                  <a:lnTo>
                    <a:pt x="4743" y="19914"/>
                  </a:lnTo>
                  <a:lnTo>
                    <a:pt x="3886" y="19271"/>
                  </a:lnTo>
                  <a:lnTo>
                    <a:pt x="3114" y="18629"/>
                  </a:lnTo>
                  <a:lnTo>
                    <a:pt x="2429" y="17906"/>
                  </a:lnTo>
                  <a:lnTo>
                    <a:pt x="1800" y="17103"/>
                  </a:lnTo>
                  <a:lnTo>
                    <a:pt x="1543" y="16702"/>
                  </a:lnTo>
                  <a:lnTo>
                    <a:pt x="1257" y="16140"/>
                  </a:lnTo>
                  <a:lnTo>
                    <a:pt x="1029" y="15738"/>
                  </a:lnTo>
                  <a:lnTo>
                    <a:pt x="829" y="15257"/>
                  </a:lnTo>
                  <a:lnTo>
                    <a:pt x="657" y="14775"/>
                  </a:lnTo>
                  <a:lnTo>
                    <a:pt x="457" y="14293"/>
                  </a:lnTo>
                  <a:lnTo>
                    <a:pt x="314" y="13811"/>
                  </a:lnTo>
                  <a:lnTo>
                    <a:pt x="200" y="13249"/>
                  </a:lnTo>
                  <a:lnTo>
                    <a:pt x="114" y="12687"/>
                  </a:lnTo>
                  <a:lnTo>
                    <a:pt x="57" y="12125"/>
                  </a:lnTo>
                  <a:lnTo>
                    <a:pt x="0" y="11643"/>
                  </a:lnTo>
                  <a:lnTo>
                    <a:pt x="0" y="10439"/>
                  </a:lnTo>
                  <a:lnTo>
                    <a:pt x="114" y="9314"/>
                  </a:lnTo>
                  <a:lnTo>
                    <a:pt x="200" y="8833"/>
                  </a:lnTo>
                  <a:lnTo>
                    <a:pt x="314" y="8271"/>
                  </a:lnTo>
                  <a:lnTo>
                    <a:pt x="457" y="7709"/>
                  </a:lnTo>
                  <a:lnTo>
                    <a:pt x="829" y="6665"/>
                  </a:lnTo>
                  <a:lnTo>
                    <a:pt x="1029" y="6183"/>
                  </a:lnTo>
                  <a:lnTo>
                    <a:pt x="1257" y="5781"/>
                  </a:lnTo>
                  <a:lnTo>
                    <a:pt x="1543" y="5300"/>
                  </a:lnTo>
                  <a:lnTo>
                    <a:pt x="1800" y="4898"/>
                  </a:lnTo>
                  <a:lnTo>
                    <a:pt x="2429" y="3935"/>
                  </a:lnTo>
                  <a:lnTo>
                    <a:pt x="3114" y="3212"/>
                  </a:lnTo>
                  <a:lnTo>
                    <a:pt x="3886" y="2489"/>
                  </a:lnTo>
                  <a:lnTo>
                    <a:pt x="4743" y="1927"/>
                  </a:lnTo>
                  <a:lnTo>
                    <a:pt x="5629" y="1285"/>
                  </a:lnTo>
                  <a:lnTo>
                    <a:pt x="6543" y="883"/>
                  </a:lnTo>
                  <a:lnTo>
                    <a:pt x="7571" y="482"/>
                  </a:lnTo>
                  <a:lnTo>
                    <a:pt x="8600" y="241"/>
                  </a:lnTo>
                  <a:lnTo>
                    <a:pt x="9686" y="8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480736" y="86832"/>
              <a:ext cx="57953" cy="2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1859" y="70"/>
                  </a:lnTo>
                  <a:lnTo>
                    <a:pt x="12948" y="281"/>
                  </a:lnTo>
                  <a:lnTo>
                    <a:pt x="13949" y="561"/>
                  </a:lnTo>
                  <a:lnTo>
                    <a:pt x="14979" y="912"/>
                  </a:lnTo>
                  <a:lnTo>
                    <a:pt x="15891" y="1403"/>
                  </a:lnTo>
                  <a:lnTo>
                    <a:pt x="17657" y="2525"/>
                  </a:lnTo>
                  <a:lnTo>
                    <a:pt x="18422" y="3296"/>
                  </a:lnTo>
                  <a:lnTo>
                    <a:pt x="19099" y="4068"/>
                  </a:lnTo>
                  <a:lnTo>
                    <a:pt x="19717" y="4839"/>
                  </a:lnTo>
                  <a:lnTo>
                    <a:pt x="20011" y="5260"/>
                  </a:lnTo>
                  <a:lnTo>
                    <a:pt x="20276" y="5821"/>
                  </a:lnTo>
                  <a:lnTo>
                    <a:pt x="20541" y="6242"/>
                  </a:lnTo>
                  <a:lnTo>
                    <a:pt x="20923" y="7153"/>
                  </a:lnTo>
                  <a:lnTo>
                    <a:pt x="21100" y="7644"/>
                  </a:lnTo>
                  <a:lnTo>
                    <a:pt x="21247" y="8205"/>
                  </a:lnTo>
                  <a:lnTo>
                    <a:pt x="21365" y="8696"/>
                  </a:lnTo>
                  <a:lnTo>
                    <a:pt x="21482" y="9257"/>
                  </a:lnTo>
                  <a:lnTo>
                    <a:pt x="21541" y="9748"/>
                  </a:lnTo>
                  <a:lnTo>
                    <a:pt x="21571" y="10239"/>
                  </a:lnTo>
                  <a:lnTo>
                    <a:pt x="21600" y="10870"/>
                  </a:lnTo>
                  <a:lnTo>
                    <a:pt x="21571" y="11361"/>
                  </a:lnTo>
                  <a:lnTo>
                    <a:pt x="21541" y="11922"/>
                  </a:lnTo>
                  <a:lnTo>
                    <a:pt x="21482" y="12413"/>
                  </a:lnTo>
                  <a:lnTo>
                    <a:pt x="21365" y="12904"/>
                  </a:lnTo>
                  <a:lnTo>
                    <a:pt x="21247" y="13465"/>
                  </a:lnTo>
                  <a:lnTo>
                    <a:pt x="21100" y="13956"/>
                  </a:lnTo>
                  <a:lnTo>
                    <a:pt x="20747" y="14938"/>
                  </a:lnTo>
                  <a:lnTo>
                    <a:pt x="20541" y="15358"/>
                  </a:lnTo>
                  <a:lnTo>
                    <a:pt x="20276" y="15919"/>
                  </a:lnTo>
                  <a:lnTo>
                    <a:pt x="20011" y="16340"/>
                  </a:lnTo>
                  <a:lnTo>
                    <a:pt x="19717" y="16761"/>
                  </a:lnTo>
                  <a:lnTo>
                    <a:pt x="19099" y="17603"/>
                  </a:lnTo>
                  <a:lnTo>
                    <a:pt x="18422" y="18374"/>
                  </a:lnTo>
                  <a:lnTo>
                    <a:pt x="17657" y="19075"/>
                  </a:lnTo>
                  <a:lnTo>
                    <a:pt x="16774" y="19706"/>
                  </a:lnTo>
                  <a:lnTo>
                    <a:pt x="15891" y="20268"/>
                  </a:lnTo>
                  <a:lnTo>
                    <a:pt x="14979" y="20688"/>
                  </a:lnTo>
                  <a:lnTo>
                    <a:pt x="13949" y="21109"/>
                  </a:lnTo>
                  <a:lnTo>
                    <a:pt x="12948" y="21390"/>
                  </a:lnTo>
                  <a:lnTo>
                    <a:pt x="11859" y="21530"/>
                  </a:lnTo>
                  <a:lnTo>
                    <a:pt x="10800" y="21600"/>
                  </a:lnTo>
                  <a:lnTo>
                    <a:pt x="9652" y="21530"/>
                  </a:lnTo>
                  <a:lnTo>
                    <a:pt x="8593" y="21390"/>
                  </a:lnTo>
                  <a:lnTo>
                    <a:pt x="7534" y="21109"/>
                  </a:lnTo>
                  <a:lnTo>
                    <a:pt x="6533" y="20688"/>
                  </a:lnTo>
                  <a:lnTo>
                    <a:pt x="5621" y="20268"/>
                  </a:lnTo>
                  <a:lnTo>
                    <a:pt x="4708" y="19706"/>
                  </a:lnTo>
                  <a:lnTo>
                    <a:pt x="3884" y="19075"/>
                  </a:lnTo>
                  <a:lnTo>
                    <a:pt x="3119" y="18374"/>
                  </a:lnTo>
                  <a:lnTo>
                    <a:pt x="2413" y="17603"/>
                  </a:lnTo>
                  <a:lnTo>
                    <a:pt x="1795" y="16761"/>
                  </a:lnTo>
                  <a:lnTo>
                    <a:pt x="1265" y="15919"/>
                  </a:lnTo>
                  <a:lnTo>
                    <a:pt x="1030" y="15358"/>
                  </a:lnTo>
                  <a:lnTo>
                    <a:pt x="824" y="14938"/>
                  </a:lnTo>
                  <a:lnTo>
                    <a:pt x="618" y="14447"/>
                  </a:lnTo>
                  <a:lnTo>
                    <a:pt x="441" y="13956"/>
                  </a:lnTo>
                  <a:lnTo>
                    <a:pt x="324" y="13465"/>
                  </a:lnTo>
                  <a:lnTo>
                    <a:pt x="206" y="12904"/>
                  </a:lnTo>
                  <a:lnTo>
                    <a:pt x="29" y="11922"/>
                  </a:lnTo>
                  <a:lnTo>
                    <a:pt x="0" y="11361"/>
                  </a:lnTo>
                  <a:lnTo>
                    <a:pt x="0" y="10239"/>
                  </a:lnTo>
                  <a:lnTo>
                    <a:pt x="29" y="9748"/>
                  </a:lnTo>
                  <a:lnTo>
                    <a:pt x="118" y="9257"/>
                  </a:lnTo>
                  <a:lnTo>
                    <a:pt x="206" y="8696"/>
                  </a:lnTo>
                  <a:lnTo>
                    <a:pt x="324" y="8205"/>
                  </a:lnTo>
                  <a:lnTo>
                    <a:pt x="441" y="7644"/>
                  </a:lnTo>
                  <a:lnTo>
                    <a:pt x="618" y="7153"/>
                  </a:lnTo>
                  <a:lnTo>
                    <a:pt x="824" y="6732"/>
                  </a:lnTo>
                  <a:lnTo>
                    <a:pt x="1030" y="6242"/>
                  </a:lnTo>
                  <a:lnTo>
                    <a:pt x="1265" y="5821"/>
                  </a:lnTo>
                  <a:lnTo>
                    <a:pt x="1530" y="5260"/>
                  </a:lnTo>
                  <a:lnTo>
                    <a:pt x="1795" y="4839"/>
                  </a:lnTo>
                  <a:lnTo>
                    <a:pt x="2413" y="4068"/>
                  </a:lnTo>
                  <a:lnTo>
                    <a:pt x="3119" y="3296"/>
                  </a:lnTo>
                  <a:lnTo>
                    <a:pt x="3884" y="2525"/>
                  </a:lnTo>
                  <a:lnTo>
                    <a:pt x="4708" y="1964"/>
                  </a:lnTo>
                  <a:lnTo>
                    <a:pt x="5621" y="1403"/>
                  </a:lnTo>
                  <a:lnTo>
                    <a:pt x="6533" y="912"/>
                  </a:lnTo>
                  <a:lnTo>
                    <a:pt x="7534" y="561"/>
                  </a:lnTo>
                  <a:lnTo>
                    <a:pt x="8593" y="281"/>
                  </a:lnTo>
                  <a:lnTo>
                    <a:pt x="9652" y="7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6541" y="249219"/>
              <a:ext cx="22392" cy="27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04" y="1346"/>
                  </a:lnTo>
                  <a:lnTo>
                    <a:pt x="936" y="2769"/>
                  </a:lnTo>
                  <a:lnTo>
                    <a:pt x="1512" y="4257"/>
                  </a:lnTo>
                  <a:lnTo>
                    <a:pt x="2016" y="5781"/>
                  </a:lnTo>
                  <a:lnTo>
                    <a:pt x="2592" y="7328"/>
                  </a:lnTo>
                  <a:lnTo>
                    <a:pt x="3096" y="8888"/>
                  </a:lnTo>
                  <a:lnTo>
                    <a:pt x="3744" y="10441"/>
                  </a:lnTo>
                  <a:lnTo>
                    <a:pt x="4248" y="11971"/>
                  </a:lnTo>
                  <a:lnTo>
                    <a:pt x="4752" y="13459"/>
                  </a:lnTo>
                  <a:lnTo>
                    <a:pt x="5328" y="14888"/>
                  </a:lnTo>
                  <a:lnTo>
                    <a:pt x="5760" y="16252"/>
                  </a:lnTo>
                  <a:lnTo>
                    <a:pt x="6264" y="17515"/>
                  </a:lnTo>
                  <a:lnTo>
                    <a:pt x="6696" y="18677"/>
                  </a:lnTo>
                  <a:lnTo>
                    <a:pt x="7056" y="19720"/>
                  </a:lnTo>
                  <a:lnTo>
                    <a:pt x="7344" y="20616"/>
                  </a:lnTo>
                  <a:lnTo>
                    <a:pt x="7632" y="21357"/>
                  </a:lnTo>
                  <a:lnTo>
                    <a:pt x="8136" y="21398"/>
                  </a:lnTo>
                  <a:lnTo>
                    <a:pt x="8856" y="21440"/>
                  </a:lnTo>
                  <a:lnTo>
                    <a:pt x="9504" y="21487"/>
                  </a:lnTo>
                  <a:lnTo>
                    <a:pt x="11088" y="21547"/>
                  </a:lnTo>
                  <a:lnTo>
                    <a:pt x="12816" y="21582"/>
                  </a:lnTo>
                  <a:lnTo>
                    <a:pt x="13752" y="21594"/>
                  </a:lnTo>
                  <a:lnTo>
                    <a:pt x="14688" y="21600"/>
                  </a:lnTo>
                  <a:lnTo>
                    <a:pt x="15696" y="21594"/>
                  </a:lnTo>
                  <a:lnTo>
                    <a:pt x="16632" y="21588"/>
                  </a:lnTo>
                  <a:lnTo>
                    <a:pt x="17640" y="21570"/>
                  </a:lnTo>
                  <a:lnTo>
                    <a:pt x="18648" y="21547"/>
                  </a:lnTo>
                  <a:lnTo>
                    <a:pt x="20664" y="21475"/>
                  </a:lnTo>
                  <a:lnTo>
                    <a:pt x="21600" y="21416"/>
                  </a:lnTo>
                  <a:lnTo>
                    <a:pt x="21528" y="21055"/>
                  </a:lnTo>
                  <a:lnTo>
                    <a:pt x="21312" y="20331"/>
                  </a:lnTo>
                  <a:lnTo>
                    <a:pt x="20880" y="19305"/>
                  </a:lnTo>
                  <a:lnTo>
                    <a:pt x="20304" y="18025"/>
                  </a:lnTo>
                  <a:lnTo>
                    <a:pt x="19656" y="16548"/>
                  </a:lnTo>
                  <a:lnTo>
                    <a:pt x="19008" y="14924"/>
                  </a:lnTo>
                  <a:lnTo>
                    <a:pt x="18216" y="13204"/>
                  </a:lnTo>
                  <a:lnTo>
                    <a:pt x="17424" y="11443"/>
                  </a:lnTo>
                  <a:lnTo>
                    <a:pt x="16632" y="9694"/>
                  </a:lnTo>
                  <a:lnTo>
                    <a:pt x="15912" y="8004"/>
                  </a:lnTo>
                  <a:lnTo>
                    <a:pt x="15120" y="6433"/>
                  </a:lnTo>
                  <a:lnTo>
                    <a:pt x="14544" y="5028"/>
                  </a:lnTo>
                  <a:lnTo>
                    <a:pt x="14040" y="3848"/>
                  </a:lnTo>
                  <a:lnTo>
                    <a:pt x="13536" y="2935"/>
                  </a:lnTo>
                  <a:lnTo>
                    <a:pt x="13320" y="2354"/>
                  </a:lnTo>
                  <a:lnTo>
                    <a:pt x="13176" y="2146"/>
                  </a:lnTo>
                  <a:lnTo>
                    <a:pt x="9720" y="1613"/>
                  </a:lnTo>
                  <a:lnTo>
                    <a:pt x="8064" y="1340"/>
                  </a:lnTo>
                  <a:lnTo>
                    <a:pt x="6408" y="1073"/>
                  </a:lnTo>
                  <a:lnTo>
                    <a:pt x="4824" y="806"/>
                  </a:lnTo>
                  <a:lnTo>
                    <a:pt x="3312" y="540"/>
                  </a:lnTo>
                  <a:lnTo>
                    <a:pt x="1656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495224" y="116152"/>
              <a:ext cx="50051" cy="93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8" y="1129"/>
                  </a:lnTo>
                  <a:lnTo>
                    <a:pt x="135" y="2240"/>
                  </a:lnTo>
                  <a:lnTo>
                    <a:pt x="203" y="3368"/>
                  </a:lnTo>
                  <a:lnTo>
                    <a:pt x="405" y="5626"/>
                  </a:lnTo>
                  <a:lnTo>
                    <a:pt x="473" y="6737"/>
                  </a:lnTo>
                  <a:lnTo>
                    <a:pt x="540" y="7866"/>
                  </a:lnTo>
                  <a:lnTo>
                    <a:pt x="641" y="8994"/>
                  </a:lnTo>
                  <a:lnTo>
                    <a:pt x="709" y="10123"/>
                  </a:lnTo>
                  <a:lnTo>
                    <a:pt x="776" y="11234"/>
                  </a:lnTo>
                  <a:lnTo>
                    <a:pt x="979" y="14620"/>
                  </a:lnTo>
                  <a:lnTo>
                    <a:pt x="1013" y="15749"/>
                  </a:lnTo>
                  <a:lnTo>
                    <a:pt x="1114" y="16860"/>
                  </a:lnTo>
                  <a:lnTo>
                    <a:pt x="1148" y="17988"/>
                  </a:lnTo>
                  <a:lnTo>
                    <a:pt x="1181" y="18336"/>
                  </a:lnTo>
                  <a:lnTo>
                    <a:pt x="1350" y="18631"/>
                  </a:lnTo>
                  <a:lnTo>
                    <a:pt x="1553" y="18943"/>
                  </a:lnTo>
                  <a:lnTo>
                    <a:pt x="1890" y="19204"/>
                  </a:lnTo>
                  <a:lnTo>
                    <a:pt x="2228" y="19447"/>
                  </a:lnTo>
                  <a:lnTo>
                    <a:pt x="2700" y="19707"/>
                  </a:lnTo>
                  <a:lnTo>
                    <a:pt x="3173" y="19916"/>
                  </a:lnTo>
                  <a:lnTo>
                    <a:pt x="3746" y="20107"/>
                  </a:lnTo>
                  <a:lnTo>
                    <a:pt x="4354" y="20298"/>
                  </a:lnTo>
                  <a:lnTo>
                    <a:pt x="4995" y="20471"/>
                  </a:lnTo>
                  <a:lnTo>
                    <a:pt x="5704" y="20610"/>
                  </a:lnTo>
                  <a:lnTo>
                    <a:pt x="6446" y="20749"/>
                  </a:lnTo>
                  <a:lnTo>
                    <a:pt x="7223" y="20888"/>
                  </a:lnTo>
                  <a:lnTo>
                    <a:pt x="7999" y="21010"/>
                  </a:lnTo>
                  <a:lnTo>
                    <a:pt x="8843" y="21096"/>
                  </a:lnTo>
                  <a:lnTo>
                    <a:pt x="9653" y="21183"/>
                  </a:lnTo>
                  <a:lnTo>
                    <a:pt x="10496" y="21253"/>
                  </a:lnTo>
                  <a:lnTo>
                    <a:pt x="11374" y="21322"/>
                  </a:lnTo>
                  <a:lnTo>
                    <a:pt x="12217" y="21374"/>
                  </a:lnTo>
                  <a:lnTo>
                    <a:pt x="13095" y="21426"/>
                  </a:lnTo>
                  <a:lnTo>
                    <a:pt x="14782" y="21513"/>
                  </a:lnTo>
                  <a:lnTo>
                    <a:pt x="16436" y="21565"/>
                  </a:lnTo>
                  <a:lnTo>
                    <a:pt x="19372" y="21600"/>
                  </a:lnTo>
                  <a:lnTo>
                    <a:pt x="21600" y="21600"/>
                  </a:lnTo>
                  <a:lnTo>
                    <a:pt x="20925" y="21513"/>
                  </a:lnTo>
                  <a:lnTo>
                    <a:pt x="19204" y="21235"/>
                  </a:lnTo>
                  <a:lnTo>
                    <a:pt x="18022" y="21044"/>
                  </a:lnTo>
                  <a:lnTo>
                    <a:pt x="16740" y="20784"/>
                  </a:lnTo>
                  <a:lnTo>
                    <a:pt x="15322" y="20506"/>
                  </a:lnTo>
                  <a:lnTo>
                    <a:pt x="13871" y="20159"/>
                  </a:lnTo>
                  <a:lnTo>
                    <a:pt x="13162" y="19985"/>
                  </a:lnTo>
                  <a:lnTo>
                    <a:pt x="12487" y="19812"/>
                  </a:lnTo>
                  <a:lnTo>
                    <a:pt x="11779" y="19621"/>
                  </a:lnTo>
                  <a:lnTo>
                    <a:pt x="11070" y="19395"/>
                  </a:lnTo>
                  <a:lnTo>
                    <a:pt x="10395" y="19186"/>
                  </a:lnTo>
                  <a:lnTo>
                    <a:pt x="9754" y="18961"/>
                  </a:lnTo>
                  <a:lnTo>
                    <a:pt x="9146" y="18718"/>
                  </a:lnTo>
                  <a:lnTo>
                    <a:pt x="8606" y="18475"/>
                  </a:lnTo>
                  <a:lnTo>
                    <a:pt x="8066" y="18214"/>
                  </a:lnTo>
                  <a:lnTo>
                    <a:pt x="7628" y="17954"/>
                  </a:lnTo>
                  <a:lnTo>
                    <a:pt x="7189" y="17676"/>
                  </a:lnTo>
                  <a:lnTo>
                    <a:pt x="6851" y="17398"/>
                  </a:lnTo>
                  <a:lnTo>
                    <a:pt x="6548" y="17103"/>
                  </a:lnTo>
                  <a:lnTo>
                    <a:pt x="6379" y="16790"/>
                  </a:lnTo>
                  <a:lnTo>
                    <a:pt x="6244" y="16495"/>
                  </a:lnTo>
                  <a:lnTo>
                    <a:pt x="6210" y="16165"/>
                  </a:lnTo>
                  <a:lnTo>
                    <a:pt x="6210" y="15436"/>
                  </a:lnTo>
                  <a:lnTo>
                    <a:pt x="6244" y="14516"/>
                  </a:lnTo>
                  <a:lnTo>
                    <a:pt x="6278" y="13422"/>
                  </a:lnTo>
                  <a:lnTo>
                    <a:pt x="6311" y="12224"/>
                  </a:lnTo>
                  <a:lnTo>
                    <a:pt x="6379" y="10939"/>
                  </a:lnTo>
                  <a:lnTo>
                    <a:pt x="6413" y="9602"/>
                  </a:lnTo>
                  <a:lnTo>
                    <a:pt x="6548" y="6893"/>
                  </a:lnTo>
                  <a:lnTo>
                    <a:pt x="6615" y="5591"/>
                  </a:lnTo>
                  <a:lnTo>
                    <a:pt x="6683" y="4341"/>
                  </a:lnTo>
                  <a:lnTo>
                    <a:pt x="6784" y="3212"/>
                  </a:lnTo>
                  <a:lnTo>
                    <a:pt x="6851" y="2188"/>
                  </a:lnTo>
                  <a:lnTo>
                    <a:pt x="6885" y="1372"/>
                  </a:lnTo>
                  <a:lnTo>
                    <a:pt x="6919" y="729"/>
                  </a:lnTo>
                  <a:lnTo>
                    <a:pt x="6953" y="313"/>
                  </a:lnTo>
                  <a:lnTo>
                    <a:pt x="6953" y="174"/>
                  </a:lnTo>
                  <a:lnTo>
                    <a:pt x="6109" y="156"/>
                  </a:lnTo>
                  <a:lnTo>
                    <a:pt x="5231" y="122"/>
                  </a:lnTo>
                  <a:lnTo>
                    <a:pt x="4354" y="104"/>
                  </a:lnTo>
                  <a:lnTo>
                    <a:pt x="3443" y="87"/>
                  </a:lnTo>
                  <a:lnTo>
                    <a:pt x="1688" y="52"/>
                  </a:lnTo>
                  <a:lnTo>
                    <a:pt x="844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616396" y="321392"/>
              <a:ext cx="42148" cy="243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20" y="0"/>
                  </a:moveTo>
                  <a:lnTo>
                    <a:pt x="12880" y="20"/>
                  </a:lnTo>
                  <a:lnTo>
                    <a:pt x="12720" y="87"/>
                  </a:lnTo>
                  <a:lnTo>
                    <a:pt x="12400" y="180"/>
                  </a:lnTo>
                  <a:lnTo>
                    <a:pt x="12080" y="327"/>
                  </a:lnTo>
                  <a:lnTo>
                    <a:pt x="11680" y="501"/>
                  </a:lnTo>
                  <a:lnTo>
                    <a:pt x="11160" y="715"/>
                  </a:lnTo>
                  <a:lnTo>
                    <a:pt x="10600" y="969"/>
                  </a:lnTo>
                  <a:lnTo>
                    <a:pt x="10040" y="1263"/>
                  </a:lnTo>
                  <a:lnTo>
                    <a:pt x="9400" y="1597"/>
                  </a:lnTo>
                  <a:lnTo>
                    <a:pt x="8760" y="1965"/>
                  </a:lnTo>
                  <a:lnTo>
                    <a:pt x="8120" y="2373"/>
                  </a:lnTo>
                  <a:lnTo>
                    <a:pt x="7440" y="2820"/>
                  </a:lnTo>
                  <a:lnTo>
                    <a:pt x="6840" y="3295"/>
                  </a:lnTo>
                  <a:lnTo>
                    <a:pt x="6240" y="3809"/>
                  </a:lnTo>
                  <a:lnTo>
                    <a:pt x="5640" y="4364"/>
                  </a:lnTo>
                  <a:lnTo>
                    <a:pt x="5120" y="4946"/>
                  </a:lnTo>
                  <a:lnTo>
                    <a:pt x="4920" y="5280"/>
                  </a:lnTo>
                  <a:lnTo>
                    <a:pt x="4640" y="5654"/>
                  </a:lnTo>
                  <a:lnTo>
                    <a:pt x="4440" y="6088"/>
                  </a:lnTo>
                  <a:lnTo>
                    <a:pt x="4200" y="6556"/>
                  </a:lnTo>
                  <a:lnTo>
                    <a:pt x="3720" y="7605"/>
                  </a:lnTo>
                  <a:lnTo>
                    <a:pt x="3280" y="8788"/>
                  </a:lnTo>
                  <a:lnTo>
                    <a:pt x="2840" y="10058"/>
                  </a:lnTo>
                  <a:lnTo>
                    <a:pt x="2440" y="11388"/>
                  </a:lnTo>
                  <a:lnTo>
                    <a:pt x="2040" y="12738"/>
                  </a:lnTo>
                  <a:lnTo>
                    <a:pt x="1640" y="14095"/>
                  </a:lnTo>
                  <a:lnTo>
                    <a:pt x="1320" y="15405"/>
                  </a:lnTo>
                  <a:lnTo>
                    <a:pt x="960" y="16641"/>
                  </a:lnTo>
                  <a:lnTo>
                    <a:pt x="680" y="17784"/>
                  </a:lnTo>
                  <a:lnTo>
                    <a:pt x="480" y="18793"/>
                  </a:lnTo>
                  <a:lnTo>
                    <a:pt x="280" y="19622"/>
                  </a:lnTo>
                  <a:lnTo>
                    <a:pt x="160" y="20263"/>
                  </a:lnTo>
                  <a:lnTo>
                    <a:pt x="0" y="20671"/>
                  </a:lnTo>
                  <a:lnTo>
                    <a:pt x="0" y="20811"/>
                  </a:lnTo>
                  <a:lnTo>
                    <a:pt x="120" y="20858"/>
                  </a:lnTo>
                  <a:lnTo>
                    <a:pt x="360" y="20972"/>
                  </a:lnTo>
                  <a:lnTo>
                    <a:pt x="720" y="21119"/>
                  </a:lnTo>
                  <a:lnTo>
                    <a:pt x="1280" y="21293"/>
                  </a:lnTo>
                  <a:lnTo>
                    <a:pt x="1840" y="21440"/>
                  </a:lnTo>
                  <a:lnTo>
                    <a:pt x="2200" y="21506"/>
                  </a:lnTo>
                  <a:lnTo>
                    <a:pt x="2520" y="21553"/>
                  </a:lnTo>
                  <a:lnTo>
                    <a:pt x="2720" y="21573"/>
                  </a:lnTo>
                  <a:lnTo>
                    <a:pt x="2880" y="21587"/>
                  </a:lnTo>
                  <a:lnTo>
                    <a:pt x="3280" y="21600"/>
                  </a:lnTo>
                  <a:lnTo>
                    <a:pt x="3440" y="21593"/>
                  </a:lnTo>
                  <a:lnTo>
                    <a:pt x="3640" y="21587"/>
                  </a:lnTo>
                  <a:lnTo>
                    <a:pt x="3800" y="21567"/>
                  </a:lnTo>
                  <a:lnTo>
                    <a:pt x="4040" y="21547"/>
                  </a:lnTo>
                  <a:lnTo>
                    <a:pt x="4200" y="21513"/>
                  </a:lnTo>
                  <a:lnTo>
                    <a:pt x="4360" y="21466"/>
                  </a:lnTo>
                  <a:lnTo>
                    <a:pt x="4520" y="21406"/>
                  </a:lnTo>
                  <a:lnTo>
                    <a:pt x="4640" y="21346"/>
                  </a:lnTo>
                  <a:lnTo>
                    <a:pt x="4960" y="21179"/>
                  </a:lnTo>
                  <a:lnTo>
                    <a:pt x="5160" y="20999"/>
                  </a:lnTo>
                  <a:lnTo>
                    <a:pt x="5360" y="20778"/>
                  </a:lnTo>
                  <a:lnTo>
                    <a:pt x="5520" y="20551"/>
                  </a:lnTo>
                  <a:lnTo>
                    <a:pt x="5640" y="20310"/>
                  </a:lnTo>
                  <a:lnTo>
                    <a:pt x="5760" y="20063"/>
                  </a:lnTo>
                  <a:lnTo>
                    <a:pt x="5920" y="19588"/>
                  </a:lnTo>
                  <a:lnTo>
                    <a:pt x="6000" y="19187"/>
                  </a:lnTo>
                  <a:lnTo>
                    <a:pt x="6040" y="18900"/>
                  </a:lnTo>
                  <a:lnTo>
                    <a:pt x="6040" y="18666"/>
                  </a:lnTo>
                  <a:lnTo>
                    <a:pt x="6120" y="18312"/>
                  </a:lnTo>
                  <a:lnTo>
                    <a:pt x="6280" y="17737"/>
                  </a:lnTo>
                  <a:lnTo>
                    <a:pt x="6440" y="16995"/>
                  </a:lnTo>
                  <a:lnTo>
                    <a:pt x="6680" y="16106"/>
                  </a:lnTo>
                  <a:lnTo>
                    <a:pt x="7040" y="15104"/>
                  </a:lnTo>
                  <a:lnTo>
                    <a:pt x="7360" y="14015"/>
                  </a:lnTo>
                  <a:lnTo>
                    <a:pt x="7800" y="12872"/>
                  </a:lnTo>
                  <a:lnTo>
                    <a:pt x="8240" y="11702"/>
                  </a:lnTo>
                  <a:lnTo>
                    <a:pt x="8800" y="10539"/>
                  </a:lnTo>
                  <a:lnTo>
                    <a:pt x="9040" y="9971"/>
                  </a:lnTo>
                  <a:lnTo>
                    <a:pt x="9320" y="9417"/>
                  </a:lnTo>
                  <a:lnTo>
                    <a:pt x="9640" y="8869"/>
                  </a:lnTo>
                  <a:lnTo>
                    <a:pt x="9960" y="8347"/>
                  </a:lnTo>
                  <a:lnTo>
                    <a:pt x="10280" y="7853"/>
                  </a:lnTo>
                  <a:lnTo>
                    <a:pt x="10600" y="7378"/>
                  </a:lnTo>
                  <a:lnTo>
                    <a:pt x="11000" y="6937"/>
                  </a:lnTo>
                  <a:lnTo>
                    <a:pt x="11320" y="6543"/>
                  </a:lnTo>
                  <a:lnTo>
                    <a:pt x="11720" y="6175"/>
                  </a:lnTo>
                  <a:lnTo>
                    <a:pt x="12120" y="5854"/>
                  </a:lnTo>
                  <a:lnTo>
                    <a:pt x="12480" y="5580"/>
                  </a:lnTo>
                  <a:lnTo>
                    <a:pt x="12920" y="5353"/>
                  </a:lnTo>
                  <a:lnTo>
                    <a:pt x="13720" y="4959"/>
                  </a:lnTo>
                  <a:lnTo>
                    <a:pt x="14520" y="4591"/>
                  </a:lnTo>
                  <a:lnTo>
                    <a:pt x="15280" y="4237"/>
                  </a:lnTo>
                  <a:lnTo>
                    <a:pt x="16040" y="3910"/>
                  </a:lnTo>
                  <a:lnTo>
                    <a:pt x="16800" y="3602"/>
                  </a:lnTo>
                  <a:lnTo>
                    <a:pt x="17520" y="3315"/>
                  </a:lnTo>
                  <a:lnTo>
                    <a:pt x="18200" y="3054"/>
                  </a:lnTo>
                  <a:lnTo>
                    <a:pt x="18840" y="2814"/>
                  </a:lnTo>
                  <a:lnTo>
                    <a:pt x="19960" y="2413"/>
                  </a:lnTo>
                  <a:lnTo>
                    <a:pt x="21400" y="1931"/>
                  </a:lnTo>
                  <a:lnTo>
                    <a:pt x="21600" y="1871"/>
                  </a:lnTo>
                  <a:lnTo>
                    <a:pt x="20520" y="1624"/>
                  </a:lnTo>
                  <a:lnTo>
                    <a:pt x="17160" y="922"/>
                  </a:lnTo>
                  <a:lnTo>
                    <a:pt x="16080" y="695"/>
                  </a:lnTo>
                  <a:lnTo>
                    <a:pt x="15000" y="461"/>
                  </a:lnTo>
                  <a:lnTo>
                    <a:pt x="13920" y="234"/>
                  </a:lnTo>
                  <a:lnTo>
                    <a:pt x="12920" y="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267368" y="346201"/>
              <a:ext cx="19758" cy="204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28"/>
                  </a:moveTo>
                  <a:lnTo>
                    <a:pt x="1705" y="589"/>
                  </a:lnTo>
                  <a:lnTo>
                    <a:pt x="3789" y="342"/>
                  </a:lnTo>
                  <a:lnTo>
                    <a:pt x="5589" y="143"/>
                  </a:lnTo>
                  <a:lnTo>
                    <a:pt x="6821" y="0"/>
                  </a:lnTo>
                  <a:lnTo>
                    <a:pt x="7011" y="0"/>
                  </a:lnTo>
                  <a:lnTo>
                    <a:pt x="7295" y="16"/>
                  </a:lnTo>
                  <a:lnTo>
                    <a:pt x="7579" y="56"/>
                  </a:lnTo>
                  <a:lnTo>
                    <a:pt x="7863" y="119"/>
                  </a:lnTo>
                  <a:lnTo>
                    <a:pt x="8716" y="294"/>
                  </a:lnTo>
                  <a:lnTo>
                    <a:pt x="9758" y="541"/>
                  </a:lnTo>
                  <a:lnTo>
                    <a:pt x="10895" y="852"/>
                  </a:lnTo>
                  <a:lnTo>
                    <a:pt x="12221" y="1210"/>
                  </a:lnTo>
                  <a:lnTo>
                    <a:pt x="13547" y="1624"/>
                  </a:lnTo>
                  <a:lnTo>
                    <a:pt x="14779" y="2061"/>
                  </a:lnTo>
                  <a:lnTo>
                    <a:pt x="16105" y="2547"/>
                  </a:lnTo>
                  <a:lnTo>
                    <a:pt x="17337" y="3048"/>
                  </a:lnTo>
                  <a:lnTo>
                    <a:pt x="18474" y="3566"/>
                  </a:lnTo>
                  <a:lnTo>
                    <a:pt x="19516" y="4099"/>
                  </a:lnTo>
                  <a:lnTo>
                    <a:pt x="20368" y="4640"/>
                  </a:lnTo>
                  <a:lnTo>
                    <a:pt x="21032" y="5173"/>
                  </a:lnTo>
                  <a:lnTo>
                    <a:pt x="21411" y="5698"/>
                  </a:lnTo>
                  <a:lnTo>
                    <a:pt x="21600" y="6192"/>
                  </a:lnTo>
                  <a:lnTo>
                    <a:pt x="21505" y="6789"/>
                  </a:lnTo>
                  <a:lnTo>
                    <a:pt x="21411" y="7593"/>
                  </a:lnTo>
                  <a:lnTo>
                    <a:pt x="21126" y="8572"/>
                  </a:lnTo>
                  <a:lnTo>
                    <a:pt x="20842" y="9686"/>
                  </a:lnTo>
                  <a:lnTo>
                    <a:pt x="20463" y="10903"/>
                  </a:lnTo>
                  <a:lnTo>
                    <a:pt x="19989" y="12201"/>
                  </a:lnTo>
                  <a:lnTo>
                    <a:pt x="19611" y="13522"/>
                  </a:lnTo>
                  <a:lnTo>
                    <a:pt x="19232" y="14859"/>
                  </a:lnTo>
                  <a:lnTo>
                    <a:pt x="18758" y="16164"/>
                  </a:lnTo>
                  <a:lnTo>
                    <a:pt x="18379" y="17398"/>
                  </a:lnTo>
                  <a:lnTo>
                    <a:pt x="17905" y="18536"/>
                  </a:lnTo>
                  <a:lnTo>
                    <a:pt x="17526" y="19555"/>
                  </a:lnTo>
                  <a:lnTo>
                    <a:pt x="17242" y="20398"/>
                  </a:lnTo>
                  <a:lnTo>
                    <a:pt x="17053" y="21043"/>
                  </a:lnTo>
                  <a:lnTo>
                    <a:pt x="16863" y="21449"/>
                  </a:lnTo>
                  <a:lnTo>
                    <a:pt x="16863" y="21600"/>
                  </a:lnTo>
                  <a:lnTo>
                    <a:pt x="16484" y="21592"/>
                  </a:lnTo>
                  <a:lnTo>
                    <a:pt x="15347" y="21576"/>
                  </a:lnTo>
                  <a:lnTo>
                    <a:pt x="14779" y="21560"/>
                  </a:lnTo>
                  <a:lnTo>
                    <a:pt x="14021" y="21536"/>
                  </a:lnTo>
                  <a:lnTo>
                    <a:pt x="12316" y="21457"/>
                  </a:lnTo>
                  <a:lnTo>
                    <a:pt x="11558" y="21409"/>
                  </a:lnTo>
                  <a:lnTo>
                    <a:pt x="10705" y="21345"/>
                  </a:lnTo>
                  <a:lnTo>
                    <a:pt x="9947" y="21266"/>
                  </a:lnTo>
                  <a:lnTo>
                    <a:pt x="9284" y="21170"/>
                  </a:lnTo>
                  <a:lnTo>
                    <a:pt x="8621" y="21067"/>
                  </a:lnTo>
                  <a:lnTo>
                    <a:pt x="8242" y="20947"/>
                  </a:lnTo>
                  <a:lnTo>
                    <a:pt x="8053" y="20868"/>
                  </a:lnTo>
                  <a:lnTo>
                    <a:pt x="7863" y="20725"/>
                  </a:lnTo>
                  <a:lnTo>
                    <a:pt x="7863" y="20637"/>
                  </a:lnTo>
                  <a:lnTo>
                    <a:pt x="7958" y="20350"/>
                  </a:lnTo>
                  <a:lnTo>
                    <a:pt x="8053" y="19849"/>
                  </a:lnTo>
                  <a:lnTo>
                    <a:pt x="8337" y="19165"/>
                  </a:lnTo>
                  <a:lnTo>
                    <a:pt x="8716" y="18313"/>
                  </a:lnTo>
                  <a:lnTo>
                    <a:pt x="9189" y="17334"/>
                  </a:lnTo>
                  <a:lnTo>
                    <a:pt x="9568" y="16268"/>
                  </a:lnTo>
                  <a:lnTo>
                    <a:pt x="10042" y="15114"/>
                  </a:lnTo>
                  <a:lnTo>
                    <a:pt x="10421" y="13928"/>
                  </a:lnTo>
                  <a:lnTo>
                    <a:pt x="10800" y="12710"/>
                  </a:lnTo>
                  <a:lnTo>
                    <a:pt x="11274" y="11516"/>
                  </a:lnTo>
                  <a:lnTo>
                    <a:pt x="11463" y="10362"/>
                  </a:lnTo>
                  <a:lnTo>
                    <a:pt x="11653" y="9280"/>
                  </a:lnTo>
                  <a:lnTo>
                    <a:pt x="11747" y="8285"/>
                  </a:lnTo>
                  <a:lnTo>
                    <a:pt x="11653" y="7425"/>
                  </a:lnTo>
                  <a:lnTo>
                    <a:pt x="11558" y="7051"/>
                  </a:lnTo>
                  <a:lnTo>
                    <a:pt x="11463" y="6717"/>
                  </a:lnTo>
                  <a:lnTo>
                    <a:pt x="11274" y="6431"/>
                  </a:lnTo>
                  <a:lnTo>
                    <a:pt x="10989" y="6192"/>
                  </a:lnTo>
                  <a:lnTo>
                    <a:pt x="10326" y="5754"/>
                  </a:lnTo>
                  <a:lnTo>
                    <a:pt x="9663" y="5301"/>
                  </a:lnTo>
                  <a:lnTo>
                    <a:pt x="8811" y="4847"/>
                  </a:lnTo>
                  <a:lnTo>
                    <a:pt x="7958" y="4377"/>
                  </a:lnTo>
                  <a:lnTo>
                    <a:pt x="6063" y="3478"/>
                  </a:lnTo>
                  <a:lnTo>
                    <a:pt x="4358" y="2642"/>
                  </a:lnTo>
                  <a:lnTo>
                    <a:pt x="2653" y="1918"/>
                  </a:lnTo>
                  <a:lnTo>
                    <a:pt x="284" y="963"/>
                  </a:lnTo>
                  <a:lnTo>
                    <a:pt x="0" y="828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412248" y="226666"/>
              <a:ext cx="13172" cy="221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7" y="0"/>
                  </a:moveTo>
                  <a:lnTo>
                    <a:pt x="248" y="1097"/>
                  </a:lnTo>
                  <a:lnTo>
                    <a:pt x="124" y="2304"/>
                  </a:lnTo>
                  <a:lnTo>
                    <a:pt x="124" y="3577"/>
                  </a:lnTo>
                  <a:lnTo>
                    <a:pt x="0" y="4931"/>
                  </a:lnTo>
                  <a:lnTo>
                    <a:pt x="124" y="6351"/>
                  </a:lnTo>
                  <a:lnTo>
                    <a:pt x="124" y="7794"/>
                  </a:lnTo>
                  <a:lnTo>
                    <a:pt x="497" y="9266"/>
                  </a:lnTo>
                  <a:lnTo>
                    <a:pt x="745" y="10760"/>
                  </a:lnTo>
                  <a:lnTo>
                    <a:pt x="1117" y="12231"/>
                  </a:lnTo>
                  <a:lnTo>
                    <a:pt x="1614" y="13696"/>
                  </a:lnTo>
                  <a:lnTo>
                    <a:pt x="2234" y="15116"/>
                  </a:lnTo>
                  <a:lnTo>
                    <a:pt x="2979" y="16493"/>
                  </a:lnTo>
                  <a:lnTo>
                    <a:pt x="3972" y="17803"/>
                  </a:lnTo>
                  <a:lnTo>
                    <a:pt x="5090" y="19024"/>
                  </a:lnTo>
                  <a:lnTo>
                    <a:pt x="5710" y="19613"/>
                  </a:lnTo>
                  <a:lnTo>
                    <a:pt x="6579" y="20165"/>
                  </a:lnTo>
                  <a:lnTo>
                    <a:pt x="7324" y="20687"/>
                  </a:lnTo>
                  <a:lnTo>
                    <a:pt x="8069" y="21181"/>
                  </a:lnTo>
                  <a:lnTo>
                    <a:pt x="8814" y="21298"/>
                  </a:lnTo>
                  <a:lnTo>
                    <a:pt x="9931" y="21401"/>
                  </a:lnTo>
                  <a:lnTo>
                    <a:pt x="10303" y="21438"/>
                  </a:lnTo>
                  <a:lnTo>
                    <a:pt x="11297" y="21512"/>
                  </a:lnTo>
                  <a:lnTo>
                    <a:pt x="11793" y="21541"/>
                  </a:lnTo>
                  <a:lnTo>
                    <a:pt x="12414" y="21563"/>
                  </a:lnTo>
                  <a:lnTo>
                    <a:pt x="13034" y="21578"/>
                  </a:lnTo>
                  <a:lnTo>
                    <a:pt x="13531" y="21593"/>
                  </a:lnTo>
                  <a:lnTo>
                    <a:pt x="14028" y="21593"/>
                  </a:lnTo>
                  <a:lnTo>
                    <a:pt x="14524" y="21600"/>
                  </a:lnTo>
                  <a:lnTo>
                    <a:pt x="15021" y="21593"/>
                  </a:lnTo>
                  <a:lnTo>
                    <a:pt x="15766" y="21578"/>
                  </a:lnTo>
                  <a:lnTo>
                    <a:pt x="16262" y="21563"/>
                  </a:lnTo>
                  <a:lnTo>
                    <a:pt x="16759" y="21541"/>
                  </a:lnTo>
                  <a:lnTo>
                    <a:pt x="17131" y="21519"/>
                  </a:lnTo>
                  <a:lnTo>
                    <a:pt x="17628" y="21475"/>
                  </a:lnTo>
                  <a:lnTo>
                    <a:pt x="18124" y="21438"/>
                  </a:lnTo>
                  <a:lnTo>
                    <a:pt x="18621" y="21394"/>
                  </a:lnTo>
                  <a:lnTo>
                    <a:pt x="18993" y="21350"/>
                  </a:lnTo>
                  <a:lnTo>
                    <a:pt x="19738" y="21232"/>
                  </a:lnTo>
                  <a:lnTo>
                    <a:pt x="20359" y="21085"/>
                  </a:lnTo>
                  <a:lnTo>
                    <a:pt x="20731" y="20908"/>
                  </a:lnTo>
                  <a:lnTo>
                    <a:pt x="21103" y="20717"/>
                  </a:lnTo>
                  <a:lnTo>
                    <a:pt x="21103" y="20496"/>
                  </a:lnTo>
                  <a:lnTo>
                    <a:pt x="21352" y="19260"/>
                  </a:lnTo>
                  <a:lnTo>
                    <a:pt x="21476" y="18016"/>
                  </a:lnTo>
                  <a:lnTo>
                    <a:pt x="21476" y="16735"/>
                  </a:lnTo>
                  <a:lnTo>
                    <a:pt x="21600" y="15447"/>
                  </a:lnTo>
                  <a:lnTo>
                    <a:pt x="21600" y="14145"/>
                  </a:lnTo>
                  <a:lnTo>
                    <a:pt x="21476" y="12842"/>
                  </a:lnTo>
                  <a:lnTo>
                    <a:pt x="20979" y="11525"/>
                  </a:lnTo>
                  <a:lnTo>
                    <a:pt x="20359" y="10200"/>
                  </a:lnTo>
                  <a:lnTo>
                    <a:pt x="19986" y="9538"/>
                  </a:lnTo>
                  <a:lnTo>
                    <a:pt x="18993" y="8228"/>
                  </a:lnTo>
                  <a:lnTo>
                    <a:pt x="18372" y="7573"/>
                  </a:lnTo>
                  <a:lnTo>
                    <a:pt x="17503" y="6925"/>
                  </a:lnTo>
                  <a:lnTo>
                    <a:pt x="16634" y="6270"/>
                  </a:lnTo>
                  <a:lnTo>
                    <a:pt x="15641" y="5623"/>
                  </a:lnTo>
                  <a:lnTo>
                    <a:pt x="14524" y="4982"/>
                  </a:lnTo>
                  <a:lnTo>
                    <a:pt x="13283" y="4335"/>
                  </a:lnTo>
                  <a:lnTo>
                    <a:pt x="11793" y="3702"/>
                  </a:lnTo>
                  <a:lnTo>
                    <a:pt x="10428" y="3069"/>
                  </a:lnTo>
                  <a:lnTo>
                    <a:pt x="8690" y="2443"/>
                  </a:lnTo>
                  <a:lnTo>
                    <a:pt x="6952" y="1825"/>
                  </a:lnTo>
                  <a:lnTo>
                    <a:pt x="4966" y="1214"/>
                  </a:lnTo>
                  <a:lnTo>
                    <a:pt x="2731" y="596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669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405662" y="54129"/>
              <a:ext cx="14489" cy="125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0" y="0"/>
                  </a:moveTo>
                  <a:lnTo>
                    <a:pt x="406" y="78"/>
                  </a:lnTo>
                  <a:lnTo>
                    <a:pt x="203" y="299"/>
                  </a:lnTo>
                  <a:lnTo>
                    <a:pt x="101" y="664"/>
                  </a:lnTo>
                  <a:lnTo>
                    <a:pt x="0" y="1145"/>
                  </a:lnTo>
                  <a:lnTo>
                    <a:pt x="0" y="2459"/>
                  </a:lnTo>
                  <a:lnTo>
                    <a:pt x="203" y="4125"/>
                  </a:lnTo>
                  <a:lnTo>
                    <a:pt x="608" y="6077"/>
                  </a:lnTo>
                  <a:lnTo>
                    <a:pt x="1318" y="8237"/>
                  </a:lnTo>
                  <a:lnTo>
                    <a:pt x="1927" y="10488"/>
                  </a:lnTo>
                  <a:lnTo>
                    <a:pt x="2637" y="12739"/>
                  </a:lnTo>
                  <a:lnTo>
                    <a:pt x="3448" y="14925"/>
                  </a:lnTo>
                  <a:lnTo>
                    <a:pt x="4361" y="16942"/>
                  </a:lnTo>
                  <a:lnTo>
                    <a:pt x="5172" y="18711"/>
                  </a:lnTo>
                  <a:lnTo>
                    <a:pt x="5882" y="20130"/>
                  </a:lnTo>
                  <a:lnTo>
                    <a:pt x="6389" y="20689"/>
                  </a:lnTo>
                  <a:lnTo>
                    <a:pt x="6693" y="21119"/>
                  </a:lnTo>
                  <a:lnTo>
                    <a:pt x="6997" y="21418"/>
                  </a:lnTo>
                  <a:lnTo>
                    <a:pt x="7301" y="21587"/>
                  </a:lnTo>
                  <a:lnTo>
                    <a:pt x="7504" y="21600"/>
                  </a:lnTo>
                  <a:lnTo>
                    <a:pt x="7707" y="21444"/>
                  </a:lnTo>
                  <a:lnTo>
                    <a:pt x="7910" y="21132"/>
                  </a:lnTo>
                  <a:lnTo>
                    <a:pt x="8011" y="20611"/>
                  </a:lnTo>
                  <a:lnTo>
                    <a:pt x="8113" y="19973"/>
                  </a:lnTo>
                  <a:lnTo>
                    <a:pt x="8315" y="19349"/>
                  </a:lnTo>
                  <a:lnTo>
                    <a:pt x="8620" y="18737"/>
                  </a:lnTo>
                  <a:lnTo>
                    <a:pt x="8924" y="18113"/>
                  </a:lnTo>
                  <a:lnTo>
                    <a:pt x="9634" y="16851"/>
                  </a:lnTo>
                  <a:lnTo>
                    <a:pt x="10546" y="15601"/>
                  </a:lnTo>
                  <a:lnTo>
                    <a:pt x="11561" y="14365"/>
                  </a:lnTo>
                  <a:lnTo>
                    <a:pt x="12676" y="13116"/>
                  </a:lnTo>
                  <a:lnTo>
                    <a:pt x="13893" y="11867"/>
                  </a:lnTo>
                  <a:lnTo>
                    <a:pt x="15008" y="10631"/>
                  </a:lnTo>
                  <a:lnTo>
                    <a:pt x="16225" y="9382"/>
                  </a:lnTo>
                  <a:lnTo>
                    <a:pt x="17341" y="8146"/>
                  </a:lnTo>
                  <a:lnTo>
                    <a:pt x="18456" y="6896"/>
                  </a:lnTo>
                  <a:lnTo>
                    <a:pt x="19369" y="5634"/>
                  </a:lnTo>
                  <a:lnTo>
                    <a:pt x="20180" y="4398"/>
                  </a:lnTo>
                  <a:lnTo>
                    <a:pt x="20890" y="3149"/>
                  </a:lnTo>
                  <a:lnTo>
                    <a:pt x="21194" y="2524"/>
                  </a:lnTo>
                  <a:lnTo>
                    <a:pt x="21397" y="1900"/>
                  </a:lnTo>
                  <a:lnTo>
                    <a:pt x="21499" y="1262"/>
                  </a:lnTo>
                  <a:lnTo>
                    <a:pt x="21600" y="638"/>
                  </a:lnTo>
                  <a:lnTo>
                    <a:pt x="18862" y="560"/>
                  </a:lnTo>
                  <a:lnTo>
                    <a:pt x="16124" y="468"/>
                  </a:lnTo>
                  <a:lnTo>
                    <a:pt x="13487" y="377"/>
                  </a:lnTo>
                  <a:lnTo>
                    <a:pt x="10648" y="286"/>
                  </a:lnTo>
                  <a:lnTo>
                    <a:pt x="8113" y="208"/>
                  </a:lnTo>
                  <a:lnTo>
                    <a:pt x="5476" y="130"/>
                  </a:lnTo>
                  <a:lnTo>
                    <a:pt x="3042" y="5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669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625616" y="333796"/>
              <a:ext cx="23709" cy="115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38" y="0"/>
                  </a:moveTo>
                  <a:lnTo>
                    <a:pt x="15162" y="141"/>
                  </a:lnTo>
                  <a:lnTo>
                    <a:pt x="14400" y="577"/>
                  </a:lnTo>
                  <a:lnTo>
                    <a:pt x="13154" y="1281"/>
                  </a:lnTo>
                  <a:lnTo>
                    <a:pt x="11700" y="2225"/>
                  </a:lnTo>
                  <a:lnTo>
                    <a:pt x="10869" y="2788"/>
                  </a:lnTo>
                  <a:lnTo>
                    <a:pt x="10038" y="3393"/>
                  </a:lnTo>
                  <a:lnTo>
                    <a:pt x="9208" y="4069"/>
                  </a:lnTo>
                  <a:lnTo>
                    <a:pt x="8308" y="4787"/>
                  </a:lnTo>
                  <a:lnTo>
                    <a:pt x="7477" y="5548"/>
                  </a:lnTo>
                  <a:lnTo>
                    <a:pt x="6577" y="6350"/>
                  </a:lnTo>
                  <a:lnTo>
                    <a:pt x="5815" y="7209"/>
                  </a:lnTo>
                  <a:lnTo>
                    <a:pt x="5054" y="8096"/>
                  </a:lnTo>
                  <a:lnTo>
                    <a:pt x="4292" y="9040"/>
                  </a:lnTo>
                  <a:lnTo>
                    <a:pt x="3600" y="10054"/>
                  </a:lnTo>
                  <a:lnTo>
                    <a:pt x="2977" y="11124"/>
                  </a:lnTo>
                  <a:lnTo>
                    <a:pt x="2492" y="12222"/>
                  </a:lnTo>
                  <a:lnTo>
                    <a:pt x="2008" y="13363"/>
                  </a:lnTo>
                  <a:lnTo>
                    <a:pt x="1592" y="14489"/>
                  </a:lnTo>
                  <a:lnTo>
                    <a:pt x="1246" y="15587"/>
                  </a:lnTo>
                  <a:lnTo>
                    <a:pt x="969" y="16658"/>
                  </a:lnTo>
                  <a:lnTo>
                    <a:pt x="692" y="17671"/>
                  </a:lnTo>
                  <a:lnTo>
                    <a:pt x="485" y="18601"/>
                  </a:lnTo>
                  <a:lnTo>
                    <a:pt x="346" y="19432"/>
                  </a:lnTo>
                  <a:lnTo>
                    <a:pt x="208" y="20178"/>
                  </a:lnTo>
                  <a:lnTo>
                    <a:pt x="138" y="20783"/>
                  </a:lnTo>
                  <a:lnTo>
                    <a:pt x="69" y="21234"/>
                  </a:lnTo>
                  <a:lnTo>
                    <a:pt x="0" y="21516"/>
                  </a:lnTo>
                  <a:lnTo>
                    <a:pt x="0" y="21600"/>
                  </a:lnTo>
                  <a:lnTo>
                    <a:pt x="831" y="20319"/>
                  </a:lnTo>
                  <a:lnTo>
                    <a:pt x="1592" y="19009"/>
                  </a:lnTo>
                  <a:lnTo>
                    <a:pt x="2354" y="17728"/>
                  </a:lnTo>
                  <a:lnTo>
                    <a:pt x="3323" y="16418"/>
                  </a:lnTo>
                  <a:lnTo>
                    <a:pt x="4362" y="15151"/>
                  </a:lnTo>
                  <a:lnTo>
                    <a:pt x="5400" y="13856"/>
                  </a:lnTo>
                  <a:lnTo>
                    <a:pt x="6577" y="12588"/>
                  </a:lnTo>
                  <a:lnTo>
                    <a:pt x="7823" y="11321"/>
                  </a:lnTo>
                  <a:lnTo>
                    <a:pt x="9138" y="10040"/>
                  </a:lnTo>
                  <a:lnTo>
                    <a:pt x="10523" y="8786"/>
                  </a:lnTo>
                  <a:lnTo>
                    <a:pt x="12046" y="7519"/>
                  </a:lnTo>
                  <a:lnTo>
                    <a:pt x="13708" y="6280"/>
                  </a:lnTo>
                  <a:lnTo>
                    <a:pt x="15508" y="5013"/>
                  </a:lnTo>
                  <a:lnTo>
                    <a:pt x="17446" y="3774"/>
                  </a:lnTo>
                  <a:lnTo>
                    <a:pt x="19454" y="2549"/>
                  </a:lnTo>
                  <a:lnTo>
                    <a:pt x="21600" y="1310"/>
                  </a:lnTo>
                  <a:lnTo>
                    <a:pt x="19869" y="972"/>
                  </a:lnTo>
                  <a:lnTo>
                    <a:pt x="18208" y="620"/>
                  </a:lnTo>
                  <a:lnTo>
                    <a:pt x="16685" y="296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703324" y="60895"/>
              <a:ext cx="46099" cy="43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56" y="293"/>
                  </a:lnTo>
                  <a:lnTo>
                    <a:pt x="805" y="1100"/>
                  </a:lnTo>
                  <a:lnTo>
                    <a:pt x="1611" y="2274"/>
                  </a:lnTo>
                  <a:lnTo>
                    <a:pt x="2563" y="3741"/>
                  </a:lnTo>
                  <a:lnTo>
                    <a:pt x="3039" y="4511"/>
                  </a:lnTo>
                  <a:lnTo>
                    <a:pt x="3917" y="6124"/>
                  </a:lnTo>
                  <a:lnTo>
                    <a:pt x="4283" y="6968"/>
                  </a:lnTo>
                  <a:lnTo>
                    <a:pt x="4649" y="7775"/>
                  </a:lnTo>
                  <a:lnTo>
                    <a:pt x="4906" y="8508"/>
                  </a:lnTo>
                  <a:lnTo>
                    <a:pt x="4979" y="8838"/>
                  </a:lnTo>
                  <a:lnTo>
                    <a:pt x="5052" y="9205"/>
                  </a:lnTo>
                  <a:lnTo>
                    <a:pt x="5089" y="9535"/>
                  </a:lnTo>
                  <a:lnTo>
                    <a:pt x="5089" y="10122"/>
                  </a:lnTo>
                  <a:lnTo>
                    <a:pt x="5052" y="10452"/>
                  </a:lnTo>
                  <a:lnTo>
                    <a:pt x="4906" y="10965"/>
                  </a:lnTo>
                  <a:lnTo>
                    <a:pt x="4723" y="11442"/>
                  </a:lnTo>
                  <a:lnTo>
                    <a:pt x="4393" y="11919"/>
                  </a:lnTo>
                  <a:lnTo>
                    <a:pt x="4100" y="12322"/>
                  </a:lnTo>
                  <a:lnTo>
                    <a:pt x="3771" y="12689"/>
                  </a:lnTo>
                  <a:lnTo>
                    <a:pt x="3368" y="13092"/>
                  </a:lnTo>
                  <a:lnTo>
                    <a:pt x="3039" y="13385"/>
                  </a:lnTo>
                  <a:lnTo>
                    <a:pt x="2343" y="13972"/>
                  </a:lnTo>
                  <a:lnTo>
                    <a:pt x="1867" y="14486"/>
                  </a:lnTo>
                  <a:lnTo>
                    <a:pt x="1684" y="14706"/>
                  </a:lnTo>
                  <a:lnTo>
                    <a:pt x="1611" y="14889"/>
                  </a:lnTo>
                  <a:lnTo>
                    <a:pt x="1647" y="14999"/>
                  </a:lnTo>
                  <a:lnTo>
                    <a:pt x="1684" y="15072"/>
                  </a:lnTo>
                  <a:lnTo>
                    <a:pt x="1721" y="15182"/>
                  </a:lnTo>
                  <a:lnTo>
                    <a:pt x="1867" y="15256"/>
                  </a:lnTo>
                  <a:lnTo>
                    <a:pt x="2489" y="15732"/>
                  </a:lnTo>
                  <a:lnTo>
                    <a:pt x="3405" y="16429"/>
                  </a:lnTo>
                  <a:lnTo>
                    <a:pt x="4576" y="17346"/>
                  </a:lnTo>
                  <a:lnTo>
                    <a:pt x="5821" y="18299"/>
                  </a:lnTo>
                  <a:lnTo>
                    <a:pt x="7066" y="19290"/>
                  </a:lnTo>
                  <a:lnTo>
                    <a:pt x="8201" y="20243"/>
                  </a:lnTo>
                  <a:lnTo>
                    <a:pt x="9153" y="20977"/>
                  </a:lnTo>
                  <a:lnTo>
                    <a:pt x="9812" y="21527"/>
                  </a:lnTo>
                  <a:lnTo>
                    <a:pt x="9921" y="21563"/>
                  </a:lnTo>
                  <a:lnTo>
                    <a:pt x="9995" y="21600"/>
                  </a:lnTo>
                  <a:lnTo>
                    <a:pt x="10104" y="21600"/>
                  </a:lnTo>
                  <a:lnTo>
                    <a:pt x="10104" y="21453"/>
                  </a:lnTo>
                  <a:lnTo>
                    <a:pt x="10031" y="21233"/>
                  </a:lnTo>
                  <a:lnTo>
                    <a:pt x="9665" y="20500"/>
                  </a:lnTo>
                  <a:lnTo>
                    <a:pt x="9226" y="19473"/>
                  </a:lnTo>
                  <a:lnTo>
                    <a:pt x="8969" y="18850"/>
                  </a:lnTo>
                  <a:lnTo>
                    <a:pt x="8750" y="18153"/>
                  </a:lnTo>
                  <a:lnTo>
                    <a:pt x="8567" y="17419"/>
                  </a:lnTo>
                  <a:lnTo>
                    <a:pt x="8457" y="16613"/>
                  </a:lnTo>
                  <a:lnTo>
                    <a:pt x="8384" y="15806"/>
                  </a:lnTo>
                  <a:lnTo>
                    <a:pt x="8384" y="15329"/>
                  </a:lnTo>
                  <a:lnTo>
                    <a:pt x="8420" y="14889"/>
                  </a:lnTo>
                  <a:lnTo>
                    <a:pt x="8457" y="14486"/>
                  </a:lnTo>
                  <a:lnTo>
                    <a:pt x="8530" y="13972"/>
                  </a:lnTo>
                  <a:lnTo>
                    <a:pt x="8750" y="13092"/>
                  </a:lnTo>
                  <a:lnTo>
                    <a:pt x="8969" y="12579"/>
                  </a:lnTo>
                  <a:lnTo>
                    <a:pt x="9189" y="12139"/>
                  </a:lnTo>
                  <a:lnTo>
                    <a:pt x="9445" y="11662"/>
                  </a:lnTo>
                  <a:lnTo>
                    <a:pt x="9812" y="11148"/>
                  </a:lnTo>
                  <a:lnTo>
                    <a:pt x="10178" y="10708"/>
                  </a:lnTo>
                  <a:lnTo>
                    <a:pt x="10544" y="10195"/>
                  </a:lnTo>
                  <a:lnTo>
                    <a:pt x="11020" y="9755"/>
                  </a:lnTo>
                  <a:lnTo>
                    <a:pt x="11459" y="9278"/>
                  </a:lnTo>
                  <a:lnTo>
                    <a:pt x="12484" y="8361"/>
                  </a:lnTo>
                  <a:lnTo>
                    <a:pt x="13546" y="7481"/>
                  </a:lnTo>
                  <a:lnTo>
                    <a:pt x="14681" y="6638"/>
                  </a:lnTo>
                  <a:lnTo>
                    <a:pt x="15779" y="5831"/>
                  </a:lnTo>
                  <a:lnTo>
                    <a:pt x="16914" y="5134"/>
                  </a:lnTo>
                  <a:lnTo>
                    <a:pt x="17976" y="4437"/>
                  </a:lnTo>
                  <a:lnTo>
                    <a:pt x="18964" y="3887"/>
                  </a:lnTo>
                  <a:lnTo>
                    <a:pt x="19843" y="3337"/>
                  </a:lnTo>
                  <a:lnTo>
                    <a:pt x="21124" y="2677"/>
                  </a:lnTo>
                  <a:lnTo>
                    <a:pt x="21600" y="2420"/>
                  </a:lnTo>
                  <a:lnTo>
                    <a:pt x="21271" y="2530"/>
                  </a:lnTo>
                  <a:lnTo>
                    <a:pt x="20245" y="2897"/>
                  </a:lnTo>
                  <a:lnTo>
                    <a:pt x="18781" y="3374"/>
                  </a:lnTo>
                  <a:lnTo>
                    <a:pt x="17024" y="3997"/>
                  </a:lnTo>
                  <a:lnTo>
                    <a:pt x="15083" y="4621"/>
                  </a:lnTo>
                  <a:lnTo>
                    <a:pt x="13106" y="5207"/>
                  </a:lnTo>
                  <a:lnTo>
                    <a:pt x="12155" y="5464"/>
                  </a:lnTo>
                  <a:lnTo>
                    <a:pt x="11276" y="5684"/>
                  </a:lnTo>
                  <a:lnTo>
                    <a:pt x="10471" y="5868"/>
                  </a:lnTo>
                  <a:lnTo>
                    <a:pt x="9812" y="6014"/>
                  </a:lnTo>
                  <a:lnTo>
                    <a:pt x="9445" y="6051"/>
                  </a:lnTo>
                  <a:lnTo>
                    <a:pt x="9079" y="6051"/>
                  </a:lnTo>
                  <a:lnTo>
                    <a:pt x="8677" y="6014"/>
                  </a:lnTo>
                  <a:lnTo>
                    <a:pt x="8311" y="5941"/>
                  </a:lnTo>
                  <a:lnTo>
                    <a:pt x="7908" y="5831"/>
                  </a:lnTo>
                  <a:lnTo>
                    <a:pt x="7542" y="5684"/>
                  </a:lnTo>
                  <a:lnTo>
                    <a:pt x="7139" y="5538"/>
                  </a:lnTo>
                  <a:lnTo>
                    <a:pt x="6700" y="5354"/>
                  </a:lnTo>
                  <a:lnTo>
                    <a:pt x="5894" y="4914"/>
                  </a:lnTo>
                  <a:lnTo>
                    <a:pt x="5089" y="4364"/>
                  </a:lnTo>
                  <a:lnTo>
                    <a:pt x="4283" y="3851"/>
                  </a:lnTo>
                  <a:lnTo>
                    <a:pt x="3515" y="3227"/>
                  </a:lnTo>
                  <a:lnTo>
                    <a:pt x="2819" y="2640"/>
                  </a:lnTo>
                  <a:lnTo>
                    <a:pt x="2160" y="2054"/>
                  </a:lnTo>
                  <a:lnTo>
                    <a:pt x="1538" y="1504"/>
                  </a:lnTo>
                  <a:lnTo>
                    <a:pt x="1025" y="1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684885" y="106003"/>
              <a:ext cx="32928" cy="43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43" y="1338"/>
                  </a:lnTo>
                  <a:lnTo>
                    <a:pt x="2559" y="1896"/>
                  </a:lnTo>
                  <a:lnTo>
                    <a:pt x="3276" y="2491"/>
                  </a:lnTo>
                  <a:lnTo>
                    <a:pt x="4044" y="3160"/>
                  </a:lnTo>
                  <a:lnTo>
                    <a:pt x="4811" y="3904"/>
                  </a:lnTo>
                  <a:lnTo>
                    <a:pt x="5579" y="4684"/>
                  </a:lnTo>
                  <a:lnTo>
                    <a:pt x="6296" y="5502"/>
                  </a:lnTo>
                  <a:lnTo>
                    <a:pt x="6910" y="6357"/>
                  </a:lnTo>
                  <a:lnTo>
                    <a:pt x="7524" y="7250"/>
                  </a:lnTo>
                  <a:lnTo>
                    <a:pt x="7985" y="8142"/>
                  </a:lnTo>
                  <a:lnTo>
                    <a:pt x="8190" y="8625"/>
                  </a:lnTo>
                  <a:lnTo>
                    <a:pt x="8497" y="9517"/>
                  </a:lnTo>
                  <a:lnTo>
                    <a:pt x="8548" y="10001"/>
                  </a:lnTo>
                  <a:lnTo>
                    <a:pt x="8650" y="11822"/>
                  </a:lnTo>
                  <a:lnTo>
                    <a:pt x="8701" y="13756"/>
                  </a:lnTo>
                  <a:lnTo>
                    <a:pt x="8753" y="15726"/>
                  </a:lnTo>
                  <a:lnTo>
                    <a:pt x="8804" y="17548"/>
                  </a:lnTo>
                  <a:lnTo>
                    <a:pt x="8804" y="21600"/>
                  </a:lnTo>
                  <a:lnTo>
                    <a:pt x="8957" y="21117"/>
                  </a:lnTo>
                  <a:lnTo>
                    <a:pt x="9264" y="19853"/>
                  </a:lnTo>
                  <a:lnTo>
                    <a:pt x="9572" y="19035"/>
                  </a:lnTo>
                  <a:lnTo>
                    <a:pt x="9827" y="18143"/>
                  </a:lnTo>
                  <a:lnTo>
                    <a:pt x="10544" y="16209"/>
                  </a:lnTo>
                  <a:lnTo>
                    <a:pt x="11005" y="15280"/>
                  </a:lnTo>
                  <a:lnTo>
                    <a:pt x="11465" y="14462"/>
                  </a:lnTo>
                  <a:lnTo>
                    <a:pt x="11721" y="14090"/>
                  </a:lnTo>
                  <a:lnTo>
                    <a:pt x="12028" y="13681"/>
                  </a:lnTo>
                  <a:lnTo>
                    <a:pt x="12540" y="13086"/>
                  </a:lnTo>
                  <a:lnTo>
                    <a:pt x="12796" y="12863"/>
                  </a:lnTo>
                  <a:lnTo>
                    <a:pt x="13103" y="12677"/>
                  </a:lnTo>
                  <a:lnTo>
                    <a:pt x="13462" y="12529"/>
                  </a:lnTo>
                  <a:lnTo>
                    <a:pt x="13769" y="12454"/>
                  </a:lnTo>
                  <a:lnTo>
                    <a:pt x="14076" y="12417"/>
                  </a:lnTo>
                  <a:lnTo>
                    <a:pt x="14383" y="12492"/>
                  </a:lnTo>
                  <a:lnTo>
                    <a:pt x="14741" y="12640"/>
                  </a:lnTo>
                  <a:lnTo>
                    <a:pt x="15100" y="12863"/>
                  </a:lnTo>
                  <a:lnTo>
                    <a:pt x="15765" y="13347"/>
                  </a:lnTo>
                  <a:lnTo>
                    <a:pt x="16430" y="13904"/>
                  </a:lnTo>
                  <a:lnTo>
                    <a:pt x="17096" y="14536"/>
                  </a:lnTo>
                  <a:lnTo>
                    <a:pt x="18785" y="16432"/>
                  </a:lnTo>
                  <a:lnTo>
                    <a:pt x="19757" y="17696"/>
                  </a:lnTo>
                  <a:lnTo>
                    <a:pt x="20525" y="18849"/>
                  </a:lnTo>
                  <a:lnTo>
                    <a:pt x="21139" y="19741"/>
                  </a:lnTo>
                  <a:lnTo>
                    <a:pt x="21498" y="20336"/>
                  </a:lnTo>
                  <a:lnTo>
                    <a:pt x="21600" y="20559"/>
                  </a:lnTo>
                  <a:lnTo>
                    <a:pt x="21395" y="19221"/>
                  </a:lnTo>
                  <a:lnTo>
                    <a:pt x="21191" y="17771"/>
                  </a:lnTo>
                  <a:lnTo>
                    <a:pt x="20832" y="16098"/>
                  </a:lnTo>
                  <a:lnTo>
                    <a:pt x="20576" y="15206"/>
                  </a:lnTo>
                  <a:lnTo>
                    <a:pt x="20372" y="14350"/>
                  </a:lnTo>
                  <a:lnTo>
                    <a:pt x="20116" y="13458"/>
                  </a:lnTo>
                  <a:lnTo>
                    <a:pt x="19860" y="12677"/>
                  </a:lnTo>
                  <a:lnTo>
                    <a:pt x="19553" y="11934"/>
                  </a:lnTo>
                  <a:lnTo>
                    <a:pt x="19194" y="11302"/>
                  </a:lnTo>
                  <a:lnTo>
                    <a:pt x="19041" y="11004"/>
                  </a:lnTo>
                  <a:lnTo>
                    <a:pt x="18836" y="10781"/>
                  </a:lnTo>
                  <a:lnTo>
                    <a:pt x="18682" y="10558"/>
                  </a:lnTo>
                  <a:lnTo>
                    <a:pt x="18529" y="10410"/>
                  </a:lnTo>
                  <a:lnTo>
                    <a:pt x="17966" y="10038"/>
                  </a:lnTo>
                  <a:lnTo>
                    <a:pt x="17147" y="9480"/>
                  </a:lnTo>
                  <a:lnTo>
                    <a:pt x="16072" y="8848"/>
                  </a:lnTo>
                  <a:lnTo>
                    <a:pt x="14792" y="8067"/>
                  </a:lnTo>
                  <a:lnTo>
                    <a:pt x="11773" y="6394"/>
                  </a:lnTo>
                  <a:lnTo>
                    <a:pt x="8497" y="4610"/>
                  </a:lnTo>
                  <a:lnTo>
                    <a:pt x="5323" y="2863"/>
                  </a:lnTo>
                  <a:lnTo>
                    <a:pt x="2610" y="1376"/>
                  </a:lnTo>
                  <a:lnTo>
                    <a:pt x="665" y="4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651958" y="126301"/>
              <a:ext cx="30294" cy="46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81" y="177"/>
                  </a:lnTo>
                  <a:lnTo>
                    <a:pt x="20889" y="707"/>
                  </a:lnTo>
                  <a:lnTo>
                    <a:pt x="20014" y="1485"/>
                  </a:lnTo>
                  <a:lnTo>
                    <a:pt x="18921" y="2475"/>
                  </a:lnTo>
                  <a:lnTo>
                    <a:pt x="18210" y="3005"/>
                  </a:lnTo>
                  <a:lnTo>
                    <a:pt x="17444" y="3535"/>
                  </a:lnTo>
                  <a:lnTo>
                    <a:pt x="16678" y="4136"/>
                  </a:lnTo>
                  <a:lnTo>
                    <a:pt x="14929" y="5338"/>
                  </a:lnTo>
                  <a:lnTo>
                    <a:pt x="13944" y="5868"/>
                  </a:lnTo>
                  <a:lnTo>
                    <a:pt x="12905" y="6469"/>
                  </a:lnTo>
                  <a:lnTo>
                    <a:pt x="11866" y="6964"/>
                  </a:lnTo>
                  <a:lnTo>
                    <a:pt x="11319" y="7212"/>
                  </a:lnTo>
                  <a:lnTo>
                    <a:pt x="10718" y="7424"/>
                  </a:lnTo>
                  <a:lnTo>
                    <a:pt x="10171" y="7601"/>
                  </a:lnTo>
                  <a:lnTo>
                    <a:pt x="9679" y="7777"/>
                  </a:lnTo>
                  <a:lnTo>
                    <a:pt x="9077" y="7919"/>
                  </a:lnTo>
                  <a:lnTo>
                    <a:pt x="8531" y="8025"/>
                  </a:lnTo>
                  <a:lnTo>
                    <a:pt x="7929" y="8131"/>
                  </a:lnTo>
                  <a:lnTo>
                    <a:pt x="7382" y="8202"/>
                  </a:lnTo>
                  <a:lnTo>
                    <a:pt x="6234" y="8308"/>
                  </a:lnTo>
                  <a:lnTo>
                    <a:pt x="5195" y="8378"/>
                  </a:lnTo>
                  <a:lnTo>
                    <a:pt x="3226" y="8378"/>
                  </a:lnTo>
                  <a:lnTo>
                    <a:pt x="1586" y="8272"/>
                  </a:lnTo>
                  <a:lnTo>
                    <a:pt x="547" y="8166"/>
                  </a:lnTo>
                  <a:lnTo>
                    <a:pt x="164" y="8131"/>
                  </a:lnTo>
                  <a:lnTo>
                    <a:pt x="0" y="8166"/>
                  </a:lnTo>
                  <a:lnTo>
                    <a:pt x="55" y="8202"/>
                  </a:lnTo>
                  <a:lnTo>
                    <a:pt x="1148" y="8732"/>
                  </a:lnTo>
                  <a:lnTo>
                    <a:pt x="2297" y="9333"/>
                  </a:lnTo>
                  <a:lnTo>
                    <a:pt x="3718" y="10005"/>
                  </a:lnTo>
                  <a:lnTo>
                    <a:pt x="5250" y="10747"/>
                  </a:lnTo>
                  <a:lnTo>
                    <a:pt x="6890" y="11489"/>
                  </a:lnTo>
                  <a:lnTo>
                    <a:pt x="8640" y="12302"/>
                  </a:lnTo>
                  <a:lnTo>
                    <a:pt x="10281" y="13080"/>
                  </a:lnTo>
                  <a:lnTo>
                    <a:pt x="11866" y="13752"/>
                  </a:lnTo>
                  <a:lnTo>
                    <a:pt x="12523" y="14742"/>
                  </a:lnTo>
                  <a:lnTo>
                    <a:pt x="13179" y="15838"/>
                  </a:lnTo>
                  <a:lnTo>
                    <a:pt x="13944" y="16969"/>
                  </a:lnTo>
                  <a:lnTo>
                    <a:pt x="14655" y="18029"/>
                  </a:lnTo>
                  <a:lnTo>
                    <a:pt x="15421" y="19090"/>
                  </a:lnTo>
                  <a:lnTo>
                    <a:pt x="16022" y="20080"/>
                  </a:lnTo>
                  <a:lnTo>
                    <a:pt x="16624" y="20893"/>
                  </a:lnTo>
                  <a:lnTo>
                    <a:pt x="17007" y="21494"/>
                  </a:lnTo>
                  <a:lnTo>
                    <a:pt x="17061" y="21565"/>
                  </a:lnTo>
                  <a:lnTo>
                    <a:pt x="17116" y="21600"/>
                  </a:lnTo>
                  <a:lnTo>
                    <a:pt x="17116" y="21565"/>
                  </a:lnTo>
                  <a:lnTo>
                    <a:pt x="17171" y="21459"/>
                  </a:lnTo>
                  <a:lnTo>
                    <a:pt x="17116" y="21140"/>
                  </a:lnTo>
                  <a:lnTo>
                    <a:pt x="17116" y="20575"/>
                  </a:lnTo>
                  <a:lnTo>
                    <a:pt x="17007" y="19125"/>
                  </a:lnTo>
                  <a:lnTo>
                    <a:pt x="16843" y="17216"/>
                  </a:lnTo>
                  <a:lnTo>
                    <a:pt x="16733" y="15060"/>
                  </a:lnTo>
                  <a:lnTo>
                    <a:pt x="16733" y="12939"/>
                  </a:lnTo>
                  <a:lnTo>
                    <a:pt x="16788" y="11878"/>
                  </a:lnTo>
                  <a:lnTo>
                    <a:pt x="16897" y="10924"/>
                  </a:lnTo>
                  <a:lnTo>
                    <a:pt x="17061" y="10040"/>
                  </a:lnTo>
                  <a:lnTo>
                    <a:pt x="17335" y="9298"/>
                  </a:lnTo>
                  <a:lnTo>
                    <a:pt x="17882" y="7848"/>
                  </a:lnTo>
                  <a:lnTo>
                    <a:pt x="18483" y="6257"/>
                  </a:lnTo>
                  <a:lnTo>
                    <a:pt x="19249" y="4702"/>
                  </a:lnTo>
                  <a:lnTo>
                    <a:pt x="19905" y="3252"/>
                  </a:lnTo>
                  <a:lnTo>
                    <a:pt x="20561" y="1944"/>
                  </a:lnTo>
                  <a:lnTo>
                    <a:pt x="21108" y="919"/>
                  </a:lnTo>
                  <a:lnTo>
                    <a:pt x="21436" y="24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82976" y="-1"/>
              <a:ext cx="193613" cy="155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065" y="1166"/>
                  </a:moveTo>
                  <a:lnTo>
                    <a:pt x="13824" y="958"/>
                  </a:lnTo>
                  <a:lnTo>
                    <a:pt x="13549" y="771"/>
                  </a:lnTo>
                  <a:lnTo>
                    <a:pt x="13266" y="573"/>
                  </a:lnTo>
                  <a:lnTo>
                    <a:pt x="12965" y="396"/>
                  </a:lnTo>
                  <a:lnTo>
                    <a:pt x="12656" y="250"/>
                  </a:lnTo>
                  <a:lnTo>
                    <a:pt x="12510" y="177"/>
                  </a:lnTo>
                  <a:lnTo>
                    <a:pt x="12372" y="125"/>
                  </a:lnTo>
                  <a:lnTo>
                    <a:pt x="12226" y="83"/>
                  </a:lnTo>
                  <a:lnTo>
                    <a:pt x="12097" y="52"/>
                  </a:lnTo>
                  <a:lnTo>
                    <a:pt x="11977" y="31"/>
                  </a:lnTo>
                  <a:lnTo>
                    <a:pt x="11857" y="21"/>
                  </a:lnTo>
                  <a:lnTo>
                    <a:pt x="11685" y="10"/>
                  </a:lnTo>
                  <a:lnTo>
                    <a:pt x="11505" y="0"/>
                  </a:lnTo>
                  <a:lnTo>
                    <a:pt x="11350" y="0"/>
                  </a:lnTo>
                  <a:lnTo>
                    <a:pt x="11023" y="21"/>
                  </a:lnTo>
                  <a:lnTo>
                    <a:pt x="10869" y="42"/>
                  </a:lnTo>
                  <a:lnTo>
                    <a:pt x="10731" y="62"/>
                  </a:lnTo>
                  <a:lnTo>
                    <a:pt x="10585" y="83"/>
                  </a:lnTo>
                  <a:lnTo>
                    <a:pt x="10439" y="115"/>
                  </a:lnTo>
                  <a:lnTo>
                    <a:pt x="10181" y="198"/>
                  </a:lnTo>
                  <a:lnTo>
                    <a:pt x="10053" y="250"/>
                  </a:lnTo>
                  <a:lnTo>
                    <a:pt x="9812" y="354"/>
                  </a:lnTo>
                  <a:lnTo>
                    <a:pt x="9589" y="469"/>
                  </a:lnTo>
                  <a:lnTo>
                    <a:pt x="9382" y="604"/>
                  </a:lnTo>
                  <a:lnTo>
                    <a:pt x="9185" y="750"/>
                  </a:lnTo>
                  <a:lnTo>
                    <a:pt x="9013" y="896"/>
                  </a:lnTo>
                  <a:lnTo>
                    <a:pt x="8850" y="1062"/>
                  </a:lnTo>
                  <a:lnTo>
                    <a:pt x="8704" y="1219"/>
                  </a:lnTo>
                  <a:lnTo>
                    <a:pt x="8558" y="1396"/>
                  </a:lnTo>
                  <a:lnTo>
                    <a:pt x="8437" y="1562"/>
                  </a:lnTo>
                  <a:lnTo>
                    <a:pt x="8326" y="1729"/>
                  </a:lnTo>
                  <a:lnTo>
                    <a:pt x="8119" y="2093"/>
                  </a:lnTo>
                  <a:lnTo>
                    <a:pt x="7836" y="2624"/>
                  </a:lnTo>
                  <a:lnTo>
                    <a:pt x="7630" y="2958"/>
                  </a:lnTo>
                  <a:lnTo>
                    <a:pt x="7518" y="3104"/>
                  </a:lnTo>
                  <a:lnTo>
                    <a:pt x="7398" y="3249"/>
                  </a:lnTo>
                  <a:lnTo>
                    <a:pt x="7252" y="3385"/>
                  </a:lnTo>
                  <a:lnTo>
                    <a:pt x="7097" y="3510"/>
                  </a:lnTo>
                  <a:lnTo>
                    <a:pt x="6925" y="3624"/>
                  </a:lnTo>
                  <a:lnTo>
                    <a:pt x="6839" y="3687"/>
                  </a:lnTo>
                  <a:lnTo>
                    <a:pt x="6736" y="3739"/>
                  </a:lnTo>
                  <a:lnTo>
                    <a:pt x="6642" y="3781"/>
                  </a:lnTo>
                  <a:lnTo>
                    <a:pt x="6521" y="3822"/>
                  </a:lnTo>
                  <a:lnTo>
                    <a:pt x="6418" y="3864"/>
                  </a:lnTo>
                  <a:lnTo>
                    <a:pt x="6289" y="3895"/>
                  </a:lnTo>
                  <a:lnTo>
                    <a:pt x="6169" y="3926"/>
                  </a:lnTo>
                  <a:lnTo>
                    <a:pt x="6032" y="3958"/>
                  </a:lnTo>
                  <a:lnTo>
                    <a:pt x="5877" y="3989"/>
                  </a:lnTo>
                  <a:lnTo>
                    <a:pt x="5739" y="4030"/>
                  </a:lnTo>
                  <a:lnTo>
                    <a:pt x="5602" y="4093"/>
                  </a:lnTo>
                  <a:lnTo>
                    <a:pt x="5473" y="4145"/>
                  </a:lnTo>
                  <a:lnTo>
                    <a:pt x="5353" y="4208"/>
                  </a:lnTo>
                  <a:lnTo>
                    <a:pt x="5232" y="4280"/>
                  </a:lnTo>
                  <a:lnTo>
                    <a:pt x="5129" y="4364"/>
                  </a:lnTo>
                  <a:lnTo>
                    <a:pt x="5018" y="4457"/>
                  </a:lnTo>
                  <a:lnTo>
                    <a:pt x="4915" y="4541"/>
                  </a:lnTo>
                  <a:lnTo>
                    <a:pt x="4811" y="4635"/>
                  </a:lnTo>
                  <a:lnTo>
                    <a:pt x="4726" y="4739"/>
                  </a:lnTo>
                  <a:lnTo>
                    <a:pt x="4622" y="4843"/>
                  </a:lnTo>
                  <a:lnTo>
                    <a:pt x="4451" y="5051"/>
                  </a:lnTo>
                  <a:lnTo>
                    <a:pt x="4287" y="5280"/>
                  </a:lnTo>
                  <a:lnTo>
                    <a:pt x="4124" y="5489"/>
                  </a:lnTo>
                  <a:lnTo>
                    <a:pt x="3952" y="5707"/>
                  </a:lnTo>
                  <a:lnTo>
                    <a:pt x="3789" y="5905"/>
                  </a:lnTo>
                  <a:lnTo>
                    <a:pt x="3617" y="6103"/>
                  </a:lnTo>
                  <a:lnTo>
                    <a:pt x="3531" y="6186"/>
                  </a:lnTo>
                  <a:lnTo>
                    <a:pt x="3437" y="6259"/>
                  </a:lnTo>
                  <a:lnTo>
                    <a:pt x="3351" y="6332"/>
                  </a:lnTo>
                  <a:lnTo>
                    <a:pt x="3256" y="6405"/>
                  </a:lnTo>
                  <a:lnTo>
                    <a:pt x="3153" y="6468"/>
                  </a:lnTo>
                  <a:lnTo>
                    <a:pt x="3050" y="6520"/>
                  </a:lnTo>
                  <a:lnTo>
                    <a:pt x="2938" y="6551"/>
                  </a:lnTo>
                  <a:lnTo>
                    <a:pt x="2818" y="6582"/>
                  </a:lnTo>
                  <a:lnTo>
                    <a:pt x="2586" y="6655"/>
                  </a:lnTo>
                  <a:lnTo>
                    <a:pt x="2354" y="6738"/>
                  </a:lnTo>
                  <a:lnTo>
                    <a:pt x="2139" y="6832"/>
                  </a:lnTo>
                  <a:lnTo>
                    <a:pt x="1933" y="6936"/>
                  </a:lnTo>
                  <a:lnTo>
                    <a:pt x="1744" y="7061"/>
                  </a:lnTo>
                  <a:lnTo>
                    <a:pt x="1564" y="7197"/>
                  </a:lnTo>
                  <a:lnTo>
                    <a:pt x="1400" y="7342"/>
                  </a:lnTo>
                  <a:lnTo>
                    <a:pt x="1246" y="7499"/>
                  </a:lnTo>
                  <a:lnTo>
                    <a:pt x="1091" y="7665"/>
                  </a:lnTo>
                  <a:lnTo>
                    <a:pt x="954" y="7842"/>
                  </a:lnTo>
                  <a:lnTo>
                    <a:pt x="713" y="8217"/>
                  </a:lnTo>
                  <a:lnTo>
                    <a:pt x="619" y="8425"/>
                  </a:lnTo>
                  <a:lnTo>
                    <a:pt x="516" y="8634"/>
                  </a:lnTo>
                  <a:lnTo>
                    <a:pt x="430" y="8852"/>
                  </a:lnTo>
                  <a:lnTo>
                    <a:pt x="344" y="9082"/>
                  </a:lnTo>
                  <a:lnTo>
                    <a:pt x="284" y="9300"/>
                  </a:lnTo>
                  <a:lnTo>
                    <a:pt x="223" y="9540"/>
                  </a:lnTo>
                  <a:lnTo>
                    <a:pt x="172" y="9769"/>
                  </a:lnTo>
                  <a:lnTo>
                    <a:pt x="120" y="10019"/>
                  </a:lnTo>
                  <a:lnTo>
                    <a:pt x="86" y="10269"/>
                  </a:lnTo>
                  <a:lnTo>
                    <a:pt x="52" y="10508"/>
                  </a:lnTo>
                  <a:lnTo>
                    <a:pt x="34" y="10758"/>
                  </a:lnTo>
                  <a:lnTo>
                    <a:pt x="17" y="11019"/>
                  </a:lnTo>
                  <a:lnTo>
                    <a:pt x="9" y="11258"/>
                  </a:lnTo>
                  <a:lnTo>
                    <a:pt x="0" y="11508"/>
                  </a:lnTo>
                  <a:lnTo>
                    <a:pt x="9" y="11769"/>
                  </a:lnTo>
                  <a:lnTo>
                    <a:pt x="17" y="12008"/>
                  </a:lnTo>
                  <a:lnTo>
                    <a:pt x="26" y="12258"/>
                  </a:lnTo>
                  <a:lnTo>
                    <a:pt x="43" y="12508"/>
                  </a:lnTo>
                  <a:lnTo>
                    <a:pt x="69" y="12737"/>
                  </a:lnTo>
                  <a:lnTo>
                    <a:pt x="95" y="12987"/>
                  </a:lnTo>
                  <a:lnTo>
                    <a:pt x="404" y="12591"/>
                  </a:lnTo>
                  <a:lnTo>
                    <a:pt x="705" y="12237"/>
                  </a:lnTo>
                  <a:lnTo>
                    <a:pt x="997" y="11914"/>
                  </a:lnTo>
                  <a:lnTo>
                    <a:pt x="1280" y="11633"/>
                  </a:lnTo>
                  <a:lnTo>
                    <a:pt x="1564" y="11394"/>
                  </a:lnTo>
                  <a:lnTo>
                    <a:pt x="1839" y="11175"/>
                  </a:lnTo>
                  <a:lnTo>
                    <a:pt x="2105" y="10987"/>
                  </a:lnTo>
                  <a:lnTo>
                    <a:pt x="2371" y="10831"/>
                  </a:lnTo>
                  <a:lnTo>
                    <a:pt x="2621" y="10706"/>
                  </a:lnTo>
                  <a:lnTo>
                    <a:pt x="2878" y="10602"/>
                  </a:lnTo>
                  <a:lnTo>
                    <a:pt x="3127" y="10519"/>
                  </a:lnTo>
                  <a:lnTo>
                    <a:pt x="3368" y="10456"/>
                  </a:lnTo>
                  <a:lnTo>
                    <a:pt x="3600" y="10425"/>
                  </a:lnTo>
                  <a:lnTo>
                    <a:pt x="3832" y="10404"/>
                  </a:lnTo>
                  <a:lnTo>
                    <a:pt x="4055" y="10404"/>
                  </a:lnTo>
                  <a:lnTo>
                    <a:pt x="4287" y="10425"/>
                  </a:lnTo>
                  <a:lnTo>
                    <a:pt x="4502" y="10456"/>
                  </a:lnTo>
                  <a:lnTo>
                    <a:pt x="4717" y="10498"/>
                  </a:lnTo>
                  <a:lnTo>
                    <a:pt x="4923" y="10550"/>
                  </a:lnTo>
                  <a:lnTo>
                    <a:pt x="5336" y="10696"/>
                  </a:lnTo>
                  <a:lnTo>
                    <a:pt x="5533" y="10769"/>
                  </a:lnTo>
                  <a:lnTo>
                    <a:pt x="5714" y="10852"/>
                  </a:lnTo>
                  <a:lnTo>
                    <a:pt x="5903" y="10946"/>
                  </a:lnTo>
                  <a:lnTo>
                    <a:pt x="6281" y="11123"/>
                  </a:lnTo>
                  <a:lnTo>
                    <a:pt x="6633" y="11279"/>
                  </a:lnTo>
                  <a:lnTo>
                    <a:pt x="6813" y="11373"/>
                  </a:lnTo>
                  <a:lnTo>
                    <a:pt x="6985" y="11435"/>
                  </a:lnTo>
                  <a:lnTo>
                    <a:pt x="7148" y="11498"/>
                  </a:lnTo>
                  <a:lnTo>
                    <a:pt x="7320" y="11550"/>
                  </a:lnTo>
                  <a:lnTo>
                    <a:pt x="7441" y="11602"/>
                  </a:lnTo>
                  <a:lnTo>
                    <a:pt x="7561" y="11664"/>
                  </a:lnTo>
                  <a:lnTo>
                    <a:pt x="7681" y="11769"/>
                  </a:lnTo>
                  <a:lnTo>
                    <a:pt x="7810" y="11873"/>
                  </a:lnTo>
                  <a:lnTo>
                    <a:pt x="7922" y="11987"/>
                  </a:lnTo>
                  <a:lnTo>
                    <a:pt x="8051" y="12133"/>
                  </a:lnTo>
                  <a:lnTo>
                    <a:pt x="8162" y="12279"/>
                  </a:lnTo>
                  <a:lnTo>
                    <a:pt x="8291" y="12446"/>
                  </a:lnTo>
                  <a:lnTo>
                    <a:pt x="8540" y="12810"/>
                  </a:lnTo>
                  <a:lnTo>
                    <a:pt x="8789" y="13206"/>
                  </a:lnTo>
                  <a:lnTo>
                    <a:pt x="9056" y="13643"/>
                  </a:lnTo>
                  <a:lnTo>
                    <a:pt x="9314" y="14081"/>
                  </a:lnTo>
                  <a:lnTo>
                    <a:pt x="9589" y="14518"/>
                  </a:lnTo>
                  <a:lnTo>
                    <a:pt x="9872" y="14945"/>
                  </a:lnTo>
                  <a:lnTo>
                    <a:pt x="10010" y="15164"/>
                  </a:lnTo>
                  <a:lnTo>
                    <a:pt x="10164" y="15362"/>
                  </a:lnTo>
                  <a:lnTo>
                    <a:pt x="10319" y="15570"/>
                  </a:lnTo>
                  <a:lnTo>
                    <a:pt x="10465" y="15757"/>
                  </a:lnTo>
                  <a:lnTo>
                    <a:pt x="10620" y="15934"/>
                  </a:lnTo>
                  <a:lnTo>
                    <a:pt x="10783" y="16101"/>
                  </a:lnTo>
                  <a:lnTo>
                    <a:pt x="10946" y="16257"/>
                  </a:lnTo>
                  <a:lnTo>
                    <a:pt x="11118" y="16403"/>
                  </a:lnTo>
                  <a:lnTo>
                    <a:pt x="11273" y="16528"/>
                  </a:lnTo>
                  <a:lnTo>
                    <a:pt x="11633" y="16736"/>
                  </a:lnTo>
                  <a:lnTo>
                    <a:pt x="11814" y="16809"/>
                  </a:lnTo>
                  <a:lnTo>
                    <a:pt x="11934" y="16997"/>
                  </a:lnTo>
                  <a:lnTo>
                    <a:pt x="12037" y="17205"/>
                  </a:lnTo>
                  <a:lnTo>
                    <a:pt x="12123" y="17392"/>
                  </a:lnTo>
                  <a:lnTo>
                    <a:pt x="12218" y="17590"/>
                  </a:lnTo>
                  <a:lnTo>
                    <a:pt x="12381" y="17976"/>
                  </a:lnTo>
                  <a:lnTo>
                    <a:pt x="12510" y="18351"/>
                  </a:lnTo>
                  <a:lnTo>
                    <a:pt x="12630" y="18715"/>
                  </a:lnTo>
                  <a:lnTo>
                    <a:pt x="12742" y="19069"/>
                  </a:lnTo>
                  <a:lnTo>
                    <a:pt x="12862" y="19413"/>
                  </a:lnTo>
                  <a:lnTo>
                    <a:pt x="13060" y="19892"/>
                  </a:lnTo>
                  <a:lnTo>
                    <a:pt x="13128" y="20038"/>
                  </a:lnTo>
                  <a:lnTo>
                    <a:pt x="13214" y="20194"/>
                  </a:lnTo>
                  <a:lnTo>
                    <a:pt x="13300" y="20329"/>
                  </a:lnTo>
                  <a:lnTo>
                    <a:pt x="13489" y="20600"/>
                  </a:lnTo>
                  <a:lnTo>
                    <a:pt x="13610" y="20715"/>
                  </a:lnTo>
                  <a:lnTo>
                    <a:pt x="13730" y="20840"/>
                  </a:lnTo>
                  <a:lnTo>
                    <a:pt x="13867" y="20954"/>
                  </a:lnTo>
                  <a:lnTo>
                    <a:pt x="14013" y="21058"/>
                  </a:lnTo>
                  <a:lnTo>
                    <a:pt x="14168" y="21152"/>
                  </a:lnTo>
                  <a:lnTo>
                    <a:pt x="14348" y="21246"/>
                  </a:lnTo>
                  <a:lnTo>
                    <a:pt x="14537" y="21340"/>
                  </a:lnTo>
                  <a:lnTo>
                    <a:pt x="14744" y="21413"/>
                  </a:lnTo>
                  <a:lnTo>
                    <a:pt x="14967" y="21485"/>
                  </a:lnTo>
                  <a:lnTo>
                    <a:pt x="15208" y="21548"/>
                  </a:lnTo>
                  <a:lnTo>
                    <a:pt x="15379" y="21569"/>
                  </a:lnTo>
                  <a:lnTo>
                    <a:pt x="15560" y="21590"/>
                  </a:lnTo>
                  <a:lnTo>
                    <a:pt x="15749" y="21600"/>
                  </a:lnTo>
                  <a:lnTo>
                    <a:pt x="15938" y="21600"/>
                  </a:lnTo>
                  <a:lnTo>
                    <a:pt x="16144" y="21590"/>
                  </a:lnTo>
                  <a:lnTo>
                    <a:pt x="16350" y="21569"/>
                  </a:lnTo>
                  <a:lnTo>
                    <a:pt x="16565" y="21538"/>
                  </a:lnTo>
                  <a:lnTo>
                    <a:pt x="16780" y="21496"/>
                  </a:lnTo>
                  <a:lnTo>
                    <a:pt x="17003" y="21454"/>
                  </a:lnTo>
                  <a:lnTo>
                    <a:pt x="17227" y="21392"/>
                  </a:lnTo>
                  <a:lnTo>
                    <a:pt x="17459" y="21329"/>
                  </a:lnTo>
                  <a:lnTo>
                    <a:pt x="17682" y="21246"/>
                  </a:lnTo>
                  <a:lnTo>
                    <a:pt x="18146" y="21058"/>
                  </a:lnTo>
                  <a:lnTo>
                    <a:pt x="18378" y="20954"/>
                  </a:lnTo>
                  <a:lnTo>
                    <a:pt x="18825" y="20704"/>
                  </a:lnTo>
                  <a:lnTo>
                    <a:pt x="19048" y="20569"/>
                  </a:lnTo>
                  <a:lnTo>
                    <a:pt x="19272" y="20413"/>
                  </a:lnTo>
                  <a:lnTo>
                    <a:pt x="19478" y="20257"/>
                  </a:lnTo>
                  <a:lnTo>
                    <a:pt x="19693" y="20090"/>
                  </a:lnTo>
                  <a:lnTo>
                    <a:pt x="19890" y="19913"/>
                  </a:lnTo>
                  <a:lnTo>
                    <a:pt x="20088" y="19715"/>
                  </a:lnTo>
                  <a:lnTo>
                    <a:pt x="20277" y="19527"/>
                  </a:lnTo>
                  <a:lnTo>
                    <a:pt x="20629" y="19100"/>
                  </a:lnTo>
                  <a:lnTo>
                    <a:pt x="20938" y="18621"/>
                  </a:lnTo>
                  <a:lnTo>
                    <a:pt x="21084" y="18371"/>
                  </a:lnTo>
                  <a:lnTo>
                    <a:pt x="21205" y="18101"/>
                  </a:lnTo>
                  <a:lnTo>
                    <a:pt x="21325" y="17840"/>
                  </a:lnTo>
                  <a:lnTo>
                    <a:pt x="21420" y="17549"/>
                  </a:lnTo>
                  <a:lnTo>
                    <a:pt x="21514" y="17236"/>
                  </a:lnTo>
                  <a:lnTo>
                    <a:pt x="21566" y="16903"/>
                  </a:lnTo>
                  <a:lnTo>
                    <a:pt x="21591" y="16538"/>
                  </a:lnTo>
                  <a:lnTo>
                    <a:pt x="21600" y="16164"/>
                  </a:lnTo>
                  <a:lnTo>
                    <a:pt x="21574" y="15768"/>
                  </a:lnTo>
                  <a:lnTo>
                    <a:pt x="21531" y="15351"/>
                  </a:lnTo>
                  <a:lnTo>
                    <a:pt x="21463" y="14924"/>
                  </a:lnTo>
                  <a:lnTo>
                    <a:pt x="21368" y="14487"/>
                  </a:lnTo>
                  <a:lnTo>
                    <a:pt x="21265" y="14039"/>
                  </a:lnTo>
                  <a:lnTo>
                    <a:pt x="21136" y="13570"/>
                  </a:lnTo>
                  <a:lnTo>
                    <a:pt x="20844" y="12633"/>
                  </a:lnTo>
                  <a:lnTo>
                    <a:pt x="20672" y="12164"/>
                  </a:lnTo>
                  <a:lnTo>
                    <a:pt x="20492" y="11675"/>
                  </a:lnTo>
                  <a:lnTo>
                    <a:pt x="20096" y="10738"/>
                  </a:lnTo>
                  <a:lnTo>
                    <a:pt x="19890" y="10269"/>
                  </a:lnTo>
                  <a:lnTo>
                    <a:pt x="19461" y="9352"/>
                  </a:lnTo>
                  <a:lnTo>
                    <a:pt x="19246" y="8915"/>
                  </a:lnTo>
                  <a:lnTo>
                    <a:pt x="19022" y="8488"/>
                  </a:lnTo>
                  <a:lnTo>
                    <a:pt x="18808" y="8071"/>
                  </a:lnTo>
                  <a:lnTo>
                    <a:pt x="18584" y="7676"/>
                  </a:lnTo>
                  <a:lnTo>
                    <a:pt x="18369" y="7301"/>
                  </a:lnTo>
                  <a:lnTo>
                    <a:pt x="18163" y="6936"/>
                  </a:lnTo>
                  <a:lnTo>
                    <a:pt x="17966" y="6603"/>
                  </a:lnTo>
                  <a:lnTo>
                    <a:pt x="17768" y="6290"/>
                  </a:lnTo>
                  <a:lnTo>
                    <a:pt x="17588" y="6009"/>
                  </a:lnTo>
                  <a:lnTo>
                    <a:pt x="17407" y="5749"/>
                  </a:lnTo>
                  <a:lnTo>
                    <a:pt x="17253" y="5509"/>
                  </a:lnTo>
                  <a:lnTo>
                    <a:pt x="17106" y="5322"/>
                  </a:lnTo>
                  <a:lnTo>
                    <a:pt x="16978" y="5155"/>
                  </a:lnTo>
                  <a:lnTo>
                    <a:pt x="16703" y="4843"/>
                  </a:lnTo>
                  <a:lnTo>
                    <a:pt x="16453" y="4541"/>
                  </a:lnTo>
                  <a:lnTo>
                    <a:pt x="16247" y="4260"/>
                  </a:lnTo>
                  <a:lnTo>
                    <a:pt x="16067" y="3989"/>
                  </a:lnTo>
                  <a:lnTo>
                    <a:pt x="15904" y="3739"/>
                  </a:lnTo>
                  <a:lnTo>
                    <a:pt x="15749" y="3489"/>
                  </a:lnTo>
                  <a:lnTo>
                    <a:pt x="15611" y="3260"/>
                  </a:lnTo>
                  <a:lnTo>
                    <a:pt x="15483" y="3031"/>
                  </a:lnTo>
                  <a:lnTo>
                    <a:pt x="15354" y="2812"/>
                  </a:lnTo>
                  <a:lnTo>
                    <a:pt x="15216" y="2593"/>
                  </a:lnTo>
                  <a:lnTo>
                    <a:pt x="15079" y="2364"/>
                  </a:lnTo>
                  <a:lnTo>
                    <a:pt x="14916" y="2145"/>
                  </a:lnTo>
                  <a:lnTo>
                    <a:pt x="14744" y="1916"/>
                  </a:lnTo>
                  <a:lnTo>
                    <a:pt x="14546" y="1666"/>
                  </a:lnTo>
                  <a:lnTo>
                    <a:pt x="14323" y="1427"/>
                  </a:lnTo>
                  <a:lnTo>
                    <a:pt x="14065" y="116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92196" y="3383"/>
              <a:ext cx="181759" cy="144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3" y="1147"/>
                  </a:moveTo>
                  <a:lnTo>
                    <a:pt x="13591" y="967"/>
                  </a:lnTo>
                  <a:lnTo>
                    <a:pt x="13333" y="787"/>
                  </a:lnTo>
                  <a:lnTo>
                    <a:pt x="12742" y="427"/>
                  </a:lnTo>
                  <a:lnTo>
                    <a:pt x="12447" y="270"/>
                  </a:lnTo>
                  <a:lnTo>
                    <a:pt x="12152" y="135"/>
                  </a:lnTo>
                  <a:lnTo>
                    <a:pt x="12013" y="90"/>
                  </a:lnTo>
                  <a:lnTo>
                    <a:pt x="11884" y="56"/>
                  </a:lnTo>
                  <a:lnTo>
                    <a:pt x="11764" y="34"/>
                  </a:lnTo>
                  <a:lnTo>
                    <a:pt x="11644" y="34"/>
                  </a:lnTo>
                  <a:lnTo>
                    <a:pt x="11331" y="0"/>
                  </a:lnTo>
                  <a:lnTo>
                    <a:pt x="10749" y="0"/>
                  </a:lnTo>
                  <a:lnTo>
                    <a:pt x="10491" y="34"/>
                  </a:lnTo>
                  <a:lnTo>
                    <a:pt x="10251" y="67"/>
                  </a:lnTo>
                  <a:lnTo>
                    <a:pt x="10039" y="124"/>
                  </a:lnTo>
                  <a:lnTo>
                    <a:pt x="9836" y="214"/>
                  </a:lnTo>
                  <a:lnTo>
                    <a:pt x="9660" y="292"/>
                  </a:lnTo>
                  <a:lnTo>
                    <a:pt x="9485" y="405"/>
                  </a:lnTo>
                  <a:lnTo>
                    <a:pt x="9347" y="517"/>
                  </a:lnTo>
                  <a:lnTo>
                    <a:pt x="9199" y="663"/>
                  </a:lnTo>
                  <a:lnTo>
                    <a:pt x="9079" y="810"/>
                  </a:lnTo>
                  <a:lnTo>
                    <a:pt x="8959" y="978"/>
                  </a:lnTo>
                  <a:lnTo>
                    <a:pt x="8756" y="1361"/>
                  </a:lnTo>
                  <a:lnTo>
                    <a:pt x="8673" y="1574"/>
                  </a:lnTo>
                  <a:lnTo>
                    <a:pt x="8516" y="2024"/>
                  </a:lnTo>
                  <a:lnTo>
                    <a:pt x="8369" y="2462"/>
                  </a:lnTo>
                  <a:lnTo>
                    <a:pt x="8304" y="2676"/>
                  </a:lnTo>
                  <a:lnTo>
                    <a:pt x="8230" y="2867"/>
                  </a:lnTo>
                  <a:lnTo>
                    <a:pt x="8064" y="3227"/>
                  </a:lnTo>
                  <a:lnTo>
                    <a:pt x="7972" y="3396"/>
                  </a:lnTo>
                  <a:lnTo>
                    <a:pt x="7861" y="3553"/>
                  </a:lnTo>
                  <a:lnTo>
                    <a:pt x="7797" y="3621"/>
                  </a:lnTo>
                  <a:lnTo>
                    <a:pt x="7741" y="3677"/>
                  </a:lnTo>
                  <a:lnTo>
                    <a:pt x="7658" y="3744"/>
                  </a:lnTo>
                  <a:lnTo>
                    <a:pt x="7584" y="3801"/>
                  </a:lnTo>
                  <a:lnTo>
                    <a:pt x="7511" y="3845"/>
                  </a:lnTo>
                  <a:lnTo>
                    <a:pt x="7418" y="3913"/>
                  </a:lnTo>
                  <a:lnTo>
                    <a:pt x="7335" y="3958"/>
                  </a:lnTo>
                  <a:lnTo>
                    <a:pt x="7225" y="3992"/>
                  </a:lnTo>
                  <a:lnTo>
                    <a:pt x="7132" y="4025"/>
                  </a:lnTo>
                  <a:lnTo>
                    <a:pt x="7012" y="4059"/>
                  </a:lnTo>
                  <a:lnTo>
                    <a:pt x="6902" y="4082"/>
                  </a:lnTo>
                  <a:lnTo>
                    <a:pt x="6772" y="4104"/>
                  </a:lnTo>
                  <a:lnTo>
                    <a:pt x="6560" y="4127"/>
                  </a:lnTo>
                  <a:lnTo>
                    <a:pt x="6367" y="4149"/>
                  </a:lnTo>
                  <a:lnTo>
                    <a:pt x="6200" y="4183"/>
                  </a:lnTo>
                  <a:lnTo>
                    <a:pt x="6044" y="4217"/>
                  </a:lnTo>
                  <a:lnTo>
                    <a:pt x="5905" y="4250"/>
                  </a:lnTo>
                  <a:lnTo>
                    <a:pt x="5794" y="4284"/>
                  </a:lnTo>
                  <a:lnTo>
                    <a:pt x="5684" y="4340"/>
                  </a:lnTo>
                  <a:lnTo>
                    <a:pt x="5601" y="4385"/>
                  </a:lnTo>
                  <a:lnTo>
                    <a:pt x="5527" y="4430"/>
                  </a:lnTo>
                  <a:lnTo>
                    <a:pt x="5462" y="4475"/>
                  </a:lnTo>
                  <a:lnTo>
                    <a:pt x="5407" y="4520"/>
                  </a:lnTo>
                  <a:lnTo>
                    <a:pt x="5333" y="4633"/>
                  </a:lnTo>
                  <a:lnTo>
                    <a:pt x="5305" y="4689"/>
                  </a:lnTo>
                  <a:lnTo>
                    <a:pt x="5287" y="4768"/>
                  </a:lnTo>
                  <a:lnTo>
                    <a:pt x="5269" y="4824"/>
                  </a:lnTo>
                  <a:lnTo>
                    <a:pt x="5241" y="5105"/>
                  </a:lnTo>
                  <a:lnTo>
                    <a:pt x="5222" y="5431"/>
                  </a:lnTo>
                  <a:lnTo>
                    <a:pt x="5213" y="5521"/>
                  </a:lnTo>
                  <a:lnTo>
                    <a:pt x="5176" y="5701"/>
                  </a:lnTo>
                  <a:lnTo>
                    <a:pt x="5139" y="5802"/>
                  </a:lnTo>
                  <a:lnTo>
                    <a:pt x="5102" y="5892"/>
                  </a:lnTo>
                  <a:lnTo>
                    <a:pt x="4992" y="6094"/>
                  </a:lnTo>
                  <a:lnTo>
                    <a:pt x="4927" y="6196"/>
                  </a:lnTo>
                  <a:lnTo>
                    <a:pt x="4872" y="6252"/>
                  </a:lnTo>
                  <a:lnTo>
                    <a:pt x="4798" y="6308"/>
                  </a:lnTo>
                  <a:lnTo>
                    <a:pt x="4715" y="6375"/>
                  </a:lnTo>
                  <a:lnTo>
                    <a:pt x="4623" y="6420"/>
                  </a:lnTo>
                  <a:lnTo>
                    <a:pt x="4374" y="6510"/>
                  </a:lnTo>
                  <a:lnTo>
                    <a:pt x="4087" y="6600"/>
                  </a:lnTo>
                  <a:lnTo>
                    <a:pt x="3405" y="6791"/>
                  </a:lnTo>
                  <a:lnTo>
                    <a:pt x="2639" y="7016"/>
                  </a:lnTo>
                  <a:lnTo>
                    <a:pt x="2233" y="7151"/>
                  </a:lnTo>
                  <a:lnTo>
                    <a:pt x="2039" y="7241"/>
                  </a:lnTo>
                  <a:lnTo>
                    <a:pt x="1836" y="7331"/>
                  </a:lnTo>
                  <a:lnTo>
                    <a:pt x="1449" y="7534"/>
                  </a:lnTo>
                  <a:lnTo>
                    <a:pt x="1264" y="7657"/>
                  </a:lnTo>
                  <a:lnTo>
                    <a:pt x="913" y="7905"/>
                  </a:lnTo>
                  <a:lnTo>
                    <a:pt x="747" y="8062"/>
                  </a:lnTo>
                  <a:lnTo>
                    <a:pt x="591" y="8219"/>
                  </a:lnTo>
                  <a:lnTo>
                    <a:pt x="452" y="8388"/>
                  </a:lnTo>
                  <a:lnTo>
                    <a:pt x="314" y="8579"/>
                  </a:lnTo>
                  <a:lnTo>
                    <a:pt x="203" y="8770"/>
                  </a:lnTo>
                  <a:lnTo>
                    <a:pt x="83" y="8995"/>
                  </a:lnTo>
                  <a:lnTo>
                    <a:pt x="0" y="9209"/>
                  </a:lnTo>
                  <a:lnTo>
                    <a:pt x="258" y="9119"/>
                  </a:lnTo>
                  <a:lnTo>
                    <a:pt x="526" y="9052"/>
                  </a:lnTo>
                  <a:lnTo>
                    <a:pt x="821" y="8984"/>
                  </a:lnTo>
                  <a:lnTo>
                    <a:pt x="1126" y="8950"/>
                  </a:lnTo>
                  <a:lnTo>
                    <a:pt x="1439" y="8928"/>
                  </a:lnTo>
                  <a:lnTo>
                    <a:pt x="1772" y="8917"/>
                  </a:lnTo>
                  <a:lnTo>
                    <a:pt x="2104" y="8917"/>
                  </a:lnTo>
                  <a:lnTo>
                    <a:pt x="2445" y="8939"/>
                  </a:lnTo>
                  <a:lnTo>
                    <a:pt x="2777" y="8973"/>
                  </a:lnTo>
                  <a:lnTo>
                    <a:pt x="3119" y="9018"/>
                  </a:lnTo>
                  <a:lnTo>
                    <a:pt x="3460" y="9074"/>
                  </a:lnTo>
                  <a:lnTo>
                    <a:pt x="3801" y="9141"/>
                  </a:lnTo>
                  <a:lnTo>
                    <a:pt x="4124" y="9220"/>
                  </a:lnTo>
                  <a:lnTo>
                    <a:pt x="4457" y="9321"/>
                  </a:lnTo>
                  <a:lnTo>
                    <a:pt x="4770" y="9411"/>
                  </a:lnTo>
                  <a:lnTo>
                    <a:pt x="5084" y="9524"/>
                  </a:lnTo>
                  <a:lnTo>
                    <a:pt x="5462" y="9704"/>
                  </a:lnTo>
                  <a:lnTo>
                    <a:pt x="5841" y="9872"/>
                  </a:lnTo>
                  <a:lnTo>
                    <a:pt x="6210" y="10019"/>
                  </a:lnTo>
                  <a:lnTo>
                    <a:pt x="6560" y="10165"/>
                  </a:lnTo>
                  <a:lnTo>
                    <a:pt x="6911" y="10288"/>
                  </a:lnTo>
                  <a:lnTo>
                    <a:pt x="7243" y="10401"/>
                  </a:lnTo>
                  <a:lnTo>
                    <a:pt x="7594" y="10513"/>
                  </a:lnTo>
                  <a:lnTo>
                    <a:pt x="7926" y="10603"/>
                  </a:lnTo>
                  <a:lnTo>
                    <a:pt x="8267" y="10693"/>
                  </a:lnTo>
                  <a:lnTo>
                    <a:pt x="8599" y="10772"/>
                  </a:lnTo>
                  <a:lnTo>
                    <a:pt x="8941" y="10839"/>
                  </a:lnTo>
                  <a:lnTo>
                    <a:pt x="9301" y="10907"/>
                  </a:lnTo>
                  <a:lnTo>
                    <a:pt x="9651" y="10974"/>
                  </a:lnTo>
                  <a:lnTo>
                    <a:pt x="10011" y="11031"/>
                  </a:lnTo>
                  <a:lnTo>
                    <a:pt x="10380" y="11087"/>
                  </a:lnTo>
                  <a:lnTo>
                    <a:pt x="10777" y="11132"/>
                  </a:lnTo>
                  <a:lnTo>
                    <a:pt x="10694" y="11289"/>
                  </a:lnTo>
                  <a:lnTo>
                    <a:pt x="10620" y="11480"/>
                  </a:lnTo>
                  <a:lnTo>
                    <a:pt x="10555" y="11649"/>
                  </a:lnTo>
                  <a:lnTo>
                    <a:pt x="10509" y="11840"/>
                  </a:lnTo>
                  <a:lnTo>
                    <a:pt x="10472" y="12020"/>
                  </a:lnTo>
                  <a:lnTo>
                    <a:pt x="10445" y="12222"/>
                  </a:lnTo>
                  <a:lnTo>
                    <a:pt x="10426" y="12605"/>
                  </a:lnTo>
                  <a:lnTo>
                    <a:pt x="10436" y="12796"/>
                  </a:lnTo>
                  <a:lnTo>
                    <a:pt x="10454" y="12998"/>
                  </a:lnTo>
                  <a:lnTo>
                    <a:pt x="10482" y="13189"/>
                  </a:lnTo>
                  <a:lnTo>
                    <a:pt x="10519" y="13381"/>
                  </a:lnTo>
                  <a:lnTo>
                    <a:pt x="10565" y="13583"/>
                  </a:lnTo>
                  <a:lnTo>
                    <a:pt x="10639" y="13763"/>
                  </a:lnTo>
                  <a:lnTo>
                    <a:pt x="10703" y="13965"/>
                  </a:lnTo>
                  <a:lnTo>
                    <a:pt x="10777" y="14145"/>
                  </a:lnTo>
                  <a:lnTo>
                    <a:pt x="10878" y="14336"/>
                  </a:lnTo>
                  <a:lnTo>
                    <a:pt x="10971" y="14505"/>
                  </a:lnTo>
                  <a:lnTo>
                    <a:pt x="11081" y="14685"/>
                  </a:lnTo>
                  <a:lnTo>
                    <a:pt x="11201" y="14854"/>
                  </a:lnTo>
                  <a:lnTo>
                    <a:pt x="11331" y="15011"/>
                  </a:lnTo>
                  <a:lnTo>
                    <a:pt x="11460" y="15180"/>
                  </a:lnTo>
                  <a:lnTo>
                    <a:pt x="11607" y="15315"/>
                  </a:lnTo>
                  <a:lnTo>
                    <a:pt x="11764" y="15472"/>
                  </a:lnTo>
                  <a:lnTo>
                    <a:pt x="11921" y="15596"/>
                  </a:lnTo>
                  <a:lnTo>
                    <a:pt x="12096" y="15719"/>
                  </a:lnTo>
                  <a:lnTo>
                    <a:pt x="12465" y="15944"/>
                  </a:lnTo>
                  <a:lnTo>
                    <a:pt x="12659" y="16034"/>
                  </a:lnTo>
                  <a:lnTo>
                    <a:pt x="12862" y="16113"/>
                  </a:lnTo>
                  <a:lnTo>
                    <a:pt x="13074" y="16180"/>
                  </a:lnTo>
                  <a:lnTo>
                    <a:pt x="13296" y="16237"/>
                  </a:lnTo>
                  <a:lnTo>
                    <a:pt x="13222" y="16371"/>
                  </a:lnTo>
                  <a:lnTo>
                    <a:pt x="13176" y="16495"/>
                  </a:lnTo>
                  <a:lnTo>
                    <a:pt x="13139" y="16641"/>
                  </a:lnTo>
                  <a:lnTo>
                    <a:pt x="13111" y="16799"/>
                  </a:lnTo>
                  <a:lnTo>
                    <a:pt x="13102" y="16945"/>
                  </a:lnTo>
                  <a:lnTo>
                    <a:pt x="13093" y="17125"/>
                  </a:lnTo>
                  <a:lnTo>
                    <a:pt x="13102" y="17293"/>
                  </a:lnTo>
                  <a:lnTo>
                    <a:pt x="13121" y="17462"/>
                  </a:lnTo>
                  <a:lnTo>
                    <a:pt x="13157" y="17653"/>
                  </a:lnTo>
                  <a:lnTo>
                    <a:pt x="13194" y="17833"/>
                  </a:lnTo>
                  <a:lnTo>
                    <a:pt x="13240" y="18036"/>
                  </a:lnTo>
                  <a:lnTo>
                    <a:pt x="13305" y="18227"/>
                  </a:lnTo>
                  <a:lnTo>
                    <a:pt x="13360" y="18429"/>
                  </a:lnTo>
                  <a:lnTo>
                    <a:pt x="13434" y="18620"/>
                  </a:lnTo>
                  <a:lnTo>
                    <a:pt x="13517" y="18823"/>
                  </a:lnTo>
                  <a:lnTo>
                    <a:pt x="13600" y="19014"/>
                  </a:lnTo>
                  <a:lnTo>
                    <a:pt x="13683" y="19216"/>
                  </a:lnTo>
                  <a:lnTo>
                    <a:pt x="13794" y="19396"/>
                  </a:lnTo>
                  <a:lnTo>
                    <a:pt x="13886" y="19576"/>
                  </a:lnTo>
                  <a:lnTo>
                    <a:pt x="13997" y="19767"/>
                  </a:lnTo>
                  <a:lnTo>
                    <a:pt x="14108" y="19947"/>
                  </a:lnTo>
                  <a:lnTo>
                    <a:pt x="14228" y="20127"/>
                  </a:lnTo>
                  <a:lnTo>
                    <a:pt x="14338" y="20284"/>
                  </a:lnTo>
                  <a:lnTo>
                    <a:pt x="14458" y="20453"/>
                  </a:lnTo>
                  <a:lnTo>
                    <a:pt x="14578" y="20599"/>
                  </a:lnTo>
                  <a:lnTo>
                    <a:pt x="14708" y="20745"/>
                  </a:lnTo>
                  <a:lnTo>
                    <a:pt x="14837" y="20880"/>
                  </a:lnTo>
                  <a:lnTo>
                    <a:pt x="14957" y="21004"/>
                  </a:lnTo>
                  <a:lnTo>
                    <a:pt x="15086" y="21105"/>
                  </a:lnTo>
                  <a:lnTo>
                    <a:pt x="15206" y="21206"/>
                  </a:lnTo>
                  <a:lnTo>
                    <a:pt x="15326" y="21296"/>
                  </a:lnTo>
                  <a:lnTo>
                    <a:pt x="15446" y="21364"/>
                  </a:lnTo>
                  <a:lnTo>
                    <a:pt x="15658" y="21454"/>
                  </a:lnTo>
                  <a:lnTo>
                    <a:pt x="15870" y="21533"/>
                  </a:lnTo>
                  <a:lnTo>
                    <a:pt x="16092" y="21578"/>
                  </a:lnTo>
                  <a:lnTo>
                    <a:pt x="16322" y="21600"/>
                  </a:lnTo>
                  <a:lnTo>
                    <a:pt x="16553" y="21600"/>
                  </a:lnTo>
                  <a:lnTo>
                    <a:pt x="16784" y="21578"/>
                  </a:lnTo>
                  <a:lnTo>
                    <a:pt x="17023" y="21544"/>
                  </a:lnTo>
                  <a:lnTo>
                    <a:pt x="17254" y="21488"/>
                  </a:lnTo>
                  <a:lnTo>
                    <a:pt x="17503" y="21409"/>
                  </a:lnTo>
                  <a:lnTo>
                    <a:pt x="17743" y="21319"/>
                  </a:lnTo>
                  <a:lnTo>
                    <a:pt x="17983" y="21206"/>
                  </a:lnTo>
                  <a:lnTo>
                    <a:pt x="18214" y="21083"/>
                  </a:lnTo>
                  <a:lnTo>
                    <a:pt x="18454" y="20948"/>
                  </a:lnTo>
                  <a:lnTo>
                    <a:pt x="18684" y="20790"/>
                  </a:lnTo>
                  <a:lnTo>
                    <a:pt x="18906" y="20644"/>
                  </a:lnTo>
                  <a:lnTo>
                    <a:pt x="19136" y="20476"/>
                  </a:lnTo>
                  <a:lnTo>
                    <a:pt x="19349" y="20284"/>
                  </a:lnTo>
                  <a:lnTo>
                    <a:pt x="19561" y="20105"/>
                  </a:lnTo>
                  <a:lnTo>
                    <a:pt x="19773" y="19902"/>
                  </a:lnTo>
                  <a:lnTo>
                    <a:pt x="19976" y="19700"/>
                  </a:lnTo>
                  <a:lnTo>
                    <a:pt x="20161" y="19486"/>
                  </a:lnTo>
                  <a:lnTo>
                    <a:pt x="20336" y="19284"/>
                  </a:lnTo>
                  <a:lnTo>
                    <a:pt x="20511" y="19059"/>
                  </a:lnTo>
                  <a:lnTo>
                    <a:pt x="20677" y="18856"/>
                  </a:lnTo>
                  <a:lnTo>
                    <a:pt x="20834" y="18632"/>
                  </a:lnTo>
                  <a:lnTo>
                    <a:pt x="20963" y="18418"/>
                  </a:lnTo>
                  <a:lnTo>
                    <a:pt x="21093" y="18193"/>
                  </a:lnTo>
                  <a:lnTo>
                    <a:pt x="21203" y="17991"/>
                  </a:lnTo>
                  <a:lnTo>
                    <a:pt x="21305" y="17766"/>
                  </a:lnTo>
                  <a:lnTo>
                    <a:pt x="21388" y="17575"/>
                  </a:lnTo>
                  <a:lnTo>
                    <a:pt x="21452" y="17361"/>
                  </a:lnTo>
                  <a:lnTo>
                    <a:pt x="21508" y="17170"/>
                  </a:lnTo>
                  <a:lnTo>
                    <a:pt x="21563" y="16866"/>
                  </a:lnTo>
                  <a:lnTo>
                    <a:pt x="21600" y="16540"/>
                  </a:lnTo>
                  <a:lnTo>
                    <a:pt x="21600" y="16180"/>
                  </a:lnTo>
                  <a:lnTo>
                    <a:pt x="21582" y="15821"/>
                  </a:lnTo>
                  <a:lnTo>
                    <a:pt x="21535" y="15438"/>
                  </a:lnTo>
                  <a:lnTo>
                    <a:pt x="21471" y="15033"/>
                  </a:lnTo>
                  <a:lnTo>
                    <a:pt x="21388" y="14629"/>
                  </a:lnTo>
                  <a:lnTo>
                    <a:pt x="21286" y="14213"/>
                  </a:lnTo>
                  <a:lnTo>
                    <a:pt x="21157" y="13774"/>
                  </a:lnTo>
                  <a:lnTo>
                    <a:pt x="21019" y="13347"/>
                  </a:lnTo>
                  <a:lnTo>
                    <a:pt x="20871" y="12897"/>
                  </a:lnTo>
                  <a:lnTo>
                    <a:pt x="20705" y="12459"/>
                  </a:lnTo>
                  <a:lnTo>
                    <a:pt x="20530" y="12009"/>
                  </a:lnTo>
                  <a:lnTo>
                    <a:pt x="20142" y="11109"/>
                  </a:lnTo>
                  <a:lnTo>
                    <a:pt x="19948" y="10671"/>
                  </a:lnTo>
                  <a:lnTo>
                    <a:pt x="19524" y="9794"/>
                  </a:lnTo>
                  <a:lnTo>
                    <a:pt x="19081" y="8962"/>
                  </a:lnTo>
                  <a:lnTo>
                    <a:pt x="18860" y="8557"/>
                  </a:lnTo>
                  <a:lnTo>
                    <a:pt x="18647" y="8174"/>
                  </a:lnTo>
                  <a:lnTo>
                    <a:pt x="18426" y="7803"/>
                  </a:lnTo>
                  <a:lnTo>
                    <a:pt x="18214" y="7444"/>
                  </a:lnTo>
                  <a:lnTo>
                    <a:pt x="18011" y="7106"/>
                  </a:lnTo>
                  <a:lnTo>
                    <a:pt x="17808" y="6803"/>
                  </a:lnTo>
                  <a:lnTo>
                    <a:pt x="17614" y="6510"/>
                  </a:lnTo>
                  <a:lnTo>
                    <a:pt x="17429" y="6240"/>
                  </a:lnTo>
                  <a:lnTo>
                    <a:pt x="17273" y="6004"/>
                  </a:lnTo>
                  <a:lnTo>
                    <a:pt x="17107" y="5791"/>
                  </a:lnTo>
                  <a:lnTo>
                    <a:pt x="16959" y="5611"/>
                  </a:lnTo>
                  <a:lnTo>
                    <a:pt x="16839" y="5453"/>
                  </a:lnTo>
                  <a:lnTo>
                    <a:pt x="16562" y="5139"/>
                  </a:lnTo>
                  <a:lnTo>
                    <a:pt x="16322" y="4812"/>
                  </a:lnTo>
                  <a:lnTo>
                    <a:pt x="16101" y="4509"/>
                  </a:lnTo>
                  <a:lnTo>
                    <a:pt x="15907" y="4217"/>
                  </a:lnTo>
                  <a:lnTo>
                    <a:pt x="15575" y="3666"/>
                  </a:lnTo>
                  <a:lnTo>
                    <a:pt x="15289" y="3137"/>
                  </a:lnTo>
                  <a:lnTo>
                    <a:pt x="15141" y="2879"/>
                  </a:lnTo>
                  <a:lnTo>
                    <a:pt x="14984" y="2631"/>
                  </a:lnTo>
                  <a:lnTo>
                    <a:pt x="14837" y="2384"/>
                  </a:lnTo>
                  <a:lnTo>
                    <a:pt x="14671" y="2136"/>
                  </a:lnTo>
                  <a:lnTo>
                    <a:pt x="14486" y="1889"/>
                  </a:lnTo>
                  <a:lnTo>
                    <a:pt x="14283" y="1642"/>
                  </a:lnTo>
                  <a:lnTo>
                    <a:pt x="14062" y="1394"/>
                  </a:lnTo>
                  <a:lnTo>
                    <a:pt x="13803" y="1147"/>
                  </a:lnTo>
                  <a:close/>
                </a:path>
              </a:pathLst>
            </a:custGeom>
            <a:solidFill>
              <a:srgbClr val="CC66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01415" y="5638"/>
              <a:ext cx="173857" cy="138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06" y="1282"/>
                  </a:moveTo>
                  <a:lnTo>
                    <a:pt x="13414" y="1025"/>
                  </a:lnTo>
                  <a:lnTo>
                    <a:pt x="13268" y="909"/>
                  </a:lnTo>
                  <a:lnTo>
                    <a:pt x="13102" y="792"/>
                  </a:lnTo>
                  <a:lnTo>
                    <a:pt x="12927" y="687"/>
                  </a:lnTo>
                  <a:lnTo>
                    <a:pt x="12761" y="571"/>
                  </a:lnTo>
                  <a:lnTo>
                    <a:pt x="12586" y="478"/>
                  </a:lnTo>
                  <a:lnTo>
                    <a:pt x="12031" y="233"/>
                  </a:lnTo>
                  <a:lnTo>
                    <a:pt x="11856" y="163"/>
                  </a:lnTo>
                  <a:lnTo>
                    <a:pt x="11467" y="70"/>
                  </a:lnTo>
                  <a:lnTo>
                    <a:pt x="11282" y="35"/>
                  </a:lnTo>
                  <a:lnTo>
                    <a:pt x="11087" y="12"/>
                  </a:lnTo>
                  <a:lnTo>
                    <a:pt x="10902" y="0"/>
                  </a:lnTo>
                  <a:lnTo>
                    <a:pt x="10717" y="0"/>
                  </a:lnTo>
                  <a:lnTo>
                    <a:pt x="10347" y="23"/>
                  </a:lnTo>
                  <a:lnTo>
                    <a:pt x="10162" y="70"/>
                  </a:lnTo>
                  <a:lnTo>
                    <a:pt x="9997" y="117"/>
                  </a:lnTo>
                  <a:lnTo>
                    <a:pt x="9822" y="175"/>
                  </a:lnTo>
                  <a:lnTo>
                    <a:pt x="9656" y="268"/>
                  </a:lnTo>
                  <a:lnTo>
                    <a:pt x="9500" y="361"/>
                  </a:lnTo>
                  <a:lnTo>
                    <a:pt x="9345" y="466"/>
                  </a:lnTo>
                  <a:lnTo>
                    <a:pt x="9199" y="594"/>
                  </a:lnTo>
                  <a:lnTo>
                    <a:pt x="8926" y="897"/>
                  </a:lnTo>
                  <a:lnTo>
                    <a:pt x="8809" y="1072"/>
                  </a:lnTo>
                  <a:lnTo>
                    <a:pt x="8693" y="1282"/>
                  </a:lnTo>
                  <a:lnTo>
                    <a:pt x="8595" y="1491"/>
                  </a:lnTo>
                  <a:lnTo>
                    <a:pt x="8498" y="1724"/>
                  </a:lnTo>
                  <a:lnTo>
                    <a:pt x="8342" y="2190"/>
                  </a:lnTo>
                  <a:lnTo>
                    <a:pt x="8196" y="2610"/>
                  </a:lnTo>
                  <a:lnTo>
                    <a:pt x="8128" y="2796"/>
                  </a:lnTo>
                  <a:lnTo>
                    <a:pt x="8050" y="2983"/>
                  </a:lnTo>
                  <a:lnTo>
                    <a:pt x="7982" y="3157"/>
                  </a:lnTo>
                  <a:lnTo>
                    <a:pt x="7894" y="3320"/>
                  </a:lnTo>
                  <a:lnTo>
                    <a:pt x="7797" y="3460"/>
                  </a:lnTo>
                  <a:lnTo>
                    <a:pt x="7632" y="3658"/>
                  </a:lnTo>
                  <a:lnTo>
                    <a:pt x="7554" y="3717"/>
                  </a:lnTo>
                  <a:lnTo>
                    <a:pt x="7486" y="3775"/>
                  </a:lnTo>
                  <a:lnTo>
                    <a:pt x="7408" y="3821"/>
                  </a:lnTo>
                  <a:lnTo>
                    <a:pt x="7232" y="3915"/>
                  </a:lnTo>
                  <a:lnTo>
                    <a:pt x="7145" y="3950"/>
                  </a:lnTo>
                  <a:lnTo>
                    <a:pt x="7038" y="3984"/>
                  </a:lnTo>
                  <a:lnTo>
                    <a:pt x="6814" y="4043"/>
                  </a:lnTo>
                  <a:lnTo>
                    <a:pt x="6551" y="4089"/>
                  </a:lnTo>
                  <a:lnTo>
                    <a:pt x="6347" y="4124"/>
                  </a:lnTo>
                  <a:lnTo>
                    <a:pt x="6152" y="4148"/>
                  </a:lnTo>
                  <a:lnTo>
                    <a:pt x="5840" y="4217"/>
                  </a:lnTo>
                  <a:lnTo>
                    <a:pt x="5704" y="4252"/>
                  </a:lnTo>
                  <a:lnTo>
                    <a:pt x="5597" y="4299"/>
                  </a:lnTo>
                  <a:lnTo>
                    <a:pt x="5500" y="4334"/>
                  </a:lnTo>
                  <a:lnTo>
                    <a:pt x="5412" y="4381"/>
                  </a:lnTo>
                  <a:lnTo>
                    <a:pt x="5344" y="4427"/>
                  </a:lnTo>
                  <a:lnTo>
                    <a:pt x="5286" y="4485"/>
                  </a:lnTo>
                  <a:lnTo>
                    <a:pt x="5227" y="4555"/>
                  </a:lnTo>
                  <a:lnTo>
                    <a:pt x="5188" y="4614"/>
                  </a:lnTo>
                  <a:lnTo>
                    <a:pt x="5159" y="4672"/>
                  </a:lnTo>
                  <a:lnTo>
                    <a:pt x="5140" y="4730"/>
                  </a:lnTo>
                  <a:lnTo>
                    <a:pt x="5120" y="4800"/>
                  </a:lnTo>
                  <a:lnTo>
                    <a:pt x="5110" y="4858"/>
                  </a:lnTo>
                  <a:lnTo>
                    <a:pt x="5101" y="5161"/>
                  </a:lnTo>
                  <a:lnTo>
                    <a:pt x="5091" y="5499"/>
                  </a:lnTo>
                  <a:lnTo>
                    <a:pt x="5071" y="5592"/>
                  </a:lnTo>
                  <a:lnTo>
                    <a:pt x="5062" y="5674"/>
                  </a:lnTo>
                  <a:lnTo>
                    <a:pt x="5033" y="5767"/>
                  </a:lnTo>
                  <a:lnTo>
                    <a:pt x="4994" y="5872"/>
                  </a:lnTo>
                  <a:lnTo>
                    <a:pt x="4955" y="5965"/>
                  </a:lnTo>
                  <a:lnTo>
                    <a:pt x="4906" y="6058"/>
                  </a:lnTo>
                  <a:lnTo>
                    <a:pt x="4848" y="6163"/>
                  </a:lnTo>
                  <a:lnTo>
                    <a:pt x="4760" y="6268"/>
                  </a:lnTo>
                  <a:lnTo>
                    <a:pt x="4702" y="6326"/>
                  </a:lnTo>
                  <a:lnTo>
                    <a:pt x="4633" y="6384"/>
                  </a:lnTo>
                  <a:lnTo>
                    <a:pt x="4536" y="6443"/>
                  </a:lnTo>
                  <a:lnTo>
                    <a:pt x="4439" y="6489"/>
                  </a:lnTo>
                  <a:lnTo>
                    <a:pt x="4186" y="6583"/>
                  </a:lnTo>
                  <a:lnTo>
                    <a:pt x="3894" y="6664"/>
                  </a:lnTo>
                  <a:lnTo>
                    <a:pt x="3212" y="6839"/>
                  </a:lnTo>
                  <a:lnTo>
                    <a:pt x="2453" y="7037"/>
                  </a:lnTo>
                  <a:lnTo>
                    <a:pt x="2249" y="7095"/>
                  </a:lnTo>
                  <a:lnTo>
                    <a:pt x="1859" y="7235"/>
                  </a:lnTo>
                  <a:lnTo>
                    <a:pt x="1489" y="7398"/>
                  </a:lnTo>
                  <a:lnTo>
                    <a:pt x="1314" y="7491"/>
                  </a:lnTo>
                  <a:lnTo>
                    <a:pt x="1139" y="7596"/>
                  </a:lnTo>
                  <a:lnTo>
                    <a:pt x="964" y="7713"/>
                  </a:lnTo>
                  <a:lnTo>
                    <a:pt x="798" y="7829"/>
                  </a:lnTo>
                  <a:lnTo>
                    <a:pt x="652" y="7969"/>
                  </a:lnTo>
                  <a:lnTo>
                    <a:pt x="516" y="8109"/>
                  </a:lnTo>
                  <a:lnTo>
                    <a:pt x="389" y="8260"/>
                  </a:lnTo>
                  <a:lnTo>
                    <a:pt x="263" y="8435"/>
                  </a:lnTo>
                  <a:lnTo>
                    <a:pt x="165" y="8610"/>
                  </a:lnTo>
                  <a:lnTo>
                    <a:pt x="68" y="8796"/>
                  </a:lnTo>
                  <a:lnTo>
                    <a:pt x="0" y="9006"/>
                  </a:lnTo>
                  <a:lnTo>
                    <a:pt x="263" y="8936"/>
                  </a:lnTo>
                  <a:lnTo>
                    <a:pt x="526" y="8878"/>
                  </a:lnTo>
                  <a:lnTo>
                    <a:pt x="818" y="8808"/>
                  </a:lnTo>
                  <a:lnTo>
                    <a:pt x="1100" y="8773"/>
                  </a:lnTo>
                  <a:lnTo>
                    <a:pt x="1392" y="8750"/>
                  </a:lnTo>
                  <a:lnTo>
                    <a:pt x="1694" y="8738"/>
                  </a:lnTo>
                  <a:lnTo>
                    <a:pt x="2005" y="8738"/>
                  </a:lnTo>
                  <a:lnTo>
                    <a:pt x="2628" y="8784"/>
                  </a:lnTo>
                  <a:lnTo>
                    <a:pt x="2959" y="8831"/>
                  </a:lnTo>
                  <a:lnTo>
                    <a:pt x="3271" y="8889"/>
                  </a:lnTo>
                  <a:lnTo>
                    <a:pt x="3592" y="8948"/>
                  </a:lnTo>
                  <a:lnTo>
                    <a:pt x="3923" y="9029"/>
                  </a:lnTo>
                  <a:lnTo>
                    <a:pt x="4234" y="9111"/>
                  </a:lnTo>
                  <a:lnTo>
                    <a:pt x="4565" y="9216"/>
                  </a:lnTo>
                  <a:lnTo>
                    <a:pt x="4877" y="9332"/>
                  </a:lnTo>
                  <a:lnTo>
                    <a:pt x="5276" y="9495"/>
                  </a:lnTo>
                  <a:lnTo>
                    <a:pt x="5646" y="9658"/>
                  </a:lnTo>
                  <a:lnTo>
                    <a:pt x="6025" y="9810"/>
                  </a:lnTo>
                  <a:lnTo>
                    <a:pt x="6395" y="9938"/>
                  </a:lnTo>
                  <a:lnTo>
                    <a:pt x="6765" y="10054"/>
                  </a:lnTo>
                  <a:lnTo>
                    <a:pt x="7135" y="10183"/>
                  </a:lnTo>
                  <a:lnTo>
                    <a:pt x="7486" y="10287"/>
                  </a:lnTo>
                  <a:lnTo>
                    <a:pt x="7846" y="10381"/>
                  </a:lnTo>
                  <a:lnTo>
                    <a:pt x="8556" y="10567"/>
                  </a:lnTo>
                  <a:lnTo>
                    <a:pt x="9267" y="10730"/>
                  </a:lnTo>
                  <a:lnTo>
                    <a:pt x="9987" y="10882"/>
                  </a:lnTo>
                  <a:lnTo>
                    <a:pt x="10727" y="11056"/>
                  </a:lnTo>
                  <a:lnTo>
                    <a:pt x="10659" y="11219"/>
                  </a:lnTo>
                  <a:lnTo>
                    <a:pt x="10600" y="11406"/>
                  </a:lnTo>
                  <a:lnTo>
                    <a:pt x="10552" y="11581"/>
                  </a:lnTo>
                  <a:lnTo>
                    <a:pt x="10523" y="11755"/>
                  </a:lnTo>
                  <a:lnTo>
                    <a:pt x="10493" y="11953"/>
                  </a:lnTo>
                  <a:lnTo>
                    <a:pt x="10474" y="12140"/>
                  </a:lnTo>
                  <a:lnTo>
                    <a:pt x="10464" y="12338"/>
                  </a:lnTo>
                  <a:lnTo>
                    <a:pt x="10484" y="12734"/>
                  </a:lnTo>
                  <a:lnTo>
                    <a:pt x="10503" y="12932"/>
                  </a:lnTo>
                  <a:lnTo>
                    <a:pt x="10532" y="13130"/>
                  </a:lnTo>
                  <a:lnTo>
                    <a:pt x="10571" y="13328"/>
                  </a:lnTo>
                  <a:lnTo>
                    <a:pt x="10610" y="13515"/>
                  </a:lnTo>
                  <a:lnTo>
                    <a:pt x="10678" y="13713"/>
                  </a:lnTo>
                  <a:lnTo>
                    <a:pt x="10746" y="13899"/>
                  </a:lnTo>
                  <a:lnTo>
                    <a:pt x="10815" y="14097"/>
                  </a:lnTo>
                  <a:lnTo>
                    <a:pt x="10912" y="14283"/>
                  </a:lnTo>
                  <a:lnTo>
                    <a:pt x="11000" y="14470"/>
                  </a:lnTo>
                  <a:lnTo>
                    <a:pt x="11097" y="14633"/>
                  </a:lnTo>
                  <a:lnTo>
                    <a:pt x="11223" y="14808"/>
                  </a:lnTo>
                  <a:lnTo>
                    <a:pt x="11350" y="14971"/>
                  </a:lnTo>
                  <a:lnTo>
                    <a:pt x="11467" y="15134"/>
                  </a:lnTo>
                  <a:lnTo>
                    <a:pt x="11613" y="15285"/>
                  </a:lnTo>
                  <a:lnTo>
                    <a:pt x="11759" y="15425"/>
                  </a:lnTo>
                  <a:lnTo>
                    <a:pt x="11924" y="15565"/>
                  </a:lnTo>
                  <a:lnTo>
                    <a:pt x="12090" y="15693"/>
                  </a:lnTo>
                  <a:lnTo>
                    <a:pt x="12255" y="15810"/>
                  </a:lnTo>
                  <a:lnTo>
                    <a:pt x="12440" y="15915"/>
                  </a:lnTo>
                  <a:lnTo>
                    <a:pt x="12635" y="16008"/>
                  </a:lnTo>
                  <a:lnTo>
                    <a:pt x="12839" y="16089"/>
                  </a:lnTo>
                  <a:lnTo>
                    <a:pt x="13053" y="16171"/>
                  </a:lnTo>
                  <a:lnTo>
                    <a:pt x="13277" y="16229"/>
                  </a:lnTo>
                  <a:lnTo>
                    <a:pt x="13248" y="16346"/>
                  </a:lnTo>
                  <a:lnTo>
                    <a:pt x="13229" y="16462"/>
                  </a:lnTo>
                  <a:lnTo>
                    <a:pt x="13209" y="16602"/>
                  </a:lnTo>
                  <a:lnTo>
                    <a:pt x="13209" y="16742"/>
                  </a:lnTo>
                  <a:lnTo>
                    <a:pt x="13229" y="16893"/>
                  </a:lnTo>
                  <a:lnTo>
                    <a:pt x="13238" y="17068"/>
                  </a:lnTo>
                  <a:lnTo>
                    <a:pt x="13268" y="17231"/>
                  </a:lnTo>
                  <a:lnTo>
                    <a:pt x="13287" y="17406"/>
                  </a:lnTo>
                  <a:lnTo>
                    <a:pt x="13365" y="17755"/>
                  </a:lnTo>
                  <a:lnTo>
                    <a:pt x="13414" y="17953"/>
                  </a:lnTo>
                  <a:lnTo>
                    <a:pt x="13472" y="18140"/>
                  </a:lnTo>
                  <a:lnTo>
                    <a:pt x="13599" y="18524"/>
                  </a:lnTo>
                  <a:lnTo>
                    <a:pt x="13745" y="18920"/>
                  </a:lnTo>
                  <a:lnTo>
                    <a:pt x="13910" y="19305"/>
                  </a:lnTo>
                  <a:lnTo>
                    <a:pt x="14095" y="19678"/>
                  </a:lnTo>
                  <a:lnTo>
                    <a:pt x="14290" y="20027"/>
                  </a:lnTo>
                  <a:lnTo>
                    <a:pt x="14406" y="20190"/>
                  </a:lnTo>
                  <a:lnTo>
                    <a:pt x="14504" y="20342"/>
                  </a:lnTo>
                  <a:lnTo>
                    <a:pt x="14611" y="20505"/>
                  </a:lnTo>
                  <a:lnTo>
                    <a:pt x="14835" y="20773"/>
                  </a:lnTo>
                  <a:lnTo>
                    <a:pt x="14961" y="20901"/>
                  </a:lnTo>
                  <a:lnTo>
                    <a:pt x="15068" y="21017"/>
                  </a:lnTo>
                  <a:lnTo>
                    <a:pt x="15195" y="21111"/>
                  </a:lnTo>
                  <a:lnTo>
                    <a:pt x="15312" y="21192"/>
                  </a:lnTo>
                  <a:lnTo>
                    <a:pt x="15438" y="21274"/>
                  </a:lnTo>
                  <a:lnTo>
                    <a:pt x="15652" y="21390"/>
                  </a:lnTo>
                  <a:lnTo>
                    <a:pt x="15867" y="21483"/>
                  </a:lnTo>
                  <a:lnTo>
                    <a:pt x="16090" y="21542"/>
                  </a:lnTo>
                  <a:lnTo>
                    <a:pt x="16324" y="21577"/>
                  </a:lnTo>
                  <a:lnTo>
                    <a:pt x="16548" y="21600"/>
                  </a:lnTo>
                  <a:lnTo>
                    <a:pt x="16791" y="21588"/>
                  </a:lnTo>
                  <a:lnTo>
                    <a:pt x="17025" y="21565"/>
                  </a:lnTo>
                  <a:lnTo>
                    <a:pt x="17268" y="21518"/>
                  </a:lnTo>
                  <a:lnTo>
                    <a:pt x="17502" y="21449"/>
                  </a:lnTo>
                  <a:lnTo>
                    <a:pt x="17745" y="21367"/>
                  </a:lnTo>
                  <a:lnTo>
                    <a:pt x="17979" y="21262"/>
                  </a:lnTo>
                  <a:lnTo>
                    <a:pt x="18222" y="21134"/>
                  </a:lnTo>
                  <a:lnTo>
                    <a:pt x="18456" y="21006"/>
                  </a:lnTo>
                  <a:lnTo>
                    <a:pt x="18690" y="20866"/>
                  </a:lnTo>
                  <a:lnTo>
                    <a:pt x="18923" y="20703"/>
                  </a:lnTo>
                  <a:lnTo>
                    <a:pt x="19147" y="20528"/>
                  </a:lnTo>
                  <a:lnTo>
                    <a:pt x="19361" y="20342"/>
                  </a:lnTo>
                  <a:lnTo>
                    <a:pt x="19575" y="20167"/>
                  </a:lnTo>
                  <a:lnTo>
                    <a:pt x="19789" y="19969"/>
                  </a:lnTo>
                  <a:lnTo>
                    <a:pt x="19974" y="19759"/>
                  </a:lnTo>
                  <a:lnTo>
                    <a:pt x="20169" y="19561"/>
                  </a:lnTo>
                  <a:lnTo>
                    <a:pt x="20529" y="19130"/>
                  </a:lnTo>
                  <a:lnTo>
                    <a:pt x="20685" y="18909"/>
                  </a:lnTo>
                  <a:lnTo>
                    <a:pt x="20831" y="18699"/>
                  </a:lnTo>
                  <a:lnTo>
                    <a:pt x="20977" y="18478"/>
                  </a:lnTo>
                  <a:lnTo>
                    <a:pt x="21094" y="18268"/>
                  </a:lnTo>
                  <a:lnTo>
                    <a:pt x="21211" y="18047"/>
                  </a:lnTo>
                  <a:lnTo>
                    <a:pt x="21308" y="17849"/>
                  </a:lnTo>
                  <a:lnTo>
                    <a:pt x="21386" y="17639"/>
                  </a:lnTo>
                  <a:lnTo>
                    <a:pt x="21454" y="17441"/>
                  </a:lnTo>
                  <a:lnTo>
                    <a:pt x="21503" y="17243"/>
                  </a:lnTo>
                  <a:lnTo>
                    <a:pt x="21561" y="16940"/>
                  </a:lnTo>
                  <a:lnTo>
                    <a:pt x="21590" y="16625"/>
                  </a:lnTo>
                  <a:lnTo>
                    <a:pt x="21600" y="16287"/>
                  </a:lnTo>
                  <a:lnTo>
                    <a:pt x="21581" y="15938"/>
                  </a:lnTo>
                  <a:lnTo>
                    <a:pt x="21532" y="15565"/>
                  </a:lnTo>
                  <a:lnTo>
                    <a:pt x="21464" y="15192"/>
                  </a:lnTo>
                  <a:lnTo>
                    <a:pt x="21366" y="14796"/>
                  </a:lnTo>
                  <a:lnTo>
                    <a:pt x="21269" y="14412"/>
                  </a:lnTo>
                  <a:lnTo>
                    <a:pt x="20996" y="13596"/>
                  </a:lnTo>
                  <a:lnTo>
                    <a:pt x="20831" y="13177"/>
                  </a:lnTo>
                  <a:lnTo>
                    <a:pt x="20481" y="12338"/>
                  </a:lnTo>
                  <a:lnTo>
                    <a:pt x="20286" y="11918"/>
                  </a:lnTo>
                  <a:lnTo>
                    <a:pt x="20081" y="11499"/>
                  </a:lnTo>
                  <a:lnTo>
                    <a:pt x="19867" y="11091"/>
                  </a:lnTo>
                  <a:lnTo>
                    <a:pt x="19653" y="10672"/>
                  </a:lnTo>
                  <a:lnTo>
                    <a:pt x="19429" y="10276"/>
                  </a:lnTo>
                  <a:lnTo>
                    <a:pt x="19205" y="9868"/>
                  </a:lnTo>
                  <a:lnTo>
                    <a:pt x="18982" y="9483"/>
                  </a:lnTo>
                  <a:lnTo>
                    <a:pt x="18543" y="8738"/>
                  </a:lnTo>
                  <a:lnTo>
                    <a:pt x="18115" y="8050"/>
                  </a:lnTo>
                  <a:lnTo>
                    <a:pt x="17726" y="7421"/>
                  </a:lnTo>
                  <a:lnTo>
                    <a:pt x="17375" y="6885"/>
                  </a:lnTo>
                  <a:lnTo>
                    <a:pt x="17074" y="6431"/>
                  </a:lnTo>
                  <a:lnTo>
                    <a:pt x="16850" y="6070"/>
                  </a:lnTo>
                  <a:lnTo>
                    <a:pt x="16606" y="5720"/>
                  </a:lnTo>
                  <a:lnTo>
                    <a:pt x="16373" y="5394"/>
                  </a:lnTo>
                  <a:lnTo>
                    <a:pt x="15964" y="4742"/>
                  </a:lnTo>
                  <a:lnTo>
                    <a:pt x="15604" y="4113"/>
                  </a:lnTo>
                  <a:lnTo>
                    <a:pt x="15078" y="3204"/>
                  </a:lnTo>
                  <a:lnTo>
                    <a:pt x="14913" y="2924"/>
                  </a:lnTo>
                  <a:lnTo>
                    <a:pt x="14737" y="2645"/>
                  </a:lnTo>
                  <a:lnTo>
                    <a:pt x="14553" y="2353"/>
                  </a:lnTo>
                  <a:lnTo>
                    <a:pt x="14163" y="1817"/>
                  </a:lnTo>
                  <a:lnTo>
                    <a:pt x="13939" y="1550"/>
                  </a:lnTo>
                  <a:lnTo>
                    <a:pt x="13706" y="1282"/>
                  </a:lnTo>
                  <a:close/>
                </a:path>
              </a:pathLst>
            </a:custGeom>
            <a:solidFill>
              <a:srgbClr val="D47B4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08001" y="6766"/>
              <a:ext cx="162002" cy="135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548" y="1484"/>
                  </a:moveTo>
                  <a:lnTo>
                    <a:pt x="13434" y="1352"/>
                  </a:lnTo>
                  <a:lnTo>
                    <a:pt x="13331" y="1207"/>
                  </a:lnTo>
                  <a:lnTo>
                    <a:pt x="13207" y="1086"/>
                  </a:lnTo>
                  <a:lnTo>
                    <a:pt x="13094" y="953"/>
                  </a:lnTo>
                  <a:lnTo>
                    <a:pt x="12950" y="821"/>
                  </a:lnTo>
                  <a:lnTo>
                    <a:pt x="12826" y="700"/>
                  </a:lnTo>
                  <a:lnTo>
                    <a:pt x="12682" y="591"/>
                  </a:lnTo>
                  <a:lnTo>
                    <a:pt x="12548" y="495"/>
                  </a:lnTo>
                  <a:lnTo>
                    <a:pt x="12403" y="386"/>
                  </a:lnTo>
                  <a:lnTo>
                    <a:pt x="12115" y="217"/>
                  </a:lnTo>
                  <a:lnTo>
                    <a:pt x="11960" y="157"/>
                  </a:lnTo>
                  <a:lnTo>
                    <a:pt x="11826" y="109"/>
                  </a:lnTo>
                  <a:lnTo>
                    <a:pt x="11682" y="72"/>
                  </a:lnTo>
                  <a:lnTo>
                    <a:pt x="11558" y="48"/>
                  </a:lnTo>
                  <a:lnTo>
                    <a:pt x="11125" y="12"/>
                  </a:lnTo>
                  <a:lnTo>
                    <a:pt x="10846" y="0"/>
                  </a:lnTo>
                  <a:lnTo>
                    <a:pt x="10578" y="24"/>
                  </a:lnTo>
                  <a:lnTo>
                    <a:pt x="10321" y="60"/>
                  </a:lnTo>
                  <a:lnTo>
                    <a:pt x="10083" y="109"/>
                  </a:lnTo>
                  <a:lnTo>
                    <a:pt x="9857" y="181"/>
                  </a:lnTo>
                  <a:lnTo>
                    <a:pt x="9640" y="278"/>
                  </a:lnTo>
                  <a:lnTo>
                    <a:pt x="9434" y="386"/>
                  </a:lnTo>
                  <a:lnTo>
                    <a:pt x="9259" y="519"/>
                  </a:lnTo>
                  <a:lnTo>
                    <a:pt x="9083" y="664"/>
                  </a:lnTo>
                  <a:lnTo>
                    <a:pt x="8918" y="821"/>
                  </a:lnTo>
                  <a:lnTo>
                    <a:pt x="8774" y="1014"/>
                  </a:lnTo>
                  <a:lnTo>
                    <a:pt x="8640" y="1207"/>
                  </a:lnTo>
                  <a:lnTo>
                    <a:pt x="8413" y="1641"/>
                  </a:lnTo>
                  <a:lnTo>
                    <a:pt x="8320" y="1882"/>
                  </a:lnTo>
                  <a:lnTo>
                    <a:pt x="8145" y="2377"/>
                  </a:lnTo>
                  <a:lnTo>
                    <a:pt x="8011" y="2800"/>
                  </a:lnTo>
                  <a:lnTo>
                    <a:pt x="7867" y="3162"/>
                  </a:lnTo>
                  <a:lnTo>
                    <a:pt x="7795" y="3306"/>
                  </a:lnTo>
                  <a:lnTo>
                    <a:pt x="7702" y="3451"/>
                  </a:lnTo>
                  <a:lnTo>
                    <a:pt x="7609" y="3584"/>
                  </a:lnTo>
                  <a:lnTo>
                    <a:pt x="7485" y="3705"/>
                  </a:lnTo>
                  <a:lnTo>
                    <a:pt x="7362" y="3801"/>
                  </a:lnTo>
                  <a:lnTo>
                    <a:pt x="7207" y="3886"/>
                  </a:lnTo>
                  <a:lnTo>
                    <a:pt x="7032" y="3982"/>
                  </a:lnTo>
                  <a:lnTo>
                    <a:pt x="6825" y="4042"/>
                  </a:lnTo>
                  <a:lnTo>
                    <a:pt x="6588" y="4091"/>
                  </a:lnTo>
                  <a:lnTo>
                    <a:pt x="6320" y="4139"/>
                  </a:lnTo>
                  <a:lnTo>
                    <a:pt x="6114" y="4151"/>
                  </a:lnTo>
                  <a:lnTo>
                    <a:pt x="5928" y="4175"/>
                  </a:lnTo>
                  <a:lnTo>
                    <a:pt x="5784" y="4211"/>
                  </a:lnTo>
                  <a:lnTo>
                    <a:pt x="5629" y="4248"/>
                  </a:lnTo>
                  <a:lnTo>
                    <a:pt x="5506" y="4284"/>
                  </a:lnTo>
                  <a:lnTo>
                    <a:pt x="5392" y="4320"/>
                  </a:lnTo>
                  <a:lnTo>
                    <a:pt x="5310" y="4368"/>
                  </a:lnTo>
                  <a:lnTo>
                    <a:pt x="5217" y="4429"/>
                  </a:lnTo>
                  <a:lnTo>
                    <a:pt x="5093" y="4525"/>
                  </a:lnTo>
                  <a:lnTo>
                    <a:pt x="5052" y="4585"/>
                  </a:lnTo>
                  <a:lnTo>
                    <a:pt x="5000" y="4646"/>
                  </a:lnTo>
                  <a:lnTo>
                    <a:pt x="4980" y="4718"/>
                  </a:lnTo>
                  <a:lnTo>
                    <a:pt x="4959" y="4779"/>
                  </a:lnTo>
                  <a:lnTo>
                    <a:pt x="4939" y="4863"/>
                  </a:lnTo>
                  <a:lnTo>
                    <a:pt x="4928" y="4935"/>
                  </a:lnTo>
                  <a:lnTo>
                    <a:pt x="4908" y="5237"/>
                  </a:lnTo>
                  <a:lnTo>
                    <a:pt x="4887" y="5587"/>
                  </a:lnTo>
                  <a:lnTo>
                    <a:pt x="4866" y="5672"/>
                  </a:lnTo>
                  <a:lnTo>
                    <a:pt x="4846" y="5768"/>
                  </a:lnTo>
                  <a:lnTo>
                    <a:pt x="4825" y="5853"/>
                  </a:lnTo>
                  <a:lnTo>
                    <a:pt x="4774" y="5949"/>
                  </a:lnTo>
                  <a:lnTo>
                    <a:pt x="4732" y="6034"/>
                  </a:lnTo>
                  <a:lnTo>
                    <a:pt x="4681" y="6130"/>
                  </a:lnTo>
                  <a:lnTo>
                    <a:pt x="4619" y="6227"/>
                  </a:lnTo>
                  <a:lnTo>
                    <a:pt x="4526" y="6323"/>
                  </a:lnTo>
                  <a:lnTo>
                    <a:pt x="4464" y="6383"/>
                  </a:lnTo>
                  <a:lnTo>
                    <a:pt x="4382" y="6444"/>
                  </a:lnTo>
                  <a:lnTo>
                    <a:pt x="4176" y="6540"/>
                  </a:lnTo>
                  <a:lnTo>
                    <a:pt x="3918" y="6649"/>
                  </a:lnTo>
                  <a:lnTo>
                    <a:pt x="3629" y="6733"/>
                  </a:lnTo>
                  <a:lnTo>
                    <a:pt x="2938" y="6890"/>
                  </a:lnTo>
                  <a:lnTo>
                    <a:pt x="2206" y="7071"/>
                  </a:lnTo>
                  <a:lnTo>
                    <a:pt x="1835" y="7180"/>
                  </a:lnTo>
                  <a:lnTo>
                    <a:pt x="1474" y="7313"/>
                  </a:lnTo>
                  <a:lnTo>
                    <a:pt x="1289" y="7385"/>
                  </a:lnTo>
                  <a:lnTo>
                    <a:pt x="1134" y="7457"/>
                  </a:lnTo>
                  <a:lnTo>
                    <a:pt x="969" y="7554"/>
                  </a:lnTo>
                  <a:lnTo>
                    <a:pt x="825" y="7651"/>
                  </a:lnTo>
                  <a:lnTo>
                    <a:pt x="670" y="7747"/>
                  </a:lnTo>
                  <a:lnTo>
                    <a:pt x="536" y="7856"/>
                  </a:lnTo>
                  <a:lnTo>
                    <a:pt x="412" y="7988"/>
                  </a:lnTo>
                  <a:lnTo>
                    <a:pt x="299" y="8121"/>
                  </a:lnTo>
                  <a:lnTo>
                    <a:pt x="206" y="8266"/>
                  </a:lnTo>
                  <a:lnTo>
                    <a:pt x="124" y="8423"/>
                  </a:lnTo>
                  <a:lnTo>
                    <a:pt x="52" y="8592"/>
                  </a:lnTo>
                  <a:lnTo>
                    <a:pt x="0" y="8761"/>
                  </a:lnTo>
                  <a:lnTo>
                    <a:pt x="247" y="8712"/>
                  </a:lnTo>
                  <a:lnTo>
                    <a:pt x="505" y="8676"/>
                  </a:lnTo>
                  <a:lnTo>
                    <a:pt x="773" y="8640"/>
                  </a:lnTo>
                  <a:lnTo>
                    <a:pt x="1041" y="8616"/>
                  </a:lnTo>
                  <a:lnTo>
                    <a:pt x="1320" y="8592"/>
                  </a:lnTo>
                  <a:lnTo>
                    <a:pt x="1598" y="8580"/>
                  </a:lnTo>
                  <a:lnTo>
                    <a:pt x="1887" y="8580"/>
                  </a:lnTo>
                  <a:lnTo>
                    <a:pt x="2175" y="8592"/>
                  </a:lnTo>
                  <a:lnTo>
                    <a:pt x="2464" y="8616"/>
                  </a:lnTo>
                  <a:lnTo>
                    <a:pt x="2763" y="8652"/>
                  </a:lnTo>
                  <a:lnTo>
                    <a:pt x="3083" y="8688"/>
                  </a:lnTo>
                  <a:lnTo>
                    <a:pt x="3382" y="8749"/>
                  </a:lnTo>
                  <a:lnTo>
                    <a:pt x="3691" y="8821"/>
                  </a:lnTo>
                  <a:lnTo>
                    <a:pt x="4330" y="9038"/>
                  </a:lnTo>
                  <a:lnTo>
                    <a:pt x="4650" y="9159"/>
                  </a:lnTo>
                  <a:lnTo>
                    <a:pt x="5042" y="9328"/>
                  </a:lnTo>
                  <a:lnTo>
                    <a:pt x="5423" y="9461"/>
                  </a:lnTo>
                  <a:lnTo>
                    <a:pt x="5815" y="9593"/>
                  </a:lnTo>
                  <a:lnTo>
                    <a:pt x="6196" y="9726"/>
                  </a:lnTo>
                  <a:lnTo>
                    <a:pt x="6959" y="9955"/>
                  </a:lnTo>
                  <a:lnTo>
                    <a:pt x="7712" y="10173"/>
                  </a:lnTo>
                  <a:lnTo>
                    <a:pt x="8465" y="10378"/>
                  </a:lnTo>
                  <a:lnTo>
                    <a:pt x="9197" y="10595"/>
                  </a:lnTo>
                  <a:lnTo>
                    <a:pt x="9568" y="10716"/>
                  </a:lnTo>
                  <a:lnTo>
                    <a:pt x="9918" y="10824"/>
                  </a:lnTo>
                  <a:lnTo>
                    <a:pt x="10269" y="10945"/>
                  </a:lnTo>
                  <a:lnTo>
                    <a:pt x="10620" y="11090"/>
                  </a:lnTo>
                  <a:lnTo>
                    <a:pt x="10578" y="11246"/>
                  </a:lnTo>
                  <a:lnTo>
                    <a:pt x="10547" y="11415"/>
                  </a:lnTo>
                  <a:lnTo>
                    <a:pt x="10516" y="11596"/>
                  </a:lnTo>
                  <a:lnTo>
                    <a:pt x="10506" y="11765"/>
                  </a:lnTo>
                  <a:lnTo>
                    <a:pt x="10496" y="11958"/>
                  </a:lnTo>
                  <a:lnTo>
                    <a:pt x="10475" y="12127"/>
                  </a:lnTo>
                  <a:lnTo>
                    <a:pt x="10475" y="12320"/>
                  </a:lnTo>
                  <a:lnTo>
                    <a:pt x="10496" y="12514"/>
                  </a:lnTo>
                  <a:lnTo>
                    <a:pt x="10516" y="12695"/>
                  </a:lnTo>
                  <a:lnTo>
                    <a:pt x="10547" y="12900"/>
                  </a:lnTo>
                  <a:lnTo>
                    <a:pt x="10578" y="13081"/>
                  </a:lnTo>
                  <a:lnTo>
                    <a:pt x="10609" y="13274"/>
                  </a:lnTo>
                  <a:lnTo>
                    <a:pt x="10661" y="13467"/>
                  </a:lnTo>
                  <a:lnTo>
                    <a:pt x="10712" y="13648"/>
                  </a:lnTo>
                  <a:lnTo>
                    <a:pt x="10785" y="13841"/>
                  </a:lnTo>
                  <a:lnTo>
                    <a:pt x="10939" y="14203"/>
                  </a:lnTo>
                  <a:lnTo>
                    <a:pt x="11032" y="14372"/>
                  </a:lnTo>
                  <a:lnTo>
                    <a:pt x="11135" y="14541"/>
                  </a:lnTo>
                  <a:lnTo>
                    <a:pt x="11248" y="14710"/>
                  </a:lnTo>
                  <a:lnTo>
                    <a:pt x="11362" y="14867"/>
                  </a:lnTo>
                  <a:lnTo>
                    <a:pt x="11486" y="15023"/>
                  </a:lnTo>
                  <a:lnTo>
                    <a:pt x="11620" y="15180"/>
                  </a:lnTo>
                  <a:lnTo>
                    <a:pt x="11908" y="15446"/>
                  </a:lnTo>
                  <a:lnTo>
                    <a:pt x="12073" y="15579"/>
                  </a:lnTo>
                  <a:lnTo>
                    <a:pt x="12424" y="15796"/>
                  </a:lnTo>
                  <a:lnTo>
                    <a:pt x="12620" y="15880"/>
                  </a:lnTo>
                  <a:lnTo>
                    <a:pt x="12826" y="15977"/>
                  </a:lnTo>
                  <a:lnTo>
                    <a:pt x="13032" y="16049"/>
                  </a:lnTo>
                  <a:lnTo>
                    <a:pt x="13259" y="16109"/>
                  </a:lnTo>
                  <a:lnTo>
                    <a:pt x="13290" y="16339"/>
                  </a:lnTo>
                  <a:lnTo>
                    <a:pt x="13331" y="16616"/>
                  </a:lnTo>
                  <a:lnTo>
                    <a:pt x="13383" y="16930"/>
                  </a:lnTo>
                  <a:lnTo>
                    <a:pt x="13455" y="17256"/>
                  </a:lnTo>
                  <a:lnTo>
                    <a:pt x="13640" y="18004"/>
                  </a:lnTo>
                  <a:lnTo>
                    <a:pt x="13888" y="18776"/>
                  </a:lnTo>
                  <a:lnTo>
                    <a:pt x="14177" y="19549"/>
                  </a:lnTo>
                  <a:lnTo>
                    <a:pt x="14269" y="19718"/>
                  </a:lnTo>
                  <a:lnTo>
                    <a:pt x="14352" y="19886"/>
                  </a:lnTo>
                  <a:lnTo>
                    <a:pt x="14434" y="20067"/>
                  </a:lnTo>
                  <a:lnTo>
                    <a:pt x="14527" y="20224"/>
                  </a:lnTo>
                  <a:lnTo>
                    <a:pt x="14620" y="20393"/>
                  </a:lnTo>
                  <a:lnTo>
                    <a:pt x="14723" y="20538"/>
                  </a:lnTo>
                  <a:lnTo>
                    <a:pt x="14826" y="20671"/>
                  </a:lnTo>
                  <a:lnTo>
                    <a:pt x="15043" y="20924"/>
                  </a:lnTo>
                  <a:lnTo>
                    <a:pt x="15146" y="21033"/>
                  </a:lnTo>
                  <a:lnTo>
                    <a:pt x="15373" y="21202"/>
                  </a:lnTo>
                  <a:lnTo>
                    <a:pt x="15589" y="21347"/>
                  </a:lnTo>
                  <a:lnTo>
                    <a:pt x="15816" y="21443"/>
                  </a:lnTo>
                  <a:lnTo>
                    <a:pt x="16032" y="21516"/>
                  </a:lnTo>
                  <a:lnTo>
                    <a:pt x="16270" y="21564"/>
                  </a:lnTo>
                  <a:lnTo>
                    <a:pt x="16507" y="21600"/>
                  </a:lnTo>
                  <a:lnTo>
                    <a:pt x="16744" y="21600"/>
                  </a:lnTo>
                  <a:lnTo>
                    <a:pt x="16981" y="21576"/>
                  </a:lnTo>
                  <a:lnTo>
                    <a:pt x="17218" y="21540"/>
                  </a:lnTo>
                  <a:lnTo>
                    <a:pt x="17466" y="21479"/>
                  </a:lnTo>
                  <a:lnTo>
                    <a:pt x="17703" y="21407"/>
                  </a:lnTo>
                  <a:lnTo>
                    <a:pt x="17950" y="21310"/>
                  </a:lnTo>
                  <a:lnTo>
                    <a:pt x="18187" y="21190"/>
                  </a:lnTo>
                  <a:lnTo>
                    <a:pt x="18414" y="21057"/>
                  </a:lnTo>
                  <a:lnTo>
                    <a:pt x="18651" y="20924"/>
                  </a:lnTo>
                  <a:lnTo>
                    <a:pt x="18888" y="20755"/>
                  </a:lnTo>
                  <a:lnTo>
                    <a:pt x="19115" y="20586"/>
                  </a:lnTo>
                  <a:lnTo>
                    <a:pt x="19332" y="20417"/>
                  </a:lnTo>
                  <a:lnTo>
                    <a:pt x="19765" y="20031"/>
                  </a:lnTo>
                  <a:lnTo>
                    <a:pt x="19961" y="19826"/>
                  </a:lnTo>
                  <a:lnTo>
                    <a:pt x="20146" y="19621"/>
                  </a:lnTo>
                  <a:lnTo>
                    <a:pt x="20342" y="19404"/>
                  </a:lnTo>
                  <a:lnTo>
                    <a:pt x="20517" y="19187"/>
                  </a:lnTo>
                  <a:lnTo>
                    <a:pt x="20682" y="18969"/>
                  </a:lnTo>
                  <a:lnTo>
                    <a:pt x="20827" y="18752"/>
                  </a:lnTo>
                  <a:lnTo>
                    <a:pt x="20971" y="18523"/>
                  </a:lnTo>
                  <a:lnTo>
                    <a:pt x="21095" y="18318"/>
                  </a:lnTo>
                  <a:lnTo>
                    <a:pt x="21219" y="18101"/>
                  </a:lnTo>
                  <a:lnTo>
                    <a:pt x="21311" y="17895"/>
                  </a:lnTo>
                  <a:lnTo>
                    <a:pt x="21404" y="17678"/>
                  </a:lnTo>
                  <a:lnTo>
                    <a:pt x="21466" y="17485"/>
                  </a:lnTo>
                  <a:lnTo>
                    <a:pt x="21518" y="17304"/>
                  </a:lnTo>
                  <a:lnTo>
                    <a:pt x="21579" y="17002"/>
                  </a:lnTo>
                  <a:lnTo>
                    <a:pt x="21600" y="16689"/>
                  </a:lnTo>
                  <a:lnTo>
                    <a:pt x="21600" y="16351"/>
                  </a:lnTo>
                  <a:lnTo>
                    <a:pt x="21579" y="16025"/>
                  </a:lnTo>
                  <a:lnTo>
                    <a:pt x="21528" y="15675"/>
                  </a:lnTo>
                  <a:lnTo>
                    <a:pt x="21456" y="15313"/>
                  </a:lnTo>
                  <a:lnTo>
                    <a:pt x="21353" y="14951"/>
                  </a:lnTo>
                  <a:lnTo>
                    <a:pt x="21239" y="14565"/>
                  </a:lnTo>
                  <a:lnTo>
                    <a:pt x="21095" y="14203"/>
                  </a:lnTo>
                  <a:lnTo>
                    <a:pt x="20940" y="13817"/>
                  </a:lnTo>
                  <a:lnTo>
                    <a:pt x="20775" y="13431"/>
                  </a:lnTo>
                  <a:lnTo>
                    <a:pt x="20590" y="13032"/>
                  </a:lnTo>
                  <a:lnTo>
                    <a:pt x="20198" y="12260"/>
                  </a:lnTo>
                  <a:lnTo>
                    <a:pt x="19981" y="11862"/>
                  </a:lnTo>
                  <a:lnTo>
                    <a:pt x="19765" y="11476"/>
                  </a:lnTo>
                  <a:lnTo>
                    <a:pt x="19311" y="10728"/>
                  </a:lnTo>
                  <a:lnTo>
                    <a:pt x="18847" y="10004"/>
                  </a:lnTo>
                  <a:lnTo>
                    <a:pt x="18394" y="9316"/>
                  </a:lnTo>
                  <a:lnTo>
                    <a:pt x="17981" y="8652"/>
                  </a:lnTo>
                  <a:lnTo>
                    <a:pt x="17579" y="8061"/>
                  </a:lnTo>
                  <a:lnTo>
                    <a:pt x="17239" y="7542"/>
                  </a:lnTo>
                  <a:lnTo>
                    <a:pt x="17084" y="7301"/>
                  </a:lnTo>
                  <a:lnTo>
                    <a:pt x="16960" y="7083"/>
                  </a:lnTo>
                  <a:lnTo>
                    <a:pt x="16847" y="6890"/>
                  </a:lnTo>
                  <a:lnTo>
                    <a:pt x="16754" y="6721"/>
                  </a:lnTo>
                  <a:lnTo>
                    <a:pt x="16373" y="5997"/>
                  </a:lnTo>
                  <a:lnTo>
                    <a:pt x="16002" y="5285"/>
                  </a:lnTo>
                  <a:lnTo>
                    <a:pt x="15620" y="4573"/>
                  </a:lnTo>
                  <a:lnTo>
                    <a:pt x="15239" y="3874"/>
                  </a:lnTo>
                  <a:lnTo>
                    <a:pt x="15043" y="3548"/>
                  </a:lnTo>
                  <a:lnTo>
                    <a:pt x="14836" y="3222"/>
                  </a:lnTo>
                  <a:lnTo>
                    <a:pt x="14641" y="2896"/>
                  </a:lnTo>
                  <a:lnTo>
                    <a:pt x="14424" y="2582"/>
                  </a:lnTo>
                  <a:lnTo>
                    <a:pt x="14228" y="2305"/>
                  </a:lnTo>
                  <a:lnTo>
                    <a:pt x="14001" y="2015"/>
                  </a:lnTo>
                  <a:lnTo>
                    <a:pt x="13548" y="1484"/>
                  </a:lnTo>
                  <a:close/>
                </a:path>
              </a:pathLst>
            </a:custGeom>
            <a:solidFill>
              <a:srgbClr val="DD906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15903" y="9021"/>
              <a:ext cx="152783" cy="12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375" y="1655"/>
                  </a:moveTo>
                  <a:lnTo>
                    <a:pt x="13155" y="1366"/>
                  </a:lnTo>
                  <a:lnTo>
                    <a:pt x="12925" y="1091"/>
                  </a:lnTo>
                  <a:lnTo>
                    <a:pt x="12782" y="940"/>
                  </a:lnTo>
                  <a:lnTo>
                    <a:pt x="12661" y="802"/>
                  </a:lnTo>
                  <a:lnTo>
                    <a:pt x="12519" y="677"/>
                  </a:lnTo>
                  <a:lnTo>
                    <a:pt x="12365" y="539"/>
                  </a:lnTo>
                  <a:lnTo>
                    <a:pt x="12233" y="426"/>
                  </a:lnTo>
                  <a:lnTo>
                    <a:pt x="12079" y="326"/>
                  </a:lnTo>
                  <a:lnTo>
                    <a:pt x="11937" y="238"/>
                  </a:lnTo>
                  <a:lnTo>
                    <a:pt x="11783" y="163"/>
                  </a:lnTo>
                  <a:lnTo>
                    <a:pt x="11640" y="88"/>
                  </a:lnTo>
                  <a:lnTo>
                    <a:pt x="11475" y="38"/>
                  </a:lnTo>
                  <a:lnTo>
                    <a:pt x="11333" y="13"/>
                  </a:lnTo>
                  <a:lnTo>
                    <a:pt x="11179" y="0"/>
                  </a:lnTo>
                  <a:lnTo>
                    <a:pt x="10904" y="0"/>
                  </a:lnTo>
                  <a:lnTo>
                    <a:pt x="10630" y="13"/>
                  </a:lnTo>
                  <a:lnTo>
                    <a:pt x="10366" y="50"/>
                  </a:lnTo>
                  <a:lnTo>
                    <a:pt x="10114" y="88"/>
                  </a:lnTo>
                  <a:lnTo>
                    <a:pt x="9861" y="176"/>
                  </a:lnTo>
                  <a:lnTo>
                    <a:pt x="9631" y="251"/>
                  </a:lnTo>
                  <a:lnTo>
                    <a:pt x="9411" y="364"/>
                  </a:lnTo>
                  <a:lnTo>
                    <a:pt x="9202" y="476"/>
                  </a:lnTo>
                  <a:lnTo>
                    <a:pt x="9005" y="627"/>
                  </a:lnTo>
                  <a:lnTo>
                    <a:pt x="8818" y="777"/>
                  </a:lnTo>
                  <a:lnTo>
                    <a:pt x="8642" y="953"/>
                  </a:lnTo>
                  <a:lnTo>
                    <a:pt x="8499" y="1166"/>
                  </a:lnTo>
                  <a:lnTo>
                    <a:pt x="8346" y="1366"/>
                  </a:lnTo>
                  <a:lnTo>
                    <a:pt x="8225" y="1617"/>
                  </a:lnTo>
                  <a:lnTo>
                    <a:pt x="8104" y="1855"/>
                  </a:lnTo>
                  <a:lnTo>
                    <a:pt x="8005" y="2144"/>
                  </a:lnTo>
                  <a:lnTo>
                    <a:pt x="7841" y="2620"/>
                  </a:lnTo>
                  <a:lnTo>
                    <a:pt x="7709" y="3009"/>
                  </a:lnTo>
                  <a:lnTo>
                    <a:pt x="7643" y="3184"/>
                  </a:lnTo>
                  <a:lnTo>
                    <a:pt x="7566" y="3347"/>
                  </a:lnTo>
                  <a:lnTo>
                    <a:pt x="7412" y="3598"/>
                  </a:lnTo>
                  <a:lnTo>
                    <a:pt x="7302" y="3698"/>
                  </a:lnTo>
                  <a:lnTo>
                    <a:pt x="7193" y="3811"/>
                  </a:lnTo>
                  <a:lnTo>
                    <a:pt x="7061" y="3886"/>
                  </a:lnTo>
                  <a:lnTo>
                    <a:pt x="6907" y="3961"/>
                  </a:lnTo>
                  <a:lnTo>
                    <a:pt x="6720" y="4012"/>
                  </a:lnTo>
                  <a:lnTo>
                    <a:pt x="6512" y="4062"/>
                  </a:lnTo>
                  <a:lnTo>
                    <a:pt x="6259" y="4099"/>
                  </a:lnTo>
                  <a:lnTo>
                    <a:pt x="5985" y="4124"/>
                  </a:lnTo>
                  <a:lnTo>
                    <a:pt x="5611" y="4175"/>
                  </a:lnTo>
                  <a:lnTo>
                    <a:pt x="5458" y="4212"/>
                  </a:lnTo>
                  <a:lnTo>
                    <a:pt x="5326" y="4237"/>
                  </a:lnTo>
                  <a:lnTo>
                    <a:pt x="5194" y="4300"/>
                  </a:lnTo>
                  <a:lnTo>
                    <a:pt x="5084" y="4338"/>
                  </a:lnTo>
                  <a:lnTo>
                    <a:pt x="4909" y="4438"/>
                  </a:lnTo>
                  <a:lnTo>
                    <a:pt x="4843" y="4501"/>
                  </a:lnTo>
                  <a:lnTo>
                    <a:pt x="4788" y="4551"/>
                  </a:lnTo>
                  <a:lnTo>
                    <a:pt x="4700" y="4676"/>
                  </a:lnTo>
                  <a:lnTo>
                    <a:pt x="4667" y="4764"/>
                  </a:lnTo>
                  <a:lnTo>
                    <a:pt x="4656" y="4826"/>
                  </a:lnTo>
                  <a:lnTo>
                    <a:pt x="4634" y="4902"/>
                  </a:lnTo>
                  <a:lnTo>
                    <a:pt x="4623" y="4977"/>
                  </a:lnTo>
                  <a:lnTo>
                    <a:pt x="4612" y="5315"/>
                  </a:lnTo>
                  <a:lnTo>
                    <a:pt x="4590" y="5679"/>
                  </a:lnTo>
                  <a:lnTo>
                    <a:pt x="4568" y="5854"/>
                  </a:lnTo>
                  <a:lnTo>
                    <a:pt x="4535" y="5942"/>
                  </a:lnTo>
                  <a:lnTo>
                    <a:pt x="4513" y="6030"/>
                  </a:lnTo>
                  <a:lnTo>
                    <a:pt x="4469" y="6130"/>
                  </a:lnTo>
                  <a:lnTo>
                    <a:pt x="4414" y="6218"/>
                  </a:lnTo>
                  <a:lnTo>
                    <a:pt x="4283" y="6393"/>
                  </a:lnTo>
                  <a:lnTo>
                    <a:pt x="4206" y="6469"/>
                  </a:lnTo>
                  <a:lnTo>
                    <a:pt x="4107" y="6519"/>
                  </a:lnTo>
                  <a:lnTo>
                    <a:pt x="4008" y="6594"/>
                  </a:lnTo>
                  <a:lnTo>
                    <a:pt x="3887" y="6644"/>
                  </a:lnTo>
                  <a:lnTo>
                    <a:pt x="3624" y="6732"/>
                  </a:lnTo>
                  <a:lnTo>
                    <a:pt x="3327" y="6820"/>
                  </a:lnTo>
                  <a:lnTo>
                    <a:pt x="2657" y="6970"/>
                  </a:lnTo>
                  <a:lnTo>
                    <a:pt x="1933" y="7133"/>
                  </a:lnTo>
                  <a:lnTo>
                    <a:pt x="1581" y="7221"/>
                  </a:lnTo>
                  <a:lnTo>
                    <a:pt x="1241" y="7334"/>
                  </a:lnTo>
                  <a:lnTo>
                    <a:pt x="1087" y="7384"/>
                  </a:lnTo>
                  <a:lnTo>
                    <a:pt x="922" y="7447"/>
                  </a:lnTo>
                  <a:lnTo>
                    <a:pt x="780" y="7534"/>
                  </a:lnTo>
                  <a:lnTo>
                    <a:pt x="637" y="7610"/>
                  </a:lnTo>
                  <a:lnTo>
                    <a:pt x="395" y="7785"/>
                  </a:lnTo>
                  <a:lnTo>
                    <a:pt x="296" y="7885"/>
                  </a:lnTo>
                  <a:lnTo>
                    <a:pt x="198" y="7998"/>
                  </a:lnTo>
                  <a:lnTo>
                    <a:pt x="132" y="8111"/>
                  </a:lnTo>
                  <a:lnTo>
                    <a:pt x="66" y="8236"/>
                  </a:lnTo>
                  <a:lnTo>
                    <a:pt x="33" y="8374"/>
                  </a:lnTo>
                  <a:lnTo>
                    <a:pt x="0" y="8537"/>
                  </a:lnTo>
                  <a:lnTo>
                    <a:pt x="472" y="8500"/>
                  </a:lnTo>
                  <a:lnTo>
                    <a:pt x="966" y="8475"/>
                  </a:lnTo>
                  <a:lnTo>
                    <a:pt x="1471" y="8449"/>
                  </a:lnTo>
                  <a:lnTo>
                    <a:pt x="1988" y="8462"/>
                  </a:lnTo>
                  <a:lnTo>
                    <a:pt x="2251" y="8475"/>
                  </a:lnTo>
                  <a:lnTo>
                    <a:pt x="2526" y="8500"/>
                  </a:lnTo>
                  <a:lnTo>
                    <a:pt x="2800" y="8537"/>
                  </a:lnTo>
                  <a:lnTo>
                    <a:pt x="3086" y="8575"/>
                  </a:lnTo>
                  <a:lnTo>
                    <a:pt x="3382" y="8650"/>
                  </a:lnTo>
                  <a:lnTo>
                    <a:pt x="3701" y="8725"/>
                  </a:lnTo>
                  <a:lnTo>
                    <a:pt x="4008" y="8813"/>
                  </a:lnTo>
                  <a:lnTo>
                    <a:pt x="4338" y="8951"/>
                  </a:lnTo>
                  <a:lnTo>
                    <a:pt x="4711" y="9089"/>
                  </a:lnTo>
                  <a:lnTo>
                    <a:pt x="5502" y="9365"/>
                  </a:lnTo>
                  <a:lnTo>
                    <a:pt x="5897" y="9477"/>
                  </a:lnTo>
                  <a:lnTo>
                    <a:pt x="7500" y="9929"/>
                  </a:lnTo>
                  <a:lnTo>
                    <a:pt x="7884" y="10029"/>
                  </a:lnTo>
                  <a:lnTo>
                    <a:pt x="8280" y="10142"/>
                  </a:lnTo>
                  <a:lnTo>
                    <a:pt x="9027" y="10393"/>
                  </a:lnTo>
                  <a:lnTo>
                    <a:pt x="9389" y="10530"/>
                  </a:lnTo>
                  <a:lnTo>
                    <a:pt x="9729" y="10668"/>
                  </a:lnTo>
                  <a:lnTo>
                    <a:pt x="10070" y="10831"/>
                  </a:lnTo>
                  <a:lnTo>
                    <a:pt x="10388" y="11007"/>
                  </a:lnTo>
                  <a:lnTo>
                    <a:pt x="10377" y="11345"/>
                  </a:lnTo>
                  <a:lnTo>
                    <a:pt x="10366" y="11696"/>
                  </a:lnTo>
                  <a:lnTo>
                    <a:pt x="10388" y="12060"/>
                  </a:lnTo>
                  <a:lnTo>
                    <a:pt x="10421" y="12436"/>
                  </a:lnTo>
                  <a:lnTo>
                    <a:pt x="10443" y="12637"/>
                  </a:lnTo>
                  <a:lnTo>
                    <a:pt x="10509" y="13013"/>
                  </a:lnTo>
                  <a:lnTo>
                    <a:pt x="10564" y="13213"/>
                  </a:lnTo>
                  <a:lnTo>
                    <a:pt x="10608" y="13389"/>
                  </a:lnTo>
                  <a:lnTo>
                    <a:pt x="10663" y="13589"/>
                  </a:lnTo>
                  <a:lnTo>
                    <a:pt x="10729" y="13777"/>
                  </a:lnTo>
                  <a:lnTo>
                    <a:pt x="10805" y="13965"/>
                  </a:lnTo>
                  <a:lnTo>
                    <a:pt x="10959" y="14316"/>
                  </a:lnTo>
                  <a:lnTo>
                    <a:pt x="11047" y="14492"/>
                  </a:lnTo>
                  <a:lnTo>
                    <a:pt x="11157" y="14667"/>
                  </a:lnTo>
                  <a:lnTo>
                    <a:pt x="11267" y="14818"/>
                  </a:lnTo>
                  <a:lnTo>
                    <a:pt x="11398" y="14981"/>
                  </a:lnTo>
                  <a:lnTo>
                    <a:pt x="11519" y="15131"/>
                  </a:lnTo>
                  <a:lnTo>
                    <a:pt x="11662" y="15269"/>
                  </a:lnTo>
                  <a:lnTo>
                    <a:pt x="11805" y="15420"/>
                  </a:lnTo>
                  <a:lnTo>
                    <a:pt x="11969" y="15545"/>
                  </a:lnTo>
                  <a:lnTo>
                    <a:pt x="12134" y="15658"/>
                  </a:lnTo>
                  <a:lnTo>
                    <a:pt x="12508" y="15871"/>
                  </a:lnTo>
                  <a:lnTo>
                    <a:pt x="12903" y="16021"/>
                  </a:lnTo>
                  <a:lnTo>
                    <a:pt x="13134" y="16084"/>
                  </a:lnTo>
                  <a:lnTo>
                    <a:pt x="13199" y="16184"/>
                  </a:lnTo>
                  <a:lnTo>
                    <a:pt x="13265" y="16310"/>
                  </a:lnTo>
                  <a:lnTo>
                    <a:pt x="13320" y="16435"/>
                  </a:lnTo>
                  <a:lnTo>
                    <a:pt x="13364" y="16560"/>
                  </a:lnTo>
                  <a:lnTo>
                    <a:pt x="13485" y="16874"/>
                  </a:lnTo>
                  <a:lnTo>
                    <a:pt x="13584" y="17200"/>
                  </a:lnTo>
                  <a:lnTo>
                    <a:pt x="13781" y="17914"/>
                  </a:lnTo>
                  <a:lnTo>
                    <a:pt x="14001" y="18679"/>
                  </a:lnTo>
                  <a:lnTo>
                    <a:pt x="14100" y="19068"/>
                  </a:lnTo>
                  <a:lnTo>
                    <a:pt x="14221" y="19419"/>
                  </a:lnTo>
                  <a:lnTo>
                    <a:pt x="14352" y="19782"/>
                  </a:lnTo>
                  <a:lnTo>
                    <a:pt x="14484" y="20121"/>
                  </a:lnTo>
                  <a:lnTo>
                    <a:pt x="14572" y="20271"/>
                  </a:lnTo>
                  <a:lnTo>
                    <a:pt x="14649" y="20434"/>
                  </a:lnTo>
                  <a:lnTo>
                    <a:pt x="14726" y="20572"/>
                  </a:lnTo>
                  <a:lnTo>
                    <a:pt x="14825" y="20697"/>
                  </a:lnTo>
                  <a:lnTo>
                    <a:pt x="14912" y="20810"/>
                  </a:lnTo>
                  <a:lnTo>
                    <a:pt x="15000" y="20936"/>
                  </a:lnTo>
                  <a:lnTo>
                    <a:pt x="15110" y="21023"/>
                  </a:lnTo>
                  <a:lnTo>
                    <a:pt x="15209" y="21111"/>
                  </a:lnTo>
                  <a:lnTo>
                    <a:pt x="15440" y="21262"/>
                  </a:lnTo>
                  <a:lnTo>
                    <a:pt x="15659" y="21387"/>
                  </a:lnTo>
                  <a:lnTo>
                    <a:pt x="15901" y="21475"/>
                  </a:lnTo>
                  <a:lnTo>
                    <a:pt x="16142" y="21537"/>
                  </a:lnTo>
                  <a:lnTo>
                    <a:pt x="16384" y="21587"/>
                  </a:lnTo>
                  <a:lnTo>
                    <a:pt x="16626" y="21600"/>
                  </a:lnTo>
                  <a:lnTo>
                    <a:pt x="16878" y="21587"/>
                  </a:lnTo>
                  <a:lnTo>
                    <a:pt x="17109" y="21562"/>
                  </a:lnTo>
                  <a:lnTo>
                    <a:pt x="17361" y="21512"/>
                  </a:lnTo>
                  <a:lnTo>
                    <a:pt x="17614" y="21450"/>
                  </a:lnTo>
                  <a:lnTo>
                    <a:pt x="17866" y="21362"/>
                  </a:lnTo>
                  <a:lnTo>
                    <a:pt x="18108" y="21249"/>
                  </a:lnTo>
                  <a:lnTo>
                    <a:pt x="18361" y="21124"/>
                  </a:lnTo>
                  <a:lnTo>
                    <a:pt x="18602" y="20998"/>
                  </a:lnTo>
                  <a:lnTo>
                    <a:pt x="18844" y="20835"/>
                  </a:lnTo>
                  <a:lnTo>
                    <a:pt x="19305" y="20509"/>
                  </a:lnTo>
                  <a:lnTo>
                    <a:pt x="19525" y="20321"/>
                  </a:lnTo>
                  <a:lnTo>
                    <a:pt x="19942" y="19945"/>
                  </a:lnTo>
                  <a:lnTo>
                    <a:pt x="20140" y="19732"/>
                  </a:lnTo>
                  <a:lnTo>
                    <a:pt x="20337" y="19532"/>
                  </a:lnTo>
                  <a:lnTo>
                    <a:pt x="20502" y="19306"/>
                  </a:lnTo>
                  <a:lnTo>
                    <a:pt x="20678" y="19105"/>
                  </a:lnTo>
                  <a:lnTo>
                    <a:pt x="20820" y="18880"/>
                  </a:lnTo>
                  <a:lnTo>
                    <a:pt x="21106" y="18453"/>
                  </a:lnTo>
                  <a:lnTo>
                    <a:pt x="21216" y="18253"/>
                  </a:lnTo>
                  <a:lnTo>
                    <a:pt x="21304" y="18040"/>
                  </a:lnTo>
                  <a:lnTo>
                    <a:pt x="21402" y="17839"/>
                  </a:lnTo>
                  <a:lnTo>
                    <a:pt x="21512" y="17463"/>
                  </a:lnTo>
                  <a:lnTo>
                    <a:pt x="21567" y="17162"/>
                  </a:lnTo>
                  <a:lnTo>
                    <a:pt x="21600" y="16861"/>
                  </a:lnTo>
                  <a:lnTo>
                    <a:pt x="21600" y="16548"/>
                  </a:lnTo>
                  <a:lnTo>
                    <a:pt x="21567" y="16222"/>
                  </a:lnTo>
                  <a:lnTo>
                    <a:pt x="21512" y="15896"/>
                  </a:lnTo>
                  <a:lnTo>
                    <a:pt x="21435" y="15545"/>
                  </a:lnTo>
                  <a:lnTo>
                    <a:pt x="21325" y="15207"/>
                  </a:lnTo>
                  <a:lnTo>
                    <a:pt x="21205" y="14843"/>
                  </a:lnTo>
                  <a:lnTo>
                    <a:pt x="21051" y="14504"/>
                  </a:lnTo>
                  <a:lnTo>
                    <a:pt x="20897" y="14141"/>
                  </a:lnTo>
                  <a:lnTo>
                    <a:pt x="20711" y="13777"/>
                  </a:lnTo>
                  <a:lnTo>
                    <a:pt x="20513" y="13414"/>
                  </a:lnTo>
                  <a:lnTo>
                    <a:pt x="20315" y="13063"/>
                  </a:lnTo>
                  <a:lnTo>
                    <a:pt x="19876" y="12336"/>
                  </a:lnTo>
                  <a:lnTo>
                    <a:pt x="19645" y="11985"/>
                  </a:lnTo>
                  <a:lnTo>
                    <a:pt x="19173" y="11283"/>
                  </a:lnTo>
                  <a:lnTo>
                    <a:pt x="18701" y="10606"/>
                  </a:lnTo>
                  <a:lnTo>
                    <a:pt x="18251" y="9954"/>
                  </a:lnTo>
                  <a:lnTo>
                    <a:pt x="17811" y="9352"/>
                  </a:lnTo>
                  <a:lnTo>
                    <a:pt x="17427" y="8775"/>
                  </a:lnTo>
                  <a:lnTo>
                    <a:pt x="17098" y="8261"/>
                  </a:lnTo>
                  <a:lnTo>
                    <a:pt x="16966" y="8036"/>
                  </a:lnTo>
                  <a:lnTo>
                    <a:pt x="16845" y="7810"/>
                  </a:lnTo>
                  <a:lnTo>
                    <a:pt x="16746" y="7622"/>
                  </a:lnTo>
                  <a:lnTo>
                    <a:pt x="16680" y="7421"/>
                  </a:lnTo>
                  <a:lnTo>
                    <a:pt x="16538" y="7058"/>
                  </a:lnTo>
                  <a:lnTo>
                    <a:pt x="16373" y="6669"/>
                  </a:lnTo>
                  <a:lnTo>
                    <a:pt x="16197" y="6281"/>
                  </a:lnTo>
                  <a:lnTo>
                    <a:pt x="16011" y="5880"/>
                  </a:lnTo>
                  <a:lnTo>
                    <a:pt x="15802" y="5478"/>
                  </a:lnTo>
                  <a:lnTo>
                    <a:pt x="15604" y="5090"/>
                  </a:lnTo>
                  <a:lnTo>
                    <a:pt x="15396" y="4689"/>
                  </a:lnTo>
                  <a:lnTo>
                    <a:pt x="15165" y="4312"/>
                  </a:lnTo>
                  <a:lnTo>
                    <a:pt x="14945" y="3936"/>
                  </a:lnTo>
                  <a:lnTo>
                    <a:pt x="14715" y="3560"/>
                  </a:lnTo>
                  <a:lnTo>
                    <a:pt x="14484" y="3197"/>
                  </a:lnTo>
                  <a:lnTo>
                    <a:pt x="14265" y="2858"/>
                  </a:lnTo>
                  <a:lnTo>
                    <a:pt x="14034" y="2532"/>
                  </a:lnTo>
                  <a:lnTo>
                    <a:pt x="13814" y="2219"/>
                  </a:lnTo>
                  <a:lnTo>
                    <a:pt x="13595" y="1918"/>
                  </a:lnTo>
                  <a:lnTo>
                    <a:pt x="13375" y="1655"/>
                  </a:lnTo>
                  <a:close/>
                </a:path>
              </a:pathLst>
            </a:custGeom>
            <a:solidFill>
              <a:srgbClr val="E6A58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22489" y="11276"/>
              <a:ext cx="142246" cy="124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78" y="1862"/>
                  </a:moveTo>
                  <a:lnTo>
                    <a:pt x="12955" y="1510"/>
                  </a:lnTo>
                  <a:lnTo>
                    <a:pt x="12721" y="1172"/>
                  </a:lnTo>
                  <a:lnTo>
                    <a:pt x="12604" y="1016"/>
                  </a:lnTo>
                  <a:lnTo>
                    <a:pt x="12475" y="859"/>
                  </a:lnTo>
                  <a:lnTo>
                    <a:pt x="12217" y="573"/>
                  </a:lnTo>
                  <a:lnTo>
                    <a:pt x="12089" y="456"/>
                  </a:lnTo>
                  <a:lnTo>
                    <a:pt x="11807" y="247"/>
                  </a:lnTo>
                  <a:lnTo>
                    <a:pt x="11655" y="156"/>
                  </a:lnTo>
                  <a:lnTo>
                    <a:pt x="11515" y="91"/>
                  </a:lnTo>
                  <a:lnTo>
                    <a:pt x="11351" y="39"/>
                  </a:lnTo>
                  <a:lnTo>
                    <a:pt x="11198" y="13"/>
                  </a:lnTo>
                  <a:lnTo>
                    <a:pt x="11023" y="0"/>
                  </a:lnTo>
                  <a:lnTo>
                    <a:pt x="10741" y="0"/>
                  </a:lnTo>
                  <a:lnTo>
                    <a:pt x="10472" y="13"/>
                  </a:lnTo>
                  <a:lnTo>
                    <a:pt x="10203" y="52"/>
                  </a:lnTo>
                  <a:lnTo>
                    <a:pt x="9933" y="104"/>
                  </a:lnTo>
                  <a:lnTo>
                    <a:pt x="9675" y="182"/>
                  </a:lnTo>
                  <a:lnTo>
                    <a:pt x="9430" y="286"/>
                  </a:lnTo>
                  <a:lnTo>
                    <a:pt x="9195" y="391"/>
                  </a:lnTo>
                  <a:lnTo>
                    <a:pt x="8973" y="521"/>
                  </a:lnTo>
                  <a:lnTo>
                    <a:pt x="8750" y="677"/>
                  </a:lnTo>
                  <a:lnTo>
                    <a:pt x="8551" y="859"/>
                  </a:lnTo>
                  <a:lnTo>
                    <a:pt x="8375" y="1042"/>
                  </a:lnTo>
                  <a:lnTo>
                    <a:pt x="8200" y="1263"/>
                  </a:lnTo>
                  <a:lnTo>
                    <a:pt x="8047" y="1484"/>
                  </a:lnTo>
                  <a:lnTo>
                    <a:pt x="7907" y="1732"/>
                  </a:lnTo>
                  <a:lnTo>
                    <a:pt x="7848" y="1862"/>
                  </a:lnTo>
                  <a:lnTo>
                    <a:pt x="7801" y="1992"/>
                  </a:lnTo>
                  <a:lnTo>
                    <a:pt x="7743" y="2135"/>
                  </a:lnTo>
                  <a:lnTo>
                    <a:pt x="7696" y="2292"/>
                  </a:lnTo>
                  <a:lnTo>
                    <a:pt x="7567" y="2786"/>
                  </a:lnTo>
                  <a:lnTo>
                    <a:pt x="7450" y="3177"/>
                  </a:lnTo>
                  <a:lnTo>
                    <a:pt x="7391" y="3333"/>
                  </a:lnTo>
                  <a:lnTo>
                    <a:pt x="7333" y="3476"/>
                  </a:lnTo>
                  <a:lnTo>
                    <a:pt x="7262" y="3593"/>
                  </a:lnTo>
                  <a:lnTo>
                    <a:pt x="7169" y="3698"/>
                  </a:lnTo>
                  <a:lnTo>
                    <a:pt x="7063" y="3789"/>
                  </a:lnTo>
                  <a:lnTo>
                    <a:pt x="6946" y="3854"/>
                  </a:lnTo>
                  <a:lnTo>
                    <a:pt x="6794" y="3919"/>
                  </a:lnTo>
                  <a:lnTo>
                    <a:pt x="6630" y="3971"/>
                  </a:lnTo>
                  <a:lnTo>
                    <a:pt x="6431" y="4010"/>
                  </a:lnTo>
                  <a:lnTo>
                    <a:pt x="6197" y="4049"/>
                  </a:lnTo>
                  <a:lnTo>
                    <a:pt x="5927" y="4101"/>
                  </a:lnTo>
                  <a:lnTo>
                    <a:pt x="5611" y="4140"/>
                  </a:lnTo>
                  <a:lnTo>
                    <a:pt x="5423" y="4166"/>
                  </a:lnTo>
                  <a:lnTo>
                    <a:pt x="5259" y="4192"/>
                  </a:lnTo>
                  <a:lnTo>
                    <a:pt x="5107" y="4231"/>
                  </a:lnTo>
                  <a:lnTo>
                    <a:pt x="4978" y="4271"/>
                  </a:lnTo>
                  <a:lnTo>
                    <a:pt x="4861" y="4310"/>
                  </a:lnTo>
                  <a:lnTo>
                    <a:pt x="4674" y="4414"/>
                  </a:lnTo>
                  <a:lnTo>
                    <a:pt x="4592" y="4466"/>
                  </a:lnTo>
                  <a:lnTo>
                    <a:pt x="4533" y="4518"/>
                  </a:lnTo>
                  <a:lnTo>
                    <a:pt x="4486" y="4596"/>
                  </a:lnTo>
                  <a:lnTo>
                    <a:pt x="4439" y="4661"/>
                  </a:lnTo>
                  <a:lnTo>
                    <a:pt x="4404" y="4739"/>
                  </a:lnTo>
                  <a:lnTo>
                    <a:pt x="4381" y="4804"/>
                  </a:lnTo>
                  <a:lnTo>
                    <a:pt x="4334" y="4961"/>
                  </a:lnTo>
                  <a:lnTo>
                    <a:pt x="4334" y="5052"/>
                  </a:lnTo>
                  <a:lnTo>
                    <a:pt x="4322" y="5377"/>
                  </a:lnTo>
                  <a:lnTo>
                    <a:pt x="4299" y="5742"/>
                  </a:lnTo>
                  <a:lnTo>
                    <a:pt x="4287" y="5820"/>
                  </a:lnTo>
                  <a:lnTo>
                    <a:pt x="4217" y="6093"/>
                  </a:lnTo>
                  <a:lnTo>
                    <a:pt x="4170" y="6171"/>
                  </a:lnTo>
                  <a:lnTo>
                    <a:pt x="4123" y="6263"/>
                  </a:lnTo>
                  <a:lnTo>
                    <a:pt x="3983" y="6419"/>
                  </a:lnTo>
                  <a:lnTo>
                    <a:pt x="3901" y="6497"/>
                  </a:lnTo>
                  <a:lnTo>
                    <a:pt x="3819" y="6549"/>
                  </a:lnTo>
                  <a:lnTo>
                    <a:pt x="3584" y="6653"/>
                  </a:lnTo>
                  <a:lnTo>
                    <a:pt x="3315" y="6744"/>
                  </a:lnTo>
                  <a:lnTo>
                    <a:pt x="3010" y="6822"/>
                  </a:lnTo>
                  <a:lnTo>
                    <a:pt x="2331" y="6979"/>
                  </a:lnTo>
                  <a:lnTo>
                    <a:pt x="1628" y="7109"/>
                  </a:lnTo>
                  <a:lnTo>
                    <a:pt x="1300" y="7187"/>
                  </a:lnTo>
                  <a:lnTo>
                    <a:pt x="972" y="7278"/>
                  </a:lnTo>
                  <a:lnTo>
                    <a:pt x="832" y="7330"/>
                  </a:lnTo>
                  <a:lnTo>
                    <a:pt x="679" y="7382"/>
                  </a:lnTo>
                  <a:lnTo>
                    <a:pt x="551" y="7460"/>
                  </a:lnTo>
                  <a:lnTo>
                    <a:pt x="445" y="7525"/>
                  </a:lnTo>
                  <a:lnTo>
                    <a:pt x="328" y="7591"/>
                  </a:lnTo>
                  <a:lnTo>
                    <a:pt x="234" y="7669"/>
                  </a:lnTo>
                  <a:lnTo>
                    <a:pt x="82" y="7838"/>
                  </a:lnTo>
                  <a:lnTo>
                    <a:pt x="35" y="7942"/>
                  </a:lnTo>
                  <a:lnTo>
                    <a:pt x="12" y="8046"/>
                  </a:lnTo>
                  <a:lnTo>
                    <a:pt x="0" y="8163"/>
                  </a:lnTo>
                  <a:lnTo>
                    <a:pt x="12" y="8281"/>
                  </a:lnTo>
                  <a:lnTo>
                    <a:pt x="469" y="8281"/>
                  </a:lnTo>
                  <a:lnTo>
                    <a:pt x="890" y="8268"/>
                  </a:lnTo>
                  <a:lnTo>
                    <a:pt x="1335" y="8255"/>
                  </a:lnTo>
                  <a:lnTo>
                    <a:pt x="1769" y="8242"/>
                  </a:lnTo>
                  <a:lnTo>
                    <a:pt x="2003" y="8242"/>
                  </a:lnTo>
                  <a:lnTo>
                    <a:pt x="2249" y="8255"/>
                  </a:lnTo>
                  <a:lnTo>
                    <a:pt x="2507" y="8281"/>
                  </a:lnTo>
                  <a:lnTo>
                    <a:pt x="2764" y="8320"/>
                  </a:lnTo>
                  <a:lnTo>
                    <a:pt x="3046" y="8385"/>
                  </a:lnTo>
                  <a:lnTo>
                    <a:pt x="3338" y="8450"/>
                  </a:lnTo>
                  <a:lnTo>
                    <a:pt x="3655" y="8528"/>
                  </a:lnTo>
                  <a:lnTo>
                    <a:pt x="3983" y="8632"/>
                  </a:lnTo>
                  <a:lnTo>
                    <a:pt x="4381" y="8775"/>
                  </a:lnTo>
                  <a:lnTo>
                    <a:pt x="4767" y="8919"/>
                  </a:lnTo>
                  <a:lnTo>
                    <a:pt x="5177" y="9049"/>
                  </a:lnTo>
                  <a:lnTo>
                    <a:pt x="5599" y="9166"/>
                  </a:lnTo>
                  <a:lnTo>
                    <a:pt x="6454" y="9413"/>
                  </a:lnTo>
                  <a:lnTo>
                    <a:pt x="7298" y="9648"/>
                  </a:lnTo>
                  <a:lnTo>
                    <a:pt x="7708" y="9778"/>
                  </a:lnTo>
                  <a:lnTo>
                    <a:pt x="8118" y="9921"/>
                  </a:lnTo>
                  <a:lnTo>
                    <a:pt x="8504" y="10064"/>
                  </a:lnTo>
                  <a:lnTo>
                    <a:pt x="8891" y="10221"/>
                  </a:lnTo>
                  <a:lnTo>
                    <a:pt x="9242" y="10390"/>
                  </a:lnTo>
                  <a:lnTo>
                    <a:pt x="9582" y="10572"/>
                  </a:lnTo>
                  <a:lnTo>
                    <a:pt x="9746" y="10663"/>
                  </a:lnTo>
                  <a:lnTo>
                    <a:pt x="9886" y="10780"/>
                  </a:lnTo>
                  <a:lnTo>
                    <a:pt x="10039" y="10885"/>
                  </a:lnTo>
                  <a:lnTo>
                    <a:pt x="10179" y="10989"/>
                  </a:lnTo>
                  <a:lnTo>
                    <a:pt x="10273" y="11653"/>
                  </a:lnTo>
                  <a:lnTo>
                    <a:pt x="10402" y="12382"/>
                  </a:lnTo>
                  <a:lnTo>
                    <a:pt x="10472" y="12759"/>
                  </a:lnTo>
                  <a:lnTo>
                    <a:pt x="10577" y="13124"/>
                  </a:lnTo>
                  <a:lnTo>
                    <a:pt x="10683" y="13502"/>
                  </a:lnTo>
                  <a:lnTo>
                    <a:pt x="10812" y="13866"/>
                  </a:lnTo>
                  <a:lnTo>
                    <a:pt x="10894" y="14035"/>
                  </a:lnTo>
                  <a:lnTo>
                    <a:pt x="10976" y="14231"/>
                  </a:lnTo>
                  <a:lnTo>
                    <a:pt x="11058" y="14387"/>
                  </a:lnTo>
                  <a:lnTo>
                    <a:pt x="11269" y="14725"/>
                  </a:lnTo>
                  <a:lnTo>
                    <a:pt x="11374" y="14882"/>
                  </a:lnTo>
                  <a:lnTo>
                    <a:pt x="11515" y="15025"/>
                  </a:lnTo>
                  <a:lnTo>
                    <a:pt x="11643" y="15168"/>
                  </a:lnTo>
                  <a:lnTo>
                    <a:pt x="11784" y="15298"/>
                  </a:lnTo>
                  <a:lnTo>
                    <a:pt x="11936" y="15429"/>
                  </a:lnTo>
                  <a:lnTo>
                    <a:pt x="12288" y="15663"/>
                  </a:lnTo>
                  <a:lnTo>
                    <a:pt x="12463" y="15754"/>
                  </a:lnTo>
                  <a:lnTo>
                    <a:pt x="12674" y="15845"/>
                  </a:lnTo>
                  <a:lnTo>
                    <a:pt x="12885" y="15923"/>
                  </a:lnTo>
                  <a:lnTo>
                    <a:pt x="13119" y="15988"/>
                  </a:lnTo>
                  <a:lnTo>
                    <a:pt x="13307" y="16197"/>
                  </a:lnTo>
                  <a:lnTo>
                    <a:pt x="13412" y="16301"/>
                  </a:lnTo>
                  <a:lnTo>
                    <a:pt x="13482" y="16431"/>
                  </a:lnTo>
                  <a:lnTo>
                    <a:pt x="13564" y="16574"/>
                  </a:lnTo>
                  <a:lnTo>
                    <a:pt x="13623" y="16718"/>
                  </a:lnTo>
                  <a:lnTo>
                    <a:pt x="13705" y="16861"/>
                  </a:lnTo>
                  <a:lnTo>
                    <a:pt x="13752" y="17043"/>
                  </a:lnTo>
                  <a:lnTo>
                    <a:pt x="13857" y="17369"/>
                  </a:lnTo>
                  <a:lnTo>
                    <a:pt x="13963" y="17733"/>
                  </a:lnTo>
                  <a:lnTo>
                    <a:pt x="14045" y="18111"/>
                  </a:lnTo>
                  <a:lnTo>
                    <a:pt x="14115" y="18488"/>
                  </a:lnTo>
                  <a:lnTo>
                    <a:pt x="14197" y="18866"/>
                  </a:lnTo>
                  <a:lnTo>
                    <a:pt x="14291" y="19243"/>
                  </a:lnTo>
                  <a:lnTo>
                    <a:pt x="14373" y="19608"/>
                  </a:lnTo>
                  <a:lnTo>
                    <a:pt x="14478" y="19946"/>
                  </a:lnTo>
                  <a:lnTo>
                    <a:pt x="14548" y="20103"/>
                  </a:lnTo>
                  <a:lnTo>
                    <a:pt x="14607" y="20259"/>
                  </a:lnTo>
                  <a:lnTo>
                    <a:pt x="14677" y="20415"/>
                  </a:lnTo>
                  <a:lnTo>
                    <a:pt x="14748" y="20545"/>
                  </a:lnTo>
                  <a:lnTo>
                    <a:pt x="14841" y="20663"/>
                  </a:lnTo>
                  <a:lnTo>
                    <a:pt x="14923" y="20780"/>
                  </a:lnTo>
                  <a:lnTo>
                    <a:pt x="15017" y="20897"/>
                  </a:lnTo>
                  <a:lnTo>
                    <a:pt x="15134" y="20988"/>
                  </a:lnTo>
                  <a:lnTo>
                    <a:pt x="15368" y="21157"/>
                  </a:lnTo>
                  <a:lnTo>
                    <a:pt x="15591" y="21314"/>
                  </a:lnTo>
                  <a:lnTo>
                    <a:pt x="15837" y="21431"/>
                  </a:lnTo>
                  <a:lnTo>
                    <a:pt x="16083" y="21509"/>
                  </a:lnTo>
                  <a:lnTo>
                    <a:pt x="16329" y="21561"/>
                  </a:lnTo>
                  <a:lnTo>
                    <a:pt x="16575" y="21587"/>
                  </a:lnTo>
                  <a:lnTo>
                    <a:pt x="16833" y="21600"/>
                  </a:lnTo>
                  <a:lnTo>
                    <a:pt x="17090" y="21574"/>
                  </a:lnTo>
                  <a:lnTo>
                    <a:pt x="17325" y="21535"/>
                  </a:lnTo>
                  <a:lnTo>
                    <a:pt x="17582" y="21470"/>
                  </a:lnTo>
                  <a:lnTo>
                    <a:pt x="17840" y="21392"/>
                  </a:lnTo>
                  <a:lnTo>
                    <a:pt x="18332" y="21157"/>
                  </a:lnTo>
                  <a:lnTo>
                    <a:pt x="18578" y="21027"/>
                  </a:lnTo>
                  <a:lnTo>
                    <a:pt x="18824" y="20884"/>
                  </a:lnTo>
                  <a:lnTo>
                    <a:pt x="19058" y="20702"/>
                  </a:lnTo>
                  <a:lnTo>
                    <a:pt x="19503" y="20363"/>
                  </a:lnTo>
                  <a:lnTo>
                    <a:pt x="19726" y="20155"/>
                  </a:lnTo>
                  <a:lnTo>
                    <a:pt x="19937" y="19959"/>
                  </a:lnTo>
                  <a:lnTo>
                    <a:pt x="20124" y="19751"/>
                  </a:lnTo>
                  <a:lnTo>
                    <a:pt x="20323" y="19543"/>
                  </a:lnTo>
                  <a:lnTo>
                    <a:pt x="20499" y="19322"/>
                  </a:lnTo>
                  <a:lnTo>
                    <a:pt x="20663" y="19113"/>
                  </a:lnTo>
                  <a:lnTo>
                    <a:pt x="20827" y="18892"/>
                  </a:lnTo>
                  <a:lnTo>
                    <a:pt x="20956" y="18684"/>
                  </a:lnTo>
                  <a:lnTo>
                    <a:pt x="21096" y="18475"/>
                  </a:lnTo>
                  <a:lnTo>
                    <a:pt x="21213" y="18254"/>
                  </a:lnTo>
                  <a:lnTo>
                    <a:pt x="21319" y="18059"/>
                  </a:lnTo>
                  <a:lnTo>
                    <a:pt x="21401" y="17850"/>
                  </a:lnTo>
                  <a:lnTo>
                    <a:pt x="21459" y="17668"/>
                  </a:lnTo>
                  <a:lnTo>
                    <a:pt x="21518" y="17499"/>
                  </a:lnTo>
                  <a:lnTo>
                    <a:pt x="21577" y="17199"/>
                  </a:lnTo>
                  <a:lnTo>
                    <a:pt x="21600" y="16913"/>
                  </a:lnTo>
                  <a:lnTo>
                    <a:pt x="21588" y="16613"/>
                  </a:lnTo>
                  <a:lnTo>
                    <a:pt x="21541" y="16314"/>
                  </a:lnTo>
                  <a:lnTo>
                    <a:pt x="21471" y="16001"/>
                  </a:lnTo>
                  <a:lnTo>
                    <a:pt x="21389" y="15689"/>
                  </a:lnTo>
                  <a:lnTo>
                    <a:pt x="21260" y="15376"/>
                  </a:lnTo>
                  <a:lnTo>
                    <a:pt x="21131" y="15051"/>
                  </a:lnTo>
                  <a:lnTo>
                    <a:pt x="20967" y="14739"/>
                  </a:lnTo>
                  <a:lnTo>
                    <a:pt x="20803" y="14413"/>
                  </a:lnTo>
                  <a:lnTo>
                    <a:pt x="20604" y="14075"/>
                  </a:lnTo>
                  <a:lnTo>
                    <a:pt x="20393" y="13762"/>
                  </a:lnTo>
                  <a:lnTo>
                    <a:pt x="20194" y="13437"/>
                  </a:lnTo>
                  <a:lnTo>
                    <a:pt x="19960" y="13098"/>
                  </a:lnTo>
                  <a:lnTo>
                    <a:pt x="19726" y="12786"/>
                  </a:lnTo>
                  <a:lnTo>
                    <a:pt x="19492" y="12460"/>
                  </a:lnTo>
                  <a:lnTo>
                    <a:pt x="18531" y="11210"/>
                  </a:lnTo>
                  <a:lnTo>
                    <a:pt x="17641" y="10051"/>
                  </a:lnTo>
                  <a:lnTo>
                    <a:pt x="17453" y="9778"/>
                  </a:lnTo>
                  <a:lnTo>
                    <a:pt x="17266" y="9518"/>
                  </a:lnTo>
                  <a:lnTo>
                    <a:pt x="17114" y="9257"/>
                  </a:lnTo>
                  <a:lnTo>
                    <a:pt x="16961" y="9010"/>
                  </a:lnTo>
                  <a:lnTo>
                    <a:pt x="16844" y="8775"/>
                  </a:lnTo>
                  <a:lnTo>
                    <a:pt x="16739" y="8554"/>
                  </a:lnTo>
                  <a:lnTo>
                    <a:pt x="16669" y="8333"/>
                  </a:lnTo>
                  <a:lnTo>
                    <a:pt x="16633" y="8137"/>
                  </a:lnTo>
                  <a:lnTo>
                    <a:pt x="16587" y="7955"/>
                  </a:lnTo>
                  <a:lnTo>
                    <a:pt x="16528" y="7747"/>
                  </a:lnTo>
                  <a:lnTo>
                    <a:pt x="16458" y="7552"/>
                  </a:lnTo>
                  <a:lnTo>
                    <a:pt x="16387" y="7343"/>
                  </a:lnTo>
                  <a:lnTo>
                    <a:pt x="16235" y="6927"/>
                  </a:lnTo>
                  <a:lnTo>
                    <a:pt x="16036" y="6510"/>
                  </a:lnTo>
                  <a:lnTo>
                    <a:pt x="15825" y="6067"/>
                  </a:lnTo>
                  <a:lnTo>
                    <a:pt x="15591" y="5638"/>
                  </a:lnTo>
                  <a:lnTo>
                    <a:pt x="15099" y="4752"/>
                  </a:lnTo>
                  <a:lnTo>
                    <a:pt x="14841" y="4323"/>
                  </a:lnTo>
                  <a:lnTo>
                    <a:pt x="14584" y="3906"/>
                  </a:lnTo>
                  <a:lnTo>
                    <a:pt x="14314" y="3502"/>
                  </a:lnTo>
                  <a:lnTo>
                    <a:pt x="14068" y="3138"/>
                  </a:lnTo>
                  <a:lnTo>
                    <a:pt x="13588" y="2435"/>
                  </a:lnTo>
                  <a:lnTo>
                    <a:pt x="13178" y="1862"/>
                  </a:lnTo>
                  <a:close/>
                </a:path>
              </a:pathLst>
            </a:custGeom>
            <a:solidFill>
              <a:srgbClr val="EEB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31708" y="13532"/>
              <a:ext cx="133027" cy="119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23" y="2022"/>
                  </a:moveTo>
                  <a:lnTo>
                    <a:pt x="12785" y="1628"/>
                  </a:lnTo>
                  <a:lnTo>
                    <a:pt x="12559" y="1262"/>
                  </a:lnTo>
                  <a:lnTo>
                    <a:pt x="12434" y="1085"/>
                  </a:lnTo>
                  <a:lnTo>
                    <a:pt x="12321" y="923"/>
                  </a:lnTo>
                  <a:lnTo>
                    <a:pt x="12184" y="760"/>
                  </a:lnTo>
                  <a:lnTo>
                    <a:pt x="11933" y="488"/>
                  </a:lnTo>
                  <a:lnTo>
                    <a:pt x="11783" y="380"/>
                  </a:lnTo>
                  <a:lnTo>
                    <a:pt x="11645" y="258"/>
                  </a:lnTo>
                  <a:lnTo>
                    <a:pt x="11495" y="176"/>
                  </a:lnTo>
                  <a:lnTo>
                    <a:pt x="11332" y="109"/>
                  </a:lnTo>
                  <a:lnTo>
                    <a:pt x="11157" y="54"/>
                  </a:lnTo>
                  <a:lnTo>
                    <a:pt x="10982" y="14"/>
                  </a:lnTo>
                  <a:lnTo>
                    <a:pt x="10794" y="14"/>
                  </a:lnTo>
                  <a:lnTo>
                    <a:pt x="10543" y="0"/>
                  </a:lnTo>
                  <a:lnTo>
                    <a:pt x="10280" y="14"/>
                  </a:lnTo>
                  <a:lnTo>
                    <a:pt x="10017" y="41"/>
                  </a:lnTo>
                  <a:lnTo>
                    <a:pt x="9767" y="109"/>
                  </a:lnTo>
                  <a:lnTo>
                    <a:pt x="9517" y="190"/>
                  </a:lnTo>
                  <a:lnTo>
                    <a:pt x="9266" y="298"/>
                  </a:lnTo>
                  <a:lnTo>
                    <a:pt x="9016" y="448"/>
                  </a:lnTo>
                  <a:lnTo>
                    <a:pt x="8778" y="597"/>
                  </a:lnTo>
                  <a:lnTo>
                    <a:pt x="8552" y="760"/>
                  </a:lnTo>
                  <a:lnTo>
                    <a:pt x="8339" y="963"/>
                  </a:lnTo>
                  <a:lnTo>
                    <a:pt x="8139" y="1167"/>
                  </a:lnTo>
                  <a:lnTo>
                    <a:pt x="7951" y="1397"/>
                  </a:lnTo>
                  <a:lnTo>
                    <a:pt x="7801" y="1642"/>
                  </a:lnTo>
                  <a:lnTo>
                    <a:pt x="7651" y="1913"/>
                  </a:lnTo>
                  <a:lnTo>
                    <a:pt x="7588" y="2035"/>
                  </a:lnTo>
                  <a:lnTo>
                    <a:pt x="7488" y="2307"/>
                  </a:lnTo>
                  <a:lnTo>
                    <a:pt x="7450" y="2469"/>
                  </a:lnTo>
                  <a:lnTo>
                    <a:pt x="7300" y="2971"/>
                  </a:lnTo>
                  <a:lnTo>
                    <a:pt x="7187" y="3351"/>
                  </a:lnTo>
                  <a:lnTo>
                    <a:pt x="7125" y="3501"/>
                  </a:lnTo>
                  <a:lnTo>
                    <a:pt x="7050" y="3623"/>
                  </a:lnTo>
                  <a:lnTo>
                    <a:pt x="6975" y="3731"/>
                  </a:lnTo>
                  <a:lnTo>
                    <a:pt x="6887" y="3799"/>
                  </a:lnTo>
                  <a:lnTo>
                    <a:pt x="6774" y="3880"/>
                  </a:lnTo>
                  <a:lnTo>
                    <a:pt x="6649" y="3935"/>
                  </a:lnTo>
                  <a:lnTo>
                    <a:pt x="6511" y="3975"/>
                  </a:lnTo>
                  <a:lnTo>
                    <a:pt x="6323" y="4003"/>
                  </a:lnTo>
                  <a:lnTo>
                    <a:pt x="5885" y="4057"/>
                  </a:lnTo>
                  <a:lnTo>
                    <a:pt x="5297" y="4097"/>
                  </a:lnTo>
                  <a:lnTo>
                    <a:pt x="5109" y="4125"/>
                  </a:lnTo>
                  <a:lnTo>
                    <a:pt x="4946" y="4152"/>
                  </a:lnTo>
                  <a:lnTo>
                    <a:pt x="4808" y="4192"/>
                  </a:lnTo>
                  <a:lnTo>
                    <a:pt x="4558" y="4274"/>
                  </a:lnTo>
                  <a:lnTo>
                    <a:pt x="4470" y="4328"/>
                  </a:lnTo>
                  <a:lnTo>
                    <a:pt x="4383" y="4396"/>
                  </a:lnTo>
                  <a:lnTo>
                    <a:pt x="4307" y="4464"/>
                  </a:lnTo>
                  <a:lnTo>
                    <a:pt x="4245" y="4532"/>
                  </a:lnTo>
                  <a:lnTo>
                    <a:pt x="4170" y="4667"/>
                  </a:lnTo>
                  <a:lnTo>
                    <a:pt x="4132" y="4749"/>
                  </a:lnTo>
                  <a:lnTo>
                    <a:pt x="4095" y="4925"/>
                  </a:lnTo>
                  <a:lnTo>
                    <a:pt x="4057" y="5088"/>
                  </a:lnTo>
                  <a:lnTo>
                    <a:pt x="4032" y="5821"/>
                  </a:lnTo>
                  <a:lnTo>
                    <a:pt x="4007" y="5916"/>
                  </a:lnTo>
                  <a:lnTo>
                    <a:pt x="3994" y="6011"/>
                  </a:lnTo>
                  <a:lnTo>
                    <a:pt x="3969" y="6092"/>
                  </a:lnTo>
                  <a:lnTo>
                    <a:pt x="3932" y="6173"/>
                  </a:lnTo>
                  <a:lnTo>
                    <a:pt x="3882" y="6255"/>
                  </a:lnTo>
                  <a:lnTo>
                    <a:pt x="3832" y="6323"/>
                  </a:lnTo>
                  <a:lnTo>
                    <a:pt x="3757" y="6418"/>
                  </a:lnTo>
                  <a:lnTo>
                    <a:pt x="3681" y="6485"/>
                  </a:lnTo>
                  <a:lnTo>
                    <a:pt x="3594" y="6540"/>
                  </a:lnTo>
                  <a:lnTo>
                    <a:pt x="3494" y="6608"/>
                  </a:lnTo>
                  <a:lnTo>
                    <a:pt x="3243" y="6716"/>
                  </a:lnTo>
                  <a:lnTo>
                    <a:pt x="2968" y="6797"/>
                  </a:lnTo>
                  <a:lnTo>
                    <a:pt x="2655" y="6892"/>
                  </a:lnTo>
                  <a:lnTo>
                    <a:pt x="2003" y="7028"/>
                  </a:lnTo>
                  <a:lnTo>
                    <a:pt x="1315" y="7137"/>
                  </a:lnTo>
                  <a:lnTo>
                    <a:pt x="1002" y="7191"/>
                  </a:lnTo>
                  <a:lnTo>
                    <a:pt x="714" y="7259"/>
                  </a:lnTo>
                  <a:lnTo>
                    <a:pt x="476" y="7340"/>
                  </a:lnTo>
                  <a:lnTo>
                    <a:pt x="263" y="7435"/>
                  </a:lnTo>
                  <a:lnTo>
                    <a:pt x="188" y="7489"/>
                  </a:lnTo>
                  <a:lnTo>
                    <a:pt x="100" y="7530"/>
                  </a:lnTo>
                  <a:lnTo>
                    <a:pt x="50" y="7598"/>
                  </a:lnTo>
                  <a:lnTo>
                    <a:pt x="13" y="7652"/>
                  </a:lnTo>
                  <a:lnTo>
                    <a:pt x="0" y="7720"/>
                  </a:lnTo>
                  <a:lnTo>
                    <a:pt x="0" y="7788"/>
                  </a:lnTo>
                  <a:lnTo>
                    <a:pt x="13" y="7883"/>
                  </a:lnTo>
                  <a:lnTo>
                    <a:pt x="63" y="7964"/>
                  </a:lnTo>
                  <a:lnTo>
                    <a:pt x="275" y="8019"/>
                  </a:lnTo>
                  <a:lnTo>
                    <a:pt x="488" y="8046"/>
                  </a:lnTo>
                  <a:lnTo>
                    <a:pt x="864" y="8073"/>
                  </a:lnTo>
                  <a:lnTo>
                    <a:pt x="1227" y="8059"/>
                  </a:lnTo>
                  <a:lnTo>
                    <a:pt x="1603" y="8046"/>
                  </a:lnTo>
                  <a:lnTo>
                    <a:pt x="1816" y="8046"/>
                  </a:lnTo>
                  <a:lnTo>
                    <a:pt x="2241" y="8073"/>
                  </a:lnTo>
                  <a:lnTo>
                    <a:pt x="2492" y="8100"/>
                  </a:lnTo>
                  <a:lnTo>
                    <a:pt x="2755" y="8141"/>
                  </a:lnTo>
                  <a:lnTo>
                    <a:pt x="3030" y="8209"/>
                  </a:lnTo>
                  <a:lnTo>
                    <a:pt x="3343" y="8290"/>
                  </a:lnTo>
                  <a:lnTo>
                    <a:pt x="3681" y="8412"/>
                  </a:lnTo>
                  <a:lnTo>
                    <a:pt x="4057" y="8534"/>
                  </a:lnTo>
                  <a:lnTo>
                    <a:pt x="4470" y="8656"/>
                  </a:lnTo>
                  <a:lnTo>
                    <a:pt x="4883" y="8765"/>
                  </a:lnTo>
                  <a:lnTo>
                    <a:pt x="5322" y="8887"/>
                  </a:lnTo>
                  <a:lnTo>
                    <a:pt x="6223" y="9104"/>
                  </a:lnTo>
                  <a:lnTo>
                    <a:pt x="7125" y="9362"/>
                  </a:lnTo>
                  <a:lnTo>
                    <a:pt x="7551" y="9497"/>
                  </a:lnTo>
                  <a:lnTo>
                    <a:pt x="7976" y="9647"/>
                  </a:lnTo>
                  <a:lnTo>
                    <a:pt x="8390" y="9796"/>
                  </a:lnTo>
                  <a:lnTo>
                    <a:pt x="8778" y="9986"/>
                  </a:lnTo>
                  <a:lnTo>
                    <a:pt x="8966" y="10081"/>
                  </a:lnTo>
                  <a:lnTo>
                    <a:pt x="9316" y="10271"/>
                  </a:lnTo>
                  <a:lnTo>
                    <a:pt x="9466" y="10393"/>
                  </a:lnTo>
                  <a:lnTo>
                    <a:pt x="9629" y="10502"/>
                  </a:lnTo>
                  <a:lnTo>
                    <a:pt x="9767" y="10610"/>
                  </a:lnTo>
                  <a:lnTo>
                    <a:pt x="9905" y="10732"/>
                  </a:lnTo>
                  <a:lnTo>
                    <a:pt x="10017" y="10868"/>
                  </a:lnTo>
                  <a:lnTo>
                    <a:pt x="10143" y="11180"/>
                  </a:lnTo>
                  <a:lnTo>
                    <a:pt x="10230" y="11519"/>
                  </a:lnTo>
                  <a:lnTo>
                    <a:pt x="10318" y="11885"/>
                  </a:lnTo>
                  <a:lnTo>
                    <a:pt x="10406" y="12238"/>
                  </a:lnTo>
                  <a:lnTo>
                    <a:pt x="10493" y="12618"/>
                  </a:lnTo>
                  <a:lnTo>
                    <a:pt x="10593" y="12984"/>
                  </a:lnTo>
                  <a:lnTo>
                    <a:pt x="10706" y="13364"/>
                  </a:lnTo>
                  <a:lnTo>
                    <a:pt x="10831" y="13717"/>
                  </a:lnTo>
                  <a:lnTo>
                    <a:pt x="10894" y="13907"/>
                  </a:lnTo>
                  <a:lnTo>
                    <a:pt x="10969" y="14070"/>
                  </a:lnTo>
                  <a:lnTo>
                    <a:pt x="11069" y="14246"/>
                  </a:lnTo>
                  <a:lnTo>
                    <a:pt x="11245" y="14572"/>
                  </a:lnTo>
                  <a:lnTo>
                    <a:pt x="11370" y="14721"/>
                  </a:lnTo>
                  <a:lnTo>
                    <a:pt x="11482" y="14884"/>
                  </a:lnTo>
                  <a:lnTo>
                    <a:pt x="11758" y="15155"/>
                  </a:lnTo>
                  <a:lnTo>
                    <a:pt x="11896" y="15277"/>
                  </a:lnTo>
                  <a:lnTo>
                    <a:pt x="12071" y="15399"/>
                  </a:lnTo>
                  <a:lnTo>
                    <a:pt x="12246" y="15508"/>
                  </a:lnTo>
                  <a:lnTo>
                    <a:pt x="12434" y="15617"/>
                  </a:lnTo>
                  <a:lnTo>
                    <a:pt x="12634" y="15698"/>
                  </a:lnTo>
                  <a:lnTo>
                    <a:pt x="13085" y="15861"/>
                  </a:lnTo>
                  <a:lnTo>
                    <a:pt x="13261" y="15956"/>
                  </a:lnTo>
                  <a:lnTo>
                    <a:pt x="13398" y="16051"/>
                  </a:lnTo>
                  <a:lnTo>
                    <a:pt x="13549" y="16173"/>
                  </a:lnTo>
                  <a:lnTo>
                    <a:pt x="13661" y="16295"/>
                  </a:lnTo>
                  <a:lnTo>
                    <a:pt x="13786" y="16444"/>
                  </a:lnTo>
                  <a:lnTo>
                    <a:pt x="13874" y="16593"/>
                  </a:lnTo>
                  <a:lnTo>
                    <a:pt x="13949" y="16743"/>
                  </a:lnTo>
                  <a:lnTo>
                    <a:pt x="14037" y="16919"/>
                  </a:lnTo>
                  <a:lnTo>
                    <a:pt x="14099" y="17082"/>
                  </a:lnTo>
                  <a:lnTo>
                    <a:pt x="14150" y="17245"/>
                  </a:lnTo>
                  <a:lnTo>
                    <a:pt x="14200" y="17435"/>
                  </a:lnTo>
                  <a:lnTo>
                    <a:pt x="14237" y="17611"/>
                  </a:lnTo>
                  <a:lnTo>
                    <a:pt x="14362" y="18371"/>
                  </a:lnTo>
                  <a:lnTo>
                    <a:pt x="14400" y="18737"/>
                  </a:lnTo>
                  <a:lnTo>
                    <a:pt x="14438" y="19117"/>
                  </a:lnTo>
                  <a:lnTo>
                    <a:pt x="14475" y="19483"/>
                  </a:lnTo>
                  <a:lnTo>
                    <a:pt x="14525" y="19809"/>
                  </a:lnTo>
                  <a:lnTo>
                    <a:pt x="14563" y="19972"/>
                  </a:lnTo>
                  <a:lnTo>
                    <a:pt x="14600" y="20121"/>
                  </a:lnTo>
                  <a:lnTo>
                    <a:pt x="14663" y="20270"/>
                  </a:lnTo>
                  <a:lnTo>
                    <a:pt x="14713" y="20406"/>
                  </a:lnTo>
                  <a:lnTo>
                    <a:pt x="14776" y="20528"/>
                  </a:lnTo>
                  <a:lnTo>
                    <a:pt x="14851" y="20637"/>
                  </a:lnTo>
                  <a:lnTo>
                    <a:pt x="15039" y="20840"/>
                  </a:lnTo>
                  <a:lnTo>
                    <a:pt x="15277" y="21044"/>
                  </a:lnTo>
                  <a:lnTo>
                    <a:pt x="15502" y="21207"/>
                  </a:lnTo>
                  <a:lnTo>
                    <a:pt x="15752" y="21356"/>
                  </a:lnTo>
                  <a:lnTo>
                    <a:pt x="16003" y="21451"/>
                  </a:lnTo>
                  <a:lnTo>
                    <a:pt x="16253" y="21532"/>
                  </a:lnTo>
                  <a:lnTo>
                    <a:pt x="16516" y="21573"/>
                  </a:lnTo>
                  <a:lnTo>
                    <a:pt x="16767" y="21600"/>
                  </a:lnTo>
                  <a:lnTo>
                    <a:pt x="17030" y="21586"/>
                  </a:lnTo>
                  <a:lnTo>
                    <a:pt x="17280" y="21559"/>
                  </a:lnTo>
                  <a:lnTo>
                    <a:pt x="17543" y="21505"/>
                  </a:lnTo>
                  <a:lnTo>
                    <a:pt x="17793" y="21437"/>
                  </a:lnTo>
                  <a:lnTo>
                    <a:pt x="18056" y="21342"/>
                  </a:lnTo>
                  <a:lnTo>
                    <a:pt x="18557" y="21098"/>
                  </a:lnTo>
                  <a:lnTo>
                    <a:pt x="18795" y="20949"/>
                  </a:lnTo>
                  <a:lnTo>
                    <a:pt x="19033" y="20786"/>
                  </a:lnTo>
                  <a:lnTo>
                    <a:pt x="19509" y="20433"/>
                  </a:lnTo>
                  <a:lnTo>
                    <a:pt x="19709" y="20243"/>
                  </a:lnTo>
                  <a:lnTo>
                    <a:pt x="19935" y="20040"/>
                  </a:lnTo>
                  <a:lnTo>
                    <a:pt x="20511" y="19416"/>
                  </a:lnTo>
                  <a:lnTo>
                    <a:pt x="20686" y="19185"/>
                  </a:lnTo>
                  <a:lnTo>
                    <a:pt x="20836" y="18981"/>
                  </a:lnTo>
                  <a:lnTo>
                    <a:pt x="20986" y="18751"/>
                  </a:lnTo>
                  <a:lnTo>
                    <a:pt x="21112" y="18547"/>
                  </a:lnTo>
                  <a:lnTo>
                    <a:pt x="21212" y="18330"/>
                  </a:lnTo>
                  <a:lnTo>
                    <a:pt x="21325" y="18127"/>
                  </a:lnTo>
                  <a:lnTo>
                    <a:pt x="21412" y="17937"/>
                  </a:lnTo>
                  <a:lnTo>
                    <a:pt x="21475" y="17733"/>
                  </a:lnTo>
                  <a:lnTo>
                    <a:pt x="21512" y="17557"/>
                  </a:lnTo>
                  <a:lnTo>
                    <a:pt x="21575" y="17285"/>
                  </a:lnTo>
                  <a:lnTo>
                    <a:pt x="21600" y="17014"/>
                  </a:lnTo>
                  <a:lnTo>
                    <a:pt x="21575" y="16729"/>
                  </a:lnTo>
                  <a:lnTo>
                    <a:pt x="21525" y="16458"/>
                  </a:lnTo>
                  <a:lnTo>
                    <a:pt x="21450" y="16159"/>
                  </a:lnTo>
                  <a:lnTo>
                    <a:pt x="21350" y="15888"/>
                  </a:lnTo>
                  <a:lnTo>
                    <a:pt x="21212" y="15589"/>
                  </a:lnTo>
                  <a:lnTo>
                    <a:pt x="21074" y="15305"/>
                  </a:lnTo>
                  <a:lnTo>
                    <a:pt x="20899" y="15020"/>
                  </a:lnTo>
                  <a:lnTo>
                    <a:pt x="20711" y="14721"/>
                  </a:lnTo>
                  <a:lnTo>
                    <a:pt x="20511" y="14436"/>
                  </a:lnTo>
                  <a:lnTo>
                    <a:pt x="20285" y="14151"/>
                  </a:lnTo>
                  <a:lnTo>
                    <a:pt x="19834" y="13568"/>
                  </a:lnTo>
                  <a:lnTo>
                    <a:pt x="19334" y="13012"/>
                  </a:lnTo>
                  <a:lnTo>
                    <a:pt x="18845" y="12455"/>
                  </a:lnTo>
                  <a:lnTo>
                    <a:pt x="18344" y="11899"/>
                  </a:lnTo>
                  <a:lnTo>
                    <a:pt x="17869" y="11370"/>
                  </a:lnTo>
                  <a:lnTo>
                    <a:pt x="17455" y="10841"/>
                  </a:lnTo>
                  <a:lnTo>
                    <a:pt x="17267" y="10596"/>
                  </a:lnTo>
                  <a:lnTo>
                    <a:pt x="17105" y="10339"/>
                  </a:lnTo>
                  <a:lnTo>
                    <a:pt x="16942" y="10108"/>
                  </a:lnTo>
                  <a:lnTo>
                    <a:pt x="16817" y="9877"/>
                  </a:lnTo>
                  <a:lnTo>
                    <a:pt x="16704" y="9647"/>
                  </a:lnTo>
                  <a:lnTo>
                    <a:pt x="16641" y="9430"/>
                  </a:lnTo>
                  <a:lnTo>
                    <a:pt x="16591" y="9213"/>
                  </a:lnTo>
                  <a:lnTo>
                    <a:pt x="16579" y="9009"/>
                  </a:lnTo>
                  <a:lnTo>
                    <a:pt x="16566" y="8792"/>
                  </a:lnTo>
                  <a:lnTo>
                    <a:pt x="16529" y="8575"/>
                  </a:lnTo>
                  <a:lnTo>
                    <a:pt x="16491" y="8344"/>
                  </a:lnTo>
                  <a:lnTo>
                    <a:pt x="16441" y="8114"/>
                  </a:lnTo>
                  <a:lnTo>
                    <a:pt x="16366" y="7896"/>
                  </a:lnTo>
                  <a:lnTo>
                    <a:pt x="16291" y="7652"/>
                  </a:lnTo>
                  <a:lnTo>
                    <a:pt x="16203" y="7408"/>
                  </a:lnTo>
                  <a:lnTo>
                    <a:pt x="16090" y="7164"/>
                  </a:lnTo>
                  <a:lnTo>
                    <a:pt x="15878" y="6662"/>
                  </a:lnTo>
                  <a:lnTo>
                    <a:pt x="15627" y="6160"/>
                  </a:lnTo>
                  <a:lnTo>
                    <a:pt x="15352" y="5671"/>
                  </a:lnTo>
                  <a:lnTo>
                    <a:pt x="15064" y="5169"/>
                  </a:lnTo>
                  <a:lnTo>
                    <a:pt x="14463" y="4220"/>
                  </a:lnTo>
                  <a:lnTo>
                    <a:pt x="13887" y="3351"/>
                  </a:lnTo>
                  <a:lnTo>
                    <a:pt x="13386" y="2605"/>
                  </a:lnTo>
                  <a:lnTo>
                    <a:pt x="13023" y="2022"/>
                  </a:lnTo>
                  <a:close/>
                </a:path>
              </a:pathLst>
            </a:custGeom>
            <a:solidFill>
              <a:srgbClr val="F6CE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1758" y="32703"/>
              <a:ext cx="44782" cy="39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14" y="21600"/>
                  </a:moveTo>
                  <a:lnTo>
                    <a:pt x="5102" y="19989"/>
                  </a:lnTo>
                  <a:lnTo>
                    <a:pt x="4730" y="11936"/>
                  </a:lnTo>
                  <a:lnTo>
                    <a:pt x="4655" y="10284"/>
                  </a:lnTo>
                  <a:lnTo>
                    <a:pt x="4581" y="8673"/>
                  </a:lnTo>
                  <a:lnTo>
                    <a:pt x="3985" y="7558"/>
                  </a:lnTo>
                  <a:lnTo>
                    <a:pt x="3314" y="6319"/>
                  </a:lnTo>
                  <a:lnTo>
                    <a:pt x="2681" y="5039"/>
                  </a:lnTo>
                  <a:lnTo>
                    <a:pt x="2011" y="3800"/>
                  </a:lnTo>
                  <a:lnTo>
                    <a:pt x="1341" y="2602"/>
                  </a:lnTo>
                  <a:lnTo>
                    <a:pt x="819" y="1611"/>
                  </a:lnTo>
                  <a:lnTo>
                    <a:pt x="335" y="702"/>
                  </a:lnTo>
                  <a:lnTo>
                    <a:pt x="37" y="83"/>
                  </a:lnTo>
                  <a:lnTo>
                    <a:pt x="0" y="0"/>
                  </a:lnTo>
                  <a:lnTo>
                    <a:pt x="37" y="41"/>
                  </a:lnTo>
                  <a:lnTo>
                    <a:pt x="149" y="124"/>
                  </a:lnTo>
                  <a:lnTo>
                    <a:pt x="447" y="496"/>
                  </a:lnTo>
                  <a:lnTo>
                    <a:pt x="968" y="1033"/>
                  </a:lnTo>
                  <a:lnTo>
                    <a:pt x="2272" y="2561"/>
                  </a:lnTo>
                  <a:lnTo>
                    <a:pt x="3985" y="4419"/>
                  </a:lnTo>
                  <a:lnTo>
                    <a:pt x="5847" y="6319"/>
                  </a:lnTo>
                  <a:lnTo>
                    <a:pt x="6778" y="7186"/>
                  </a:lnTo>
                  <a:lnTo>
                    <a:pt x="7672" y="8012"/>
                  </a:lnTo>
                  <a:lnTo>
                    <a:pt x="8119" y="8343"/>
                  </a:lnTo>
                  <a:lnTo>
                    <a:pt x="8528" y="8673"/>
                  </a:lnTo>
                  <a:lnTo>
                    <a:pt x="8975" y="8962"/>
                  </a:lnTo>
                  <a:lnTo>
                    <a:pt x="9348" y="9210"/>
                  </a:lnTo>
                  <a:lnTo>
                    <a:pt x="9720" y="9375"/>
                  </a:lnTo>
                  <a:lnTo>
                    <a:pt x="10018" y="9499"/>
                  </a:lnTo>
                  <a:lnTo>
                    <a:pt x="10316" y="9582"/>
                  </a:lnTo>
                  <a:lnTo>
                    <a:pt x="10614" y="9582"/>
                  </a:lnTo>
                  <a:lnTo>
                    <a:pt x="11135" y="9458"/>
                  </a:lnTo>
                  <a:lnTo>
                    <a:pt x="11806" y="9210"/>
                  </a:lnTo>
                  <a:lnTo>
                    <a:pt x="12588" y="8880"/>
                  </a:lnTo>
                  <a:lnTo>
                    <a:pt x="13444" y="8467"/>
                  </a:lnTo>
                  <a:lnTo>
                    <a:pt x="15269" y="7517"/>
                  </a:lnTo>
                  <a:lnTo>
                    <a:pt x="17168" y="6484"/>
                  </a:lnTo>
                  <a:lnTo>
                    <a:pt x="18956" y="5493"/>
                  </a:lnTo>
                  <a:lnTo>
                    <a:pt x="20408" y="4750"/>
                  </a:lnTo>
                  <a:lnTo>
                    <a:pt x="20930" y="4502"/>
                  </a:lnTo>
                  <a:lnTo>
                    <a:pt x="21339" y="4337"/>
                  </a:lnTo>
                  <a:lnTo>
                    <a:pt x="21488" y="4337"/>
                  </a:lnTo>
                  <a:lnTo>
                    <a:pt x="21563" y="4295"/>
                  </a:lnTo>
                  <a:lnTo>
                    <a:pt x="21600" y="4337"/>
                  </a:lnTo>
                  <a:lnTo>
                    <a:pt x="21600" y="4419"/>
                  </a:lnTo>
                  <a:lnTo>
                    <a:pt x="21190" y="4832"/>
                  </a:lnTo>
                  <a:lnTo>
                    <a:pt x="20743" y="5493"/>
                  </a:lnTo>
                  <a:lnTo>
                    <a:pt x="20185" y="6278"/>
                  </a:lnTo>
                  <a:lnTo>
                    <a:pt x="19663" y="7104"/>
                  </a:lnTo>
                  <a:lnTo>
                    <a:pt x="18546" y="8714"/>
                  </a:lnTo>
                  <a:lnTo>
                    <a:pt x="17876" y="9829"/>
                  </a:lnTo>
                  <a:lnTo>
                    <a:pt x="17652" y="9953"/>
                  </a:lnTo>
                  <a:lnTo>
                    <a:pt x="17317" y="10077"/>
                  </a:lnTo>
                  <a:lnTo>
                    <a:pt x="16908" y="10201"/>
                  </a:lnTo>
                  <a:lnTo>
                    <a:pt x="16312" y="10408"/>
                  </a:lnTo>
                  <a:lnTo>
                    <a:pt x="14971" y="10738"/>
                  </a:lnTo>
                  <a:lnTo>
                    <a:pt x="13444" y="11151"/>
                  </a:lnTo>
                  <a:lnTo>
                    <a:pt x="12662" y="11399"/>
                  </a:lnTo>
                  <a:lnTo>
                    <a:pt x="11843" y="11688"/>
                  </a:lnTo>
                  <a:lnTo>
                    <a:pt x="11061" y="12060"/>
                  </a:lnTo>
                  <a:lnTo>
                    <a:pt x="10316" y="12390"/>
                  </a:lnTo>
                  <a:lnTo>
                    <a:pt x="9683" y="12803"/>
                  </a:lnTo>
                  <a:lnTo>
                    <a:pt x="9050" y="13257"/>
                  </a:lnTo>
                  <a:lnTo>
                    <a:pt x="8789" y="13546"/>
                  </a:lnTo>
                  <a:lnTo>
                    <a:pt x="8528" y="13794"/>
                  </a:lnTo>
                  <a:lnTo>
                    <a:pt x="8305" y="14083"/>
                  </a:lnTo>
                  <a:lnTo>
                    <a:pt x="8119" y="14331"/>
                  </a:lnTo>
                  <a:lnTo>
                    <a:pt x="7746" y="14951"/>
                  </a:lnTo>
                  <a:lnTo>
                    <a:pt x="7150" y="16107"/>
                  </a:lnTo>
                  <a:lnTo>
                    <a:pt x="6852" y="16727"/>
                  </a:lnTo>
                  <a:lnTo>
                    <a:pt x="6368" y="17966"/>
                  </a:lnTo>
                  <a:lnTo>
                    <a:pt x="5959" y="19081"/>
                  </a:lnTo>
                  <a:lnTo>
                    <a:pt x="5623" y="20072"/>
                  </a:lnTo>
                  <a:lnTo>
                    <a:pt x="5400" y="20857"/>
                  </a:lnTo>
                  <a:lnTo>
                    <a:pt x="5288" y="21435"/>
                  </a:lnTo>
                  <a:lnTo>
                    <a:pt x="5214" y="21600"/>
                  </a:lnTo>
                  <a:close/>
                </a:path>
              </a:pathLst>
            </a:custGeom>
            <a:solidFill>
              <a:srgbClr val="FF99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205465" y="69916"/>
              <a:ext cx="55319" cy="36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2" y="21417"/>
                  </a:lnTo>
                  <a:lnTo>
                    <a:pt x="490" y="20775"/>
                  </a:lnTo>
                  <a:lnTo>
                    <a:pt x="1040" y="19720"/>
                  </a:lnTo>
                  <a:lnTo>
                    <a:pt x="1683" y="18390"/>
                  </a:lnTo>
                  <a:lnTo>
                    <a:pt x="1989" y="17610"/>
                  </a:lnTo>
                  <a:lnTo>
                    <a:pt x="2325" y="16739"/>
                  </a:lnTo>
                  <a:lnTo>
                    <a:pt x="2601" y="15913"/>
                  </a:lnTo>
                  <a:lnTo>
                    <a:pt x="2876" y="14950"/>
                  </a:lnTo>
                  <a:lnTo>
                    <a:pt x="3059" y="13987"/>
                  </a:lnTo>
                  <a:lnTo>
                    <a:pt x="3243" y="12932"/>
                  </a:lnTo>
                  <a:lnTo>
                    <a:pt x="3304" y="12428"/>
                  </a:lnTo>
                  <a:lnTo>
                    <a:pt x="3365" y="11327"/>
                  </a:lnTo>
                  <a:lnTo>
                    <a:pt x="3365" y="10823"/>
                  </a:lnTo>
                  <a:lnTo>
                    <a:pt x="3335" y="8668"/>
                  </a:lnTo>
                  <a:lnTo>
                    <a:pt x="3274" y="6650"/>
                  </a:lnTo>
                  <a:lnTo>
                    <a:pt x="3182" y="4861"/>
                  </a:lnTo>
                  <a:lnTo>
                    <a:pt x="3059" y="3210"/>
                  </a:lnTo>
                  <a:lnTo>
                    <a:pt x="2937" y="1880"/>
                  </a:lnTo>
                  <a:lnTo>
                    <a:pt x="2815" y="871"/>
                  </a:lnTo>
                  <a:lnTo>
                    <a:pt x="2723" y="229"/>
                  </a:lnTo>
                  <a:lnTo>
                    <a:pt x="2692" y="0"/>
                  </a:lnTo>
                  <a:lnTo>
                    <a:pt x="3090" y="1101"/>
                  </a:lnTo>
                  <a:lnTo>
                    <a:pt x="3518" y="2155"/>
                  </a:lnTo>
                  <a:lnTo>
                    <a:pt x="3947" y="3073"/>
                  </a:lnTo>
                  <a:lnTo>
                    <a:pt x="4406" y="3944"/>
                  </a:lnTo>
                  <a:lnTo>
                    <a:pt x="4834" y="4724"/>
                  </a:lnTo>
                  <a:lnTo>
                    <a:pt x="5324" y="5457"/>
                  </a:lnTo>
                  <a:lnTo>
                    <a:pt x="5844" y="6054"/>
                  </a:lnTo>
                  <a:lnTo>
                    <a:pt x="6333" y="6650"/>
                  </a:lnTo>
                  <a:lnTo>
                    <a:pt x="6884" y="7154"/>
                  </a:lnTo>
                  <a:lnTo>
                    <a:pt x="7435" y="7613"/>
                  </a:lnTo>
                  <a:lnTo>
                    <a:pt x="7985" y="7980"/>
                  </a:lnTo>
                  <a:lnTo>
                    <a:pt x="8536" y="8301"/>
                  </a:lnTo>
                  <a:lnTo>
                    <a:pt x="9117" y="8576"/>
                  </a:lnTo>
                  <a:lnTo>
                    <a:pt x="9729" y="8851"/>
                  </a:lnTo>
                  <a:lnTo>
                    <a:pt x="10341" y="9034"/>
                  </a:lnTo>
                  <a:lnTo>
                    <a:pt x="10953" y="9172"/>
                  </a:lnTo>
                  <a:lnTo>
                    <a:pt x="11595" y="9310"/>
                  </a:lnTo>
                  <a:lnTo>
                    <a:pt x="12177" y="9355"/>
                  </a:lnTo>
                  <a:lnTo>
                    <a:pt x="12819" y="9401"/>
                  </a:lnTo>
                  <a:lnTo>
                    <a:pt x="13492" y="9447"/>
                  </a:lnTo>
                  <a:lnTo>
                    <a:pt x="14808" y="9401"/>
                  </a:lnTo>
                  <a:lnTo>
                    <a:pt x="16154" y="9264"/>
                  </a:lnTo>
                  <a:lnTo>
                    <a:pt x="18846" y="8943"/>
                  </a:lnTo>
                  <a:lnTo>
                    <a:pt x="21600" y="8530"/>
                  </a:lnTo>
                  <a:lnTo>
                    <a:pt x="21110" y="8759"/>
                  </a:lnTo>
                  <a:lnTo>
                    <a:pt x="19917" y="9218"/>
                  </a:lnTo>
                  <a:lnTo>
                    <a:pt x="18112" y="9860"/>
                  </a:lnTo>
                  <a:lnTo>
                    <a:pt x="16032" y="10731"/>
                  </a:lnTo>
                  <a:lnTo>
                    <a:pt x="13859" y="11603"/>
                  </a:lnTo>
                  <a:lnTo>
                    <a:pt x="11840" y="12474"/>
                  </a:lnTo>
                  <a:lnTo>
                    <a:pt x="10953" y="12887"/>
                  </a:lnTo>
                  <a:lnTo>
                    <a:pt x="10219" y="13254"/>
                  </a:lnTo>
                  <a:lnTo>
                    <a:pt x="9607" y="13529"/>
                  </a:lnTo>
                  <a:lnTo>
                    <a:pt x="9178" y="13850"/>
                  </a:lnTo>
                  <a:lnTo>
                    <a:pt x="8291" y="14446"/>
                  </a:lnTo>
                  <a:lnTo>
                    <a:pt x="7006" y="15501"/>
                  </a:lnTo>
                  <a:lnTo>
                    <a:pt x="5507" y="16739"/>
                  </a:lnTo>
                  <a:lnTo>
                    <a:pt x="3947" y="18115"/>
                  </a:lnTo>
                  <a:lnTo>
                    <a:pt x="2448" y="19445"/>
                  </a:lnTo>
                  <a:lnTo>
                    <a:pt x="1163" y="20591"/>
                  </a:lnTo>
                  <a:lnTo>
                    <a:pt x="306" y="21325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99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162001" y="148855"/>
              <a:ext cx="23709" cy="32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824" y="0"/>
                  </a:moveTo>
                  <a:lnTo>
                    <a:pt x="5472" y="296"/>
                  </a:lnTo>
                  <a:lnTo>
                    <a:pt x="7056" y="1085"/>
                  </a:lnTo>
                  <a:lnTo>
                    <a:pt x="8208" y="1677"/>
                  </a:lnTo>
                  <a:lnTo>
                    <a:pt x="9504" y="2318"/>
                  </a:lnTo>
                  <a:lnTo>
                    <a:pt x="10800" y="3058"/>
                  </a:lnTo>
                  <a:lnTo>
                    <a:pt x="12168" y="3945"/>
                  </a:lnTo>
                  <a:lnTo>
                    <a:pt x="13608" y="4932"/>
                  </a:lnTo>
                  <a:lnTo>
                    <a:pt x="14976" y="5918"/>
                  </a:lnTo>
                  <a:lnTo>
                    <a:pt x="16344" y="7003"/>
                  </a:lnTo>
                  <a:lnTo>
                    <a:pt x="17496" y="8088"/>
                  </a:lnTo>
                  <a:lnTo>
                    <a:pt x="18072" y="8729"/>
                  </a:lnTo>
                  <a:lnTo>
                    <a:pt x="18576" y="9271"/>
                  </a:lnTo>
                  <a:lnTo>
                    <a:pt x="19008" y="9863"/>
                  </a:lnTo>
                  <a:lnTo>
                    <a:pt x="19440" y="10504"/>
                  </a:lnTo>
                  <a:lnTo>
                    <a:pt x="19800" y="11096"/>
                  </a:lnTo>
                  <a:lnTo>
                    <a:pt x="20088" y="11737"/>
                  </a:lnTo>
                  <a:lnTo>
                    <a:pt x="20304" y="12378"/>
                  </a:lnTo>
                  <a:lnTo>
                    <a:pt x="20448" y="12970"/>
                  </a:lnTo>
                  <a:lnTo>
                    <a:pt x="20952" y="15485"/>
                  </a:lnTo>
                  <a:lnTo>
                    <a:pt x="21456" y="17704"/>
                  </a:lnTo>
                  <a:lnTo>
                    <a:pt x="21528" y="18641"/>
                  </a:lnTo>
                  <a:lnTo>
                    <a:pt x="21600" y="19479"/>
                  </a:lnTo>
                  <a:lnTo>
                    <a:pt x="21528" y="20170"/>
                  </a:lnTo>
                  <a:lnTo>
                    <a:pt x="21384" y="20762"/>
                  </a:lnTo>
                  <a:lnTo>
                    <a:pt x="21096" y="21156"/>
                  </a:lnTo>
                  <a:lnTo>
                    <a:pt x="20880" y="21353"/>
                  </a:lnTo>
                  <a:lnTo>
                    <a:pt x="20592" y="21501"/>
                  </a:lnTo>
                  <a:lnTo>
                    <a:pt x="20376" y="21551"/>
                  </a:lnTo>
                  <a:lnTo>
                    <a:pt x="20088" y="21600"/>
                  </a:lnTo>
                  <a:lnTo>
                    <a:pt x="19728" y="21600"/>
                  </a:lnTo>
                  <a:lnTo>
                    <a:pt x="19368" y="21501"/>
                  </a:lnTo>
                  <a:lnTo>
                    <a:pt x="18864" y="21403"/>
                  </a:lnTo>
                  <a:lnTo>
                    <a:pt x="18432" y="21255"/>
                  </a:lnTo>
                  <a:lnTo>
                    <a:pt x="17928" y="21008"/>
                  </a:lnTo>
                  <a:lnTo>
                    <a:pt x="17280" y="20762"/>
                  </a:lnTo>
                  <a:lnTo>
                    <a:pt x="15984" y="20121"/>
                  </a:lnTo>
                  <a:lnTo>
                    <a:pt x="14472" y="19184"/>
                  </a:lnTo>
                  <a:lnTo>
                    <a:pt x="12816" y="18148"/>
                  </a:lnTo>
                  <a:lnTo>
                    <a:pt x="11304" y="17063"/>
                  </a:lnTo>
                  <a:lnTo>
                    <a:pt x="9864" y="16077"/>
                  </a:lnTo>
                  <a:lnTo>
                    <a:pt x="8424" y="14992"/>
                  </a:lnTo>
                  <a:lnTo>
                    <a:pt x="7200" y="14005"/>
                  </a:lnTo>
                  <a:lnTo>
                    <a:pt x="6048" y="13019"/>
                  </a:lnTo>
                  <a:lnTo>
                    <a:pt x="4896" y="11984"/>
                  </a:lnTo>
                  <a:lnTo>
                    <a:pt x="3024" y="10110"/>
                  </a:lnTo>
                  <a:lnTo>
                    <a:pt x="2304" y="9222"/>
                  </a:lnTo>
                  <a:lnTo>
                    <a:pt x="1584" y="8285"/>
                  </a:lnTo>
                  <a:lnTo>
                    <a:pt x="1008" y="7447"/>
                  </a:lnTo>
                  <a:lnTo>
                    <a:pt x="648" y="6608"/>
                  </a:lnTo>
                  <a:lnTo>
                    <a:pt x="288" y="5819"/>
                  </a:lnTo>
                  <a:lnTo>
                    <a:pt x="72" y="5079"/>
                  </a:lnTo>
                  <a:lnTo>
                    <a:pt x="0" y="4340"/>
                  </a:lnTo>
                  <a:lnTo>
                    <a:pt x="72" y="3649"/>
                  </a:lnTo>
                  <a:lnTo>
                    <a:pt x="288" y="3058"/>
                  </a:lnTo>
                  <a:lnTo>
                    <a:pt x="504" y="2515"/>
                  </a:lnTo>
                  <a:lnTo>
                    <a:pt x="792" y="2071"/>
                  </a:lnTo>
                  <a:lnTo>
                    <a:pt x="1152" y="1677"/>
                  </a:lnTo>
                  <a:lnTo>
                    <a:pt x="1512" y="1332"/>
                  </a:lnTo>
                  <a:lnTo>
                    <a:pt x="2016" y="986"/>
                  </a:lnTo>
                  <a:lnTo>
                    <a:pt x="2448" y="740"/>
                  </a:lnTo>
                  <a:lnTo>
                    <a:pt x="3312" y="395"/>
                  </a:lnTo>
                  <a:lnTo>
                    <a:pt x="4104" y="148"/>
                  </a:lnTo>
                  <a:lnTo>
                    <a:pt x="4608" y="49"/>
                  </a:lnTo>
                  <a:lnTo>
                    <a:pt x="4824" y="0"/>
                  </a:lnTo>
                  <a:close/>
                </a:path>
              </a:pathLst>
            </a:custGeom>
            <a:solidFill>
              <a:srgbClr val="FFCC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737568" y="268390"/>
              <a:ext cx="15807" cy="65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45" y="0"/>
                  </a:moveTo>
                  <a:lnTo>
                    <a:pt x="17169" y="224"/>
                  </a:lnTo>
                  <a:lnTo>
                    <a:pt x="15065" y="872"/>
                  </a:lnTo>
                  <a:lnTo>
                    <a:pt x="13735" y="1370"/>
                  </a:lnTo>
                  <a:lnTo>
                    <a:pt x="12295" y="1918"/>
                  </a:lnTo>
                  <a:lnTo>
                    <a:pt x="10634" y="2566"/>
                  </a:lnTo>
                  <a:lnTo>
                    <a:pt x="8972" y="3289"/>
                  </a:lnTo>
                  <a:lnTo>
                    <a:pt x="7311" y="4111"/>
                  </a:lnTo>
                  <a:lnTo>
                    <a:pt x="5649" y="4983"/>
                  </a:lnTo>
                  <a:lnTo>
                    <a:pt x="4874" y="5431"/>
                  </a:lnTo>
                  <a:lnTo>
                    <a:pt x="4209" y="5929"/>
                  </a:lnTo>
                  <a:lnTo>
                    <a:pt x="3545" y="6403"/>
                  </a:lnTo>
                  <a:lnTo>
                    <a:pt x="2769" y="6926"/>
                  </a:lnTo>
                  <a:lnTo>
                    <a:pt x="2215" y="7449"/>
                  </a:lnTo>
                  <a:lnTo>
                    <a:pt x="1662" y="7997"/>
                  </a:lnTo>
                  <a:lnTo>
                    <a:pt x="1218" y="8545"/>
                  </a:lnTo>
                  <a:lnTo>
                    <a:pt x="886" y="9118"/>
                  </a:lnTo>
                  <a:lnTo>
                    <a:pt x="443" y="9691"/>
                  </a:lnTo>
                  <a:lnTo>
                    <a:pt x="222" y="10264"/>
                  </a:lnTo>
                  <a:lnTo>
                    <a:pt x="0" y="10887"/>
                  </a:lnTo>
                  <a:lnTo>
                    <a:pt x="0" y="12108"/>
                  </a:lnTo>
                  <a:lnTo>
                    <a:pt x="111" y="12706"/>
                  </a:lnTo>
                  <a:lnTo>
                    <a:pt x="222" y="13279"/>
                  </a:lnTo>
                  <a:lnTo>
                    <a:pt x="443" y="13827"/>
                  </a:lnTo>
                  <a:lnTo>
                    <a:pt x="1108" y="14898"/>
                  </a:lnTo>
                  <a:lnTo>
                    <a:pt x="1772" y="15870"/>
                  </a:lnTo>
                  <a:lnTo>
                    <a:pt x="2548" y="16792"/>
                  </a:lnTo>
                  <a:lnTo>
                    <a:pt x="3545" y="17614"/>
                  </a:lnTo>
                  <a:lnTo>
                    <a:pt x="4542" y="18361"/>
                  </a:lnTo>
                  <a:lnTo>
                    <a:pt x="5538" y="19059"/>
                  </a:lnTo>
                  <a:lnTo>
                    <a:pt x="6646" y="19657"/>
                  </a:lnTo>
                  <a:lnTo>
                    <a:pt x="7643" y="20155"/>
                  </a:lnTo>
                  <a:lnTo>
                    <a:pt x="8529" y="20603"/>
                  </a:lnTo>
                  <a:lnTo>
                    <a:pt x="9415" y="20952"/>
                  </a:lnTo>
                  <a:lnTo>
                    <a:pt x="10634" y="21451"/>
                  </a:lnTo>
                  <a:lnTo>
                    <a:pt x="11077" y="21600"/>
                  </a:lnTo>
                  <a:lnTo>
                    <a:pt x="11631" y="21451"/>
                  </a:lnTo>
                  <a:lnTo>
                    <a:pt x="12738" y="21002"/>
                  </a:lnTo>
                  <a:lnTo>
                    <a:pt x="13514" y="20678"/>
                  </a:lnTo>
                  <a:lnTo>
                    <a:pt x="14511" y="20280"/>
                  </a:lnTo>
                  <a:lnTo>
                    <a:pt x="15397" y="19831"/>
                  </a:lnTo>
                  <a:lnTo>
                    <a:pt x="16283" y="19283"/>
                  </a:lnTo>
                  <a:lnTo>
                    <a:pt x="17391" y="18710"/>
                  </a:lnTo>
                  <a:lnTo>
                    <a:pt x="18277" y="18062"/>
                  </a:lnTo>
                  <a:lnTo>
                    <a:pt x="19163" y="17340"/>
                  </a:lnTo>
                  <a:lnTo>
                    <a:pt x="19938" y="16567"/>
                  </a:lnTo>
                  <a:lnTo>
                    <a:pt x="20603" y="15745"/>
                  </a:lnTo>
                  <a:lnTo>
                    <a:pt x="21157" y="14873"/>
                  </a:lnTo>
                  <a:lnTo>
                    <a:pt x="21489" y="13952"/>
                  </a:lnTo>
                  <a:lnTo>
                    <a:pt x="21600" y="12980"/>
                  </a:lnTo>
                  <a:lnTo>
                    <a:pt x="21489" y="11934"/>
                  </a:lnTo>
                  <a:lnTo>
                    <a:pt x="21378" y="10862"/>
                  </a:lnTo>
                  <a:lnTo>
                    <a:pt x="21268" y="9766"/>
                  </a:lnTo>
                  <a:lnTo>
                    <a:pt x="21046" y="8670"/>
                  </a:lnTo>
                  <a:lnTo>
                    <a:pt x="20492" y="6478"/>
                  </a:lnTo>
                  <a:lnTo>
                    <a:pt x="19828" y="4460"/>
                  </a:lnTo>
                  <a:lnTo>
                    <a:pt x="19052" y="2666"/>
                  </a:lnTo>
                  <a:lnTo>
                    <a:pt x="18498" y="1296"/>
                  </a:lnTo>
                  <a:lnTo>
                    <a:pt x="18055" y="349"/>
                  </a:lnTo>
                  <a:lnTo>
                    <a:pt x="17945" y="0"/>
                  </a:lnTo>
                  <a:close/>
                </a:path>
              </a:pathLst>
            </a:custGeom>
            <a:solidFill>
              <a:srgbClr val="FFCC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158050" y="244709"/>
              <a:ext cx="30294" cy="63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17" y="21445"/>
                  </a:lnTo>
                  <a:lnTo>
                    <a:pt x="2919" y="20930"/>
                  </a:lnTo>
                  <a:lnTo>
                    <a:pt x="4378" y="20543"/>
                  </a:lnTo>
                  <a:lnTo>
                    <a:pt x="5955" y="20105"/>
                  </a:lnTo>
                  <a:lnTo>
                    <a:pt x="7764" y="19538"/>
                  </a:lnTo>
                  <a:lnTo>
                    <a:pt x="9574" y="18945"/>
                  </a:lnTo>
                  <a:lnTo>
                    <a:pt x="11442" y="18223"/>
                  </a:lnTo>
                  <a:lnTo>
                    <a:pt x="12376" y="17837"/>
                  </a:lnTo>
                  <a:lnTo>
                    <a:pt x="13252" y="17450"/>
                  </a:lnTo>
                  <a:lnTo>
                    <a:pt x="14186" y="17012"/>
                  </a:lnTo>
                  <a:lnTo>
                    <a:pt x="15062" y="16574"/>
                  </a:lnTo>
                  <a:lnTo>
                    <a:pt x="15879" y="16136"/>
                  </a:lnTo>
                  <a:lnTo>
                    <a:pt x="16696" y="15646"/>
                  </a:lnTo>
                  <a:lnTo>
                    <a:pt x="17455" y="15156"/>
                  </a:lnTo>
                  <a:lnTo>
                    <a:pt x="18214" y="14641"/>
                  </a:lnTo>
                  <a:lnTo>
                    <a:pt x="18856" y="14099"/>
                  </a:lnTo>
                  <a:lnTo>
                    <a:pt x="19440" y="13558"/>
                  </a:lnTo>
                  <a:lnTo>
                    <a:pt x="19965" y="12965"/>
                  </a:lnTo>
                  <a:lnTo>
                    <a:pt x="20491" y="12398"/>
                  </a:lnTo>
                  <a:lnTo>
                    <a:pt x="20841" y="11779"/>
                  </a:lnTo>
                  <a:lnTo>
                    <a:pt x="21133" y="11135"/>
                  </a:lnTo>
                  <a:lnTo>
                    <a:pt x="21308" y="10542"/>
                  </a:lnTo>
                  <a:lnTo>
                    <a:pt x="21483" y="9898"/>
                  </a:lnTo>
                  <a:lnTo>
                    <a:pt x="21542" y="9305"/>
                  </a:lnTo>
                  <a:lnTo>
                    <a:pt x="21600" y="8738"/>
                  </a:lnTo>
                  <a:lnTo>
                    <a:pt x="21542" y="8145"/>
                  </a:lnTo>
                  <a:lnTo>
                    <a:pt x="21483" y="7604"/>
                  </a:lnTo>
                  <a:lnTo>
                    <a:pt x="21366" y="7063"/>
                  </a:lnTo>
                  <a:lnTo>
                    <a:pt x="21250" y="6547"/>
                  </a:lnTo>
                  <a:lnTo>
                    <a:pt x="21075" y="6057"/>
                  </a:lnTo>
                  <a:lnTo>
                    <a:pt x="20841" y="5542"/>
                  </a:lnTo>
                  <a:lnTo>
                    <a:pt x="20608" y="5104"/>
                  </a:lnTo>
                  <a:lnTo>
                    <a:pt x="20257" y="4640"/>
                  </a:lnTo>
                  <a:lnTo>
                    <a:pt x="19674" y="3815"/>
                  </a:lnTo>
                  <a:lnTo>
                    <a:pt x="19031" y="3042"/>
                  </a:lnTo>
                  <a:lnTo>
                    <a:pt x="18272" y="2346"/>
                  </a:lnTo>
                  <a:lnTo>
                    <a:pt x="17630" y="1727"/>
                  </a:lnTo>
                  <a:lnTo>
                    <a:pt x="16871" y="1211"/>
                  </a:lnTo>
                  <a:lnTo>
                    <a:pt x="16288" y="773"/>
                  </a:lnTo>
                  <a:lnTo>
                    <a:pt x="15295" y="206"/>
                  </a:lnTo>
                  <a:lnTo>
                    <a:pt x="14945" y="0"/>
                  </a:lnTo>
                  <a:lnTo>
                    <a:pt x="14419" y="129"/>
                  </a:lnTo>
                  <a:lnTo>
                    <a:pt x="13135" y="516"/>
                  </a:lnTo>
                  <a:lnTo>
                    <a:pt x="12318" y="799"/>
                  </a:lnTo>
                  <a:lnTo>
                    <a:pt x="11325" y="1160"/>
                  </a:lnTo>
                  <a:lnTo>
                    <a:pt x="10275" y="1572"/>
                  </a:lnTo>
                  <a:lnTo>
                    <a:pt x="9224" y="2088"/>
                  </a:lnTo>
                  <a:lnTo>
                    <a:pt x="8056" y="2603"/>
                  </a:lnTo>
                  <a:lnTo>
                    <a:pt x="6947" y="3222"/>
                  </a:lnTo>
                  <a:lnTo>
                    <a:pt x="6363" y="3557"/>
                  </a:lnTo>
                  <a:lnTo>
                    <a:pt x="5838" y="3918"/>
                  </a:lnTo>
                  <a:lnTo>
                    <a:pt x="5312" y="4253"/>
                  </a:lnTo>
                  <a:lnTo>
                    <a:pt x="4787" y="4640"/>
                  </a:lnTo>
                  <a:lnTo>
                    <a:pt x="4320" y="5026"/>
                  </a:lnTo>
                  <a:lnTo>
                    <a:pt x="3911" y="5439"/>
                  </a:lnTo>
                  <a:lnTo>
                    <a:pt x="3444" y="5851"/>
                  </a:lnTo>
                  <a:lnTo>
                    <a:pt x="3036" y="6289"/>
                  </a:lnTo>
                  <a:lnTo>
                    <a:pt x="2744" y="6753"/>
                  </a:lnTo>
                  <a:lnTo>
                    <a:pt x="2452" y="7191"/>
                  </a:lnTo>
                  <a:lnTo>
                    <a:pt x="2160" y="7707"/>
                  </a:lnTo>
                  <a:lnTo>
                    <a:pt x="1926" y="8171"/>
                  </a:lnTo>
                  <a:lnTo>
                    <a:pt x="1518" y="9228"/>
                  </a:lnTo>
                  <a:lnTo>
                    <a:pt x="1226" y="10336"/>
                  </a:lnTo>
                  <a:lnTo>
                    <a:pt x="642" y="12604"/>
                  </a:lnTo>
                  <a:lnTo>
                    <a:pt x="467" y="13738"/>
                  </a:lnTo>
                  <a:lnTo>
                    <a:pt x="292" y="14847"/>
                  </a:lnTo>
                  <a:lnTo>
                    <a:pt x="175" y="15929"/>
                  </a:lnTo>
                  <a:lnTo>
                    <a:pt x="117" y="16960"/>
                  </a:lnTo>
                  <a:lnTo>
                    <a:pt x="0" y="18816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CC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723080" y="187196"/>
              <a:ext cx="43465" cy="27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835" y="1647"/>
                  </a:moveTo>
                  <a:lnTo>
                    <a:pt x="0" y="16353"/>
                  </a:lnTo>
                  <a:lnTo>
                    <a:pt x="39" y="16658"/>
                  </a:lnTo>
                  <a:lnTo>
                    <a:pt x="196" y="17512"/>
                  </a:lnTo>
                  <a:lnTo>
                    <a:pt x="352" y="18000"/>
                  </a:lnTo>
                  <a:lnTo>
                    <a:pt x="548" y="18549"/>
                  </a:lnTo>
                  <a:lnTo>
                    <a:pt x="783" y="19098"/>
                  </a:lnTo>
                  <a:lnTo>
                    <a:pt x="1096" y="19708"/>
                  </a:lnTo>
                  <a:lnTo>
                    <a:pt x="1448" y="20258"/>
                  </a:lnTo>
                  <a:lnTo>
                    <a:pt x="1917" y="20746"/>
                  </a:lnTo>
                  <a:lnTo>
                    <a:pt x="2152" y="20929"/>
                  </a:lnTo>
                  <a:lnTo>
                    <a:pt x="2700" y="21295"/>
                  </a:lnTo>
                  <a:lnTo>
                    <a:pt x="3326" y="21539"/>
                  </a:lnTo>
                  <a:lnTo>
                    <a:pt x="3717" y="21600"/>
                  </a:lnTo>
                  <a:lnTo>
                    <a:pt x="4461" y="21600"/>
                  </a:lnTo>
                  <a:lnTo>
                    <a:pt x="4891" y="21539"/>
                  </a:lnTo>
                  <a:lnTo>
                    <a:pt x="5322" y="21417"/>
                  </a:lnTo>
                  <a:lnTo>
                    <a:pt x="5791" y="21234"/>
                  </a:lnTo>
                  <a:lnTo>
                    <a:pt x="6300" y="21051"/>
                  </a:lnTo>
                  <a:lnTo>
                    <a:pt x="6848" y="20746"/>
                  </a:lnTo>
                  <a:lnTo>
                    <a:pt x="7317" y="20502"/>
                  </a:lnTo>
                  <a:lnTo>
                    <a:pt x="7865" y="20136"/>
                  </a:lnTo>
                  <a:lnTo>
                    <a:pt x="8335" y="19769"/>
                  </a:lnTo>
                  <a:lnTo>
                    <a:pt x="10213" y="18061"/>
                  </a:lnTo>
                  <a:lnTo>
                    <a:pt x="11074" y="17024"/>
                  </a:lnTo>
                  <a:lnTo>
                    <a:pt x="11896" y="16047"/>
                  </a:lnTo>
                  <a:lnTo>
                    <a:pt x="12639" y="15071"/>
                  </a:lnTo>
                  <a:lnTo>
                    <a:pt x="13343" y="14034"/>
                  </a:lnTo>
                  <a:lnTo>
                    <a:pt x="13930" y="13058"/>
                  </a:lnTo>
                  <a:lnTo>
                    <a:pt x="14478" y="12081"/>
                  </a:lnTo>
                  <a:lnTo>
                    <a:pt x="14948" y="11288"/>
                  </a:lnTo>
                  <a:lnTo>
                    <a:pt x="15378" y="10556"/>
                  </a:lnTo>
                  <a:lnTo>
                    <a:pt x="15887" y="9397"/>
                  </a:lnTo>
                  <a:lnTo>
                    <a:pt x="16122" y="9031"/>
                  </a:lnTo>
                  <a:lnTo>
                    <a:pt x="16435" y="8603"/>
                  </a:lnTo>
                  <a:lnTo>
                    <a:pt x="17374" y="7566"/>
                  </a:lnTo>
                  <a:lnTo>
                    <a:pt x="18548" y="6163"/>
                  </a:lnTo>
                  <a:lnTo>
                    <a:pt x="19839" y="4515"/>
                  </a:lnTo>
                  <a:lnTo>
                    <a:pt x="20387" y="3600"/>
                  </a:lnTo>
                  <a:lnTo>
                    <a:pt x="20896" y="2807"/>
                  </a:lnTo>
                  <a:lnTo>
                    <a:pt x="21091" y="2441"/>
                  </a:lnTo>
                  <a:lnTo>
                    <a:pt x="21404" y="1708"/>
                  </a:lnTo>
                  <a:lnTo>
                    <a:pt x="21483" y="1342"/>
                  </a:lnTo>
                  <a:lnTo>
                    <a:pt x="21600" y="1037"/>
                  </a:lnTo>
                  <a:lnTo>
                    <a:pt x="21600" y="793"/>
                  </a:lnTo>
                  <a:lnTo>
                    <a:pt x="21522" y="549"/>
                  </a:lnTo>
                  <a:lnTo>
                    <a:pt x="21443" y="366"/>
                  </a:lnTo>
                  <a:lnTo>
                    <a:pt x="21287" y="183"/>
                  </a:lnTo>
                  <a:lnTo>
                    <a:pt x="21091" y="61"/>
                  </a:lnTo>
                  <a:lnTo>
                    <a:pt x="20817" y="0"/>
                  </a:lnTo>
                  <a:lnTo>
                    <a:pt x="19643" y="0"/>
                  </a:lnTo>
                  <a:lnTo>
                    <a:pt x="18900" y="61"/>
                  </a:lnTo>
                  <a:lnTo>
                    <a:pt x="18117" y="122"/>
                  </a:lnTo>
                  <a:lnTo>
                    <a:pt x="17413" y="244"/>
                  </a:lnTo>
                  <a:lnTo>
                    <a:pt x="16122" y="488"/>
                  </a:lnTo>
                  <a:lnTo>
                    <a:pt x="15026" y="793"/>
                  </a:lnTo>
                  <a:lnTo>
                    <a:pt x="14126" y="1098"/>
                  </a:lnTo>
                  <a:lnTo>
                    <a:pt x="13422" y="1342"/>
                  </a:lnTo>
                  <a:lnTo>
                    <a:pt x="12835" y="1647"/>
                  </a:lnTo>
                  <a:close/>
                </a:path>
              </a:pathLst>
            </a:custGeom>
            <a:solidFill>
              <a:srgbClr val="FFCC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734934" y="411607"/>
              <a:ext cx="32928" cy="21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92" y="8366"/>
                  </a:moveTo>
                  <a:lnTo>
                    <a:pt x="1070" y="0"/>
                  </a:lnTo>
                  <a:lnTo>
                    <a:pt x="917" y="304"/>
                  </a:lnTo>
                  <a:lnTo>
                    <a:pt x="611" y="1141"/>
                  </a:lnTo>
                  <a:lnTo>
                    <a:pt x="458" y="1749"/>
                  </a:lnTo>
                  <a:lnTo>
                    <a:pt x="153" y="3270"/>
                  </a:lnTo>
                  <a:lnTo>
                    <a:pt x="51" y="4107"/>
                  </a:lnTo>
                  <a:lnTo>
                    <a:pt x="0" y="5172"/>
                  </a:lnTo>
                  <a:lnTo>
                    <a:pt x="51" y="6161"/>
                  </a:lnTo>
                  <a:lnTo>
                    <a:pt x="153" y="7225"/>
                  </a:lnTo>
                  <a:lnTo>
                    <a:pt x="306" y="8442"/>
                  </a:lnTo>
                  <a:lnTo>
                    <a:pt x="458" y="9051"/>
                  </a:lnTo>
                  <a:lnTo>
                    <a:pt x="611" y="9583"/>
                  </a:lnTo>
                  <a:lnTo>
                    <a:pt x="815" y="10268"/>
                  </a:lnTo>
                  <a:lnTo>
                    <a:pt x="1121" y="10876"/>
                  </a:lnTo>
                  <a:lnTo>
                    <a:pt x="1375" y="11485"/>
                  </a:lnTo>
                  <a:lnTo>
                    <a:pt x="1681" y="12093"/>
                  </a:lnTo>
                  <a:lnTo>
                    <a:pt x="2038" y="12701"/>
                  </a:lnTo>
                  <a:lnTo>
                    <a:pt x="2496" y="13386"/>
                  </a:lnTo>
                  <a:lnTo>
                    <a:pt x="3311" y="14451"/>
                  </a:lnTo>
                  <a:lnTo>
                    <a:pt x="3821" y="14907"/>
                  </a:lnTo>
                  <a:lnTo>
                    <a:pt x="4279" y="15363"/>
                  </a:lnTo>
                  <a:lnTo>
                    <a:pt x="5196" y="16200"/>
                  </a:lnTo>
                  <a:lnTo>
                    <a:pt x="6215" y="16885"/>
                  </a:lnTo>
                  <a:lnTo>
                    <a:pt x="7183" y="17417"/>
                  </a:lnTo>
                  <a:lnTo>
                    <a:pt x="8100" y="17873"/>
                  </a:lnTo>
                  <a:lnTo>
                    <a:pt x="9068" y="18254"/>
                  </a:lnTo>
                  <a:lnTo>
                    <a:pt x="9985" y="18634"/>
                  </a:lnTo>
                  <a:lnTo>
                    <a:pt x="11615" y="19014"/>
                  </a:lnTo>
                  <a:lnTo>
                    <a:pt x="12889" y="19166"/>
                  </a:lnTo>
                  <a:lnTo>
                    <a:pt x="14060" y="19166"/>
                  </a:lnTo>
                  <a:lnTo>
                    <a:pt x="14468" y="19394"/>
                  </a:lnTo>
                  <a:lnTo>
                    <a:pt x="15538" y="20003"/>
                  </a:lnTo>
                  <a:lnTo>
                    <a:pt x="17015" y="20611"/>
                  </a:lnTo>
                  <a:lnTo>
                    <a:pt x="18594" y="21220"/>
                  </a:lnTo>
                  <a:lnTo>
                    <a:pt x="19308" y="21448"/>
                  </a:lnTo>
                  <a:lnTo>
                    <a:pt x="20072" y="21600"/>
                  </a:lnTo>
                  <a:lnTo>
                    <a:pt x="20377" y="21600"/>
                  </a:lnTo>
                  <a:lnTo>
                    <a:pt x="20683" y="21524"/>
                  </a:lnTo>
                  <a:lnTo>
                    <a:pt x="20938" y="21448"/>
                  </a:lnTo>
                  <a:lnTo>
                    <a:pt x="21142" y="21220"/>
                  </a:lnTo>
                  <a:lnTo>
                    <a:pt x="21345" y="21068"/>
                  </a:lnTo>
                  <a:lnTo>
                    <a:pt x="21549" y="20611"/>
                  </a:lnTo>
                  <a:lnTo>
                    <a:pt x="21600" y="20307"/>
                  </a:lnTo>
                  <a:lnTo>
                    <a:pt x="21549" y="19927"/>
                  </a:lnTo>
                  <a:lnTo>
                    <a:pt x="21498" y="19470"/>
                  </a:lnTo>
                  <a:lnTo>
                    <a:pt x="21345" y="18938"/>
                  </a:lnTo>
                  <a:lnTo>
                    <a:pt x="21192" y="18330"/>
                  </a:lnTo>
                  <a:lnTo>
                    <a:pt x="20734" y="17189"/>
                  </a:lnTo>
                  <a:lnTo>
                    <a:pt x="19817" y="15059"/>
                  </a:lnTo>
                  <a:lnTo>
                    <a:pt x="19358" y="14146"/>
                  </a:lnTo>
                  <a:lnTo>
                    <a:pt x="18492" y="12397"/>
                  </a:lnTo>
                  <a:lnTo>
                    <a:pt x="17626" y="11028"/>
                  </a:lnTo>
                  <a:lnTo>
                    <a:pt x="16302" y="8975"/>
                  </a:lnTo>
                  <a:lnTo>
                    <a:pt x="15792" y="8366"/>
                  </a:lnTo>
                  <a:close/>
                </a:path>
              </a:pathLst>
            </a:custGeom>
            <a:solidFill>
              <a:srgbClr val="FFCC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18439" y="187196"/>
              <a:ext cx="94831" cy="180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23" y="1890"/>
                  </a:moveTo>
                  <a:cubicBezTo>
                    <a:pt x="6171" y="2430"/>
                    <a:pt x="6789" y="4050"/>
                    <a:pt x="4320" y="4050"/>
                  </a:cubicBezTo>
                  <a:lnTo>
                    <a:pt x="0" y="5940"/>
                  </a:lnTo>
                  <a:lnTo>
                    <a:pt x="0" y="8100"/>
                  </a:lnTo>
                  <a:lnTo>
                    <a:pt x="1851" y="10530"/>
                  </a:lnTo>
                  <a:lnTo>
                    <a:pt x="1851" y="13230"/>
                  </a:lnTo>
                  <a:lnTo>
                    <a:pt x="4320" y="15660"/>
                  </a:lnTo>
                  <a:lnTo>
                    <a:pt x="9257" y="18900"/>
                  </a:lnTo>
                  <a:lnTo>
                    <a:pt x="14194" y="21330"/>
                  </a:lnTo>
                  <a:lnTo>
                    <a:pt x="21600" y="21600"/>
                  </a:lnTo>
                  <a:lnTo>
                    <a:pt x="21600" y="18360"/>
                  </a:lnTo>
                  <a:lnTo>
                    <a:pt x="19749" y="15930"/>
                  </a:lnTo>
                  <a:lnTo>
                    <a:pt x="18514" y="14040"/>
                  </a:lnTo>
                  <a:lnTo>
                    <a:pt x="16663" y="8910"/>
                  </a:lnTo>
                  <a:lnTo>
                    <a:pt x="17897" y="7020"/>
                  </a:lnTo>
                  <a:lnTo>
                    <a:pt x="17897" y="0"/>
                  </a:lnTo>
                  <a:lnTo>
                    <a:pt x="12343" y="1080"/>
                  </a:lnTo>
                  <a:lnTo>
                    <a:pt x="8023" y="1890"/>
                  </a:lnTo>
                  <a:close/>
                </a:path>
              </a:pathLst>
            </a:cu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252" name="Shape 252"/>
          <p:cNvSpPr/>
          <p:nvPr/>
        </p:nvSpPr>
        <p:spPr>
          <a:xfrm>
            <a:off x="1628911" y="5211436"/>
            <a:ext cx="7695618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spcBef>
                <a:spcPts val="12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肾病综合征、高脂蛋白血症、梗阻性黄疸等</a:t>
            </a:r>
          </a:p>
        </p:txBody>
      </p:sp>
      <p:sp>
        <p:nvSpPr>
          <p:cNvPr id="253" name="Shape 253"/>
          <p:cNvSpPr/>
          <p:nvPr/>
        </p:nvSpPr>
        <p:spPr>
          <a:xfrm>
            <a:off x="7866146" y="3498451"/>
            <a:ext cx="432049" cy="54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8581"/>
                </a:moveTo>
                <a:lnTo>
                  <a:pt x="10800" y="0"/>
                </a:lnTo>
                <a:lnTo>
                  <a:pt x="21600" y="8581"/>
                </a:lnTo>
                <a:lnTo>
                  <a:pt x="16200" y="8581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8581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1628912" y="4440387"/>
            <a:ext cx="7541753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spcBef>
                <a:spcPts val="12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肝硬化、恶性肿瘤、各种脂蛋白缺陷状态等</a:t>
            </a:r>
          </a:p>
        </p:txBody>
      </p:sp>
      <p:pic>
        <p:nvPicPr>
          <p:cNvPr id="255" name="image15.png" descr="d:\program files (x86)\360se6\User Data\temp\U8737P1332DT20140901101859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3783" y="4339714"/>
            <a:ext cx="822810" cy="6014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 rot="10800000">
            <a:off x="7866147" y="5171001"/>
            <a:ext cx="432049" cy="54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8581"/>
                </a:moveTo>
                <a:lnTo>
                  <a:pt x="10800" y="0"/>
                </a:lnTo>
                <a:lnTo>
                  <a:pt x="21600" y="8581"/>
                </a:lnTo>
                <a:lnTo>
                  <a:pt x="16200" y="8581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8581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Shape 257"/>
          <p:cNvSpPr/>
          <p:nvPr/>
        </p:nvSpPr>
        <p:spPr>
          <a:xfrm>
            <a:off x="7866146" y="4375124"/>
            <a:ext cx="432049" cy="54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8581"/>
                </a:moveTo>
                <a:lnTo>
                  <a:pt x="10800" y="0"/>
                </a:lnTo>
                <a:lnTo>
                  <a:pt x="21600" y="8581"/>
                </a:lnTo>
                <a:lnTo>
                  <a:pt x="16200" y="8581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8581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1628911" y="3660371"/>
            <a:ext cx="6301847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spcBef>
                <a:spcPts val="12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生理因素：吸烟、饮酒、高脂饮食、紧张等</a:t>
            </a:r>
          </a:p>
        </p:txBody>
      </p:sp>
      <p:sp>
        <p:nvSpPr>
          <p:cNvPr id="259" name="Shape 259"/>
          <p:cNvSpPr/>
          <p:nvPr/>
        </p:nvSpPr>
        <p:spPr>
          <a:xfrm>
            <a:off x="1169438" y="2838168"/>
            <a:ext cx="3152141" cy="399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200"/>
              </a:spcBef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总胆固醇的影响因素：</a:t>
            </a:r>
          </a:p>
        </p:txBody>
      </p:sp>
      <p:sp>
        <p:nvSpPr>
          <p:cNvPr id="260" name="Shape 260"/>
          <p:cNvSpPr/>
          <p:nvPr/>
        </p:nvSpPr>
        <p:spPr>
          <a:xfrm>
            <a:off x="6519966" y="3645024"/>
            <a:ext cx="144788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spcBef>
                <a:spcPts val="1200"/>
              </a:spcBef>
            </a:pP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→TC</a:t>
            </a:r>
          </a:p>
        </p:txBody>
      </p:sp>
      <p:sp>
        <p:nvSpPr>
          <p:cNvPr id="261" name="Shape 261"/>
          <p:cNvSpPr/>
          <p:nvPr/>
        </p:nvSpPr>
        <p:spPr>
          <a:xfrm>
            <a:off x="6519966" y="5231776"/>
            <a:ext cx="144788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spcBef>
                <a:spcPts val="1200"/>
              </a:spcBef>
            </a:pP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→TC</a:t>
            </a:r>
          </a:p>
        </p:txBody>
      </p:sp>
      <p:sp>
        <p:nvSpPr>
          <p:cNvPr id="262" name="Shape 262"/>
          <p:cNvSpPr/>
          <p:nvPr/>
        </p:nvSpPr>
        <p:spPr>
          <a:xfrm>
            <a:off x="6519966" y="4454449"/>
            <a:ext cx="144788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spcBef>
                <a:spcPts val="1200"/>
              </a:spcBef>
            </a:pP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→TC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甘油三酯（</a:t>
            </a:r>
            <a:r>
              <a:rPr b="1" sz="2800">
                <a:solidFill>
                  <a:srgbClr val="FFFFFF"/>
                </a:solidFill>
              </a:rPr>
              <a:t>TG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）过高需警惕</a:t>
            </a:r>
          </a:p>
        </p:txBody>
      </p:sp>
      <p:sp>
        <p:nvSpPr>
          <p:cNvPr id="265" name="Shape 265"/>
          <p:cNvSpPr/>
          <p:nvPr/>
        </p:nvSpPr>
        <p:spPr>
          <a:xfrm>
            <a:off x="972677" y="1474833"/>
            <a:ext cx="8158193" cy="1021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431800" indent="-4318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甘油三酯轻、中度升高会使冠心病风险      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,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 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极度升高（≥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500mg/dl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）可能会引起急性胰腺炎</a:t>
            </a:r>
          </a:p>
        </p:txBody>
      </p:sp>
      <p:sp>
        <p:nvSpPr>
          <p:cNvPr id="266" name="Shape 266"/>
          <p:cNvSpPr/>
          <p:nvPr/>
        </p:nvSpPr>
        <p:spPr>
          <a:xfrm>
            <a:off x="104255" y="1527811"/>
            <a:ext cx="1193717" cy="464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516" y="0"/>
                </a:moveTo>
                <a:lnTo>
                  <a:pt x="21600" y="10800"/>
                </a:lnTo>
                <a:lnTo>
                  <a:pt x="13516" y="21600"/>
                </a:lnTo>
                <a:lnTo>
                  <a:pt x="13516" y="18022"/>
                </a:lnTo>
                <a:cubicBezTo>
                  <a:pt x="9011" y="18371"/>
                  <a:pt x="3083" y="16100"/>
                  <a:pt x="0" y="19070"/>
                </a:cubicBezTo>
                <a:lnTo>
                  <a:pt x="8005" y="3578"/>
                </a:lnTo>
                <a:lnTo>
                  <a:pt x="13516" y="3578"/>
                </a:lnTo>
                <a:lnTo>
                  <a:pt x="13516" y="0"/>
                </a:lnTo>
                <a:close/>
              </a:path>
            </a:pathLst>
          </a:custGeom>
          <a:gradFill>
            <a:gsLst>
              <a:gs pos="12000">
                <a:srgbClr val="FED67E"/>
              </a:gs>
              <a:gs pos="30000">
                <a:srgbClr val="E69D02"/>
              </a:gs>
              <a:gs pos="35000">
                <a:srgbClr val="B46904"/>
              </a:gs>
              <a:gs pos="52000">
                <a:srgbClr val="D5A100"/>
              </a:gs>
              <a:gs pos="77000">
                <a:srgbClr val="FFC000"/>
              </a:gs>
            </a:gsLst>
            <a:lin ang="2400000"/>
          </a:gradFill>
          <a:ln w="28575">
            <a:solidFill>
              <a:srgbClr val="FED67E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89741" y="3098523"/>
            <a:ext cx="1193717" cy="464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516" y="0"/>
                </a:moveTo>
                <a:lnTo>
                  <a:pt x="21600" y="10800"/>
                </a:lnTo>
                <a:lnTo>
                  <a:pt x="13516" y="21600"/>
                </a:lnTo>
                <a:lnTo>
                  <a:pt x="13516" y="18022"/>
                </a:lnTo>
                <a:cubicBezTo>
                  <a:pt x="9011" y="18371"/>
                  <a:pt x="3083" y="16100"/>
                  <a:pt x="0" y="19070"/>
                </a:cubicBezTo>
                <a:lnTo>
                  <a:pt x="8005" y="3578"/>
                </a:lnTo>
                <a:lnTo>
                  <a:pt x="13516" y="3578"/>
                </a:lnTo>
                <a:lnTo>
                  <a:pt x="13516" y="0"/>
                </a:lnTo>
                <a:close/>
              </a:path>
            </a:pathLst>
          </a:custGeom>
          <a:gradFill>
            <a:gsLst>
              <a:gs pos="12000">
                <a:srgbClr val="FED67E"/>
              </a:gs>
              <a:gs pos="30000">
                <a:srgbClr val="E69D02"/>
              </a:gs>
              <a:gs pos="35000">
                <a:srgbClr val="B46904"/>
              </a:gs>
              <a:gs pos="52000">
                <a:srgbClr val="D5A100"/>
              </a:gs>
              <a:gs pos="77000">
                <a:srgbClr val="FFC000"/>
              </a:gs>
            </a:gsLst>
            <a:lin ang="2400000"/>
          </a:gradFill>
          <a:ln w="28575">
            <a:solidFill>
              <a:srgbClr val="FED67E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1628911" y="3822789"/>
            <a:ext cx="5229897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lnSpc>
                <a:spcPct val="200000"/>
              </a:lnSpc>
              <a:spcBef>
                <a:spcPts val="12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胰腺炎、各种高脂血症、糖尿病、痛风等</a:t>
            </a:r>
            <a:endParaRPr sz="2000">
              <a:latin typeface="微软雅黑"/>
              <a:ea typeface="微软雅黑"/>
              <a:cs typeface="微软雅黑"/>
              <a:sym typeface="微软雅黑"/>
            </a:endParaRPr>
          </a:p>
          <a:p>
            <a:pPr lvl="1">
              <a:lnSpc>
                <a:spcPct val="200000"/>
              </a:lnSpc>
              <a:spcBef>
                <a:spcPts val="12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甲状腺功能亢进、过度饥饿、低脂血症等</a:t>
            </a:r>
          </a:p>
        </p:txBody>
      </p:sp>
      <p:sp>
        <p:nvSpPr>
          <p:cNvPr id="269" name="Shape 269"/>
          <p:cNvSpPr/>
          <p:nvPr/>
        </p:nvSpPr>
        <p:spPr>
          <a:xfrm>
            <a:off x="7740352" y="3902490"/>
            <a:ext cx="432049" cy="556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8387"/>
                </a:moveTo>
                <a:lnTo>
                  <a:pt x="10800" y="0"/>
                </a:lnTo>
                <a:lnTo>
                  <a:pt x="21600" y="8387"/>
                </a:lnTo>
                <a:lnTo>
                  <a:pt x="16200" y="8387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8387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0" name="Shape 270"/>
          <p:cNvSpPr/>
          <p:nvPr/>
        </p:nvSpPr>
        <p:spPr>
          <a:xfrm rot="10800000">
            <a:off x="7742162" y="4703331"/>
            <a:ext cx="432049" cy="54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8581"/>
                </a:moveTo>
                <a:lnTo>
                  <a:pt x="10800" y="0"/>
                </a:lnTo>
                <a:lnTo>
                  <a:pt x="21600" y="8581"/>
                </a:lnTo>
                <a:lnTo>
                  <a:pt x="16200" y="8581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8581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71" name="image16.png" descr="胰腺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1002" y="3794197"/>
            <a:ext cx="875821" cy="65686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0" dir="0">
              <a:srgbClr val="000000">
                <a:alpha val="70000"/>
              </a:srgbClr>
            </a:outerShdw>
          </a:effectLst>
        </p:spPr>
      </p:pic>
      <p:pic>
        <p:nvPicPr>
          <p:cNvPr id="272" name="image17.png" descr="d:\program files (x86)\360se6\User Data\temp\159016994.jpg"/>
          <p:cNvPicPr/>
          <p:nvPr/>
        </p:nvPicPr>
        <p:blipFill>
          <a:blip r:embed="rId3">
            <a:extLst/>
          </a:blip>
          <a:srcRect l="29922" t="4662" r="37497" b="52685"/>
          <a:stretch>
            <a:fillRect/>
          </a:stretch>
        </p:blipFill>
        <p:spPr>
          <a:xfrm>
            <a:off x="1330483" y="4653136"/>
            <a:ext cx="596859" cy="616864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Shape 273"/>
          <p:cNvSpPr/>
          <p:nvPr/>
        </p:nvSpPr>
        <p:spPr>
          <a:xfrm>
            <a:off x="6642782" y="1486030"/>
            <a:ext cx="432049" cy="556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8387"/>
                </a:moveTo>
                <a:lnTo>
                  <a:pt x="10800" y="0"/>
                </a:lnTo>
                <a:lnTo>
                  <a:pt x="21600" y="8387"/>
                </a:lnTo>
                <a:lnTo>
                  <a:pt x="16200" y="8387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8387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1304597" y="3083532"/>
            <a:ext cx="3152141" cy="39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spcBef>
                <a:spcPts val="1200"/>
              </a:spcBef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影响甘油三酯的因素：</a:t>
            </a:r>
          </a:p>
        </p:txBody>
      </p:sp>
      <p:sp>
        <p:nvSpPr>
          <p:cNvPr id="275" name="Shape 275"/>
          <p:cNvSpPr/>
          <p:nvPr/>
        </p:nvSpPr>
        <p:spPr>
          <a:xfrm>
            <a:off x="6372199" y="4767534"/>
            <a:ext cx="144788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spcBef>
                <a:spcPts val="1200"/>
              </a:spcBef>
            </a:pP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→TG</a:t>
            </a:r>
          </a:p>
        </p:txBody>
      </p:sp>
      <p:sp>
        <p:nvSpPr>
          <p:cNvPr id="276" name="Shape 276"/>
          <p:cNvSpPr/>
          <p:nvPr/>
        </p:nvSpPr>
        <p:spPr>
          <a:xfrm>
            <a:off x="6372199" y="3990209"/>
            <a:ext cx="144788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spcBef>
                <a:spcPts val="1200"/>
              </a:spcBef>
            </a:pP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→TG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