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356" r:id="rId3"/>
    <p:sldId id="312" r:id="rId4"/>
    <p:sldId id="338" r:id="rId5"/>
    <p:sldId id="317" r:id="rId6"/>
    <p:sldId id="352" r:id="rId7"/>
    <p:sldId id="337" r:id="rId8"/>
    <p:sldId id="340" r:id="rId9"/>
    <p:sldId id="342" r:id="rId10"/>
    <p:sldId id="354" r:id="rId11"/>
    <p:sldId id="341" r:id="rId12"/>
    <p:sldId id="361" r:id="rId13"/>
    <p:sldId id="362" r:id="rId14"/>
    <p:sldId id="363" r:id="rId15"/>
    <p:sldId id="364" r:id="rId16"/>
    <p:sldId id="343" r:id="rId17"/>
    <p:sldId id="328" r:id="rId18"/>
    <p:sldId id="350" r:id="rId19"/>
    <p:sldId id="349" r:id="rId20"/>
    <p:sldId id="346" r:id="rId21"/>
    <p:sldId id="368" r:id="rId22"/>
    <p:sldId id="283" r:id="rId23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8246" autoAdjust="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4230"/>
    </p:cViewPr>
  </p:sorterViewPr>
  <p:notesViewPr>
    <p:cSldViewPr>
      <p:cViewPr varScale="1">
        <p:scale>
          <a:sx n="51" d="100"/>
          <a:sy n="51" d="100"/>
        </p:scale>
        <p:origin x="-29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39AC0-B3E1-4C49-861B-21AEEBD960CC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F962B-2E71-4245-91A1-6749A1CF5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93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1AC02-5EA4-4D2C-96DF-76ED63143AAF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812A-395F-400E-8193-D79B283846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1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教你看懂血脂化验单（告诉患者血脂包括哪些，查血脂前的注意事项，多长时间查一次血脂，如何看血脂检查结果，怎么判断血脂是否异常）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01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5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2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8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HDL-C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4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6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8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1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2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2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372"/>
            <a:ext cx="9144000" cy="105273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 anchor="ctr">
            <a:no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</a:rPr>
              <a:t/>
            </a:r>
            <a:br>
              <a:rPr lang="en-US" altLang="zh-CN" sz="4000" dirty="0" smtClean="0">
                <a:solidFill>
                  <a:srgbClr val="FFFF00"/>
                </a:solidFill>
              </a:rPr>
            </a:br>
            <a:r>
              <a:rPr lang="zh-CN" altLang="en-US" sz="4000" dirty="0" smtClean="0">
                <a:solidFill>
                  <a:srgbClr val="FFFF00"/>
                </a:solidFill>
              </a:rPr>
              <a:t>如何看懂血脂化验单？</a:t>
            </a:r>
            <a:r>
              <a:rPr lang="en-US" altLang="zh-CN" sz="4000" dirty="0" smtClean="0">
                <a:solidFill>
                  <a:srgbClr val="FFFF00"/>
                </a:solidFill>
              </a:rPr>
              <a:t/>
            </a:r>
            <a:br>
              <a:rPr lang="en-US" altLang="zh-CN" sz="4000" dirty="0" smtClean="0">
                <a:solidFill>
                  <a:srgbClr val="FFFF00"/>
                </a:solidFill>
              </a:rPr>
            </a:br>
            <a:endParaRPr lang="zh-CN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755576" y="1196752"/>
            <a:ext cx="7344816" cy="4988721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常见血脂检测项目的参考范围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34275"/>
              </p:ext>
            </p:extLst>
          </p:nvPr>
        </p:nvGraphicFramePr>
        <p:xfrm>
          <a:off x="755576" y="1248894"/>
          <a:ext cx="7344815" cy="4901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228"/>
                <a:gridCol w="5292587"/>
              </a:tblGrid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检查项目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参考范围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“坏胆固醇”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（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LDL-C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）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+mn-lt"/>
                          <a:ea typeface="微软雅黑" panose="020B0503020204020204" pitchFamily="34" charset="-122"/>
                        </a:rPr>
                        <a:t>     合适水平：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≤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3.10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mmol/L(120mg/dl)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+mn-lt"/>
                          <a:ea typeface="微软雅黑" panose="020B0503020204020204" pitchFamily="34" charset="-122"/>
                        </a:rPr>
                        <a:t>     升高：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≥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3.62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mmol/L(140mg/dl)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“好胆固醇”（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HDL-C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）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+mn-lt"/>
                          <a:ea typeface="微软雅黑" panose="020B0503020204020204" pitchFamily="34" charset="-122"/>
                        </a:rPr>
                        <a:t>     合适水平：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≥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1.04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mmol/L(40mg/dl)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+mn-lt"/>
                          <a:ea typeface="微软雅黑" panose="020B0503020204020204" pitchFamily="34" charset="-122"/>
                        </a:rPr>
                        <a:t>     降低：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≤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0.91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mmol/L(35mg/dl)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总胆固醇（</a:t>
                      </a:r>
                      <a:r>
                        <a:rPr lang="en-US" altLang="zh-CN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TC</a:t>
                      </a:r>
                      <a:r>
                        <a:rPr lang="zh-CN" altLang="en-US" sz="20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）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+mn-lt"/>
                          <a:ea typeface="微软雅黑" panose="020B0503020204020204" pitchFamily="34" charset="-122"/>
                        </a:rPr>
                        <a:t>     合适水平：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≤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5.17</a:t>
                      </a:r>
                      <a:r>
                        <a:rPr lang="en-US" altLang="zh-CN" sz="1800" dirty="0" smtClean="0"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mmol/L(200mg/dl)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+mn-lt"/>
                          <a:ea typeface="微软雅黑" panose="020B0503020204020204" pitchFamily="34" charset="-122"/>
                        </a:rPr>
                        <a:t>     升高：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≥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5.69</a:t>
                      </a:r>
                      <a:r>
                        <a:rPr lang="en-US" altLang="zh-CN" sz="1800" dirty="0" smtClean="0">
                          <a:latin typeface="+mn-lt"/>
                          <a:ea typeface="微软雅黑" panose="020B0503020204020204" pitchFamily="34" charset="-122"/>
                        </a:rPr>
                        <a:t>mmol/L(220mg/dl)</a:t>
                      </a:r>
                      <a:endParaRPr lang="zh-CN" altLang="en-US" sz="18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甘油三酯（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TG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+mn-lt"/>
                          <a:ea typeface="微软雅黑" panose="020B0503020204020204" pitchFamily="34" charset="-122"/>
                        </a:rPr>
                        <a:t>     合适水平：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＜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1.69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mmol/L(150mg/dl)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+mn-lt"/>
                          <a:ea typeface="微软雅黑" panose="020B0503020204020204" pitchFamily="34" charset="-122"/>
                        </a:rPr>
                        <a:t>     升高：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2.26~5.63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mmol/L(200~500mg/dl)</a:t>
                      </a:r>
                    </a:p>
                    <a:p>
                      <a:pPr lvl="1"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+mn-lt"/>
                          <a:ea typeface="微软雅黑" panose="020B0503020204020204" pitchFamily="34" charset="-122"/>
                        </a:rPr>
                        <a:t>     极高：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≥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5.64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mmol/L(500mg/dl)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上箭头 6"/>
          <p:cNvSpPr/>
          <p:nvPr/>
        </p:nvSpPr>
        <p:spPr>
          <a:xfrm>
            <a:off x="2930330" y="2350375"/>
            <a:ext cx="432048" cy="362682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 descr="C:\Users\admin\AppData\Roaming\Tencent\Users\269857099\QQ\WinTemp\RichOle\%[GVQAK8BA[ZF21ENG[}RQK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623"/>
          <a:stretch/>
        </p:blipFill>
        <p:spPr bwMode="auto">
          <a:xfrm>
            <a:off x="2866913" y="4691911"/>
            <a:ext cx="583469" cy="480728"/>
          </a:xfrm>
          <a:prstGeom prst="rect">
            <a:avLst/>
          </a:prstGeom>
          <a:noFill/>
        </p:spPr>
      </p:pic>
      <p:sp>
        <p:nvSpPr>
          <p:cNvPr id="11" name="上箭头 10"/>
          <p:cNvSpPr/>
          <p:nvPr/>
        </p:nvSpPr>
        <p:spPr>
          <a:xfrm>
            <a:off x="2915707" y="4257221"/>
            <a:ext cx="432048" cy="362682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947875" y="5216181"/>
            <a:ext cx="432048" cy="362682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2810755" y="5702148"/>
            <a:ext cx="432048" cy="362682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3115421" y="5702148"/>
            <a:ext cx="432048" cy="362682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 rot="10800000">
            <a:off x="2930223" y="3300432"/>
            <a:ext cx="432048" cy="384165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 descr="C:\Users\admin\AppData\Roaming\Tencent\Users\269857099\QQ\WinTemp\RichOle\%[GVQAK8BA[ZF21ENG[}RQK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623"/>
          <a:stretch/>
        </p:blipFill>
        <p:spPr bwMode="auto">
          <a:xfrm>
            <a:off x="2866913" y="3724699"/>
            <a:ext cx="583469" cy="480728"/>
          </a:xfrm>
          <a:prstGeom prst="rect">
            <a:avLst/>
          </a:prstGeom>
          <a:noFill/>
        </p:spPr>
      </p:pic>
      <p:pic>
        <p:nvPicPr>
          <p:cNvPr id="17" name="Picture 3" descr="C:\Users\admin\AppData\Roaming\Tencent\Users\269857099\QQ\WinTemp\RichOle\%[GVQAK8BA[ZF21ENG[}RQK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623"/>
          <a:stretch/>
        </p:blipFill>
        <p:spPr bwMode="auto">
          <a:xfrm>
            <a:off x="2866913" y="2762209"/>
            <a:ext cx="583469" cy="480728"/>
          </a:xfrm>
          <a:prstGeom prst="rect">
            <a:avLst/>
          </a:prstGeom>
          <a:noFill/>
        </p:spPr>
      </p:pic>
      <p:pic>
        <p:nvPicPr>
          <p:cNvPr id="18" name="Picture 3" descr="C:\Users\admin\AppData\Roaming\Tencent\Users\269857099\QQ\WinTemp\RichOle\%[GVQAK8BA[ZF21ENG[}RQK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623"/>
          <a:stretch/>
        </p:blipFill>
        <p:spPr bwMode="auto">
          <a:xfrm>
            <a:off x="2866913" y="1869647"/>
            <a:ext cx="583469" cy="480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54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查血脂前需要注意什么吗？</a:t>
            </a:r>
            <a:endParaRPr lang="zh-CN" altLang="en-US" dirty="0"/>
          </a:p>
        </p:txBody>
      </p:sp>
      <p:pic>
        <p:nvPicPr>
          <p:cNvPr id="5" name="图片 4" descr="yihuan(13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DDF4F4"/>
              </a:clrFrom>
              <a:clrTo>
                <a:srgbClr val="DD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7704" y="2382861"/>
            <a:ext cx="4831589" cy="3782443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2843808" y="1284830"/>
            <a:ext cx="4392488" cy="1407937"/>
          </a:xfrm>
          <a:prstGeom prst="cloudCallout">
            <a:avLst>
              <a:gd name="adj1" fmla="val -36688"/>
              <a:gd name="adj2" fmla="val 8350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医生，做血脂检查前，我需要注意什么吗？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血脂检查前的注意事项（一）</a:t>
            </a:r>
            <a:endParaRPr lang="zh-CN" altLang="en-US" dirty="0"/>
          </a:p>
        </p:txBody>
      </p:sp>
      <p:pic>
        <p:nvPicPr>
          <p:cNvPr id="4" name="Picture 2" descr="卡通医生矢量图大图 点击还原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361" r="75097" b="22597"/>
          <a:stretch>
            <a:fillRect/>
          </a:stretch>
        </p:blipFill>
        <p:spPr bwMode="auto">
          <a:xfrm>
            <a:off x="278399" y="4221088"/>
            <a:ext cx="1086285" cy="127798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364685" y="4221088"/>
            <a:ext cx="7527795" cy="155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检查前一晚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点后禁食，不禁水，应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空腹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10~12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小时以后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晨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间静脉抽血。而且，检查前吃大量高脂食物和饮酒也会影响检查结果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40908" y="2618431"/>
            <a:ext cx="8311069" cy="13235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病例一：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李先生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第二天预约了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体检，但头天晚上和朋友聚会喝酒吃烧烤，晚上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点聚会才结束。一早抽血化验，血脂水平明显超标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67544" y="1704358"/>
            <a:ext cx="3285778" cy="71857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5616" y="1844824"/>
            <a:ext cx="2537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大鱼大肉不可取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85"/>
          <p:cNvSpPr>
            <a:spLocks noChangeArrowheads="1"/>
          </p:cNvSpPr>
          <p:nvPr/>
        </p:nvSpPr>
        <p:spPr bwMode="gray">
          <a:xfrm>
            <a:off x="611560" y="1952610"/>
            <a:ext cx="248109" cy="2417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none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血脂检查前的注意事项（二）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2103" y="4381512"/>
            <a:ext cx="7464353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这样得到的“理想”结果是虚假的，不能反映真实的血脂水平。抽血化验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维持原来的饮食，并保持体重稳定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76910" y="2636912"/>
            <a:ext cx="8288388" cy="133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病例二：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张阿姨因血脂高已服用他汀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个月，为了复查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时让血脂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顺利过关，在复查前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周，只吃水煮蔬菜，油腻的一概不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。得到了比较理想的复查结果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2" descr="卡通医生矢量图大图 点击还原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361" r="75097" b="22597"/>
          <a:stretch>
            <a:fillRect/>
          </a:stretch>
        </p:blipFill>
        <p:spPr bwMode="auto">
          <a:xfrm>
            <a:off x="150006" y="4227327"/>
            <a:ext cx="1096419" cy="1289905"/>
          </a:xfrm>
          <a:prstGeom prst="rect">
            <a:avLst/>
          </a:prstGeom>
          <a:noFill/>
        </p:spPr>
      </p:pic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076056" y="1774321"/>
            <a:ext cx="3589241" cy="71857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85"/>
          <p:cNvSpPr>
            <a:spLocks noChangeArrowheads="1"/>
          </p:cNvSpPr>
          <p:nvPr/>
        </p:nvSpPr>
        <p:spPr bwMode="gray">
          <a:xfrm>
            <a:off x="5292080" y="2012738"/>
            <a:ext cx="248109" cy="2417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none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6136" y="191833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改变饮食是“作弊”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5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血脂检查前的注意事项（三）</a:t>
            </a:r>
            <a:endParaRPr lang="zh-CN" altLang="en-US" dirty="0"/>
          </a:p>
        </p:txBody>
      </p:sp>
      <p:pic>
        <p:nvPicPr>
          <p:cNvPr id="4" name="Picture 2" descr="卡通医生矢量图大图 点击还原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361" r="75097" b="22597"/>
          <a:stretch>
            <a:fillRect/>
          </a:stretch>
        </p:blipFill>
        <p:spPr bwMode="auto">
          <a:xfrm>
            <a:off x="278399" y="4159525"/>
            <a:ext cx="1075127" cy="126485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353527" y="4181015"/>
            <a:ext cx="73229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血脂水平可随一些生理及病理状态变化，抽血前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4-6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内应无急性病发作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40908" y="2673064"/>
            <a:ext cx="8311069" cy="133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病例三：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王女士单位组织体检，但体检前一周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上流感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，体检时病情严重。但她不想错过这个体检机会，仍然参加了体检，结果发现血脂升高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67544" y="1774321"/>
            <a:ext cx="3528392" cy="71857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1984" y="1916832"/>
            <a:ext cx="2443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病情稳定再体检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85"/>
          <p:cNvSpPr>
            <a:spLocks noChangeArrowheads="1"/>
          </p:cNvSpPr>
          <p:nvPr/>
        </p:nvSpPr>
        <p:spPr bwMode="gray">
          <a:xfrm>
            <a:off x="649765" y="2007583"/>
            <a:ext cx="323069" cy="2417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none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4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5004048" y="1772816"/>
            <a:ext cx="3661249" cy="71857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血脂检查前的注意事项（四）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87624" y="4244711"/>
            <a:ext cx="7464353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精神压力、睡眠不足、劳累等都会影响血脂水平。因而，检查前一晚应休息好，抽血前应休息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6910" y="2636912"/>
            <a:ext cx="8288388" cy="133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病例四：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体检前一晚因为工作忙碌，一直忙到凌晨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点才休息，第二天一早赶去医院抽血体检，结果血脂水平升高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2" descr="卡通医生矢量图大图 点击还原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361" r="75097" b="22597"/>
          <a:stretch>
            <a:fillRect/>
          </a:stretch>
        </p:blipFill>
        <p:spPr bwMode="auto">
          <a:xfrm>
            <a:off x="179512" y="4207668"/>
            <a:ext cx="1051923" cy="1237556"/>
          </a:xfrm>
          <a:prstGeom prst="rect">
            <a:avLst/>
          </a:prstGeom>
          <a:noFill/>
        </p:spPr>
      </p:pic>
      <p:sp>
        <p:nvSpPr>
          <p:cNvPr id="25" name="Oval 85"/>
          <p:cNvSpPr>
            <a:spLocks noChangeArrowheads="1"/>
          </p:cNvSpPr>
          <p:nvPr/>
        </p:nvSpPr>
        <p:spPr bwMode="gray">
          <a:xfrm>
            <a:off x="5364088" y="1997914"/>
            <a:ext cx="248109" cy="2417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none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34064" y="196068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过分劳累会“坏事”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2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化验单上没有箭头，血脂就正常吗？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11560" y="1484784"/>
            <a:ext cx="8208912" cy="4761804"/>
            <a:chOff x="611560" y="1196752"/>
            <a:chExt cx="8208912" cy="4761804"/>
          </a:xfrm>
        </p:grpSpPr>
        <p:pic>
          <p:nvPicPr>
            <p:cNvPr id="2054" name="Picture 6" descr="d:\program files (x86)\360se6\User Data\temp\1350716885192018409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353344"/>
              <a:ext cx="5184576" cy="4605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椭圆 4"/>
            <p:cNvSpPr/>
            <p:nvPr/>
          </p:nvSpPr>
          <p:spPr>
            <a:xfrm>
              <a:off x="1547664" y="1721549"/>
              <a:ext cx="2304256" cy="113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云形标注 8"/>
            <p:cNvSpPr/>
            <p:nvPr/>
          </p:nvSpPr>
          <p:spPr>
            <a:xfrm>
              <a:off x="4716016" y="1196752"/>
              <a:ext cx="4104456" cy="1807308"/>
            </a:xfrm>
            <a:prstGeom prst="cloudCallout">
              <a:avLst>
                <a:gd name="adj1" fmla="val -51273"/>
                <a:gd name="adj2" fmla="val 88154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835696" y="2736722"/>
              <a:ext cx="108012" cy="12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云形标注 10"/>
            <p:cNvSpPr/>
            <p:nvPr/>
          </p:nvSpPr>
          <p:spPr>
            <a:xfrm>
              <a:off x="611560" y="1547392"/>
              <a:ext cx="3456384" cy="1487865"/>
            </a:xfrm>
            <a:prstGeom prst="cloudCallout">
              <a:avLst>
                <a:gd name="adj1" fmla="val -10134"/>
                <a:gd name="adj2" fmla="val 85131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血脂化验单怎么看？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5103186" y="1761496"/>
            <a:ext cx="3573270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化验单上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仅供参考，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不同的患者，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LDL-C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值不一样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118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不同人群的血脂参考值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31587"/>
              </p:ext>
            </p:extLst>
          </p:nvPr>
        </p:nvGraphicFramePr>
        <p:xfrm>
          <a:off x="935756" y="1401596"/>
          <a:ext cx="7094522" cy="43704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1520"/>
                <a:gridCol w="3969001"/>
                <a:gridCol w="1764001"/>
              </a:tblGrid>
              <a:tr h="45877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疾病类型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LDL-C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参考值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  <a:tr h="802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极高危人群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急性冠脉综合征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冠心病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缺血性卒中合并糖尿病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2.07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(80mg/dl)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</a:tr>
              <a:tr h="1643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高危人群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冠心病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缺血性卒中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短暂性脑缺血发作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糖尿病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高血压合并≥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个其他危险因素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慢性肾病（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1-4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期）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2.59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(100mg/dl)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</a:tr>
              <a:tr h="726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中危人群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高血压或其他危险因素≥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lvl="0" indent="0" algn="l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且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240mg/dl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LDL-C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160mg/dl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3.37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(130mg/dl)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738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低危人群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无高血压且其他危险因素＜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＜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4.14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mmol/L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(160mg/dl)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CF5"/>
              </a:clrFrom>
              <a:clrTo>
                <a:srgbClr val="FFFCF5">
                  <a:alpha val="0"/>
                </a:srgbClr>
              </a:clrTo>
            </a:clrChange>
          </a:blip>
          <a:srcRect r="74430"/>
          <a:stretch>
            <a:fillRect/>
          </a:stretch>
        </p:blipFill>
        <p:spPr bwMode="auto">
          <a:xfrm>
            <a:off x="323530" y="1859338"/>
            <a:ext cx="618153" cy="825785"/>
          </a:xfrm>
          <a:prstGeom prst="rect">
            <a:avLst/>
          </a:prstGeom>
          <a:noFill/>
        </p:spPr>
      </p:pic>
      <p:pic>
        <p:nvPicPr>
          <p:cNvPr id="15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</a:blip>
          <a:srcRect l="25767" t="2879" r="49646"/>
          <a:stretch>
            <a:fillRect/>
          </a:stretch>
        </p:blipFill>
        <p:spPr bwMode="auto">
          <a:xfrm>
            <a:off x="351915" y="3135287"/>
            <a:ext cx="615340" cy="830297"/>
          </a:xfrm>
          <a:prstGeom prst="rect">
            <a:avLst/>
          </a:prstGeom>
          <a:noFill/>
        </p:spPr>
      </p:pic>
      <p:pic>
        <p:nvPicPr>
          <p:cNvPr id="16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AFC"/>
              </a:clrFrom>
              <a:clrTo>
                <a:srgbClr val="FFFAFC">
                  <a:alpha val="0"/>
                </a:srgbClr>
              </a:clrTo>
            </a:clrChange>
          </a:blip>
          <a:srcRect l="50354" t="-2879" r="25059"/>
          <a:stretch>
            <a:fillRect/>
          </a:stretch>
        </p:blipFill>
        <p:spPr bwMode="auto">
          <a:xfrm>
            <a:off x="323529" y="4226363"/>
            <a:ext cx="629919" cy="858821"/>
          </a:xfrm>
          <a:prstGeom prst="rect">
            <a:avLst/>
          </a:prstGeom>
          <a:noFill/>
        </p:spPr>
      </p:pic>
      <p:pic>
        <p:nvPicPr>
          <p:cNvPr id="17" name="Picture 1" descr="C:\Users\admin\AppData\Roaming\Tencent\Users\269857099\QQ\WinTemp\RichOle\)L]NKAO((V6KQPLZQUBD1WU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AF7"/>
              </a:clrFrom>
              <a:clrTo>
                <a:srgbClr val="FEFAF7">
                  <a:alpha val="0"/>
                </a:srgbClr>
              </a:clrTo>
            </a:clrChange>
          </a:blip>
          <a:srcRect l="74941"/>
          <a:stretch>
            <a:fillRect/>
          </a:stretch>
        </p:blipFill>
        <p:spPr bwMode="auto">
          <a:xfrm>
            <a:off x="338520" y="4997723"/>
            <a:ext cx="618153" cy="822055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323528" y="5877272"/>
            <a:ext cx="770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危险因素包括：年龄（男≥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岁，女≥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岁）、吸烟、低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HDL-C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、肥胖和早发缺血性心血管病家族史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急性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冠脉综合征：包括急性心肌梗死、不稳定性心绞痛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/>
          <a:stretch/>
        </p:blipFill>
        <p:spPr bwMode="auto">
          <a:xfrm>
            <a:off x="7936029" y="4641324"/>
            <a:ext cx="1290596" cy="135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0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哪些人需要做血脂检查？</a:t>
            </a:r>
          </a:p>
        </p:txBody>
      </p:sp>
      <p:pic>
        <p:nvPicPr>
          <p:cNvPr id="5124" name="Picture 4" descr="d:\program files (x86)\360se6\User Data\temp\sy_2010092814463499804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4"/>
          <a:stretch/>
        </p:blipFill>
        <p:spPr bwMode="auto">
          <a:xfrm>
            <a:off x="911858" y="1484784"/>
            <a:ext cx="4781550" cy="45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云形标注 5"/>
          <p:cNvSpPr/>
          <p:nvPr/>
        </p:nvSpPr>
        <p:spPr>
          <a:xfrm>
            <a:off x="3864187" y="1628800"/>
            <a:ext cx="4596245" cy="1777833"/>
          </a:xfrm>
          <a:prstGeom prst="cloudCallout">
            <a:avLst>
              <a:gd name="adj1" fmla="val -41318"/>
              <a:gd name="adj2" fmla="val 745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医生，我挺瘦的，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也要查血脂？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1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建议做血脂</a:t>
            </a:r>
            <a:r>
              <a:rPr lang="zh-CN" altLang="en-US" dirty="0"/>
              <a:t>检查的</a:t>
            </a:r>
            <a:r>
              <a:rPr lang="zh-CN" altLang="en-US" dirty="0" smtClean="0"/>
              <a:t>人群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80232" y="1228184"/>
            <a:ext cx="7809701" cy="5109601"/>
            <a:chOff x="780232" y="1271727"/>
            <a:chExt cx="7809701" cy="481597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0232" y="1271727"/>
              <a:ext cx="7097085" cy="4692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148095" y="5369814"/>
              <a:ext cx="2119776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高血压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072762" y="5718367"/>
              <a:ext cx="2121809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绝经后女性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834839" y="5519379"/>
              <a:ext cx="2121809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吸烟者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948904" y="4149883"/>
              <a:ext cx="1233658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糖尿病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991466" y="2378718"/>
              <a:ext cx="1723014" cy="3481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脑卒中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879552" y="2482555"/>
              <a:ext cx="1105616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肥胖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6499890" y="4504571"/>
              <a:ext cx="2090043" cy="3481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 smtClean="0">
                  <a:latin typeface="微软雅黑" pitchFamily="34" charset="-122"/>
                  <a:ea typeface="微软雅黑" pitchFamily="34" charset="-122"/>
                </a:rPr>
                <a:t>心血管疾病</a:t>
              </a: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家族史</a:t>
              </a:r>
              <a:endPara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78396" y="3040399"/>
              <a:ext cx="1913684" cy="10522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查血脂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17646" y="3503556"/>
              <a:ext cx="1578952" cy="996257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7912" y="4450065"/>
              <a:ext cx="1578952" cy="996257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16460" y="4318862"/>
              <a:ext cx="1651410" cy="1049729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940" y="2954441"/>
              <a:ext cx="1052852" cy="158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椭圆 20"/>
            <p:cNvSpPr/>
            <p:nvPr/>
          </p:nvSpPr>
          <p:spPr>
            <a:xfrm>
              <a:off x="835696" y="3160160"/>
              <a:ext cx="1578952" cy="996257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83456" y="2876670"/>
              <a:ext cx="15669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冠心病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8" y="3328308"/>
            <a:ext cx="1205082" cy="12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071545" y="3299280"/>
            <a:ext cx="18711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40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岁以上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男性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1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yihuan(13)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DDF4F4"/>
              </a:clrFrom>
              <a:clrTo>
                <a:srgbClr val="DD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1720" y="2708700"/>
            <a:ext cx="4507352" cy="3528612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2137490" y="1214356"/>
            <a:ext cx="4666758" cy="1584176"/>
          </a:xfrm>
          <a:prstGeom prst="cloudCallout">
            <a:avLst>
              <a:gd name="adj1" fmla="val -6642"/>
              <a:gd name="adj2" fmla="val 7918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张阿姨被确诊患有冠心病，医生建议她去做血脂检查</a:t>
            </a:r>
          </a:p>
        </p:txBody>
      </p:sp>
    </p:spTree>
    <p:extLst>
      <p:ext uri="{BB962C8B-B14F-4D97-AF65-F5344CB8AC3E}">
        <p14:creationId xmlns:p14="http://schemas.microsoft.com/office/powerpoint/2010/main" val="13616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应该多久检查一次？</a:t>
            </a:r>
            <a:endParaRPr lang="zh-CN" altLang="en-US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gray">
          <a:xfrm>
            <a:off x="1386870" y="1772816"/>
            <a:ext cx="7272808" cy="3960440"/>
          </a:xfrm>
          <a:prstGeom prst="roundRect">
            <a:avLst>
              <a:gd name="adj" fmla="val 11921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87421"/>
              </p:ext>
            </p:extLst>
          </p:nvPr>
        </p:nvGraphicFramePr>
        <p:xfrm>
          <a:off x="1386869" y="1916831"/>
          <a:ext cx="7269131" cy="38164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662919"/>
                <a:gridCol w="2606212"/>
              </a:tblGrid>
              <a:tr h="66295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定期进行血脂检查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9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人群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血脂检查频率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768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高血压、糖尿病和冠心病、脑卒中患者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3~6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1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易患心脑血管疾病的高危人群</a:t>
                      </a:r>
                    </a:p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（肥胖、吸烟、有冠心病或脑卒中家族史、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岁以上男性、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岁以上女性）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至少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每年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检查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51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健康人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岁以后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至少</a:t>
                      </a:r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2000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检查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</a:t>
                      </a:r>
                      <a:endParaRPr lang="en-US" altLang="zh-CN" sz="20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" name="Picture 2" descr="卡通医生矢量图大图 点击还原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361" r="75097" b="22597"/>
          <a:stretch>
            <a:fillRect/>
          </a:stretch>
        </p:blipFill>
        <p:spPr bwMode="auto">
          <a:xfrm>
            <a:off x="123334" y="4725144"/>
            <a:ext cx="1714480" cy="2017035"/>
          </a:xfrm>
          <a:prstGeom prst="rect">
            <a:avLst/>
          </a:prstGeom>
          <a:noFill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504" y="1118864"/>
            <a:ext cx="1612497" cy="107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4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检查出血脂高了怎么办？</a:t>
            </a:r>
            <a:endParaRPr lang="zh-CN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gray">
          <a:xfrm>
            <a:off x="611560" y="1340767"/>
            <a:ext cx="7920880" cy="2407035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611561" y="1466070"/>
            <a:ext cx="7920880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他汀</a:t>
            </a:r>
            <a:r>
              <a:rPr lang="zh-CN" altLang="en-US" dirty="0" smtClean="0"/>
              <a:t>是</a:t>
            </a:r>
            <a:r>
              <a:rPr lang="zh-CN" altLang="en-US" dirty="0"/>
              <a:t>降低“坏”胆固醇的</a:t>
            </a:r>
            <a:r>
              <a:rPr lang="zh-CN" altLang="en-US" dirty="0">
                <a:solidFill>
                  <a:srgbClr val="FF0000"/>
                </a:solidFill>
              </a:rPr>
              <a:t>主力</a:t>
            </a:r>
            <a:r>
              <a:rPr lang="zh-CN" altLang="en-US" dirty="0" smtClean="0">
                <a:solidFill>
                  <a:prstClr val="black"/>
                </a:solidFill>
              </a:rPr>
              <a:t>，能</a:t>
            </a:r>
            <a:r>
              <a:rPr lang="zh-CN" altLang="en-US" dirty="0" smtClean="0"/>
              <a:t>减少心血管疾病的发生，</a:t>
            </a:r>
            <a:r>
              <a:rPr lang="zh-CN" altLang="en-US" dirty="0" smtClean="0">
                <a:solidFill>
                  <a:srgbClr val="FF0000"/>
                </a:solidFill>
              </a:rPr>
              <a:t>被</a:t>
            </a:r>
            <a:r>
              <a:rPr lang="zh-CN" altLang="en-US" dirty="0">
                <a:solidFill>
                  <a:srgbClr val="FF0000"/>
                </a:solidFill>
              </a:rPr>
              <a:t>称为降脂治疗的</a:t>
            </a:r>
            <a:r>
              <a:rPr lang="zh-CN" altLang="en-US" dirty="0" smtClean="0">
                <a:solidFill>
                  <a:srgbClr val="FF0000"/>
                </a:solidFill>
              </a:rPr>
              <a:t>基石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他汀疗效</a:t>
            </a:r>
            <a:r>
              <a:rPr lang="zh-CN" altLang="en-US" dirty="0"/>
              <a:t>和</a:t>
            </a:r>
            <a:r>
              <a:rPr lang="zh-CN" altLang="en-US" dirty="0" smtClean="0"/>
              <a:t>安全性良好</a:t>
            </a:r>
            <a:r>
              <a:rPr lang="zh-CN" altLang="en-US" dirty="0"/>
              <a:t>，</a:t>
            </a:r>
            <a:r>
              <a:rPr lang="zh-CN" altLang="en-US" dirty="0" smtClean="0"/>
              <a:t>历经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zh-CN" altLang="en-US" dirty="0" smtClean="0"/>
              <a:t>的临床验证</a:t>
            </a:r>
            <a:endParaRPr lang="en-US" altLang="zh-CN" dirty="0" smtClean="0"/>
          </a:p>
          <a:p>
            <a:r>
              <a:rPr lang="zh-CN" altLang="en-US" dirty="0"/>
              <a:t>他</a:t>
            </a:r>
            <a:r>
              <a:rPr lang="zh-CN" altLang="en-US" dirty="0" smtClean="0"/>
              <a:t>汀要</a:t>
            </a:r>
            <a:r>
              <a:rPr lang="zh-CN" altLang="en-US" dirty="0" smtClean="0">
                <a:solidFill>
                  <a:srgbClr val="FF0000"/>
                </a:solidFill>
              </a:rPr>
              <a:t>长期</a:t>
            </a:r>
            <a:r>
              <a:rPr lang="zh-CN" altLang="en-US" dirty="0" smtClean="0"/>
              <a:t>服用，坚持</a:t>
            </a:r>
            <a:r>
              <a:rPr lang="zh-CN" altLang="en-US" dirty="0" smtClean="0">
                <a:solidFill>
                  <a:srgbClr val="FF0000"/>
                </a:solidFill>
              </a:rPr>
              <a:t>不减量、不停药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Picture 5" descr="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419558"/>
            <a:ext cx="2016224" cy="19145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0242" name="Picture 2" descr="d:\program files (x86)\360se6\User Data\temp\6360547_145701257000_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"/>
          <a:stretch/>
        </p:blipFill>
        <p:spPr bwMode="auto">
          <a:xfrm>
            <a:off x="611560" y="4239988"/>
            <a:ext cx="2331515" cy="227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0900"/>
            <a:ext cx="8229600" cy="223110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9600" i="1" dirty="0" smtClean="0">
                <a:solidFill>
                  <a:schemeClr val="tx2"/>
                </a:solidFill>
                <a:latin typeface="+mj-ea"/>
                <a:ea typeface="+mj-ea"/>
              </a:rPr>
              <a:t>谢谢！</a:t>
            </a:r>
            <a:endParaRPr lang="zh-CN" altLang="en-US" sz="9600" i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血脂化验一般都查什么？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1087">
            <a:off x="4297170" y="1211501"/>
            <a:ext cx="4724204" cy="5378584"/>
          </a:xfrm>
          <a:prstGeom prst="rect">
            <a:avLst/>
          </a:prstGeom>
        </p:spPr>
      </p:pic>
      <p:sp>
        <p:nvSpPr>
          <p:cNvPr id="8" name="Oval 65"/>
          <p:cNvSpPr>
            <a:spLocks noChangeArrowheads="1"/>
          </p:cNvSpPr>
          <p:nvPr/>
        </p:nvSpPr>
        <p:spPr bwMode="auto">
          <a:xfrm rot="10800000" flipV="1">
            <a:off x="6247678" y="6372620"/>
            <a:ext cx="765116" cy="194758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sp>
        <p:nvSpPr>
          <p:cNvPr id="9" name="TextBox 8"/>
          <p:cNvSpPr txBox="1"/>
          <p:nvPr/>
        </p:nvSpPr>
        <p:spPr>
          <a:xfrm rot="20441889">
            <a:off x="5181262" y="2369545"/>
            <a:ext cx="2334964" cy="39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didas Unity" pitchFamily="2" charset="0"/>
                <a:cs typeface="Times New Roman" pitchFamily="18" charset="0"/>
              </a:rPr>
              <a:t>血脂</a:t>
            </a:r>
            <a:r>
              <a:rPr lang="zh-CN" altLang="en-US" sz="24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didas Unity" pitchFamily="2" charset="0"/>
                <a:cs typeface="Times New Roman" pitchFamily="18" charset="0"/>
              </a:rPr>
              <a:t>检查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441889">
            <a:off x="5524647" y="2563234"/>
            <a:ext cx="2611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低密度脂蛋白胆固醇（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LDL-C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endParaRPr lang="en-US" altLang="zh-CN" sz="2000" b="1" kern="0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高密度脂蛋白胆固醇（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HDL-C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总胆固醇（</a:t>
            </a:r>
            <a:r>
              <a:rPr lang="en-US" altLang="zh-CN" sz="20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TC</a:t>
            </a:r>
            <a:r>
              <a:rPr lang="zh-CN" altLang="en-US" sz="20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endParaRPr lang="en-US" altLang="zh-CN" sz="2000" b="1" kern="0" dirty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甘油</a:t>
            </a:r>
            <a:r>
              <a:rPr lang="zh-CN" altLang="en-US" sz="20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三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酯（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TG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endParaRPr lang="en-US" altLang="zh-CN" sz="2000" b="1" kern="0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0"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载脂蛋白</a:t>
            </a:r>
            <a:r>
              <a:rPr lang="en-US" altLang="zh-CN" sz="20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载脂蛋白</a:t>
            </a:r>
            <a:r>
              <a:rPr lang="en-US" altLang="zh-CN" sz="2000" b="1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</a:t>
            </a:r>
          </a:p>
          <a:p>
            <a:pPr lvl="0">
              <a:defRPr/>
            </a:pPr>
            <a:r>
              <a:rPr lang="zh-CN" altLang="en-US" sz="20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脂蛋白</a:t>
            </a:r>
            <a:r>
              <a:rPr lang="en-US" altLang="zh-CN" sz="2000" b="1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(a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93746" y="1192479"/>
            <a:ext cx="4622270" cy="1876481"/>
          </a:xfrm>
          <a:prstGeom prst="cloudCallout">
            <a:avLst>
              <a:gd name="adj1" fmla="val -6642"/>
              <a:gd name="adj2" fmla="val 7918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血脂通常有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七</a:t>
            </a:r>
            <a:r>
              <a:rPr lang="zh-CN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项，</a:t>
            </a:r>
            <a:endParaRPr lang="en-US" altLang="zh-CN" sz="2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不同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医院检查项目</a:t>
            </a:r>
            <a:r>
              <a:rPr lang="zh-CN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不同，前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四项</a:t>
            </a:r>
            <a:r>
              <a:rPr lang="zh-CN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是必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查项目</a:t>
            </a:r>
          </a:p>
        </p:txBody>
      </p:sp>
      <p:pic>
        <p:nvPicPr>
          <p:cNvPr id="21" name="图片 20" descr="masco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482004"/>
            <a:ext cx="2619400" cy="251600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084277" y="3140685"/>
            <a:ext cx="923827" cy="2592424"/>
            <a:chOff x="5071025" y="3021417"/>
            <a:chExt cx="923827" cy="2592424"/>
          </a:xfrm>
        </p:grpSpPr>
        <p:sp>
          <p:nvSpPr>
            <p:cNvPr id="3" name="流程图: 联系 2"/>
            <p:cNvSpPr/>
            <p:nvPr/>
          </p:nvSpPr>
          <p:spPr>
            <a:xfrm rot="1709961">
              <a:off x="5071025" y="3021417"/>
              <a:ext cx="201161" cy="227130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 rot="1709961">
              <a:off x="5681047" y="5062035"/>
              <a:ext cx="201161" cy="227130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 rot="1709961">
              <a:off x="5240348" y="3594782"/>
              <a:ext cx="201161" cy="227130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 rot="1709961">
              <a:off x="5424108" y="4169629"/>
              <a:ext cx="201161" cy="227130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联系 13"/>
            <p:cNvSpPr/>
            <p:nvPr/>
          </p:nvSpPr>
          <p:spPr>
            <a:xfrm rot="1709961">
              <a:off x="5491265" y="4455110"/>
              <a:ext cx="201161" cy="227130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联系 14"/>
            <p:cNvSpPr/>
            <p:nvPr/>
          </p:nvSpPr>
          <p:spPr>
            <a:xfrm rot="1709961">
              <a:off x="5596439" y="4769142"/>
              <a:ext cx="201161" cy="227130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联系 15"/>
            <p:cNvSpPr/>
            <p:nvPr/>
          </p:nvSpPr>
          <p:spPr>
            <a:xfrm rot="1709961">
              <a:off x="5793691" y="5386711"/>
              <a:ext cx="201161" cy="227130"/>
            </a:xfrm>
            <a:prstGeom prst="flowChartConnector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48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血脂是血中所含脂类的总称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50912" y="1240755"/>
            <a:ext cx="8229600" cy="98900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     血脂是血液中</a:t>
            </a:r>
            <a:r>
              <a:rPr lang="zh-CN" altLang="en-US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胆固醇、甘油三酯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和类脂等的总称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10"/>
          <p:cNvSpPr/>
          <p:nvPr/>
        </p:nvSpPr>
        <p:spPr>
          <a:xfrm>
            <a:off x="127654" y="1424783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右箭头 10"/>
          <p:cNvSpPr/>
          <p:nvPr/>
        </p:nvSpPr>
        <p:spPr>
          <a:xfrm>
            <a:off x="127654" y="2169795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72436" y="2797324"/>
            <a:ext cx="1969591" cy="1570478"/>
            <a:chOff x="772436" y="2797324"/>
            <a:chExt cx="1969591" cy="1570478"/>
          </a:xfrm>
        </p:grpSpPr>
        <p:grpSp>
          <p:nvGrpSpPr>
            <p:cNvPr id="11" name="Gruppe 157"/>
            <p:cNvGrpSpPr/>
            <p:nvPr/>
          </p:nvGrpSpPr>
          <p:grpSpPr bwMode="auto">
            <a:xfrm>
              <a:off x="772436" y="3720957"/>
              <a:ext cx="1969591" cy="586083"/>
              <a:chOff x="-11420475" y="8545513"/>
              <a:chExt cx="4432300" cy="1346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Freeform 48"/>
              <p:cNvSpPr>
                <a:spLocks/>
              </p:cNvSpPr>
              <p:nvPr/>
            </p:nvSpPr>
            <p:spPr bwMode="auto">
              <a:xfrm>
                <a:off x="-11420475" y="8545513"/>
                <a:ext cx="4432300" cy="106680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882" y="0"/>
                  </a:cxn>
                  <a:cxn ang="0">
                    <a:pos x="2792" y="0"/>
                  </a:cxn>
                  <a:cxn ang="0">
                    <a:pos x="1910" y="672"/>
                  </a:cxn>
                  <a:cxn ang="0">
                    <a:pos x="0" y="672"/>
                  </a:cxn>
                </a:cxnLst>
                <a:rect l="0" t="0" r="r" b="b"/>
                <a:pathLst>
                  <a:path w="2792" h="672">
                    <a:moveTo>
                      <a:pt x="0" y="672"/>
                    </a:moveTo>
                    <a:lnTo>
                      <a:pt x="882" y="0"/>
                    </a:lnTo>
                    <a:lnTo>
                      <a:pt x="2792" y="0"/>
                    </a:lnTo>
                    <a:lnTo>
                      <a:pt x="1910" y="672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E3E4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3" name="Rectangle 49"/>
              <p:cNvSpPr>
                <a:spLocks noChangeArrowheads="1"/>
              </p:cNvSpPr>
              <p:nvPr/>
            </p:nvSpPr>
            <p:spPr bwMode="auto">
              <a:xfrm>
                <a:off x="-11417300" y="9612313"/>
                <a:ext cx="3028950" cy="276225"/>
              </a:xfrm>
              <a:prstGeom prst="rect">
                <a:avLst/>
              </a:prstGeom>
              <a:solidFill>
                <a:srgbClr val="BEC0C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4" name="Freeform 50"/>
              <p:cNvSpPr>
                <a:spLocks/>
              </p:cNvSpPr>
              <p:nvPr/>
            </p:nvSpPr>
            <p:spPr bwMode="auto">
              <a:xfrm>
                <a:off x="-8391525" y="8545513"/>
                <a:ext cx="1403350" cy="1346200"/>
              </a:xfrm>
              <a:custGeom>
                <a:avLst/>
                <a:gdLst/>
                <a:ahLst/>
                <a:cxnLst>
                  <a:cxn ang="0">
                    <a:pos x="884" y="178"/>
                  </a:cxn>
                  <a:cxn ang="0">
                    <a:pos x="2" y="848"/>
                  </a:cxn>
                  <a:cxn ang="0">
                    <a:pos x="0" y="672"/>
                  </a:cxn>
                  <a:cxn ang="0">
                    <a:pos x="884" y="0"/>
                  </a:cxn>
                  <a:cxn ang="0">
                    <a:pos x="884" y="178"/>
                  </a:cxn>
                </a:cxnLst>
                <a:rect l="0" t="0" r="r" b="b"/>
                <a:pathLst>
                  <a:path w="884" h="848">
                    <a:moveTo>
                      <a:pt x="884" y="178"/>
                    </a:moveTo>
                    <a:lnTo>
                      <a:pt x="2" y="848"/>
                    </a:lnTo>
                    <a:lnTo>
                      <a:pt x="0" y="672"/>
                    </a:lnTo>
                    <a:lnTo>
                      <a:pt x="884" y="0"/>
                    </a:lnTo>
                    <a:lnTo>
                      <a:pt x="884" y="178"/>
                    </a:lnTo>
                    <a:close/>
                  </a:path>
                </a:pathLst>
              </a:custGeom>
              <a:solidFill>
                <a:srgbClr val="A3A5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pic>
          <p:nvPicPr>
            <p:cNvPr id="3080" name="Picture 8" descr="d:\program files (x86)\360se6\User Data\temp\t0165c2c3d29a6c7d77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7" t="7035" r="38400" b="17199"/>
            <a:stretch/>
          </p:blipFill>
          <p:spPr bwMode="auto">
            <a:xfrm>
              <a:off x="1159358" y="2797324"/>
              <a:ext cx="876612" cy="1216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1041101" y="3967692"/>
              <a:ext cx="9557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LDL-C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2848" y="4478611"/>
            <a:ext cx="1969591" cy="1494554"/>
            <a:chOff x="642848" y="4478611"/>
            <a:chExt cx="1969591" cy="1494554"/>
          </a:xfrm>
        </p:grpSpPr>
        <p:grpSp>
          <p:nvGrpSpPr>
            <p:cNvPr id="15" name="Gruppe 157"/>
            <p:cNvGrpSpPr/>
            <p:nvPr/>
          </p:nvGrpSpPr>
          <p:grpSpPr bwMode="auto">
            <a:xfrm>
              <a:off x="642848" y="5328182"/>
              <a:ext cx="1969591" cy="586083"/>
              <a:chOff x="-11420475" y="8545513"/>
              <a:chExt cx="4432300" cy="1346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Freeform 48"/>
              <p:cNvSpPr>
                <a:spLocks/>
              </p:cNvSpPr>
              <p:nvPr/>
            </p:nvSpPr>
            <p:spPr bwMode="auto">
              <a:xfrm>
                <a:off x="-11420475" y="8545513"/>
                <a:ext cx="4432300" cy="106680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882" y="0"/>
                  </a:cxn>
                  <a:cxn ang="0">
                    <a:pos x="2792" y="0"/>
                  </a:cxn>
                  <a:cxn ang="0">
                    <a:pos x="1910" y="672"/>
                  </a:cxn>
                  <a:cxn ang="0">
                    <a:pos x="0" y="672"/>
                  </a:cxn>
                </a:cxnLst>
                <a:rect l="0" t="0" r="r" b="b"/>
                <a:pathLst>
                  <a:path w="2792" h="672">
                    <a:moveTo>
                      <a:pt x="0" y="672"/>
                    </a:moveTo>
                    <a:lnTo>
                      <a:pt x="882" y="0"/>
                    </a:lnTo>
                    <a:lnTo>
                      <a:pt x="2792" y="0"/>
                    </a:lnTo>
                    <a:lnTo>
                      <a:pt x="1910" y="672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E3E4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7" name="Rectangle 49"/>
              <p:cNvSpPr>
                <a:spLocks noChangeArrowheads="1"/>
              </p:cNvSpPr>
              <p:nvPr/>
            </p:nvSpPr>
            <p:spPr bwMode="auto">
              <a:xfrm>
                <a:off x="-11417300" y="9612313"/>
                <a:ext cx="3028950" cy="276225"/>
              </a:xfrm>
              <a:prstGeom prst="rect">
                <a:avLst/>
              </a:prstGeom>
              <a:solidFill>
                <a:srgbClr val="BEC0C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8" name="Freeform 50"/>
              <p:cNvSpPr>
                <a:spLocks/>
              </p:cNvSpPr>
              <p:nvPr/>
            </p:nvSpPr>
            <p:spPr bwMode="auto">
              <a:xfrm>
                <a:off x="-8391525" y="8545513"/>
                <a:ext cx="1403350" cy="1346200"/>
              </a:xfrm>
              <a:custGeom>
                <a:avLst/>
                <a:gdLst/>
                <a:ahLst/>
                <a:cxnLst>
                  <a:cxn ang="0">
                    <a:pos x="884" y="178"/>
                  </a:cxn>
                  <a:cxn ang="0">
                    <a:pos x="2" y="848"/>
                  </a:cxn>
                  <a:cxn ang="0">
                    <a:pos x="0" y="672"/>
                  </a:cxn>
                  <a:cxn ang="0">
                    <a:pos x="884" y="0"/>
                  </a:cxn>
                  <a:cxn ang="0">
                    <a:pos x="884" y="178"/>
                  </a:cxn>
                </a:cxnLst>
                <a:rect l="0" t="0" r="r" b="b"/>
                <a:pathLst>
                  <a:path w="884" h="848">
                    <a:moveTo>
                      <a:pt x="884" y="178"/>
                    </a:moveTo>
                    <a:lnTo>
                      <a:pt x="2" y="848"/>
                    </a:lnTo>
                    <a:lnTo>
                      <a:pt x="0" y="672"/>
                    </a:lnTo>
                    <a:lnTo>
                      <a:pt x="884" y="0"/>
                    </a:lnTo>
                    <a:lnTo>
                      <a:pt x="884" y="178"/>
                    </a:lnTo>
                    <a:close/>
                  </a:path>
                </a:pathLst>
              </a:custGeom>
              <a:solidFill>
                <a:srgbClr val="A3A5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pic>
          <p:nvPicPr>
            <p:cNvPr id="3076" name="Picture 4" descr="d:\program files (x86)\360se6\User Data\temp\2007716945433_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22" y="4478611"/>
              <a:ext cx="1358976" cy="1178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890400" y="5573055"/>
              <a:ext cx="98456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HDL-C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158766" y="3439565"/>
            <a:ext cx="6445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“坏”胆固醇：低密度脂蛋白胆固醇（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LDL-C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58766" y="5179196"/>
            <a:ext cx="601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“好”胆固醇：高密度脂蛋白胆固醇（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HDL-C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6383" y="1974949"/>
            <a:ext cx="644703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胆固醇有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“好”、“坏”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5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</a:t>
            </a:r>
            <a:r>
              <a:rPr lang="zh-CN" altLang="en-US" dirty="0"/>
              <a:t>”</a:t>
            </a:r>
            <a:r>
              <a:rPr lang="zh-CN" altLang="en-US" dirty="0" smtClean="0"/>
              <a:t>胆固醇促进动脉粥样硬化斑块的形成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60458" y="1421639"/>
            <a:ext cx="79880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23850" lvl="0" indent="-32385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血液中的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胆固醇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，尤其是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“坏”胆固醇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LDL-C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过多时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，会沉积在动脉壁上，再结合其他物质，就形成了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动脉粥样硬化斑块</a:t>
            </a:r>
          </a:p>
        </p:txBody>
      </p:sp>
      <p:sp>
        <p:nvSpPr>
          <p:cNvPr id="11" name="右箭头 10"/>
          <p:cNvSpPr/>
          <p:nvPr/>
        </p:nvSpPr>
        <p:spPr>
          <a:xfrm>
            <a:off x="-52990" y="1445315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6217" y="3782688"/>
            <a:ext cx="7542037" cy="2238600"/>
            <a:chOff x="690295" y="2803875"/>
            <a:chExt cx="7542037" cy="223860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EFFFD"/>
                </a:clrFrom>
                <a:clrTo>
                  <a:srgbClr val="FE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8" t="6847" r="8265" b="7126"/>
            <a:stretch/>
          </p:blipFill>
          <p:spPr bwMode="auto">
            <a:xfrm>
              <a:off x="695388" y="2846122"/>
              <a:ext cx="2845895" cy="2165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2735035" y="4389596"/>
              <a:ext cx="16743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“好”胆固醇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5" name="Picture 4" descr="http://image.wenweipo.com/2007/09/18/ot0918d4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C3E0E4"/>
                </a:clrFrom>
                <a:clrTo>
                  <a:srgbClr val="C3E0E4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44963" y="3599841"/>
              <a:ext cx="3643524" cy="125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右箭头 25"/>
            <p:cNvSpPr/>
            <p:nvPr/>
          </p:nvSpPr>
          <p:spPr>
            <a:xfrm>
              <a:off x="4050623" y="3879696"/>
              <a:ext cx="540060" cy="384704"/>
            </a:xfrm>
            <a:prstGeom prst="rightArrow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上箭头 26"/>
            <p:cNvSpPr/>
            <p:nvPr/>
          </p:nvSpPr>
          <p:spPr>
            <a:xfrm>
              <a:off x="4271130" y="3024226"/>
              <a:ext cx="300870" cy="34198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059509" y="3026059"/>
              <a:ext cx="25844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动脉粥样硬化斑块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6696318" y="3410263"/>
              <a:ext cx="273891" cy="8971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690295" y="2803875"/>
              <a:ext cx="7542037" cy="223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408" y="3827699"/>
              <a:ext cx="949521" cy="131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427" y="3184743"/>
              <a:ext cx="949521" cy="131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矩形 21"/>
            <p:cNvSpPr/>
            <p:nvPr/>
          </p:nvSpPr>
          <p:spPr>
            <a:xfrm>
              <a:off x="2572566" y="3010153"/>
              <a:ext cx="174894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“坏”胆固醇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04720" y="1898232"/>
            <a:ext cx="1969591" cy="1570478"/>
            <a:chOff x="772436" y="2797324"/>
            <a:chExt cx="1969591" cy="1570478"/>
          </a:xfrm>
        </p:grpSpPr>
        <p:grpSp>
          <p:nvGrpSpPr>
            <p:cNvPr id="35" name="Gruppe 157"/>
            <p:cNvGrpSpPr/>
            <p:nvPr/>
          </p:nvGrpSpPr>
          <p:grpSpPr bwMode="auto">
            <a:xfrm>
              <a:off x="772436" y="3720957"/>
              <a:ext cx="1969591" cy="586083"/>
              <a:chOff x="-11420475" y="8545513"/>
              <a:chExt cx="4432300" cy="1346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-11420475" y="8545513"/>
                <a:ext cx="4432300" cy="106680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882" y="0"/>
                  </a:cxn>
                  <a:cxn ang="0">
                    <a:pos x="2792" y="0"/>
                  </a:cxn>
                  <a:cxn ang="0">
                    <a:pos x="1910" y="672"/>
                  </a:cxn>
                  <a:cxn ang="0">
                    <a:pos x="0" y="672"/>
                  </a:cxn>
                </a:cxnLst>
                <a:rect l="0" t="0" r="r" b="b"/>
                <a:pathLst>
                  <a:path w="2792" h="672">
                    <a:moveTo>
                      <a:pt x="0" y="672"/>
                    </a:moveTo>
                    <a:lnTo>
                      <a:pt x="882" y="0"/>
                    </a:lnTo>
                    <a:lnTo>
                      <a:pt x="2792" y="0"/>
                    </a:lnTo>
                    <a:lnTo>
                      <a:pt x="1910" y="672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E3E4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39" name="Rectangle 49"/>
              <p:cNvSpPr>
                <a:spLocks noChangeArrowheads="1"/>
              </p:cNvSpPr>
              <p:nvPr/>
            </p:nvSpPr>
            <p:spPr bwMode="auto">
              <a:xfrm>
                <a:off x="-11417300" y="9612313"/>
                <a:ext cx="3028950" cy="276225"/>
              </a:xfrm>
              <a:prstGeom prst="rect">
                <a:avLst/>
              </a:prstGeom>
              <a:solidFill>
                <a:srgbClr val="BEC0C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-8391525" y="8545513"/>
                <a:ext cx="1403350" cy="1346200"/>
              </a:xfrm>
              <a:custGeom>
                <a:avLst/>
                <a:gdLst/>
                <a:ahLst/>
                <a:cxnLst>
                  <a:cxn ang="0">
                    <a:pos x="884" y="178"/>
                  </a:cxn>
                  <a:cxn ang="0">
                    <a:pos x="2" y="848"/>
                  </a:cxn>
                  <a:cxn ang="0">
                    <a:pos x="0" y="672"/>
                  </a:cxn>
                  <a:cxn ang="0">
                    <a:pos x="884" y="0"/>
                  </a:cxn>
                  <a:cxn ang="0">
                    <a:pos x="884" y="178"/>
                  </a:cxn>
                </a:cxnLst>
                <a:rect l="0" t="0" r="r" b="b"/>
                <a:pathLst>
                  <a:path w="884" h="848">
                    <a:moveTo>
                      <a:pt x="884" y="178"/>
                    </a:moveTo>
                    <a:lnTo>
                      <a:pt x="2" y="848"/>
                    </a:lnTo>
                    <a:lnTo>
                      <a:pt x="0" y="672"/>
                    </a:lnTo>
                    <a:lnTo>
                      <a:pt x="884" y="0"/>
                    </a:lnTo>
                    <a:lnTo>
                      <a:pt x="884" y="178"/>
                    </a:lnTo>
                    <a:close/>
                  </a:path>
                </a:pathLst>
              </a:custGeom>
              <a:solidFill>
                <a:srgbClr val="A3A5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pic>
          <p:nvPicPr>
            <p:cNvPr id="36" name="Picture 8" descr="d:\program files (x86)\360se6\User Data\temp\t0165c2c3d29a6c7d77.jpg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7" t="7035" r="38400" b="17199"/>
            <a:stretch/>
          </p:blipFill>
          <p:spPr bwMode="auto">
            <a:xfrm>
              <a:off x="1159358" y="2797324"/>
              <a:ext cx="876612" cy="1216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矩形 36"/>
            <p:cNvSpPr/>
            <p:nvPr/>
          </p:nvSpPr>
          <p:spPr>
            <a:xfrm>
              <a:off x="1055615" y="3967692"/>
              <a:ext cx="9557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LDL-C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4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</a:t>
            </a:r>
            <a:r>
              <a:rPr lang="zh-CN" altLang="en-US" dirty="0"/>
              <a:t>”</a:t>
            </a:r>
            <a:r>
              <a:rPr lang="zh-CN" altLang="en-US" dirty="0" smtClean="0"/>
              <a:t>胆固醇是导致心血管疾病的“元凶”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8306" y="1484784"/>
            <a:ext cx="791307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850" indent="-32385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动脉粥样硬化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斑块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使血管腔变得狭窄或堵塞，进而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导致心绞痛、心肌梗死、脑卒中（中风）等心血管疾病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SzPct val="100000"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0"/>
          <p:cNvSpPr/>
          <p:nvPr/>
        </p:nvSpPr>
        <p:spPr>
          <a:xfrm>
            <a:off x="64859" y="1484784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8837" y="5321378"/>
            <a:ext cx="791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坏</a:t>
            </a: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胆固醇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LDL-C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：心血管疾病防治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4" descr="http://image.wenweipo.com/2007/09/18/ot0918d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3E0E4"/>
              </a:clrFrom>
              <a:clrTo>
                <a:srgbClr val="C3E0E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0607" y="3335564"/>
            <a:ext cx="2440936" cy="122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3120823" y="2750174"/>
            <a:ext cx="258445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动脉粥样硬化斑块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9" idx="2"/>
          </p:cNvCxnSpPr>
          <p:nvPr/>
        </p:nvCxnSpPr>
        <p:spPr>
          <a:xfrm>
            <a:off x="4413049" y="3150284"/>
            <a:ext cx="374975" cy="9043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5632711" y="3584202"/>
            <a:ext cx="540060" cy="384704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3" descr="E:\辉瑞\立普妥\2012年度项目\SPC卒中专病门诊项目--D02-PFZ-LPT-D-201204-008\设计\手绘图片\p05.jpg"/>
          <p:cNvPicPr>
            <a:picLocks noChangeAspect="1" noChangeArrowheads="1"/>
          </p:cNvPicPr>
          <p:nvPr/>
        </p:nvPicPr>
        <p:blipFill>
          <a:blip r:embed="rId3" cstate="print"/>
          <a:srcRect l="3920" t="34189" r="3920" b="34189"/>
          <a:stretch>
            <a:fillRect/>
          </a:stretch>
        </p:blipFill>
        <p:spPr bwMode="auto">
          <a:xfrm>
            <a:off x="6172771" y="3387356"/>
            <a:ext cx="2151661" cy="734103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6601728" y="277798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心血管疾病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243349" y="2636912"/>
            <a:ext cx="6548034" cy="2039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895957" y="2898753"/>
            <a:ext cx="1969591" cy="1570478"/>
            <a:chOff x="772436" y="2797324"/>
            <a:chExt cx="1969591" cy="1570478"/>
          </a:xfrm>
        </p:grpSpPr>
        <p:grpSp>
          <p:nvGrpSpPr>
            <p:cNvPr id="36" name="Gruppe 157"/>
            <p:cNvGrpSpPr/>
            <p:nvPr/>
          </p:nvGrpSpPr>
          <p:grpSpPr bwMode="auto">
            <a:xfrm>
              <a:off x="772436" y="3720957"/>
              <a:ext cx="1969591" cy="586083"/>
              <a:chOff x="-11420475" y="8545513"/>
              <a:chExt cx="4432300" cy="1346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Freeform 48"/>
              <p:cNvSpPr>
                <a:spLocks/>
              </p:cNvSpPr>
              <p:nvPr/>
            </p:nvSpPr>
            <p:spPr bwMode="auto">
              <a:xfrm>
                <a:off x="-11420475" y="8545513"/>
                <a:ext cx="4432300" cy="106680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882" y="0"/>
                  </a:cxn>
                  <a:cxn ang="0">
                    <a:pos x="2792" y="0"/>
                  </a:cxn>
                  <a:cxn ang="0">
                    <a:pos x="1910" y="672"/>
                  </a:cxn>
                  <a:cxn ang="0">
                    <a:pos x="0" y="672"/>
                  </a:cxn>
                </a:cxnLst>
                <a:rect l="0" t="0" r="r" b="b"/>
                <a:pathLst>
                  <a:path w="2792" h="672">
                    <a:moveTo>
                      <a:pt x="0" y="672"/>
                    </a:moveTo>
                    <a:lnTo>
                      <a:pt x="882" y="0"/>
                    </a:lnTo>
                    <a:lnTo>
                      <a:pt x="2792" y="0"/>
                    </a:lnTo>
                    <a:lnTo>
                      <a:pt x="1910" y="672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E3E4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-11417300" y="9612313"/>
                <a:ext cx="3028950" cy="276225"/>
              </a:xfrm>
              <a:prstGeom prst="rect">
                <a:avLst/>
              </a:prstGeom>
              <a:solidFill>
                <a:srgbClr val="BEC0C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1" name="Freeform 50"/>
              <p:cNvSpPr>
                <a:spLocks/>
              </p:cNvSpPr>
              <p:nvPr/>
            </p:nvSpPr>
            <p:spPr bwMode="auto">
              <a:xfrm>
                <a:off x="-8391525" y="8545513"/>
                <a:ext cx="1403350" cy="1346200"/>
              </a:xfrm>
              <a:custGeom>
                <a:avLst/>
                <a:gdLst/>
                <a:ahLst/>
                <a:cxnLst>
                  <a:cxn ang="0">
                    <a:pos x="884" y="178"/>
                  </a:cxn>
                  <a:cxn ang="0">
                    <a:pos x="2" y="848"/>
                  </a:cxn>
                  <a:cxn ang="0">
                    <a:pos x="0" y="672"/>
                  </a:cxn>
                  <a:cxn ang="0">
                    <a:pos x="884" y="0"/>
                  </a:cxn>
                  <a:cxn ang="0">
                    <a:pos x="884" y="178"/>
                  </a:cxn>
                </a:cxnLst>
                <a:rect l="0" t="0" r="r" b="b"/>
                <a:pathLst>
                  <a:path w="884" h="848">
                    <a:moveTo>
                      <a:pt x="884" y="178"/>
                    </a:moveTo>
                    <a:lnTo>
                      <a:pt x="2" y="848"/>
                    </a:lnTo>
                    <a:lnTo>
                      <a:pt x="0" y="672"/>
                    </a:lnTo>
                    <a:lnTo>
                      <a:pt x="884" y="0"/>
                    </a:lnTo>
                    <a:lnTo>
                      <a:pt x="884" y="178"/>
                    </a:lnTo>
                    <a:close/>
                  </a:path>
                </a:pathLst>
              </a:custGeom>
              <a:solidFill>
                <a:srgbClr val="A3A5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pic>
          <p:nvPicPr>
            <p:cNvPr id="37" name="Picture 8" descr="d:\program files (x86)\360se6\User Data\temp\t0165c2c3d29a6c7d77.jp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7" t="7035" r="38400" b="17199"/>
            <a:stretch/>
          </p:blipFill>
          <p:spPr bwMode="auto">
            <a:xfrm>
              <a:off x="1159358" y="2797324"/>
              <a:ext cx="876612" cy="1216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矩形 37"/>
            <p:cNvSpPr/>
            <p:nvPr/>
          </p:nvSpPr>
          <p:spPr>
            <a:xfrm>
              <a:off x="1026587" y="3967692"/>
              <a:ext cx="9557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LDL-C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右箭头 10"/>
          <p:cNvSpPr/>
          <p:nvPr/>
        </p:nvSpPr>
        <p:spPr>
          <a:xfrm>
            <a:off x="64859" y="5321378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7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“好”胆固醇降低游离胆固醇 </a:t>
            </a:r>
            <a:endParaRPr lang="zh-CN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57039" y="1403526"/>
            <a:ext cx="7907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buSzPct val="100000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“好”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胆固醇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HDL-C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将蓄积在血管中的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胆固醇运送到肝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降低血管中胆固醇的沉积，起到抗动脉粥样硬化作用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10"/>
          <p:cNvSpPr/>
          <p:nvPr/>
        </p:nvSpPr>
        <p:spPr>
          <a:xfrm>
            <a:off x="-15923" y="1355021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右箭头 10"/>
          <p:cNvSpPr/>
          <p:nvPr/>
        </p:nvSpPr>
        <p:spPr>
          <a:xfrm>
            <a:off x="-15923" y="5033302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7416" y="4941168"/>
            <a:ext cx="778669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SzPct val="100000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“好”胆固醇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HDL-C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水平   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患心血管疾病的风险   </a:t>
            </a:r>
            <a:endParaRPr lang="en-US" altLang="zh-CN" sz="2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SzPct val="100000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“好”胆固醇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HDL-C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水平   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患心血管疾病的风险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88630" y="2403558"/>
            <a:ext cx="6548034" cy="2039038"/>
            <a:chOff x="1900599" y="2403558"/>
            <a:chExt cx="6548034" cy="2039038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EFFFD"/>
                </a:clrFrom>
                <a:clrTo>
                  <a:srgbClr val="FE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8" t="6847" r="8265" b="7126"/>
            <a:stretch/>
          </p:blipFill>
          <p:spPr bwMode="auto">
            <a:xfrm>
              <a:off x="2352471" y="2485143"/>
              <a:ext cx="2490635" cy="1957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矩形 37"/>
            <p:cNvSpPr/>
            <p:nvPr/>
          </p:nvSpPr>
          <p:spPr>
            <a:xfrm>
              <a:off x="4089827" y="3865765"/>
              <a:ext cx="1714783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“好”胆固醇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900599" y="2403558"/>
              <a:ext cx="6548034" cy="2039038"/>
              <a:chOff x="713158" y="3772640"/>
              <a:chExt cx="6840760" cy="1302598"/>
            </a:xfrm>
          </p:grpSpPr>
          <p:pic>
            <p:nvPicPr>
              <p:cNvPr id="4100" name="Picture 4" descr="d:\program files (x86)\360se6\User Data\temp\U8737P1332DT2014090110185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8579" y="3953031"/>
                <a:ext cx="1624223" cy="9781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右箭头 12"/>
              <p:cNvSpPr/>
              <p:nvPr/>
            </p:nvSpPr>
            <p:spPr>
              <a:xfrm>
                <a:off x="4846866" y="4285651"/>
                <a:ext cx="540060" cy="276576"/>
              </a:xfrm>
              <a:prstGeom prst="right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713158" y="3772640"/>
                <a:ext cx="6840760" cy="1302598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626" y="3352427"/>
              <a:ext cx="1156880" cy="160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268" y="2741969"/>
              <a:ext cx="1156880" cy="160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矩形 36"/>
            <p:cNvSpPr/>
            <p:nvPr/>
          </p:nvSpPr>
          <p:spPr>
            <a:xfrm>
              <a:off x="4103938" y="2774411"/>
              <a:ext cx="1609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“坏”胆固醇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9077" y="2485144"/>
            <a:ext cx="1969591" cy="1637932"/>
            <a:chOff x="642848" y="4320719"/>
            <a:chExt cx="1969591" cy="1637932"/>
          </a:xfrm>
        </p:grpSpPr>
        <p:grpSp>
          <p:nvGrpSpPr>
            <p:cNvPr id="43" name="Gruppe 157"/>
            <p:cNvGrpSpPr/>
            <p:nvPr/>
          </p:nvGrpSpPr>
          <p:grpSpPr bwMode="auto">
            <a:xfrm>
              <a:off x="642848" y="5328182"/>
              <a:ext cx="1969591" cy="586083"/>
              <a:chOff x="-11420475" y="8545513"/>
              <a:chExt cx="4432300" cy="1346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Freeform 48"/>
              <p:cNvSpPr>
                <a:spLocks/>
              </p:cNvSpPr>
              <p:nvPr/>
            </p:nvSpPr>
            <p:spPr bwMode="auto">
              <a:xfrm>
                <a:off x="-11420475" y="8545513"/>
                <a:ext cx="4432300" cy="106680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882" y="0"/>
                  </a:cxn>
                  <a:cxn ang="0">
                    <a:pos x="2792" y="0"/>
                  </a:cxn>
                  <a:cxn ang="0">
                    <a:pos x="1910" y="672"/>
                  </a:cxn>
                  <a:cxn ang="0">
                    <a:pos x="0" y="672"/>
                  </a:cxn>
                </a:cxnLst>
                <a:rect l="0" t="0" r="r" b="b"/>
                <a:pathLst>
                  <a:path w="2792" h="672">
                    <a:moveTo>
                      <a:pt x="0" y="672"/>
                    </a:moveTo>
                    <a:lnTo>
                      <a:pt x="882" y="0"/>
                    </a:lnTo>
                    <a:lnTo>
                      <a:pt x="2792" y="0"/>
                    </a:lnTo>
                    <a:lnTo>
                      <a:pt x="1910" y="672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E3E4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9" name="Rectangle 49"/>
              <p:cNvSpPr>
                <a:spLocks noChangeArrowheads="1"/>
              </p:cNvSpPr>
              <p:nvPr/>
            </p:nvSpPr>
            <p:spPr bwMode="auto">
              <a:xfrm>
                <a:off x="-11417300" y="9612313"/>
                <a:ext cx="3028950" cy="276225"/>
              </a:xfrm>
              <a:prstGeom prst="rect">
                <a:avLst/>
              </a:prstGeom>
              <a:solidFill>
                <a:srgbClr val="BEC0C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0" name="Freeform 50"/>
              <p:cNvSpPr>
                <a:spLocks/>
              </p:cNvSpPr>
              <p:nvPr/>
            </p:nvSpPr>
            <p:spPr bwMode="auto">
              <a:xfrm>
                <a:off x="-8391525" y="8545513"/>
                <a:ext cx="1403350" cy="1346200"/>
              </a:xfrm>
              <a:custGeom>
                <a:avLst/>
                <a:gdLst/>
                <a:ahLst/>
                <a:cxnLst>
                  <a:cxn ang="0">
                    <a:pos x="884" y="178"/>
                  </a:cxn>
                  <a:cxn ang="0">
                    <a:pos x="2" y="848"/>
                  </a:cxn>
                  <a:cxn ang="0">
                    <a:pos x="0" y="672"/>
                  </a:cxn>
                  <a:cxn ang="0">
                    <a:pos x="884" y="0"/>
                  </a:cxn>
                  <a:cxn ang="0">
                    <a:pos x="884" y="178"/>
                  </a:cxn>
                </a:cxnLst>
                <a:rect l="0" t="0" r="r" b="b"/>
                <a:pathLst>
                  <a:path w="884" h="848">
                    <a:moveTo>
                      <a:pt x="884" y="178"/>
                    </a:moveTo>
                    <a:lnTo>
                      <a:pt x="2" y="848"/>
                    </a:lnTo>
                    <a:lnTo>
                      <a:pt x="0" y="672"/>
                    </a:lnTo>
                    <a:lnTo>
                      <a:pt x="884" y="0"/>
                    </a:lnTo>
                    <a:lnTo>
                      <a:pt x="884" y="178"/>
                    </a:lnTo>
                    <a:close/>
                  </a:path>
                </a:pathLst>
              </a:custGeom>
              <a:solidFill>
                <a:srgbClr val="A3A5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pic>
          <p:nvPicPr>
            <p:cNvPr id="45" name="Picture 4" descr="d:\program files (x86)\360se6\User Data\temp\2007716945433_2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731" y="4320719"/>
              <a:ext cx="1368067" cy="133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矩形 45"/>
            <p:cNvSpPr/>
            <p:nvPr/>
          </p:nvSpPr>
          <p:spPr>
            <a:xfrm>
              <a:off x="890400" y="5558541"/>
              <a:ext cx="98456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HDL-C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上箭头 24"/>
          <p:cNvSpPr/>
          <p:nvPr/>
        </p:nvSpPr>
        <p:spPr>
          <a:xfrm>
            <a:off x="4613885" y="5680387"/>
            <a:ext cx="432048" cy="54379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 rot="10800000">
            <a:off x="4580885" y="5026216"/>
            <a:ext cx="432048" cy="54379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上箭头 27"/>
          <p:cNvSpPr/>
          <p:nvPr/>
        </p:nvSpPr>
        <p:spPr>
          <a:xfrm>
            <a:off x="8268758" y="4988531"/>
            <a:ext cx="432048" cy="54379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箭头 28"/>
          <p:cNvSpPr/>
          <p:nvPr/>
        </p:nvSpPr>
        <p:spPr>
          <a:xfrm rot="10800000">
            <a:off x="8268758" y="5722172"/>
            <a:ext cx="432048" cy="54379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总胆固醇（</a:t>
            </a:r>
            <a:r>
              <a:rPr lang="en-US" altLang="zh-CN" dirty="0" smtClean="0"/>
              <a:t>TC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80509" y="1377414"/>
            <a:ext cx="81581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23850" lvl="0" indent="-323850"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总胆固醇某些情况下可以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LDL-C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的水平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对于心血管事件的预防，最重要的指标还是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LDL-C 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-87914" y="1340768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右箭头 10"/>
          <p:cNvSpPr/>
          <p:nvPr/>
        </p:nvSpPr>
        <p:spPr>
          <a:xfrm>
            <a:off x="-87914" y="2778994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6218" y="3600687"/>
            <a:ext cx="1024857" cy="497476"/>
            <a:chOff x="298136" y="4696728"/>
            <a:chExt cx="1024857" cy="497476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36" y="4696728"/>
              <a:ext cx="485341" cy="49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78" y="4696729"/>
              <a:ext cx="539515" cy="49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980437" y="5166027"/>
            <a:ext cx="919327" cy="567229"/>
            <a:chOff x="0" y="0"/>
            <a:chExt cx="698" cy="503"/>
          </a:xfrm>
        </p:grpSpPr>
        <p:sp>
          <p:nvSpPr>
            <p:cNvPr id="13" name="Freeform 50"/>
            <p:cNvSpPr>
              <a:spLocks noChangeArrowheads="1"/>
            </p:cNvSpPr>
            <p:nvPr/>
          </p:nvSpPr>
          <p:spPr bwMode="auto">
            <a:xfrm>
              <a:off x="167" y="236"/>
              <a:ext cx="54" cy="259"/>
            </a:xfrm>
            <a:custGeom>
              <a:avLst/>
              <a:gdLst>
                <a:gd name="T0" fmla="*/ 0 w 930"/>
                <a:gd name="T1" fmla="*/ 0 h 3887"/>
                <a:gd name="T2" fmla="*/ 0 w 930"/>
                <a:gd name="T3" fmla="*/ 0 h 3887"/>
                <a:gd name="T4" fmla="*/ 0 w 930"/>
                <a:gd name="T5" fmla="*/ 0 h 3887"/>
                <a:gd name="T6" fmla="*/ 0 w 930"/>
                <a:gd name="T7" fmla="*/ 0 h 3887"/>
                <a:gd name="T8" fmla="*/ 0 w 930"/>
                <a:gd name="T9" fmla="*/ 0 h 3887"/>
                <a:gd name="T10" fmla="*/ 0 w 930"/>
                <a:gd name="T11" fmla="*/ 0 h 3887"/>
                <a:gd name="T12" fmla="*/ 0 w 930"/>
                <a:gd name="T13" fmla="*/ 0 h 3887"/>
                <a:gd name="T14" fmla="*/ 0 w 930"/>
                <a:gd name="T15" fmla="*/ 0 h 3887"/>
                <a:gd name="T16" fmla="*/ 0 w 930"/>
                <a:gd name="T17" fmla="*/ 0 h 3887"/>
                <a:gd name="T18" fmla="*/ 0 w 930"/>
                <a:gd name="T19" fmla="*/ 0 h 3887"/>
                <a:gd name="T20" fmla="*/ 0 w 930"/>
                <a:gd name="T21" fmla="*/ 0 h 3887"/>
                <a:gd name="T22" fmla="*/ 0 w 930"/>
                <a:gd name="T23" fmla="*/ 0 h 3887"/>
                <a:gd name="T24" fmla="*/ 0 w 930"/>
                <a:gd name="T25" fmla="*/ 0 h 3887"/>
                <a:gd name="T26" fmla="*/ 0 w 930"/>
                <a:gd name="T27" fmla="*/ 0 h 3887"/>
                <a:gd name="T28" fmla="*/ 0 w 930"/>
                <a:gd name="T29" fmla="*/ 0 h 3887"/>
                <a:gd name="T30" fmla="*/ 0 w 930"/>
                <a:gd name="T31" fmla="*/ 0 h 3887"/>
                <a:gd name="T32" fmla="*/ 0 w 930"/>
                <a:gd name="T33" fmla="*/ 0 h 3887"/>
                <a:gd name="T34" fmla="*/ 0 w 930"/>
                <a:gd name="T35" fmla="*/ 0 h 3887"/>
                <a:gd name="T36" fmla="*/ 0 w 930"/>
                <a:gd name="T37" fmla="*/ 0 h 3887"/>
                <a:gd name="T38" fmla="*/ 0 w 930"/>
                <a:gd name="T39" fmla="*/ 0 h 3887"/>
                <a:gd name="T40" fmla="*/ 0 w 930"/>
                <a:gd name="T41" fmla="*/ 0 h 3887"/>
                <a:gd name="T42" fmla="*/ 0 w 930"/>
                <a:gd name="T43" fmla="*/ 0 h 3887"/>
                <a:gd name="T44" fmla="*/ 0 w 930"/>
                <a:gd name="T45" fmla="*/ 0 h 3887"/>
                <a:gd name="T46" fmla="*/ 0 w 930"/>
                <a:gd name="T47" fmla="*/ 0 h 3887"/>
                <a:gd name="T48" fmla="*/ 0 w 930"/>
                <a:gd name="T49" fmla="*/ 0 h 3887"/>
                <a:gd name="T50" fmla="*/ 0 w 930"/>
                <a:gd name="T51" fmla="*/ 0 h 3887"/>
                <a:gd name="T52" fmla="*/ 0 w 930"/>
                <a:gd name="T53" fmla="*/ 0 h 3887"/>
                <a:gd name="T54" fmla="*/ 0 w 930"/>
                <a:gd name="T55" fmla="*/ 0 h 3887"/>
                <a:gd name="T56" fmla="*/ 0 w 930"/>
                <a:gd name="T57" fmla="*/ 0 h 3887"/>
                <a:gd name="T58" fmla="*/ 0 w 930"/>
                <a:gd name="T59" fmla="*/ 0 h 3887"/>
                <a:gd name="T60" fmla="*/ 0 w 930"/>
                <a:gd name="T61" fmla="*/ 0 h 3887"/>
                <a:gd name="T62" fmla="*/ 0 w 930"/>
                <a:gd name="T63" fmla="*/ 0 h 3887"/>
                <a:gd name="T64" fmla="*/ 0 w 930"/>
                <a:gd name="T65" fmla="*/ 0 h 3887"/>
                <a:gd name="T66" fmla="*/ 0 w 930"/>
                <a:gd name="T67" fmla="*/ 0 h 3887"/>
                <a:gd name="T68" fmla="*/ 0 w 930"/>
                <a:gd name="T69" fmla="*/ 0 h 3887"/>
                <a:gd name="T70" fmla="*/ 0 w 930"/>
                <a:gd name="T71" fmla="*/ 0 h 3887"/>
                <a:gd name="T72" fmla="*/ 0 w 930"/>
                <a:gd name="T73" fmla="*/ 0 h 3887"/>
                <a:gd name="T74" fmla="*/ 0 w 930"/>
                <a:gd name="T75" fmla="*/ 0 h 3887"/>
                <a:gd name="T76" fmla="*/ 0 w 930"/>
                <a:gd name="T77" fmla="*/ 0 h 3887"/>
                <a:gd name="T78" fmla="*/ 0 w 930"/>
                <a:gd name="T79" fmla="*/ 0 h 3887"/>
                <a:gd name="T80" fmla="*/ 0 w 930"/>
                <a:gd name="T81" fmla="*/ 0 h 3887"/>
                <a:gd name="T82" fmla="*/ 0 w 930"/>
                <a:gd name="T83" fmla="*/ 0 h 3887"/>
                <a:gd name="T84" fmla="*/ 0 w 930"/>
                <a:gd name="T85" fmla="*/ 0 h 3887"/>
                <a:gd name="T86" fmla="*/ 0 w 930"/>
                <a:gd name="T87" fmla="*/ 0 h 3887"/>
                <a:gd name="T88" fmla="*/ 0 w 930"/>
                <a:gd name="T89" fmla="*/ 0 h 3887"/>
                <a:gd name="T90" fmla="*/ 0 w 930"/>
                <a:gd name="T91" fmla="*/ 0 h 3887"/>
                <a:gd name="T92" fmla="*/ 0 w 930"/>
                <a:gd name="T93" fmla="*/ 0 h 3887"/>
                <a:gd name="T94" fmla="*/ 0 w 930"/>
                <a:gd name="T95" fmla="*/ 0 h 3887"/>
                <a:gd name="T96" fmla="*/ 0 w 930"/>
                <a:gd name="T97" fmla="*/ 0 h 3887"/>
                <a:gd name="T98" fmla="*/ 0 w 930"/>
                <a:gd name="T99" fmla="*/ 0 h 3887"/>
                <a:gd name="T100" fmla="*/ 0 w 930"/>
                <a:gd name="T101" fmla="*/ 0 h 3887"/>
                <a:gd name="T102" fmla="*/ 0 w 930"/>
                <a:gd name="T103" fmla="*/ 0 h 38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30"/>
                <a:gd name="T157" fmla="*/ 0 h 3887"/>
                <a:gd name="T158" fmla="*/ 930 w 930"/>
                <a:gd name="T159" fmla="*/ 3887 h 388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30" h="3887">
                  <a:moveTo>
                    <a:pt x="0" y="636"/>
                  </a:moveTo>
                  <a:lnTo>
                    <a:pt x="6" y="645"/>
                  </a:lnTo>
                  <a:lnTo>
                    <a:pt x="25" y="670"/>
                  </a:lnTo>
                  <a:lnTo>
                    <a:pt x="53" y="710"/>
                  </a:lnTo>
                  <a:lnTo>
                    <a:pt x="90" y="764"/>
                  </a:lnTo>
                  <a:lnTo>
                    <a:pt x="134" y="830"/>
                  </a:lnTo>
                  <a:lnTo>
                    <a:pt x="182" y="906"/>
                  </a:lnTo>
                  <a:lnTo>
                    <a:pt x="235" y="991"/>
                  </a:lnTo>
                  <a:lnTo>
                    <a:pt x="289" y="1085"/>
                  </a:lnTo>
                  <a:lnTo>
                    <a:pt x="316" y="1133"/>
                  </a:lnTo>
                  <a:lnTo>
                    <a:pt x="344" y="1183"/>
                  </a:lnTo>
                  <a:lnTo>
                    <a:pt x="372" y="1235"/>
                  </a:lnTo>
                  <a:lnTo>
                    <a:pt x="398" y="1287"/>
                  </a:lnTo>
                  <a:lnTo>
                    <a:pt x="424" y="1340"/>
                  </a:lnTo>
                  <a:lnTo>
                    <a:pt x="449" y="1393"/>
                  </a:lnTo>
                  <a:lnTo>
                    <a:pt x="473" y="1447"/>
                  </a:lnTo>
                  <a:lnTo>
                    <a:pt x="496" y="1501"/>
                  </a:lnTo>
                  <a:lnTo>
                    <a:pt x="517" y="1555"/>
                  </a:lnTo>
                  <a:lnTo>
                    <a:pt x="536" y="1609"/>
                  </a:lnTo>
                  <a:lnTo>
                    <a:pt x="554" y="1663"/>
                  </a:lnTo>
                  <a:lnTo>
                    <a:pt x="570" y="1716"/>
                  </a:lnTo>
                  <a:lnTo>
                    <a:pt x="583" y="1768"/>
                  </a:lnTo>
                  <a:lnTo>
                    <a:pt x="594" y="1820"/>
                  </a:lnTo>
                  <a:lnTo>
                    <a:pt x="602" y="1870"/>
                  </a:lnTo>
                  <a:lnTo>
                    <a:pt x="607" y="1919"/>
                  </a:lnTo>
                  <a:lnTo>
                    <a:pt x="609" y="1970"/>
                  </a:lnTo>
                  <a:lnTo>
                    <a:pt x="612" y="2025"/>
                  </a:lnTo>
                  <a:lnTo>
                    <a:pt x="614" y="2086"/>
                  </a:lnTo>
                  <a:lnTo>
                    <a:pt x="615" y="2150"/>
                  </a:lnTo>
                  <a:lnTo>
                    <a:pt x="615" y="2287"/>
                  </a:lnTo>
                  <a:lnTo>
                    <a:pt x="613" y="2435"/>
                  </a:lnTo>
                  <a:lnTo>
                    <a:pt x="611" y="2592"/>
                  </a:lnTo>
                  <a:lnTo>
                    <a:pt x="606" y="2751"/>
                  </a:lnTo>
                  <a:lnTo>
                    <a:pt x="601" y="2911"/>
                  </a:lnTo>
                  <a:lnTo>
                    <a:pt x="597" y="3070"/>
                  </a:lnTo>
                  <a:lnTo>
                    <a:pt x="592" y="3222"/>
                  </a:lnTo>
                  <a:lnTo>
                    <a:pt x="588" y="3365"/>
                  </a:lnTo>
                  <a:lnTo>
                    <a:pt x="583" y="3494"/>
                  </a:lnTo>
                  <a:lnTo>
                    <a:pt x="581" y="3608"/>
                  </a:lnTo>
                  <a:lnTo>
                    <a:pt x="580" y="3703"/>
                  </a:lnTo>
                  <a:lnTo>
                    <a:pt x="581" y="3775"/>
                  </a:lnTo>
                  <a:lnTo>
                    <a:pt x="582" y="3801"/>
                  </a:lnTo>
                  <a:lnTo>
                    <a:pt x="584" y="3821"/>
                  </a:lnTo>
                  <a:lnTo>
                    <a:pt x="587" y="3833"/>
                  </a:lnTo>
                  <a:lnTo>
                    <a:pt x="591" y="3837"/>
                  </a:lnTo>
                  <a:lnTo>
                    <a:pt x="613" y="3842"/>
                  </a:lnTo>
                  <a:lnTo>
                    <a:pt x="645" y="3847"/>
                  </a:lnTo>
                  <a:lnTo>
                    <a:pt x="683" y="3853"/>
                  </a:lnTo>
                  <a:lnTo>
                    <a:pt x="724" y="3860"/>
                  </a:lnTo>
                  <a:lnTo>
                    <a:pt x="765" y="3868"/>
                  </a:lnTo>
                  <a:lnTo>
                    <a:pt x="804" y="3875"/>
                  </a:lnTo>
                  <a:lnTo>
                    <a:pt x="835" y="3882"/>
                  </a:lnTo>
                  <a:lnTo>
                    <a:pt x="858" y="3887"/>
                  </a:lnTo>
                  <a:lnTo>
                    <a:pt x="861" y="3883"/>
                  </a:lnTo>
                  <a:lnTo>
                    <a:pt x="865" y="3868"/>
                  </a:lnTo>
                  <a:lnTo>
                    <a:pt x="869" y="3846"/>
                  </a:lnTo>
                  <a:lnTo>
                    <a:pt x="873" y="3815"/>
                  </a:lnTo>
                  <a:lnTo>
                    <a:pt x="878" y="3775"/>
                  </a:lnTo>
                  <a:lnTo>
                    <a:pt x="882" y="3728"/>
                  </a:lnTo>
                  <a:lnTo>
                    <a:pt x="887" y="3675"/>
                  </a:lnTo>
                  <a:lnTo>
                    <a:pt x="891" y="3615"/>
                  </a:lnTo>
                  <a:lnTo>
                    <a:pt x="900" y="3479"/>
                  </a:lnTo>
                  <a:lnTo>
                    <a:pt x="908" y="3322"/>
                  </a:lnTo>
                  <a:lnTo>
                    <a:pt x="914" y="3153"/>
                  </a:lnTo>
                  <a:lnTo>
                    <a:pt x="920" y="2972"/>
                  </a:lnTo>
                  <a:lnTo>
                    <a:pt x="926" y="2785"/>
                  </a:lnTo>
                  <a:lnTo>
                    <a:pt x="929" y="2596"/>
                  </a:lnTo>
                  <a:lnTo>
                    <a:pt x="930" y="2502"/>
                  </a:lnTo>
                  <a:lnTo>
                    <a:pt x="930" y="2410"/>
                  </a:lnTo>
                  <a:lnTo>
                    <a:pt x="930" y="2318"/>
                  </a:lnTo>
                  <a:lnTo>
                    <a:pt x="929" y="2230"/>
                  </a:lnTo>
                  <a:lnTo>
                    <a:pt x="927" y="2143"/>
                  </a:lnTo>
                  <a:lnTo>
                    <a:pt x="925" y="2060"/>
                  </a:lnTo>
                  <a:lnTo>
                    <a:pt x="922" y="1982"/>
                  </a:lnTo>
                  <a:lnTo>
                    <a:pt x="918" y="1907"/>
                  </a:lnTo>
                  <a:lnTo>
                    <a:pt x="914" y="1837"/>
                  </a:lnTo>
                  <a:lnTo>
                    <a:pt x="909" y="1772"/>
                  </a:lnTo>
                  <a:lnTo>
                    <a:pt x="904" y="1714"/>
                  </a:lnTo>
                  <a:lnTo>
                    <a:pt x="896" y="1661"/>
                  </a:lnTo>
                  <a:lnTo>
                    <a:pt x="880" y="1555"/>
                  </a:lnTo>
                  <a:lnTo>
                    <a:pt x="860" y="1437"/>
                  </a:lnTo>
                  <a:lnTo>
                    <a:pt x="837" y="1311"/>
                  </a:lnTo>
                  <a:lnTo>
                    <a:pt x="812" y="1177"/>
                  </a:lnTo>
                  <a:lnTo>
                    <a:pt x="785" y="1040"/>
                  </a:lnTo>
                  <a:lnTo>
                    <a:pt x="757" y="902"/>
                  </a:lnTo>
                  <a:lnTo>
                    <a:pt x="728" y="765"/>
                  </a:lnTo>
                  <a:lnTo>
                    <a:pt x="699" y="631"/>
                  </a:lnTo>
                  <a:lnTo>
                    <a:pt x="671" y="504"/>
                  </a:lnTo>
                  <a:lnTo>
                    <a:pt x="645" y="386"/>
                  </a:lnTo>
                  <a:lnTo>
                    <a:pt x="620" y="279"/>
                  </a:lnTo>
                  <a:lnTo>
                    <a:pt x="597" y="185"/>
                  </a:lnTo>
                  <a:lnTo>
                    <a:pt x="577" y="108"/>
                  </a:lnTo>
                  <a:lnTo>
                    <a:pt x="560" y="49"/>
                  </a:lnTo>
                  <a:lnTo>
                    <a:pt x="553" y="29"/>
                  </a:lnTo>
                  <a:lnTo>
                    <a:pt x="548" y="12"/>
                  </a:lnTo>
                  <a:lnTo>
                    <a:pt x="544" y="3"/>
                  </a:lnTo>
                  <a:lnTo>
                    <a:pt x="541" y="0"/>
                  </a:lnTo>
                  <a:lnTo>
                    <a:pt x="473" y="80"/>
                  </a:lnTo>
                  <a:lnTo>
                    <a:pt x="406" y="160"/>
                  </a:lnTo>
                  <a:lnTo>
                    <a:pt x="338" y="241"/>
                  </a:lnTo>
                  <a:lnTo>
                    <a:pt x="270" y="320"/>
                  </a:lnTo>
                  <a:lnTo>
                    <a:pt x="203" y="400"/>
                  </a:lnTo>
                  <a:lnTo>
                    <a:pt x="135" y="479"/>
                  </a:lnTo>
                  <a:lnTo>
                    <a:pt x="68" y="557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1"/>
            <p:cNvSpPr>
              <a:spLocks noChangeArrowheads="1"/>
            </p:cNvSpPr>
            <p:nvPr/>
          </p:nvSpPr>
          <p:spPr bwMode="auto">
            <a:xfrm>
              <a:off x="463" y="249"/>
              <a:ext cx="62" cy="254"/>
            </a:xfrm>
            <a:custGeom>
              <a:avLst/>
              <a:gdLst>
                <a:gd name="T0" fmla="*/ 0 w 1046"/>
                <a:gd name="T1" fmla="*/ 0 h 3819"/>
                <a:gd name="T2" fmla="*/ 0 w 1046"/>
                <a:gd name="T3" fmla="*/ 0 h 3819"/>
                <a:gd name="T4" fmla="*/ 0 w 1046"/>
                <a:gd name="T5" fmla="*/ 0 h 3819"/>
                <a:gd name="T6" fmla="*/ 0 w 1046"/>
                <a:gd name="T7" fmla="*/ 0 h 3819"/>
                <a:gd name="T8" fmla="*/ 0 w 1046"/>
                <a:gd name="T9" fmla="*/ 0 h 3819"/>
                <a:gd name="T10" fmla="*/ 0 w 1046"/>
                <a:gd name="T11" fmla="*/ 0 h 3819"/>
                <a:gd name="T12" fmla="*/ 0 w 1046"/>
                <a:gd name="T13" fmla="*/ 0 h 3819"/>
                <a:gd name="T14" fmla="*/ 0 w 1046"/>
                <a:gd name="T15" fmla="*/ 0 h 3819"/>
                <a:gd name="T16" fmla="*/ 0 w 1046"/>
                <a:gd name="T17" fmla="*/ 0 h 3819"/>
                <a:gd name="T18" fmla="*/ 0 w 1046"/>
                <a:gd name="T19" fmla="*/ 0 h 3819"/>
                <a:gd name="T20" fmla="*/ 0 w 1046"/>
                <a:gd name="T21" fmla="*/ 0 h 3819"/>
                <a:gd name="T22" fmla="*/ 0 w 1046"/>
                <a:gd name="T23" fmla="*/ 0 h 3819"/>
                <a:gd name="T24" fmla="*/ 0 w 1046"/>
                <a:gd name="T25" fmla="*/ 0 h 3819"/>
                <a:gd name="T26" fmla="*/ 0 w 1046"/>
                <a:gd name="T27" fmla="*/ 0 h 3819"/>
                <a:gd name="T28" fmla="*/ 0 w 1046"/>
                <a:gd name="T29" fmla="*/ 0 h 3819"/>
                <a:gd name="T30" fmla="*/ 0 w 1046"/>
                <a:gd name="T31" fmla="*/ 0 h 3819"/>
                <a:gd name="T32" fmla="*/ 0 w 1046"/>
                <a:gd name="T33" fmla="*/ 0 h 3819"/>
                <a:gd name="T34" fmla="*/ 0 w 1046"/>
                <a:gd name="T35" fmla="*/ 0 h 3819"/>
                <a:gd name="T36" fmla="*/ 0 w 1046"/>
                <a:gd name="T37" fmla="*/ 0 h 3819"/>
                <a:gd name="T38" fmla="*/ 0 w 1046"/>
                <a:gd name="T39" fmla="*/ 0 h 3819"/>
                <a:gd name="T40" fmla="*/ 0 w 1046"/>
                <a:gd name="T41" fmla="*/ 0 h 3819"/>
                <a:gd name="T42" fmla="*/ 0 w 1046"/>
                <a:gd name="T43" fmla="*/ 0 h 3819"/>
                <a:gd name="T44" fmla="*/ 0 w 1046"/>
                <a:gd name="T45" fmla="*/ 0 h 3819"/>
                <a:gd name="T46" fmla="*/ 0 w 1046"/>
                <a:gd name="T47" fmla="*/ 0 h 3819"/>
                <a:gd name="T48" fmla="*/ 0 w 1046"/>
                <a:gd name="T49" fmla="*/ 0 h 3819"/>
                <a:gd name="T50" fmla="*/ 0 w 1046"/>
                <a:gd name="T51" fmla="*/ 0 h 3819"/>
                <a:gd name="T52" fmla="*/ 0 w 1046"/>
                <a:gd name="T53" fmla="*/ 0 h 3819"/>
                <a:gd name="T54" fmla="*/ 0 w 1046"/>
                <a:gd name="T55" fmla="*/ 0 h 3819"/>
                <a:gd name="T56" fmla="*/ 0 w 1046"/>
                <a:gd name="T57" fmla="*/ 0 h 3819"/>
                <a:gd name="T58" fmla="*/ 0 w 1046"/>
                <a:gd name="T59" fmla="*/ 0 h 3819"/>
                <a:gd name="T60" fmla="*/ 0 w 1046"/>
                <a:gd name="T61" fmla="*/ 0 h 3819"/>
                <a:gd name="T62" fmla="*/ 0 w 1046"/>
                <a:gd name="T63" fmla="*/ 0 h 3819"/>
                <a:gd name="T64" fmla="*/ 0 w 1046"/>
                <a:gd name="T65" fmla="*/ 0 h 3819"/>
                <a:gd name="T66" fmla="*/ 0 w 1046"/>
                <a:gd name="T67" fmla="*/ 0 h 3819"/>
                <a:gd name="T68" fmla="*/ 0 w 1046"/>
                <a:gd name="T69" fmla="*/ 0 h 3819"/>
                <a:gd name="T70" fmla="*/ 0 w 1046"/>
                <a:gd name="T71" fmla="*/ 0 h 3819"/>
                <a:gd name="T72" fmla="*/ 0 w 1046"/>
                <a:gd name="T73" fmla="*/ 0 h 3819"/>
                <a:gd name="T74" fmla="*/ 0 w 1046"/>
                <a:gd name="T75" fmla="*/ 0 h 3819"/>
                <a:gd name="T76" fmla="*/ 0 w 1046"/>
                <a:gd name="T77" fmla="*/ 0 h 3819"/>
                <a:gd name="T78" fmla="*/ 0 w 1046"/>
                <a:gd name="T79" fmla="*/ 0 h 3819"/>
                <a:gd name="T80" fmla="*/ 0 w 1046"/>
                <a:gd name="T81" fmla="*/ 0 h 3819"/>
                <a:gd name="T82" fmla="*/ 0 w 1046"/>
                <a:gd name="T83" fmla="*/ 0 h 3819"/>
                <a:gd name="T84" fmla="*/ 0 w 1046"/>
                <a:gd name="T85" fmla="*/ 0 h 381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6"/>
                <a:gd name="T130" fmla="*/ 0 h 3819"/>
                <a:gd name="T131" fmla="*/ 1046 w 1046"/>
                <a:gd name="T132" fmla="*/ 3819 h 381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6" h="3819">
                  <a:moveTo>
                    <a:pt x="378" y="0"/>
                  </a:moveTo>
                  <a:lnTo>
                    <a:pt x="376" y="10"/>
                  </a:lnTo>
                  <a:lnTo>
                    <a:pt x="370" y="34"/>
                  </a:lnTo>
                  <a:lnTo>
                    <a:pt x="360" y="75"/>
                  </a:lnTo>
                  <a:lnTo>
                    <a:pt x="347" y="128"/>
                  </a:lnTo>
                  <a:lnTo>
                    <a:pt x="332" y="193"/>
                  </a:lnTo>
                  <a:lnTo>
                    <a:pt x="314" y="268"/>
                  </a:lnTo>
                  <a:lnTo>
                    <a:pt x="295" y="350"/>
                  </a:lnTo>
                  <a:lnTo>
                    <a:pt x="275" y="438"/>
                  </a:lnTo>
                  <a:lnTo>
                    <a:pt x="255" y="532"/>
                  </a:lnTo>
                  <a:lnTo>
                    <a:pt x="237" y="628"/>
                  </a:lnTo>
                  <a:lnTo>
                    <a:pt x="218" y="725"/>
                  </a:lnTo>
                  <a:lnTo>
                    <a:pt x="200" y="822"/>
                  </a:lnTo>
                  <a:lnTo>
                    <a:pt x="184" y="916"/>
                  </a:lnTo>
                  <a:lnTo>
                    <a:pt x="172" y="1006"/>
                  </a:lnTo>
                  <a:lnTo>
                    <a:pt x="167" y="1049"/>
                  </a:lnTo>
                  <a:lnTo>
                    <a:pt x="162" y="1091"/>
                  </a:lnTo>
                  <a:lnTo>
                    <a:pt x="158" y="1130"/>
                  </a:lnTo>
                  <a:lnTo>
                    <a:pt x="156" y="1168"/>
                  </a:lnTo>
                  <a:lnTo>
                    <a:pt x="151" y="1238"/>
                  </a:lnTo>
                  <a:lnTo>
                    <a:pt x="146" y="1303"/>
                  </a:lnTo>
                  <a:lnTo>
                    <a:pt x="138" y="1366"/>
                  </a:lnTo>
                  <a:lnTo>
                    <a:pt x="131" y="1427"/>
                  </a:lnTo>
                  <a:lnTo>
                    <a:pt x="124" y="1488"/>
                  </a:lnTo>
                  <a:lnTo>
                    <a:pt x="114" y="1551"/>
                  </a:lnTo>
                  <a:lnTo>
                    <a:pt x="106" y="1616"/>
                  </a:lnTo>
                  <a:lnTo>
                    <a:pt x="98" y="1686"/>
                  </a:lnTo>
                  <a:lnTo>
                    <a:pt x="88" y="1762"/>
                  </a:lnTo>
                  <a:lnTo>
                    <a:pt x="80" y="1845"/>
                  </a:lnTo>
                  <a:lnTo>
                    <a:pt x="72" y="1935"/>
                  </a:lnTo>
                  <a:lnTo>
                    <a:pt x="63" y="2037"/>
                  </a:lnTo>
                  <a:lnTo>
                    <a:pt x="56" y="2149"/>
                  </a:lnTo>
                  <a:lnTo>
                    <a:pt x="50" y="2273"/>
                  </a:lnTo>
                  <a:lnTo>
                    <a:pt x="44" y="2412"/>
                  </a:lnTo>
                  <a:lnTo>
                    <a:pt x="39" y="2566"/>
                  </a:lnTo>
                  <a:lnTo>
                    <a:pt x="34" y="2722"/>
                  </a:lnTo>
                  <a:lnTo>
                    <a:pt x="29" y="2865"/>
                  </a:lnTo>
                  <a:lnTo>
                    <a:pt x="25" y="2996"/>
                  </a:lnTo>
                  <a:lnTo>
                    <a:pt x="22" y="3114"/>
                  </a:lnTo>
                  <a:lnTo>
                    <a:pt x="17" y="3221"/>
                  </a:lnTo>
                  <a:lnTo>
                    <a:pt x="14" y="3317"/>
                  </a:lnTo>
                  <a:lnTo>
                    <a:pt x="11" y="3401"/>
                  </a:lnTo>
                  <a:lnTo>
                    <a:pt x="9" y="3475"/>
                  </a:lnTo>
                  <a:lnTo>
                    <a:pt x="7" y="3539"/>
                  </a:lnTo>
                  <a:lnTo>
                    <a:pt x="5" y="3593"/>
                  </a:lnTo>
                  <a:lnTo>
                    <a:pt x="4" y="3637"/>
                  </a:lnTo>
                  <a:lnTo>
                    <a:pt x="2" y="3673"/>
                  </a:lnTo>
                  <a:lnTo>
                    <a:pt x="1" y="3700"/>
                  </a:lnTo>
                  <a:lnTo>
                    <a:pt x="1" y="3720"/>
                  </a:lnTo>
                  <a:lnTo>
                    <a:pt x="0" y="3731"/>
                  </a:lnTo>
                  <a:lnTo>
                    <a:pt x="0" y="3734"/>
                  </a:lnTo>
                  <a:lnTo>
                    <a:pt x="8" y="3740"/>
                  </a:lnTo>
                  <a:lnTo>
                    <a:pt x="30" y="3757"/>
                  </a:lnTo>
                  <a:lnTo>
                    <a:pt x="46" y="3767"/>
                  </a:lnTo>
                  <a:lnTo>
                    <a:pt x="62" y="3777"/>
                  </a:lnTo>
                  <a:lnTo>
                    <a:pt x="82" y="3787"/>
                  </a:lnTo>
                  <a:lnTo>
                    <a:pt x="103" y="3798"/>
                  </a:lnTo>
                  <a:lnTo>
                    <a:pt x="125" y="3807"/>
                  </a:lnTo>
                  <a:lnTo>
                    <a:pt x="147" y="3813"/>
                  </a:lnTo>
                  <a:lnTo>
                    <a:pt x="158" y="3816"/>
                  </a:lnTo>
                  <a:lnTo>
                    <a:pt x="170" y="3818"/>
                  </a:lnTo>
                  <a:lnTo>
                    <a:pt x="181" y="3819"/>
                  </a:lnTo>
                  <a:lnTo>
                    <a:pt x="193" y="3819"/>
                  </a:lnTo>
                  <a:lnTo>
                    <a:pt x="203" y="3819"/>
                  </a:lnTo>
                  <a:lnTo>
                    <a:pt x="215" y="3817"/>
                  </a:lnTo>
                  <a:lnTo>
                    <a:pt x="225" y="3815"/>
                  </a:lnTo>
                  <a:lnTo>
                    <a:pt x="236" y="3811"/>
                  </a:lnTo>
                  <a:lnTo>
                    <a:pt x="245" y="3806"/>
                  </a:lnTo>
                  <a:lnTo>
                    <a:pt x="255" y="3800"/>
                  </a:lnTo>
                  <a:lnTo>
                    <a:pt x="264" y="3793"/>
                  </a:lnTo>
                  <a:lnTo>
                    <a:pt x="273" y="3783"/>
                  </a:lnTo>
                  <a:lnTo>
                    <a:pt x="302" y="3750"/>
                  </a:lnTo>
                  <a:lnTo>
                    <a:pt x="325" y="3724"/>
                  </a:lnTo>
                  <a:lnTo>
                    <a:pt x="342" y="3703"/>
                  </a:lnTo>
                  <a:lnTo>
                    <a:pt x="353" y="3689"/>
                  </a:lnTo>
                  <a:lnTo>
                    <a:pt x="365" y="3672"/>
                  </a:lnTo>
                  <a:lnTo>
                    <a:pt x="367" y="3668"/>
                  </a:lnTo>
                  <a:lnTo>
                    <a:pt x="368" y="3652"/>
                  </a:lnTo>
                  <a:lnTo>
                    <a:pt x="368" y="3607"/>
                  </a:lnTo>
                  <a:lnTo>
                    <a:pt x="369" y="3534"/>
                  </a:lnTo>
                  <a:lnTo>
                    <a:pt x="371" y="3439"/>
                  </a:lnTo>
                  <a:lnTo>
                    <a:pt x="373" y="3325"/>
                  </a:lnTo>
                  <a:lnTo>
                    <a:pt x="375" y="3194"/>
                  </a:lnTo>
                  <a:lnTo>
                    <a:pt x="380" y="3052"/>
                  </a:lnTo>
                  <a:lnTo>
                    <a:pt x="384" y="2902"/>
                  </a:lnTo>
                  <a:lnTo>
                    <a:pt x="388" y="2746"/>
                  </a:lnTo>
                  <a:lnTo>
                    <a:pt x="394" y="2590"/>
                  </a:lnTo>
                  <a:lnTo>
                    <a:pt x="400" y="2435"/>
                  </a:lnTo>
                  <a:lnTo>
                    <a:pt x="408" y="2286"/>
                  </a:lnTo>
                  <a:lnTo>
                    <a:pt x="415" y="2145"/>
                  </a:lnTo>
                  <a:lnTo>
                    <a:pt x="424" y="2017"/>
                  </a:lnTo>
                  <a:lnTo>
                    <a:pt x="430" y="1960"/>
                  </a:lnTo>
                  <a:lnTo>
                    <a:pt x="434" y="1906"/>
                  </a:lnTo>
                  <a:lnTo>
                    <a:pt x="440" y="1858"/>
                  </a:lnTo>
                  <a:lnTo>
                    <a:pt x="445" y="1815"/>
                  </a:lnTo>
                  <a:lnTo>
                    <a:pt x="452" y="1776"/>
                  </a:lnTo>
                  <a:lnTo>
                    <a:pt x="460" y="1736"/>
                  </a:lnTo>
                  <a:lnTo>
                    <a:pt x="468" y="1696"/>
                  </a:lnTo>
                  <a:lnTo>
                    <a:pt x="479" y="1655"/>
                  </a:lnTo>
                  <a:lnTo>
                    <a:pt x="490" y="1614"/>
                  </a:lnTo>
                  <a:lnTo>
                    <a:pt x="504" y="1574"/>
                  </a:lnTo>
                  <a:lnTo>
                    <a:pt x="517" y="1533"/>
                  </a:lnTo>
                  <a:lnTo>
                    <a:pt x="532" y="1493"/>
                  </a:lnTo>
                  <a:lnTo>
                    <a:pt x="547" y="1452"/>
                  </a:lnTo>
                  <a:lnTo>
                    <a:pt x="564" y="1412"/>
                  </a:lnTo>
                  <a:lnTo>
                    <a:pt x="582" y="1372"/>
                  </a:lnTo>
                  <a:lnTo>
                    <a:pt x="601" y="1331"/>
                  </a:lnTo>
                  <a:lnTo>
                    <a:pt x="619" y="1291"/>
                  </a:lnTo>
                  <a:lnTo>
                    <a:pt x="639" y="1252"/>
                  </a:lnTo>
                  <a:lnTo>
                    <a:pt x="660" y="1211"/>
                  </a:lnTo>
                  <a:lnTo>
                    <a:pt x="681" y="1172"/>
                  </a:lnTo>
                  <a:lnTo>
                    <a:pt x="703" y="1133"/>
                  </a:lnTo>
                  <a:lnTo>
                    <a:pt x="725" y="1095"/>
                  </a:lnTo>
                  <a:lnTo>
                    <a:pt x="747" y="1057"/>
                  </a:lnTo>
                  <a:lnTo>
                    <a:pt x="770" y="1019"/>
                  </a:lnTo>
                  <a:lnTo>
                    <a:pt x="816" y="946"/>
                  </a:lnTo>
                  <a:lnTo>
                    <a:pt x="863" y="874"/>
                  </a:lnTo>
                  <a:lnTo>
                    <a:pt x="910" y="806"/>
                  </a:lnTo>
                  <a:lnTo>
                    <a:pt x="955" y="741"/>
                  </a:lnTo>
                  <a:lnTo>
                    <a:pt x="1001" y="679"/>
                  </a:lnTo>
                  <a:lnTo>
                    <a:pt x="1046" y="620"/>
                  </a:lnTo>
                  <a:lnTo>
                    <a:pt x="963" y="542"/>
                  </a:lnTo>
                  <a:lnTo>
                    <a:pt x="878" y="464"/>
                  </a:lnTo>
                  <a:lnTo>
                    <a:pt x="795" y="386"/>
                  </a:lnTo>
                  <a:lnTo>
                    <a:pt x="710" y="308"/>
                  </a:lnTo>
                  <a:lnTo>
                    <a:pt x="627" y="231"/>
                  </a:lnTo>
                  <a:lnTo>
                    <a:pt x="543" y="154"/>
                  </a:lnTo>
                  <a:lnTo>
                    <a:pt x="460" y="7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2"/>
            <p:cNvSpPr>
              <a:spLocks noChangeArrowheads="1"/>
            </p:cNvSpPr>
            <p:nvPr/>
          </p:nvSpPr>
          <p:spPr bwMode="auto">
            <a:xfrm>
              <a:off x="359" y="73"/>
              <a:ext cx="164" cy="393"/>
            </a:xfrm>
            <a:custGeom>
              <a:avLst/>
              <a:gdLst>
                <a:gd name="T0" fmla="*/ 0 w 2800"/>
                <a:gd name="T1" fmla="*/ 0 h 5892"/>
                <a:gd name="T2" fmla="*/ 0 w 2800"/>
                <a:gd name="T3" fmla="*/ 0 h 5892"/>
                <a:gd name="T4" fmla="*/ 0 w 2800"/>
                <a:gd name="T5" fmla="*/ 0 h 5892"/>
                <a:gd name="T6" fmla="*/ 0 w 2800"/>
                <a:gd name="T7" fmla="*/ 0 h 5892"/>
                <a:gd name="T8" fmla="*/ 0 w 2800"/>
                <a:gd name="T9" fmla="*/ 0 h 5892"/>
                <a:gd name="T10" fmla="*/ 0 w 2800"/>
                <a:gd name="T11" fmla="*/ 0 h 5892"/>
                <a:gd name="T12" fmla="*/ 0 w 2800"/>
                <a:gd name="T13" fmla="*/ 0 h 5892"/>
                <a:gd name="T14" fmla="*/ 0 w 2800"/>
                <a:gd name="T15" fmla="*/ 0 h 5892"/>
                <a:gd name="T16" fmla="*/ 0 w 2800"/>
                <a:gd name="T17" fmla="*/ 0 h 5892"/>
                <a:gd name="T18" fmla="*/ 0 w 2800"/>
                <a:gd name="T19" fmla="*/ 0 h 5892"/>
                <a:gd name="T20" fmla="*/ 0 w 2800"/>
                <a:gd name="T21" fmla="*/ 0 h 5892"/>
                <a:gd name="T22" fmla="*/ 0 w 2800"/>
                <a:gd name="T23" fmla="*/ 0 h 5892"/>
                <a:gd name="T24" fmla="*/ 0 w 2800"/>
                <a:gd name="T25" fmla="*/ 0 h 5892"/>
                <a:gd name="T26" fmla="*/ 0 w 2800"/>
                <a:gd name="T27" fmla="*/ 0 h 5892"/>
                <a:gd name="T28" fmla="*/ 0 w 2800"/>
                <a:gd name="T29" fmla="*/ 0 h 5892"/>
                <a:gd name="T30" fmla="*/ 0 w 2800"/>
                <a:gd name="T31" fmla="*/ 0 h 5892"/>
                <a:gd name="T32" fmla="*/ 0 w 2800"/>
                <a:gd name="T33" fmla="*/ 0 h 5892"/>
                <a:gd name="T34" fmla="*/ 0 w 2800"/>
                <a:gd name="T35" fmla="*/ 0 h 5892"/>
                <a:gd name="T36" fmla="*/ 0 w 2800"/>
                <a:gd name="T37" fmla="*/ 0 h 5892"/>
                <a:gd name="T38" fmla="*/ 0 w 2800"/>
                <a:gd name="T39" fmla="*/ 0 h 5892"/>
                <a:gd name="T40" fmla="*/ 0 w 2800"/>
                <a:gd name="T41" fmla="*/ 0 h 5892"/>
                <a:gd name="T42" fmla="*/ 0 w 2800"/>
                <a:gd name="T43" fmla="*/ 0 h 5892"/>
                <a:gd name="T44" fmla="*/ 0 w 2800"/>
                <a:gd name="T45" fmla="*/ 0 h 5892"/>
                <a:gd name="T46" fmla="*/ 0 w 2800"/>
                <a:gd name="T47" fmla="*/ 0 h 5892"/>
                <a:gd name="T48" fmla="*/ 0 w 2800"/>
                <a:gd name="T49" fmla="*/ 0 h 5892"/>
                <a:gd name="T50" fmla="*/ 0 w 2800"/>
                <a:gd name="T51" fmla="*/ 0 h 5892"/>
                <a:gd name="T52" fmla="*/ 0 w 2800"/>
                <a:gd name="T53" fmla="*/ 0 h 5892"/>
                <a:gd name="T54" fmla="*/ 0 w 2800"/>
                <a:gd name="T55" fmla="*/ 0 h 5892"/>
                <a:gd name="T56" fmla="*/ 0 w 2800"/>
                <a:gd name="T57" fmla="*/ 0 h 5892"/>
                <a:gd name="T58" fmla="*/ 0 w 2800"/>
                <a:gd name="T59" fmla="*/ 0 h 5892"/>
                <a:gd name="T60" fmla="*/ 0 w 2800"/>
                <a:gd name="T61" fmla="*/ 0 h 5892"/>
                <a:gd name="T62" fmla="*/ 0 w 2800"/>
                <a:gd name="T63" fmla="*/ 0 h 5892"/>
                <a:gd name="T64" fmla="*/ 0 w 2800"/>
                <a:gd name="T65" fmla="*/ 0 h 5892"/>
                <a:gd name="T66" fmla="*/ 0 w 2800"/>
                <a:gd name="T67" fmla="*/ 0 h 5892"/>
                <a:gd name="T68" fmla="*/ 0 w 2800"/>
                <a:gd name="T69" fmla="*/ 0 h 5892"/>
                <a:gd name="T70" fmla="*/ 0 w 2800"/>
                <a:gd name="T71" fmla="*/ 0 h 5892"/>
                <a:gd name="T72" fmla="*/ 0 w 2800"/>
                <a:gd name="T73" fmla="*/ 0 h 5892"/>
                <a:gd name="T74" fmla="*/ 0 w 2800"/>
                <a:gd name="T75" fmla="*/ 0 h 5892"/>
                <a:gd name="T76" fmla="*/ 0 w 2800"/>
                <a:gd name="T77" fmla="*/ 0 h 5892"/>
                <a:gd name="T78" fmla="*/ 0 w 2800"/>
                <a:gd name="T79" fmla="*/ 0 h 5892"/>
                <a:gd name="T80" fmla="*/ 0 w 2800"/>
                <a:gd name="T81" fmla="*/ 0 h 5892"/>
                <a:gd name="T82" fmla="*/ 0 w 2800"/>
                <a:gd name="T83" fmla="*/ 0 h 5892"/>
                <a:gd name="T84" fmla="*/ 0 w 2800"/>
                <a:gd name="T85" fmla="*/ 0 h 5892"/>
                <a:gd name="T86" fmla="*/ 0 w 2800"/>
                <a:gd name="T87" fmla="*/ 0 h 5892"/>
                <a:gd name="T88" fmla="*/ 0 w 2800"/>
                <a:gd name="T89" fmla="*/ 0 h 5892"/>
                <a:gd name="T90" fmla="*/ 0 w 2800"/>
                <a:gd name="T91" fmla="*/ 0 h 5892"/>
                <a:gd name="T92" fmla="*/ 0 w 2800"/>
                <a:gd name="T93" fmla="*/ 0 h 5892"/>
                <a:gd name="T94" fmla="*/ 0 w 2800"/>
                <a:gd name="T95" fmla="*/ 0 h 5892"/>
                <a:gd name="T96" fmla="*/ 0 w 2800"/>
                <a:gd name="T97" fmla="*/ 0 h 5892"/>
                <a:gd name="T98" fmla="*/ 0 w 2800"/>
                <a:gd name="T99" fmla="*/ 0 h 5892"/>
                <a:gd name="T100" fmla="*/ 0 w 2800"/>
                <a:gd name="T101" fmla="*/ 0 h 5892"/>
                <a:gd name="T102" fmla="*/ 0 w 2800"/>
                <a:gd name="T103" fmla="*/ 0 h 5892"/>
                <a:gd name="T104" fmla="*/ 0 w 2800"/>
                <a:gd name="T105" fmla="*/ 0 h 5892"/>
                <a:gd name="T106" fmla="*/ 0 w 2800"/>
                <a:gd name="T107" fmla="*/ 0 h 5892"/>
                <a:gd name="T108" fmla="*/ 0 w 2800"/>
                <a:gd name="T109" fmla="*/ 0 h 5892"/>
                <a:gd name="T110" fmla="*/ 0 w 2800"/>
                <a:gd name="T111" fmla="*/ 0 h 5892"/>
                <a:gd name="T112" fmla="*/ 0 w 2800"/>
                <a:gd name="T113" fmla="*/ 0 h 5892"/>
                <a:gd name="T114" fmla="*/ 0 w 2800"/>
                <a:gd name="T115" fmla="*/ 0 h 5892"/>
                <a:gd name="T116" fmla="*/ 0 w 2800"/>
                <a:gd name="T117" fmla="*/ 0 h 5892"/>
                <a:gd name="T118" fmla="*/ 0 w 2800"/>
                <a:gd name="T119" fmla="*/ 0 h 58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00"/>
                <a:gd name="T181" fmla="*/ 0 h 5892"/>
                <a:gd name="T182" fmla="*/ 2800 w 2800"/>
                <a:gd name="T183" fmla="*/ 5892 h 589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00" h="5892">
                  <a:moveTo>
                    <a:pt x="94" y="5718"/>
                  </a:moveTo>
                  <a:lnTo>
                    <a:pt x="122" y="5743"/>
                  </a:lnTo>
                  <a:lnTo>
                    <a:pt x="151" y="5764"/>
                  </a:lnTo>
                  <a:lnTo>
                    <a:pt x="180" y="5785"/>
                  </a:lnTo>
                  <a:lnTo>
                    <a:pt x="209" y="5803"/>
                  </a:lnTo>
                  <a:lnTo>
                    <a:pt x="238" y="5820"/>
                  </a:lnTo>
                  <a:lnTo>
                    <a:pt x="267" y="5834"/>
                  </a:lnTo>
                  <a:lnTo>
                    <a:pt x="298" y="5848"/>
                  </a:lnTo>
                  <a:lnTo>
                    <a:pt x="328" y="5859"/>
                  </a:lnTo>
                  <a:lnTo>
                    <a:pt x="358" y="5868"/>
                  </a:lnTo>
                  <a:lnTo>
                    <a:pt x="388" y="5876"/>
                  </a:lnTo>
                  <a:lnTo>
                    <a:pt x="419" y="5883"/>
                  </a:lnTo>
                  <a:lnTo>
                    <a:pt x="449" y="5888"/>
                  </a:lnTo>
                  <a:lnTo>
                    <a:pt x="479" y="5891"/>
                  </a:lnTo>
                  <a:lnTo>
                    <a:pt x="510" y="5892"/>
                  </a:lnTo>
                  <a:lnTo>
                    <a:pt x="541" y="5892"/>
                  </a:lnTo>
                  <a:lnTo>
                    <a:pt x="572" y="5891"/>
                  </a:lnTo>
                  <a:lnTo>
                    <a:pt x="603" y="5888"/>
                  </a:lnTo>
                  <a:lnTo>
                    <a:pt x="634" y="5884"/>
                  </a:lnTo>
                  <a:lnTo>
                    <a:pt x="665" y="5878"/>
                  </a:lnTo>
                  <a:lnTo>
                    <a:pt x="696" y="5871"/>
                  </a:lnTo>
                  <a:lnTo>
                    <a:pt x="726" y="5864"/>
                  </a:lnTo>
                  <a:lnTo>
                    <a:pt x="758" y="5855"/>
                  </a:lnTo>
                  <a:lnTo>
                    <a:pt x="789" y="5844"/>
                  </a:lnTo>
                  <a:lnTo>
                    <a:pt x="819" y="5832"/>
                  </a:lnTo>
                  <a:lnTo>
                    <a:pt x="851" y="5820"/>
                  </a:lnTo>
                  <a:lnTo>
                    <a:pt x="881" y="5805"/>
                  </a:lnTo>
                  <a:lnTo>
                    <a:pt x="911" y="5791"/>
                  </a:lnTo>
                  <a:lnTo>
                    <a:pt x="942" y="5775"/>
                  </a:lnTo>
                  <a:lnTo>
                    <a:pt x="973" y="5758"/>
                  </a:lnTo>
                  <a:lnTo>
                    <a:pt x="1003" y="5740"/>
                  </a:lnTo>
                  <a:lnTo>
                    <a:pt x="1032" y="5721"/>
                  </a:lnTo>
                  <a:lnTo>
                    <a:pt x="1062" y="5702"/>
                  </a:lnTo>
                  <a:lnTo>
                    <a:pt x="1059" y="5464"/>
                  </a:lnTo>
                  <a:lnTo>
                    <a:pt x="1056" y="5227"/>
                  </a:lnTo>
                  <a:lnTo>
                    <a:pt x="1052" y="4989"/>
                  </a:lnTo>
                  <a:lnTo>
                    <a:pt x="1049" y="4752"/>
                  </a:lnTo>
                  <a:lnTo>
                    <a:pt x="1046" y="4514"/>
                  </a:lnTo>
                  <a:lnTo>
                    <a:pt x="1041" y="4277"/>
                  </a:lnTo>
                  <a:lnTo>
                    <a:pt x="1038" y="4039"/>
                  </a:lnTo>
                  <a:lnTo>
                    <a:pt x="1034" y="3801"/>
                  </a:lnTo>
                  <a:lnTo>
                    <a:pt x="1031" y="3564"/>
                  </a:lnTo>
                  <a:lnTo>
                    <a:pt x="1027" y="3326"/>
                  </a:lnTo>
                  <a:lnTo>
                    <a:pt x="1024" y="3088"/>
                  </a:lnTo>
                  <a:lnTo>
                    <a:pt x="1020" y="2850"/>
                  </a:lnTo>
                  <a:lnTo>
                    <a:pt x="1016" y="2612"/>
                  </a:lnTo>
                  <a:lnTo>
                    <a:pt x="1013" y="2373"/>
                  </a:lnTo>
                  <a:lnTo>
                    <a:pt x="1010" y="2136"/>
                  </a:lnTo>
                  <a:lnTo>
                    <a:pt x="1007" y="1897"/>
                  </a:lnTo>
                  <a:lnTo>
                    <a:pt x="1033" y="1898"/>
                  </a:lnTo>
                  <a:lnTo>
                    <a:pt x="1062" y="1899"/>
                  </a:lnTo>
                  <a:lnTo>
                    <a:pt x="1092" y="1901"/>
                  </a:lnTo>
                  <a:lnTo>
                    <a:pt x="1123" y="1904"/>
                  </a:lnTo>
                  <a:lnTo>
                    <a:pt x="1190" y="1912"/>
                  </a:lnTo>
                  <a:lnTo>
                    <a:pt x="1260" y="1921"/>
                  </a:lnTo>
                  <a:lnTo>
                    <a:pt x="1333" y="1932"/>
                  </a:lnTo>
                  <a:lnTo>
                    <a:pt x="1409" y="1947"/>
                  </a:lnTo>
                  <a:lnTo>
                    <a:pt x="1485" y="1962"/>
                  </a:lnTo>
                  <a:lnTo>
                    <a:pt x="1563" y="1978"/>
                  </a:lnTo>
                  <a:lnTo>
                    <a:pt x="1640" y="1997"/>
                  </a:lnTo>
                  <a:lnTo>
                    <a:pt x="1717" y="2016"/>
                  </a:lnTo>
                  <a:lnTo>
                    <a:pt x="1792" y="2038"/>
                  </a:lnTo>
                  <a:lnTo>
                    <a:pt x="1863" y="2060"/>
                  </a:lnTo>
                  <a:lnTo>
                    <a:pt x="1897" y="2071"/>
                  </a:lnTo>
                  <a:lnTo>
                    <a:pt x="1930" y="2082"/>
                  </a:lnTo>
                  <a:lnTo>
                    <a:pt x="1963" y="2095"/>
                  </a:lnTo>
                  <a:lnTo>
                    <a:pt x="1994" y="2106"/>
                  </a:lnTo>
                  <a:lnTo>
                    <a:pt x="2023" y="2118"/>
                  </a:lnTo>
                  <a:lnTo>
                    <a:pt x="2051" y="2131"/>
                  </a:lnTo>
                  <a:lnTo>
                    <a:pt x="2078" y="2142"/>
                  </a:lnTo>
                  <a:lnTo>
                    <a:pt x="2103" y="2154"/>
                  </a:lnTo>
                  <a:lnTo>
                    <a:pt x="2114" y="2163"/>
                  </a:lnTo>
                  <a:lnTo>
                    <a:pt x="2126" y="2174"/>
                  </a:lnTo>
                  <a:lnTo>
                    <a:pt x="2136" y="2184"/>
                  </a:lnTo>
                  <a:lnTo>
                    <a:pt x="2146" y="2194"/>
                  </a:lnTo>
                  <a:lnTo>
                    <a:pt x="2167" y="2217"/>
                  </a:lnTo>
                  <a:lnTo>
                    <a:pt x="2187" y="2242"/>
                  </a:lnTo>
                  <a:lnTo>
                    <a:pt x="2206" y="2267"/>
                  </a:lnTo>
                  <a:lnTo>
                    <a:pt x="2225" y="2294"/>
                  </a:lnTo>
                  <a:lnTo>
                    <a:pt x="2241" y="2322"/>
                  </a:lnTo>
                  <a:lnTo>
                    <a:pt x="2259" y="2350"/>
                  </a:lnTo>
                  <a:lnTo>
                    <a:pt x="2291" y="2406"/>
                  </a:lnTo>
                  <a:lnTo>
                    <a:pt x="2322" y="2460"/>
                  </a:lnTo>
                  <a:lnTo>
                    <a:pt x="2337" y="2484"/>
                  </a:lnTo>
                  <a:lnTo>
                    <a:pt x="2352" y="2508"/>
                  </a:lnTo>
                  <a:lnTo>
                    <a:pt x="2367" y="2529"/>
                  </a:lnTo>
                  <a:lnTo>
                    <a:pt x="2381" y="2549"/>
                  </a:lnTo>
                  <a:lnTo>
                    <a:pt x="2390" y="2601"/>
                  </a:lnTo>
                  <a:lnTo>
                    <a:pt x="2399" y="2655"/>
                  </a:lnTo>
                  <a:lnTo>
                    <a:pt x="2410" y="2710"/>
                  </a:lnTo>
                  <a:lnTo>
                    <a:pt x="2423" y="2767"/>
                  </a:lnTo>
                  <a:lnTo>
                    <a:pt x="2436" y="2824"/>
                  </a:lnTo>
                  <a:lnTo>
                    <a:pt x="2452" y="2882"/>
                  </a:lnTo>
                  <a:lnTo>
                    <a:pt x="2469" y="2940"/>
                  </a:lnTo>
                  <a:lnTo>
                    <a:pt x="2487" y="2996"/>
                  </a:lnTo>
                  <a:lnTo>
                    <a:pt x="2506" y="3052"/>
                  </a:lnTo>
                  <a:lnTo>
                    <a:pt x="2527" y="3105"/>
                  </a:lnTo>
                  <a:lnTo>
                    <a:pt x="2538" y="3131"/>
                  </a:lnTo>
                  <a:lnTo>
                    <a:pt x="2549" y="3156"/>
                  </a:lnTo>
                  <a:lnTo>
                    <a:pt x="2561" y="3181"/>
                  </a:lnTo>
                  <a:lnTo>
                    <a:pt x="2572" y="3205"/>
                  </a:lnTo>
                  <a:lnTo>
                    <a:pt x="2584" y="3227"/>
                  </a:lnTo>
                  <a:lnTo>
                    <a:pt x="2596" y="3250"/>
                  </a:lnTo>
                  <a:lnTo>
                    <a:pt x="2609" y="3271"/>
                  </a:lnTo>
                  <a:lnTo>
                    <a:pt x="2622" y="3291"/>
                  </a:lnTo>
                  <a:lnTo>
                    <a:pt x="2635" y="3311"/>
                  </a:lnTo>
                  <a:lnTo>
                    <a:pt x="2648" y="3328"/>
                  </a:lnTo>
                  <a:lnTo>
                    <a:pt x="2662" y="3346"/>
                  </a:lnTo>
                  <a:lnTo>
                    <a:pt x="2676" y="3361"/>
                  </a:lnTo>
                  <a:lnTo>
                    <a:pt x="2701" y="3392"/>
                  </a:lnTo>
                  <a:lnTo>
                    <a:pt x="2723" y="3417"/>
                  </a:lnTo>
                  <a:lnTo>
                    <a:pt x="2742" y="3437"/>
                  </a:lnTo>
                  <a:lnTo>
                    <a:pt x="2758" y="3451"/>
                  </a:lnTo>
                  <a:lnTo>
                    <a:pt x="2765" y="3457"/>
                  </a:lnTo>
                  <a:lnTo>
                    <a:pt x="2771" y="3462"/>
                  </a:lnTo>
                  <a:lnTo>
                    <a:pt x="2777" y="3465"/>
                  </a:lnTo>
                  <a:lnTo>
                    <a:pt x="2782" y="3466"/>
                  </a:lnTo>
                  <a:lnTo>
                    <a:pt x="2786" y="3467"/>
                  </a:lnTo>
                  <a:lnTo>
                    <a:pt x="2789" y="3467"/>
                  </a:lnTo>
                  <a:lnTo>
                    <a:pt x="2792" y="3465"/>
                  </a:lnTo>
                  <a:lnTo>
                    <a:pt x="2795" y="3463"/>
                  </a:lnTo>
                  <a:lnTo>
                    <a:pt x="2797" y="3460"/>
                  </a:lnTo>
                  <a:lnTo>
                    <a:pt x="2799" y="3455"/>
                  </a:lnTo>
                  <a:lnTo>
                    <a:pt x="2800" y="3449"/>
                  </a:lnTo>
                  <a:lnTo>
                    <a:pt x="2800" y="3443"/>
                  </a:lnTo>
                  <a:lnTo>
                    <a:pt x="2800" y="3428"/>
                  </a:lnTo>
                  <a:lnTo>
                    <a:pt x="2797" y="3409"/>
                  </a:lnTo>
                  <a:lnTo>
                    <a:pt x="2794" y="3388"/>
                  </a:lnTo>
                  <a:lnTo>
                    <a:pt x="2789" y="3363"/>
                  </a:lnTo>
                  <a:lnTo>
                    <a:pt x="2783" y="3335"/>
                  </a:lnTo>
                  <a:lnTo>
                    <a:pt x="2777" y="3306"/>
                  </a:lnTo>
                  <a:lnTo>
                    <a:pt x="2762" y="3269"/>
                  </a:lnTo>
                  <a:lnTo>
                    <a:pt x="2745" y="3221"/>
                  </a:lnTo>
                  <a:lnTo>
                    <a:pt x="2727" y="3165"/>
                  </a:lnTo>
                  <a:lnTo>
                    <a:pt x="2706" y="3102"/>
                  </a:lnTo>
                  <a:lnTo>
                    <a:pt x="2684" y="3033"/>
                  </a:lnTo>
                  <a:lnTo>
                    <a:pt x="2660" y="2960"/>
                  </a:lnTo>
                  <a:lnTo>
                    <a:pt x="2635" y="2883"/>
                  </a:lnTo>
                  <a:lnTo>
                    <a:pt x="2610" y="2806"/>
                  </a:lnTo>
                  <a:lnTo>
                    <a:pt x="2585" y="2728"/>
                  </a:lnTo>
                  <a:lnTo>
                    <a:pt x="2560" y="2651"/>
                  </a:lnTo>
                  <a:lnTo>
                    <a:pt x="2535" y="2577"/>
                  </a:lnTo>
                  <a:lnTo>
                    <a:pt x="2511" y="2507"/>
                  </a:lnTo>
                  <a:lnTo>
                    <a:pt x="2489" y="2443"/>
                  </a:lnTo>
                  <a:lnTo>
                    <a:pt x="2468" y="2386"/>
                  </a:lnTo>
                  <a:lnTo>
                    <a:pt x="2448" y="2336"/>
                  </a:lnTo>
                  <a:lnTo>
                    <a:pt x="2431" y="2297"/>
                  </a:lnTo>
                  <a:lnTo>
                    <a:pt x="2399" y="2222"/>
                  </a:lnTo>
                  <a:lnTo>
                    <a:pt x="2361" y="2141"/>
                  </a:lnTo>
                  <a:lnTo>
                    <a:pt x="2342" y="2099"/>
                  </a:lnTo>
                  <a:lnTo>
                    <a:pt x="2320" y="2056"/>
                  </a:lnTo>
                  <a:lnTo>
                    <a:pt x="2297" y="2013"/>
                  </a:lnTo>
                  <a:lnTo>
                    <a:pt x="2273" y="1971"/>
                  </a:lnTo>
                  <a:lnTo>
                    <a:pt x="2248" y="1930"/>
                  </a:lnTo>
                  <a:lnTo>
                    <a:pt x="2222" y="1890"/>
                  </a:lnTo>
                  <a:lnTo>
                    <a:pt x="2208" y="1872"/>
                  </a:lnTo>
                  <a:lnTo>
                    <a:pt x="2194" y="1853"/>
                  </a:lnTo>
                  <a:lnTo>
                    <a:pt x="2181" y="1835"/>
                  </a:lnTo>
                  <a:lnTo>
                    <a:pt x="2166" y="1818"/>
                  </a:lnTo>
                  <a:lnTo>
                    <a:pt x="2153" y="1801"/>
                  </a:lnTo>
                  <a:lnTo>
                    <a:pt x="2138" y="1785"/>
                  </a:lnTo>
                  <a:lnTo>
                    <a:pt x="2123" y="1771"/>
                  </a:lnTo>
                  <a:lnTo>
                    <a:pt x="2109" y="1756"/>
                  </a:lnTo>
                  <a:lnTo>
                    <a:pt x="2093" y="1743"/>
                  </a:lnTo>
                  <a:lnTo>
                    <a:pt x="2079" y="1732"/>
                  </a:lnTo>
                  <a:lnTo>
                    <a:pt x="2063" y="1720"/>
                  </a:lnTo>
                  <a:lnTo>
                    <a:pt x="2047" y="1710"/>
                  </a:lnTo>
                  <a:lnTo>
                    <a:pt x="2050" y="1703"/>
                  </a:lnTo>
                  <a:lnTo>
                    <a:pt x="2054" y="1694"/>
                  </a:lnTo>
                  <a:lnTo>
                    <a:pt x="2059" y="1683"/>
                  </a:lnTo>
                  <a:lnTo>
                    <a:pt x="2065" y="1672"/>
                  </a:lnTo>
                  <a:lnTo>
                    <a:pt x="2080" y="1647"/>
                  </a:lnTo>
                  <a:lnTo>
                    <a:pt x="2097" y="1620"/>
                  </a:lnTo>
                  <a:lnTo>
                    <a:pt x="2118" y="1588"/>
                  </a:lnTo>
                  <a:lnTo>
                    <a:pt x="2142" y="1555"/>
                  </a:lnTo>
                  <a:lnTo>
                    <a:pt x="2167" y="1521"/>
                  </a:lnTo>
                  <a:lnTo>
                    <a:pt x="2194" y="1486"/>
                  </a:lnTo>
                  <a:lnTo>
                    <a:pt x="2222" y="1450"/>
                  </a:lnTo>
                  <a:lnTo>
                    <a:pt x="2250" y="1415"/>
                  </a:lnTo>
                  <a:lnTo>
                    <a:pt x="2279" y="1381"/>
                  </a:lnTo>
                  <a:lnTo>
                    <a:pt x="2306" y="1348"/>
                  </a:lnTo>
                  <a:lnTo>
                    <a:pt x="2333" y="1317"/>
                  </a:lnTo>
                  <a:lnTo>
                    <a:pt x="2358" y="1290"/>
                  </a:lnTo>
                  <a:lnTo>
                    <a:pt x="2382" y="1265"/>
                  </a:lnTo>
                  <a:lnTo>
                    <a:pt x="2403" y="1244"/>
                  </a:lnTo>
                  <a:lnTo>
                    <a:pt x="2396" y="1238"/>
                  </a:lnTo>
                  <a:lnTo>
                    <a:pt x="2387" y="1231"/>
                  </a:lnTo>
                  <a:lnTo>
                    <a:pt x="2379" y="1223"/>
                  </a:lnTo>
                  <a:lnTo>
                    <a:pt x="2371" y="1215"/>
                  </a:lnTo>
                  <a:lnTo>
                    <a:pt x="2353" y="1194"/>
                  </a:lnTo>
                  <a:lnTo>
                    <a:pt x="2336" y="1175"/>
                  </a:lnTo>
                  <a:lnTo>
                    <a:pt x="2309" y="1142"/>
                  </a:lnTo>
                  <a:lnTo>
                    <a:pt x="2298" y="1129"/>
                  </a:lnTo>
                  <a:lnTo>
                    <a:pt x="2282" y="1149"/>
                  </a:lnTo>
                  <a:lnTo>
                    <a:pt x="2261" y="1177"/>
                  </a:lnTo>
                  <a:lnTo>
                    <a:pt x="2236" y="1212"/>
                  </a:lnTo>
                  <a:lnTo>
                    <a:pt x="2208" y="1252"/>
                  </a:lnTo>
                  <a:lnTo>
                    <a:pt x="2178" y="1296"/>
                  </a:lnTo>
                  <a:lnTo>
                    <a:pt x="2144" y="1344"/>
                  </a:lnTo>
                  <a:lnTo>
                    <a:pt x="2109" y="1393"/>
                  </a:lnTo>
                  <a:lnTo>
                    <a:pt x="2071" y="1441"/>
                  </a:lnTo>
                  <a:lnTo>
                    <a:pt x="2053" y="1465"/>
                  </a:lnTo>
                  <a:lnTo>
                    <a:pt x="2034" y="1488"/>
                  </a:lnTo>
                  <a:lnTo>
                    <a:pt x="2015" y="1511"/>
                  </a:lnTo>
                  <a:lnTo>
                    <a:pt x="1996" y="1532"/>
                  </a:lnTo>
                  <a:lnTo>
                    <a:pt x="1977" y="1553"/>
                  </a:lnTo>
                  <a:lnTo>
                    <a:pt x="1959" y="1571"/>
                  </a:lnTo>
                  <a:lnTo>
                    <a:pt x="1940" y="1589"/>
                  </a:lnTo>
                  <a:lnTo>
                    <a:pt x="1921" y="1605"/>
                  </a:lnTo>
                  <a:lnTo>
                    <a:pt x="1903" y="1619"/>
                  </a:lnTo>
                  <a:lnTo>
                    <a:pt x="1886" y="1631"/>
                  </a:lnTo>
                  <a:lnTo>
                    <a:pt x="1868" y="1641"/>
                  </a:lnTo>
                  <a:lnTo>
                    <a:pt x="1851" y="1648"/>
                  </a:lnTo>
                  <a:lnTo>
                    <a:pt x="1835" y="1654"/>
                  </a:lnTo>
                  <a:lnTo>
                    <a:pt x="1820" y="1655"/>
                  </a:lnTo>
                  <a:lnTo>
                    <a:pt x="1805" y="1655"/>
                  </a:lnTo>
                  <a:lnTo>
                    <a:pt x="1792" y="1651"/>
                  </a:lnTo>
                  <a:lnTo>
                    <a:pt x="1733" y="1639"/>
                  </a:lnTo>
                  <a:lnTo>
                    <a:pt x="1654" y="1623"/>
                  </a:lnTo>
                  <a:lnTo>
                    <a:pt x="1563" y="1604"/>
                  </a:lnTo>
                  <a:lnTo>
                    <a:pt x="1467" y="1585"/>
                  </a:lnTo>
                  <a:lnTo>
                    <a:pt x="1373" y="1566"/>
                  </a:lnTo>
                  <a:lnTo>
                    <a:pt x="1291" y="1550"/>
                  </a:lnTo>
                  <a:lnTo>
                    <a:pt x="1255" y="1544"/>
                  </a:lnTo>
                  <a:lnTo>
                    <a:pt x="1225" y="1540"/>
                  </a:lnTo>
                  <a:lnTo>
                    <a:pt x="1201" y="1536"/>
                  </a:lnTo>
                  <a:lnTo>
                    <a:pt x="1184" y="1535"/>
                  </a:lnTo>
                  <a:lnTo>
                    <a:pt x="1160" y="1532"/>
                  </a:lnTo>
                  <a:lnTo>
                    <a:pt x="1139" y="1521"/>
                  </a:lnTo>
                  <a:lnTo>
                    <a:pt x="1118" y="1505"/>
                  </a:lnTo>
                  <a:lnTo>
                    <a:pt x="1099" y="1481"/>
                  </a:lnTo>
                  <a:lnTo>
                    <a:pt x="1082" y="1452"/>
                  </a:lnTo>
                  <a:lnTo>
                    <a:pt x="1067" y="1417"/>
                  </a:lnTo>
                  <a:lnTo>
                    <a:pt x="1053" y="1378"/>
                  </a:lnTo>
                  <a:lnTo>
                    <a:pt x="1039" y="1334"/>
                  </a:lnTo>
                  <a:lnTo>
                    <a:pt x="1029" y="1286"/>
                  </a:lnTo>
                  <a:lnTo>
                    <a:pt x="1019" y="1234"/>
                  </a:lnTo>
                  <a:lnTo>
                    <a:pt x="1009" y="1180"/>
                  </a:lnTo>
                  <a:lnTo>
                    <a:pt x="1002" y="1122"/>
                  </a:lnTo>
                  <a:lnTo>
                    <a:pt x="996" y="1063"/>
                  </a:lnTo>
                  <a:lnTo>
                    <a:pt x="989" y="1002"/>
                  </a:lnTo>
                  <a:lnTo>
                    <a:pt x="985" y="939"/>
                  </a:lnTo>
                  <a:lnTo>
                    <a:pt x="981" y="875"/>
                  </a:lnTo>
                  <a:lnTo>
                    <a:pt x="978" y="811"/>
                  </a:lnTo>
                  <a:lnTo>
                    <a:pt x="976" y="747"/>
                  </a:lnTo>
                  <a:lnTo>
                    <a:pt x="974" y="683"/>
                  </a:lnTo>
                  <a:lnTo>
                    <a:pt x="973" y="621"/>
                  </a:lnTo>
                  <a:lnTo>
                    <a:pt x="971" y="500"/>
                  </a:lnTo>
                  <a:lnTo>
                    <a:pt x="972" y="388"/>
                  </a:lnTo>
                  <a:lnTo>
                    <a:pt x="972" y="290"/>
                  </a:lnTo>
                  <a:lnTo>
                    <a:pt x="973" y="207"/>
                  </a:lnTo>
                  <a:lnTo>
                    <a:pt x="974" y="144"/>
                  </a:lnTo>
                  <a:lnTo>
                    <a:pt x="974" y="105"/>
                  </a:lnTo>
                  <a:lnTo>
                    <a:pt x="955" y="92"/>
                  </a:lnTo>
                  <a:lnTo>
                    <a:pt x="935" y="80"/>
                  </a:lnTo>
                  <a:lnTo>
                    <a:pt x="912" y="70"/>
                  </a:lnTo>
                  <a:lnTo>
                    <a:pt x="887" y="59"/>
                  </a:lnTo>
                  <a:lnTo>
                    <a:pt x="860" y="49"/>
                  </a:lnTo>
                  <a:lnTo>
                    <a:pt x="831" y="41"/>
                  </a:lnTo>
                  <a:lnTo>
                    <a:pt x="800" y="33"/>
                  </a:lnTo>
                  <a:lnTo>
                    <a:pt x="768" y="25"/>
                  </a:lnTo>
                  <a:lnTo>
                    <a:pt x="735" y="19"/>
                  </a:lnTo>
                  <a:lnTo>
                    <a:pt x="700" y="14"/>
                  </a:lnTo>
                  <a:lnTo>
                    <a:pt x="665" y="10"/>
                  </a:lnTo>
                  <a:lnTo>
                    <a:pt x="628" y="6"/>
                  </a:lnTo>
                  <a:lnTo>
                    <a:pt x="592" y="3"/>
                  </a:lnTo>
                  <a:lnTo>
                    <a:pt x="554" y="1"/>
                  </a:lnTo>
                  <a:lnTo>
                    <a:pt x="517" y="0"/>
                  </a:lnTo>
                  <a:lnTo>
                    <a:pt x="479" y="0"/>
                  </a:lnTo>
                  <a:lnTo>
                    <a:pt x="442" y="0"/>
                  </a:lnTo>
                  <a:lnTo>
                    <a:pt x="404" y="2"/>
                  </a:lnTo>
                  <a:lnTo>
                    <a:pt x="366" y="4"/>
                  </a:lnTo>
                  <a:lnTo>
                    <a:pt x="331" y="7"/>
                  </a:lnTo>
                  <a:lnTo>
                    <a:pt x="294" y="11"/>
                  </a:lnTo>
                  <a:lnTo>
                    <a:pt x="260" y="16"/>
                  </a:lnTo>
                  <a:lnTo>
                    <a:pt x="227" y="22"/>
                  </a:lnTo>
                  <a:lnTo>
                    <a:pt x="194" y="29"/>
                  </a:lnTo>
                  <a:lnTo>
                    <a:pt x="164" y="38"/>
                  </a:lnTo>
                  <a:lnTo>
                    <a:pt x="135" y="46"/>
                  </a:lnTo>
                  <a:lnTo>
                    <a:pt x="108" y="56"/>
                  </a:lnTo>
                  <a:lnTo>
                    <a:pt x="83" y="67"/>
                  </a:lnTo>
                  <a:lnTo>
                    <a:pt x="60" y="79"/>
                  </a:lnTo>
                  <a:lnTo>
                    <a:pt x="39" y="92"/>
                  </a:lnTo>
                  <a:lnTo>
                    <a:pt x="20" y="106"/>
                  </a:lnTo>
                  <a:lnTo>
                    <a:pt x="5" y="121"/>
                  </a:lnTo>
                  <a:lnTo>
                    <a:pt x="2" y="473"/>
                  </a:lnTo>
                  <a:lnTo>
                    <a:pt x="0" y="823"/>
                  </a:lnTo>
                  <a:lnTo>
                    <a:pt x="1" y="1173"/>
                  </a:lnTo>
                  <a:lnTo>
                    <a:pt x="3" y="1521"/>
                  </a:lnTo>
                  <a:lnTo>
                    <a:pt x="6" y="1869"/>
                  </a:lnTo>
                  <a:lnTo>
                    <a:pt x="12" y="2217"/>
                  </a:lnTo>
                  <a:lnTo>
                    <a:pt x="18" y="2563"/>
                  </a:lnTo>
                  <a:lnTo>
                    <a:pt x="24" y="2911"/>
                  </a:lnTo>
                  <a:lnTo>
                    <a:pt x="33" y="3259"/>
                  </a:lnTo>
                  <a:lnTo>
                    <a:pt x="41" y="3607"/>
                  </a:lnTo>
                  <a:lnTo>
                    <a:pt x="49" y="3955"/>
                  </a:lnTo>
                  <a:lnTo>
                    <a:pt x="59" y="4306"/>
                  </a:lnTo>
                  <a:lnTo>
                    <a:pt x="67" y="4656"/>
                  </a:lnTo>
                  <a:lnTo>
                    <a:pt x="76" y="5009"/>
                  </a:lnTo>
                  <a:lnTo>
                    <a:pt x="86" y="5362"/>
                  </a:lnTo>
                  <a:lnTo>
                    <a:pt x="94" y="5718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3"/>
            <p:cNvSpPr>
              <a:spLocks noChangeArrowheads="1"/>
            </p:cNvSpPr>
            <p:nvPr/>
          </p:nvSpPr>
          <p:spPr bwMode="auto">
            <a:xfrm>
              <a:off x="363" y="74"/>
              <a:ext cx="161" cy="392"/>
            </a:xfrm>
            <a:custGeom>
              <a:avLst/>
              <a:gdLst>
                <a:gd name="T0" fmla="*/ 0 w 2747"/>
                <a:gd name="T1" fmla="*/ 0 h 5875"/>
                <a:gd name="T2" fmla="*/ 0 w 2747"/>
                <a:gd name="T3" fmla="*/ 0 h 5875"/>
                <a:gd name="T4" fmla="*/ 0 w 2747"/>
                <a:gd name="T5" fmla="*/ 0 h 5875"/>
                <a:gd name="T6" fmla="*/ 0 w 2747"/>
                <a:gd name="T7" fmla="*/ 0 h 5875"/>
                <a:gd name="T8" fmla="*/ 0 w 2747"/>
                <a:gd name="T9" fmla="*/ 0 h 5875"/>
                <a:gd name="T10" fmla="*/ 0 w 2747"/>
                <a:gd name="T11" fmla="*/ 0 h 5875"/>
                <a:gd name="T12" fmla="*/ 0 w 2747"/>
                <a:gd name="T13" fmla="*/ 0 h 5875"/>
                <a:gd name="T14" fmla="*/ 0 w 2747"/>
                <a:gd name="T15" fmla="*/ 0 h 5875"/>
                <a:gd name="T16" fmla="*/ 0 w 2747"/>
                <a:gd name="T17" fmla="*/ 0 h 5875"/>
                <a:gd name="T18" fmla="*/ 0 w 2747"/>
                <a:gd name="T19" fmla="*/ 0 h 5875"/>
                <a:gd name="T20" fmla="*/ 0 w 2747"/>
                <a:gd name="T21" fmla="*/ 0 h 5875"/>
                <a:gd name="T22" fmla="*/ 0 w 2747"/>
                <a:gd name="T23" fmla="*/ 0 h 5875"/>
                <a:gd name="T24" fmla="*/ 0 w 2747"/>
                <a:gd name="T25" fmla="*/ 0 h 5875"/>
                <a:gd name="T26" fmla="*/ 0 w 2747"/>
                <a:gd name="T27" fmla="*/ 0 h 5875"/>
                <a:gd name="T28" fmla="*/ 0 w 2747"/>
                <a:gd name="T29" fmla="*/ 0 h 5875"/>
                <a:gd name="T30" fmla="*/ 0 w 2747"/>
                <a:gd name="T31" fmla="*/ 0 h 5875"/>
                <a:gd name="T32" fmla="*/ 0 w 2747"/>
                <a:gd name="T33" fmla="*/ 0 h 5875"/>
                <a:gd name="T34" fmla="*/ 0 w 2747"/>
                <a:gd name="T35" fmla="*/ 0 h 5875"/>
                <a:gd name="T36" fmla="*/ 0 w 2747"/>
                <a:gd name="T37" fmla="*/ 0 h 5875"/>
                <a:gd name="T38" fmla="*/ 0 w 2747"/>
                <a:gd name="T39" fmla="*/ 0 h 5875"/>
                <a:gd name="T40" fmla="*/ 0 w 2747"/>
                <a:gd name="T41" fmla="*/ 0 h 5875"/>
                <a:gd name="T42" fmla="*/ 0 w 2747"/>
                <a:gd name="T43" fmla="*/ 0 h 5875"/>
                <a:gd name="T44" fmla="*/ 0 w 2747"/>
                <a:gd name="T45" fmla="*/ 0 h 5875"/>
                <a:gd name="T46" fmla="*/ 0 w 2747"/>
                <a:gd name="T47" fmla="*/ 0 h 5875"/>
                <a:gd name="T48" fmla="*/ 0 w 2747"/>
                <a:gd name="T49" fmla="*/ 0 h 5875"/>
                <a:gd name="T50" fmla="*/ 0 w 2747"/>
                <a:gd name="T51" fmla="*/ 0 h 5875"/>
                <a:gd name="T52" fmla="*/ 0 w 2747"/>
                <a:gd name="T53" fmla="*/ 0 h 5875"/>
                <a:gd name="T54" fmla="*/ 0 w 2747"/>
                <a:gd name="T55" fmla="*/ 0 h 5875"/>
                <a:gd name="T56" fmla="*/ 0 w 2747"/>
                <a:gd name="T57" fmla="*/ 0 h 5875"/>
                <a:gd name="T58" fmla="*/ 0 w 2747"/>
                <a:gd name="T59" fmla="*/ 0 h 5875"/>
                <a:gd name="T60" fmla="*/ 0 w 2747"/>
                <a:gd name="T61" fmla="*/ 0 h 5875"/>
                <a:gd name="T62" fmla="*/ 0 w 2747"/>
                <a:gd name="T63" fmla="*/ 0 h 5875"/>
                <a:gd name="T64" fmla="*/ 0 w 2747"/>
                <a:gd name="T65" fmla="*/ 0 h 5875"/>
                <a:gd name="T66" fmla="*/ 0 w 2747"/>
                <a:gd name="T67" fmla="*/ 0 h 5875"/>
                <a:gd name="T68" fmla="*/ 0 w 2747"/>
                <a:gd name="T69" fmla="*/ 0 h 5875"/>
                <a:gd name="T70" fmla="*/ 0 w 2747"/>
                <a:gd name="T71" fmla="*/ 0 h 5875"/>
                <a:gd name="T72" fmla="*/ 0 w 2747"/>
                <a:gd name="T73" fmla="*/ 0 h 5875"/>
                <a:gd name="T74" fmla="*/ 0 w 2747"/>
                <a:gd name="T75" fmla="*/ 0 h 5875"/>
                <a:gd name="T76" fmla="*/ 0 w 2747"/>
                <a:gd name="T77" fmla="*/ 0 h 5875"/>
                <a:gd name="T78" fmla="*/ 0 w 2747"/>
                <a:gd name="T79" fmla="*/ 0 h 5875"/>
                <a:gd name="T80" fmla="*/ 0 w 2747"/>
                <a:gd name="T81" fmla="*/ 0 h 5875"/>
                <a:gd name="T82" fmla="*/ 0 w 2747"/>
                <a:gd name="T83" fmla="*/ 0 h 5875"/>
                <a:gd name="T84" fmla="*/ 0 w 2747"/>
                <a:gd name="T85" fmla="*/ 0 h 5875"/>
                <a:gd name="T86" fmla="*/ 0 w 2747"/>
                <a:gd name="T87" fmla="*/ 0 h 5875"/>
                <a:gd name="T88" fmla="*/ 0 w 2747"/>
                <a:gd name="T89" fmla="*/ 0 h 5875"/>
                <a:gd name="T90" fmla="*/ 0 w 2747"/>
                <a:gd name="T91" fmla="*/ 0 h 5875"/>
                <a:gd name="T92" fmla="*/ 0 w 2747"/>
                <a:gd name="T93" fmla="*/ 0 h 5875"/>
                <a:gd name="T94" fmla="*/ 0 w 2747"/>
                <a:gd name="T95" fmla="*/ 0 h 5875"/>
                <a:gd name="T96" fmla="*/ 0 w 2747"/>
                <a:gd name="T97" fmla="*/ 0 h 5875"/>
                <a:gd name="T98" fmla="*/ 0 w 2747"/>
                <a:gd name="T99" fmla="*/ 0 h 5875"/>
                <a:gd name="T100" fmla="*/ 0 w 2747"/>
                <a:gd name="T101" fmla="*/ 0 h 5875"/>
                <a:gd name="T102" fmla="*/ 0 w 2747"/>
                <a:gd name="T103" fmla="*/ 0 h 5875"/>
                <a:gd name="T104" fmla="*/ 0 w 2747"/>
                <a:gd name="T105" fmla="*/ 0 h 5875"/>
                <a:gd name="T106" fmla="*/ 0 w 2747"/>
                <a:gd name="T107" fmla="*/ 0 h 5875"/>
                <a:gd name="T108" fmla="*/ 0 w 2747"/>
                <a:gd name="T109" fmla="*/ 0 h 5875"/>
                <a:gd name="T110" fmla="*/ 0 w 2747"/>
                <a:gd name="T111" fmla="*/ 0 h 5875"/>
                <a:gd name="T112" fmla="*/ 0 w 2747"/>
                <a:gd name="T113" fmla="*/ 0 h 5875"/>
                <a:gd name="T114" fmla="*/ 0 w 2747"/>
                <a:gd name="T115" fmla="*/ 0 h 58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747"/>
                <a:gd name="T175" fmla="*/ 0 h 5875"/>
                <a:gd name="T176" fmla="*/ 2747 w 2747"/>
                <a:gd name="T177" fmla="*/ 5875 h 587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747" h="5875">
                  <a:moveTo>
                    <a:pt x="175" y="5770"/>
                  </a:moveTo>
                  <a:lnTo>
                    <a:pt x="254" y="5806"/>
                  </a:lnTo>
                  <a:lnTo>
                    <a:pt x="323" y="5837"/>
                  </a:lnTo>
                  <a:lnTo>
                    <a:pt x="355" y="5849"/>
                  </a:lnTo>
                  <a:lnTo>
                    <a:pt x="386" y="5859"/>
                  </a:lnTo>
                  <a:lnTo>
                    <a:pt x="402" y="5864"/>
                  </a:lnTo>
                  <a:lnTo>
                    <a:pt x="418" y="5867"/>
                  </a:lnTo>
                  <a:lnTo>
                    <a:pt x="433" y="5870"/>
                  </a:lnTo>
                  <a:lnTo>
                    <a:pt x="449" y="5872"/>
                  </a:lnTo>
                  <a:lnTo>
                    <a:pt x="465" y="5874"/>
                  </a:lnTo>
                  <a:lnTo>
                    <a:pt x="480" y="5874"/>
                  </a:lnTo>
                  <a:lnTo>
                    <a:pt x="497" y="5875"/>
                  </a:lnTo>
                  <a:lnTo>
                    <a:pt x="514" y="5874"/>
                  </a:lnTo>
                  <a:lnTo>
                    <a:pt x="530" y="5873"/>
                  </a:lnTo>
                  <a:lnTo>
                    <a:pt x="548" y="5870"/>
                  </a:lnTo>
                  <a:lnTo>
                    <a:pt x="566" y="5867"/>
                  </a:lnTo>
                  <a:lnTo>
                    <a:pt x="585" y="5863"/>
                  </a:lnTo>
                  <a:lnTo>
                    <a:pt x="605" y="5859"/>
                  </a:lnTo>
                  <a:lnTo>
                    <a:pt x="624" y="5852"/>
                  </a:lnTo>
                  <a:lnTo>
                    <a:pt x="645" y="5846"/>
                  </a:lnTo>
                  <a:lnTo>
                    <a:pt x="667" y="5838"/>
                  </a:lnTo>
                  <a:lnTo>
                    <a:pt x="690" y="5830"/>
                  </a:lnTo>
                  <a:lnTo>
                    <a:pt x="714" y="5820"/>
                  </a:lnTo>
                  <a:lnTo>
                    <a:pt x="738" y="5809"/>
                  </a:lnTo>
                  <a:lnTo>
                    <a:pt x="764" y="5797"/>
                  </a:lnTo>
                  <a:lnTo>
                    <a:pt x="754" y="1976"/>
                  </a:lnTo>
                  <a:lnTo>
                    <a:pt x="787" y="1977"/>
                  </a:lnTo>
                  <a:lnTo>
                    <a:pt x="829" y="1976"/>
                  </a:lnTo>
                  <a:lnTo>
                    <a:pt x="877" y="1976"/>
                  </a:lnTo>
                  <a:lnTo>
                    <a:pt x="930" y="1974"/>
                  </a:lnTo>
                  <a:lnTo>
                    <a:pt x="987" y="1973"/>
                  </a:lnTo>
                  <a:lnTo>
                    <a:pt x="1050" y="1972"/>
                  </a:lnTo>
                  <a:lnTo>
                    <a:pt x="1115" y="1971"/>
                  </a:lnTo>
                  <a:lnTo>
                    <a:pt x="1182" y="1971"/>
                  </a:lnTo>
                  <a:lnTo>
                    <a:pt x="1249" y="1971"/>
                  </a:lnTo>
                  <a:lnTo>
                    <a:pt x="1317" y="1972"/>
                  </a:lnTo>
                  <a:lnTo>
                    <a:pt x="1386" y="1975"/>
                  </a:lnTo>
                  <a:lnTo>
                    <a:pt x="1452" y="1979"/>
                  </a:lnTo>
                  <a:lnTo>
                    <a:pt x="1485" y="1982"/>
                  </a:lnTo>
                  <a:lnTo>
                    <a:pt x="1516" y="1985"/>
                  </a:lnTo>
                  <a:lnTo>
                    <a:pt x="1548" y="1988"/>
                  </a:lnTo>
                  <a:lnTo>
                    <a:pt x="1578" y="1993"/>
                  </a:lnTo>
                  <a:lnTo>
                    <a:pt x="1607" y="1998"/>
                  </a:lnTo>
                  <a:lnTo>
                    <a:pt x="1635" y="2003"/>
                  </a:lnTo>
                  <a:lnTo>
                    <a:pt x="1663" y="2008"/>
                  </a:lnTo>
                  <a:lnTo>
                    <a:pt x="1689" y="2014"/>
                  </a:lnTo>
                  <a:lnTo>
                    <a:pt x="1714" y="2021"/>
                  </a:lnTo>
                  <a:lnTo>
                    <a:pt x="1738" y="2027"/>
                  </a:lnTo>
                  <a:lnTo>
                    <a:pt x="1761" y="2036"/>
                  </a:lnTo>
                  <a:lnTo>
                    <a:pt x="1781" y="2043"/>
                  </a:lnTo>
                  <a:lnTo>
                    <a:pt x="1802" y="2051"/>
                  </a:lnTo>
                  <a:lnTo>
                    <a:pt x="1823" y="2060"/>
                  </a:lnTo>
                  <a:lnTo>
                    <a:pt x="1843" y="2070"/>
                  </a:lnTo>
                  <a:lnTo>
                    <a:pt x="1862" y="2079"/>
                  </a:lnTo>
                  <a:lnTo>
                    <a:pt x="1900" y="2099"/>
                  </a:lnTo>
                  <a:lnTo>
                    <a:pt x="1940" y="2121"/>
                  </a:lnTo>
                  <a:lnTo>
                    <a:pt x="1982" y="2144"/>
                  </a:lnTo>
                  <a:lnTo>
                    <a:pt x="2028" y="2168"/>
                  </a:lnTo>
                  <a:lnTo>
                    <a:pt x="2038" y="2178"/>
                  </a:lnTo>
                  <a:lnTo>
                    <a:pt x="2049" y="2188"/>
                  </a:lnTo>
                  <a:lnTo>
                    <a:pt x="2057" y="2198"/>
                  </a:lnTo>
                  <a:lnTo>
                    <a:pt x="2066" y="2209"/>
                  </a:lnTo>
                  <a:lnTo>
                    <a:pt x="2081" y="2231"/>
                  </a:lnTo>
                  <a:lnTo>
                    <a:pt x="2094" y="2254"/>
                  </a:lnTo>
                  <a:lnTo>
                    <a:pt x="2106" y="2277"/>
                  </a:lnTo>
                  <a:lnTo>
                    <a:pt x="2116" y="2301"/>
                  </a:lnTo>
                  <a:lnTo>
                    <a:pt x="2126" y="2325"/>
                  </a:lnTo>
                  <a:lnTo>
                    <a:pt x="2134" y="2348"/>
                  </a:lnTo>
                  <a:lnTo>
                    <a:pt x="2150" y="2395"/>
                  </a:lnTo>
                  <a:lnTo>
                    <a:pt x="2166" y="2442"/>
                  </a:lnTo>
                  <a:lnTo>
                    <a:pt x="2176" y="2463"/>
                  </a:lnTo>
                  <a:lnTo>
                    <a:pt x="2186" y="2485"/>
                  </a:lnTo>
                  <a:lnTo>
                    <a:pt x="2191" y="2495"/>
                  </a:lnTo>
                  <a:lnTo>
                    <a:pt x="2198" y="2505"/>
                  </a:lnTo>
                  <a:lnTo>
                    <a:pt x="2204" y="2515"/>
                  </a:lnTo>
                  <a:lnTo>
                    <a:pt x="2211" y="2524"/>
                  </a:lnTo>
                  <a:lnTo>
                    <a:pt x="2215" y="2550"/>
                  </a:lnTo>
                  <a:lnTo>
                    <a:pt x="2221" y="2575"/>
                  </a:lnTo>
                  <a:lnTo>
                    <a:pt x="2227" y="2601"/>
                  </a:lnTo>
                  <a:lnTo>
                    <a:pt x="2234" y="2628"/>
                  </a:lnTo>
                  <a:lnTo>
                    <a:pt x="2242" y="2656"/>
                  </a:lnTo>
                  <a:lnTo>
                    <a:pt x="2251" y="2683"/>
                  </a:lnTo>
                  <a:lnTo>
                    <a:pt x="2260" y="2711"/>
                  </a:lnTo>
                  <a:lnTo>
                    <a:pt x="2271" y="2740"/>
                  </a:lnTo>
                  <a:lnTo>
                    <a:pt x="2282" y="2769"/>
                  </a:lnTo>
                  <a:lnTo>
                    <a:pt x="2294" y="2797"/>
                  </a:lnTo>
                  <a:lnTo>
                    <a:pt x="2306" y="2826"/>
                  </a:lnTo>
                  <a:lnTo>
                    <a:pt x="2319" y="2855"/>
                  </a:lnTo>
                  <a:lnTo>
                    <a:pt x="2346" y="2913"/>
                  </a:lnTo>
                  <a:lnTo>
                    <a:pt x="2375" y="2969"/>
                  </a:lnTo>
                  <a:lnTo>
                    <a:pt x="2405" y="3025"/>
                  </a:lnTo>
                  <a:lnTo>
                    <a:pt x="2437" y="3078"/>
                  </a:lnTo>
                  <a:lnTo>
                    <a:pt x="2469" y="3130"/>
                  </a:lnTo>
                  <a:lnTo>
                    <a:pt x="2500" y="3179"/>
                  </a:lnTo>
                  <a:lnTo>
                    <a:pt x="2533" y="3224"/>
                  </a:lnTo>
                  <a:lnTo>
                    <a:pt x="2564" y="3266"/>
                  </a:lnTo>
                  <a:lnTo>
                    <a:pt x="2579" y="3286"/>
                  </a:lnTo>
                  <a:lnTo>
                    <a:pt x="2594" y="3303"/>
                  </a:lnTo>
                  <a:lnTo>
                    <a:pt x="2609" y="3321"/>
                  </a:lnTo>
                  <a:lnTo>
                    <a:pt x="2623" y="3336"/>
                  </a:lnTo>
                  <a:lnTo>
                    <a:pt x="2648" y="3367"/>
                  </a:lnTo>
                  <a:lnTo>
                    <a:pt x="2670" y="3392"/>
                  </a:lnTo>
                  <a:lnTo>
                    <a:pt x="2689" y="3412"/>
                  </a:lnTo>
                  <a:lnTo>
                    <a:pt x="2705" y="3426"/>
                  </a:lnTo>
                  <a:lnTo>
                    <a:pt x="2712" y="3432"/>
                  </a:lnTo>
                  <a:lnTo>
                    <a:pt x="2718" y="3437"/>
                  </a:lnTo>
                  <a:lnTo>
                    <a:pt x="2724" y="3440"/>
                  </a:lnTo>
                  <a:lnTo>
                    <a:pt x="2729" y="3441"/>
                  </a:lnTo>
                  <a:lnTo>
                    <a:pt x="2733" y="3442"/>
                  </a:lnTo>
                  <a:lnTo>
                    <a:pt x="2736" y="3442"/>
                  </a:lnTo>
                  <a:lnTo>
                    <a:pt x="2739" y="3440"/>
                  </a:lnTo>
                  <a:lnTo>
                    <a:pt x="2742" y="3438"/>
                  </a:lnTo>
                  <a:lnTo>
                    <a:pt x="2744" y="3435"/>
                  </a:lnTo>
                  <a:lnTo>
                    <a:pt x="2746" y="3430"/>
                  </a:lnTo>
                  <a:lnTo>
                    <a:pt x="2747" y="3424"/>
                  </a:lnTo>
                  <a:lnTo>
                    <a:pt x="2747" y="3418"/>
                  </a:lnTo>
                  <a:lnTo>
                    <a:pt x="2747" y="3403"/>
                  </a:lnTo>
                  <a:lnTo>
                    <a:pt x="2744" y="3384"/>
                  </a:lnTo>
                  <a:lnTo>
                    <a:pt x="2741" y="3363"/>
                  </a:lnTo>
                  <a:lnTo>
                    <a:pt x="2736" y="3338"/>
                  </a:lnTo>
                  <a:lnTo>
                    <a:pt x="2730" y="3310"/>
                  </a:lnTo>
                  <a:lnTo>
                    <a:pt x="2724" y="3281"/>
                  </a:lnTo>
                  <a:lnTo>
                    <a:pt x="2716" y="3220"/>
                  </a:lnTo>
                  <a:lnTo>
                    <a:pt x="2708" y="3154"/>
                  </a:lnTo>
                  <a:lnTo>
                    <a:pt x="2698" y="3084"/>
                  </a:lnTo>
                  <a:lnTo>
                    <a:pt x="2686" y="3011"/>
                  </a:lnTo>
                  <a:lnTo>
                    <a:pt x="2674" y="2937"/>
                  </a:lnTo>
                  <a:lnTo>
                    <a:pt x="2660" y="2861"/>
                  </a:lnTo>
                  <a:lnTo>
                    <a:pt x="2646" y="2785"/>
                  </a:lnTo>
                  <a:lnTo>
                    <a:pt x="2632" y="2710"/>
                  </a:lnTo>
                  <a:lnTo>
                    <a:pt x="2616" y="2636"/>
                  </a:lnTo>
                  <a:lnTo>
                    <a:pt x="2601" y="2565"/>
                  </a:lnTo>
                  <a:lnTo>
                    <a:pt x="2585" y="2496"/>
                  </a:lnTo>
                  <a:lnTo>
                    <a:pt x="2568" y="2432"/>
                  </a:lnTo>
                  <a:lnTo>
                    <a:pt x="2553" y="2373"/>
                  </a:lnTo>
                  <a:lnTo>
                    <a:pt x="2537" y="2319"/>
                  </a:lnTo>
                  <a:lnTo>
                    <a:pt x="2521" y="2273"/>
                  </a:lnTo>
                  <a:lnTo>
                    <a:pt x="2507" y="2234"/>
                  </a:lnTo>
                  <a:lnTo>
                    <a:pt x="2489" y="2200"/>
                  </a:lnTo>
                  <a:lnTo>
                    <a:pt x="2470" y="2165"/>
                  </a:lnTo>
                  <a:lnTo>
                    <a:pt x="2448" y="2131"/>
                  </a:lnTo>
                  <a:lnTo>
                    <a:pt x="2424" y="2096"/>
                  </a:lnTo>
                  <a:lnTo>
                    <a:pt x="2398" y="2062"/>
                  </a:lnTo>
                  <a:lnTo>
                    <a:pt x="2371" y="2030"/>
                  </a:lnTo>
                  <a:lnTo>
                    <a:pt x="2342" y="1996"/>
                  </a:lnTo>
                  <a:lnTo>
                    <a:pt x="2311" y="1964"/>
                  </a:lnTo>
                  <a:lnTo>
                    <a:pt x="2280" y="1933"/>
                  </a:lnTo>
                  <a:lnTo>
                    <a:pt x="2248" y="1902"/>
                  </a:lnTo>
                  <a:lnTo>
                    <a:pt x="2215" y="1873"/>
                  </a:lnTo>
                  <a:lnTo>
                    <a:pt x="2182" y="1846"/>
                  </a:lnTo>
                  <a:lnTo>
                    <a:pt x="2149" y="1819"/>
                  </a:lnTo>
                  <a:lnTo>
                    <a:pt x="2115" y="1794"/>
                  </a:lnTo>
                  <a:lnTo>
                    <a:pt x="2083" y="1771"/>
                  </a:lnTo>
                  <a:lnTo>
                    <a:pt x="2050" y="1751"/>
                  </a:lnTo>
                  <a:lnTo>
                    <a:pt x="2066" y="1712"/>
                  </a:lnTo>
                  <a:lnTo>
                    <a:pt x="2093" y="1652"/>
                  </a:lnTo>
                  <a:lnTo>
                    <a:pt x="2129" y="1578"/>
                  </a:lnTo>
                  <a:lnTo>
                    <a:pt x="2171" y="1496"/>
                  </a:lnTo>
                  <a:lnTo>
                    <a:pt x="2194" y="1454"/>
                  </a:lnTo>
                  <a:lnTo>
                    <a:pt x="2217" y="1413"/>
                  </a:lnTo>
                  <a:lnTo>
                    <a:pt x="2239" y="1373"/>
                  </a:lnTo>
                  <a:lnTo>
                    <a:pt x="2262" y="1335"/>
                  </a:lnTo>
                  <a:lnTo>
                    <a:pt x="2285" y="1299"/>
                  </a:lnTo>
                  <a:lnTo>
                    <a:pt x="2308" y="1268"/>
                  </a:lnTo>
                  <a:lnTo>
                    <a:pt x="2319" y="1253"/>
                  </a:lnTo>
                  <a:lnTo>
                    <a:pt x="2330" y="1241"/>
                  </a:lnTo>
                  <a:lnTo>
                    <a:pt x="2341" y="1230"/>
                  </a:lnTo>
                  <a:lnTo>
                    <a:pt x="2350" y="1219"/>
                  </a:lnTo>
                  <a:lnTo>
                    <a:pt x="2343" y="1213"/>
                  </a:lnTo>
                  <a:lnTo>
                    <a:pt x="2334" y="1206"/>
                  </a:lnTo>
                  <a:lnTo>
                    <a:pt x="2326" y="1198"/>
                  </a:lnTo>
                  <a:lnTo>
                    <a:pt x="2318" y="1190"/>
                  </a:lnTo>
                  <a:lnTo>
                    <a:pt x="2300" y="1169"/>
                  </a:lnTo>
                  <a:lnTo>
                    <a:pt x="2283" y="1150"/>
                  </a:lnTo>
                  <a:lnTo>
                    <a:pt x="2256" y="1117"/>
                  </a:lnTo>
                  <a:lnTo>
                    <a:pt x="2245" y="1104"/>
                  </a:lnTo>
                  <a:lnTo>
                    <a:pt x="2237" y="1114"/>
                  </a:lnTo>
                  <a:lnTo>
                    <a:pt x="2229" y="1126"/>
                  </a:lnTo>
                  <a:lnTo>
                    <a:pt x="2220" y="1140"/>
                  </a:lnTo>
                  <a:lnTo>
                    <a:pt x="2209" y="1158"/>
                  </a:lnTo>
                  <a:lnTo>
                    <a:pt x="2185" y="1198"/>
                  </a:lnTo>
                  <a:lnTo>
                    <a:pt x="2158" y="1245"/>
                  </a:lnTo>
                  <a:lnTo>
                    <a:pt x="2128" y="1298"/>
                  </a:lnTo>
                  <a:lnTo>
                    <a:pt x="2097" y="1354"/>
                  </a:lnTo>
                  <a:lnTo>
                    <a:pt x="2062" y="1413"/>
                  </a:lnTo>
                  <a:lnTo>
                    <a:pt x="2027" y="1470"/>
                  </a:lnTo>
                  <a:lnTo>
                    <a:pt x="2009" y="1499"/>
                  </a:lnTo>
                  <a:lnTo>
                    <a:pt x="1991" y="1527"/>
                  </a:lnTo>
                  <a:lnTo>
                    <a:pt x="1972" y="1554"/>
                  </a:lnTo>
                  <a:lnTo>
                    <a:pt x="1955" y="1580"/>
                  </a:lnTo>
                  <a:lnTo>
                    <a:pt x="1936" y="1605"/>
                  </a:lnTo>
                  <a:lnTo>
                    <a:pt x="1918" y="1628"/>
                  </a:lnTo>
                  <a:lnTo>
                    <a:pt x="1900" y="1649"/>
                  </a:lnTo>
                  <a:lnTo>
                    <a:pt x="1883" y="1669"/>
                  </a:lnTo>
                  <a:lnTo>
                    <a:pt x="1865" y="1686"/>
                  </a:lnTo>
                  <a:lnTo>
                    <a:pt x="1848" y="1702"/>
                  </a:lnTo>
                  <a:lnTo>
                    <a:pt x="1830" y="1714"/>
                  </a:lnTo>
                  <a:lnTo>
                    <a:pt x="1815" y="1723"/>
                  </a:lnTo>
                  <a:lnTo>
                    <a:pt x="1799" y="1729"/>
                  </a:lnTo>
                  <a:lnTo>
                    <a:pt x="1784" y="1733"/>
                  </a:lnTo>
                  <a:lnTo>
                    <a:pt x="1769" y="1733"/>
                  </a:lnTo>
                  <a:lnTo>
                    <a:pt x="1755" y="1729"/>
                  </a:lnTo>
                  <a:lnTo>
                    <a:pt x="1715" y="1712"/>
                  </a:lnTo>
                  <a:lnTo>
                    <a:pt x="1674" y="1696"/>
                  </a:lnTo>
                  <a:lnTo>
                    <a:pt x="1633" y="1682"/>
                  </a:lnTo>
                  <a:lnTo>
                    <a:pt x="1593" y="1671"/>
                  </a:lnTo>
                  <a:lnTo>
                    <a:pt x="1552" y="1660"/>
                  </a:lnTo>
                  <a:lnTo>
                    <a:pt x="1511" y="1652"/>
                  </a:lnTo>
                  <a:lnTo>
                    <a:pt x="1471" y="1645"/>
                  </a:lnTo>
                  <a:lnTo>
                    <a:pt x="1430" y="1638"/>
                  </a:lnTo>
                  <a:lnTo>
                    <a:pt x="1351" y="1628"/>
                  </a:lnTo>
                  <a:lnTo>
                    <a:pt x="1273" y="1618"/>
                  </a:lnTo>
                  <a:lnTo>
                    <a:pt x="1199" y="1610"/>
                  </a:lnTo>
                  <a:lnTo>
                    <a:pt x="1128" y="1600"/>
                  </a:lnTo>
                  <a:lnTo>
                    <a:pt x="1095" y="1594"/>
                  </a:lnTo>
                  <a:lnTo>
                    <a:pt x="1062" y="1586"/>
                  </a:lnTo>
                  <a:lnTo>
                    <a:pt x="1030" y="1578"/>
                  </a:lnTo>
                  <a:lnTo>
                    <a:pt x="1001" y="1568"/>
                  </a:lnTo>
                  <a:lnTo>
                    <a:pt x="972" y="1557"/>
                  </a:lnTo>
                  <a:lnTo>
                    <a:pt x="946" y="1543"/>
                  </a:lnTo>
                  <a:lnTo>
                    <a:pt x="920" y="1529"/>
                  </a:lnTo>
                  <a:lnTo>
                    <a:pt x="897" y="1511"/>
                  </a:lnTo>
                  <a:lnTo>
                    <a:pt x="875" y="1492"/>
                  </a:lnTo>
                  <a:lnTo>
                    <a:pt x="855" y="1469"/>
                  </a:lnTo>
                  <a:lnTo>
                    <a:pt x="837" y="1444"/>
                  </a:lnTo>
                  <a:lnTo>
                    <a:pt x="822" y="1416"/>
                  </a:lnTo>
                  <a:lnTo>
                    <a:pt x="808" y="1384"/>
                  </a:lnTo>
                  <a:lnTo>
                    <a:pt x="797" y="1349"/>
                  </a:lnTo>
                  <a:lnTo>
                    <a:pt x="788" y="1311"/>
                  </a:lnTo>
                  <a:lnTo>
                    <a:pt x="781" y="1269"/>
                  </a:lnTo>
                  <a:lnTo>
                    <a:pt x="780" y="1231"/>
                  </a:lnTo>
                  <a:lnTo>
                    <a:pt x="779" y="1190"/>
                  </a:lnTo>
                  <a:lnTo>
                    <a:pt x="779" y="1147"/>
                  </a:lnTo>
                  <a:lnTo>
                    <a:pt x="779" y="1103"/>
                  </a:lnTo>
                  <a:lnTo>
                    <a:pt x="779" y="1059"/>
                  </a:lnTo>
                  <a:lnTo>
                    <a:pt x="778" y="1015"/>
                  </a:lnTo>
                  <a:lnTo>
                    <a:pt x="778" y="971"/>
                  </a:lnTo>
                  <a:lnTo>
                    <a:pt x="776" y="929"/>
                  </a:lnTo>
                  <a:lnTo>
                    <a:pt x="809" y="68"/>
                  </a:lnTo>
                  <a:lnTo>
                    <a:pt x="785" y="60"/>
                  </a:lnTo>
                  <a:lnTo>
                    <a:pt x="761" y="53"/>
                  </a:lnTo>
                  <a:lnTo>
                    <a:pt x="735" y="46"/>
                  </a:lnTo>
                  <a:lnTo>
                    <a:pt x="709" y="38"/>
                  </a:lnTo>
                  <a:lnTo>
                    <a:pt x="682" y="32"/>
                  </a:lnTo>
                  <a:lnTo>
                    <a:pt x="654" y="27"/>
                  </a:lnTo>
                  <a:lnTo>
                    <a:pt x="624" y="21"/>
                  </a:lnTo>
                  <a:lnTo>
                    <a:pt x="595" y="17"/>
                  </a:lnTo>
                  <a:lnTo>
                    <a:pt x="566" y="13"/>
                  </a:lnTo>
                  <a:lnTo>
                    <a:pt x="536" y="9"/>
                  </a:lnTo>
                  <a:lnTo>
                    <a:pt x="505" y="5"/>
                  </a:lnTo>
                  <a:lnTo>
                    <a:pt x="475" y="3"/>
                  </a:lnTo>
                  <a:lnTo>
                    <a:pt x="445" y="2"/>
                  </a:lnTo>
                  <a:lnTo>
                    <a:pt x="415" y="1"/>
                  </a:lnTo>
                  <a:lnTo>
                    <a:pt x="385" y="0"/>
                  </a:lnTo>
                  <a:lnTo>
                    <a:pt x="355" y="1"/>
                  </a:lnTo>
                  <a:lnTo>
                    <a:pt x="326" y="2"/>
                  </a:lnTo>
                  <a:lnTo>
                    <a:pt x="298" y="4"/>
                  </a:lnTo>
                  <a:lnTo>
                    <a:pt x="270" y="7"/>
                  </a:lnTo>
                  <a:lnTo>
                    <a:pt x="241" y="11"/>
                  </a:lnTo>
                  <a:lnTo>
                    <a:pt x="215" y="15"/>
                  </a:lnTo>
                  <a:lnTo>
                    <a:pt x="189" y="20"/>
                  </a:lnTo>
                  <a:lnTo>
                    <a:pt x="164" y="26"/>
                  </a:lnTo>
                  <a:lnTo>
                    <a:pt x="140" y="33"/>
                  </a:lnTo>
                  <a:lnTo>
                    <a:pt x="118" y="40"/>
                  </a:lnTo>
                  <a:lnTo>
                    <a:pt x="97" y="50"/>
                  </a:lnTo>
                  <a:lnTo>
                    <a:pt x="77" y="59"/>
                  </a:lnTo>
                  <a:lnTo>
                    <a:pt x="59" y="70"/>
                  </a:lnTo>
                  <a:lnTo>
                    <a:pt x="42" y="82"/>
                  </a:lnTo>
                  <a:lnTo>
                    <a:pt x="26" y="94"/>
                  </a:lnTo>
                  <a:lnTo>
                    <a:pt x="14" y="108"/>
                  </a:lnTo>
                  <a:lnTo>
                    <a:pt x="2" y="123"/>
                  </a:lnTo>
                  <a:lnTo>
                    <a:pt x="0" y="299"/>
                  </a:lnTo>
                  <a:lnTo>
                    <a:pt x="0" y="475"/>
                  </a:lnTo>
                  <a:lnTo>
                    <a:pt x="0" y="652"/>
                  </a:lnTo>
                  <a:lnTo>
                    <a:pt x="1" y="828"/>
                  </a:lnTo>
                  <a:lnTo>
                    <a:pt x="4" y="1004"/>
                  </a:lnTo>
                  <a:lnTo>
                    <a:pt x="6" y="1179"/>
                  </a:lnTo>
                  <a:lnTo>
                    <a:pt x="10" y="1355"/>
                  </a:lnTo>
                  <a:lnTo>
                    <a:pt x="13" y="1531"/>
                  </a:lnTo>
                  <a:lnTo>
                    <a:pt x="23" y="1883"/>
                  </a:lnTo>
                  <a:lnTo>
                    <a:pt x="35" y="2234"/>
                  </a:lnTo>
                  <a:lnTo>
                    <a:pt x="48" y="2587"/>
                  </a:lnTo>
                  <a:lnTo>
                    <a:pt x="63" y="2938"/>
                  </a:lnTo>
                  <a:lnTo>
                    <a:pt x="79" y="3291"/>
                  </a:lnTo>
                  <a:lnTo>
                    <a:pt x="94" y="3643"/>
                  </a:lnTo>
                  <a:lnTo>
                    <a:pt x="110" y="3996"/>
                  </a:lnTo>
                  <a:lnTo>
                    <a:pt x="126" y="4350"/>
                  </a:lnTo>
                  <a:lnTo>
                    <a:pt x="140" y="4703"/>
                  </a:lnTo>
                  <a:lnTo>
                    <a:pt x="154" y="5058"/>
                  </a:lnTo>
                  <a:lnTo>
                    <a:pt x="165" y="5414"/>
                  </a:lnTo>
                  <a:lnTo>
                    <a:pt x="175" y="577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54"/>
            <p:cNvSpPr>
              <a:spLocks noChangeArrowheads="1"/>
            </p:cNvSpPr>
            <p:nvPr/>
          </p:nvSpPr>
          <p:spPr bwMode="auto">
            <a:xfrm>
              <a:off x="367" y="98"/>
              <a:ext cx="156" cy="368"/>
            </a:xfrm>
            <a:custGeom>
              <a:avLst/>
              <a:gdLst>
                <a:gd name="T0" fmla="*/ 0 w 2661"/>
                <a:gd name="T1" fmla="*/ 0 h 5523"/>
                <a:gd name="T2" fmla="*/ 0 w 2661"/>
                <a:gd name="T3" fmla="*/ 0 h 5523"/>
                <a:gd name="T4" fmla="*/ 0 w 2661"/>
                <a:gd name="T5" fmla="*/ 0 h 5523"/>
                <a:gd name="T6" fmla="*/ 0 w 2661"/>
                <a:gd name="T7" fmla="*/ 0 h 5523"/>
                <a:gd name="T8" fmla="*/ 0 w 2661"/>
                <a:gd name="T9" fmla="*/ 0 h 5523"/>
                <a:gd name="T10" fmla="*/ 0 w 2661"/>
                <a:gd name="T11" fmla="*/ 0 h 5523"/>
                <a:gd name="T12" fmla="*/ 0 w 2661"/>
                <a:gd name="T13" fmla="*/ 0 h 5523"/>
                <a:gd name="T14" fmla="*/ 0 w 2661"/>
                <a:gd name="T15" fmla="*/ 0 h 5523"/>
                <a:gd name="T16" fmla="*/ 0 w 2661"/>
                <a:gd name="T17" fmla="*/ 0 h 5523"/>
                <a:gd name="T18" fmla="*/ 0 w 2661"/>
                <a:gd name="T19" fmla="*/ 0 h 5523"/>
                <a:gd name="T20" fmla="*/ 0 w 2661"/>
                <a:gd name="T21" fmla="*/ 0 h 5523"/>
                <a:gd name="T22" fmla="*/ 0 w 2661"/>
                <a:gd name="T23" fmla="*/ 0 h 5523"/>
                <a:gd name="T24" fmla="*/ 0 w 2661"/>
                <a:gd name="T25" fmla="*/ 0 h 5523"/>
                <a:gd name="T26" fmla="*/ 0 w 2661"/>
                <a:gd name="T27" fmla="*/ 0 h 5523"/>
                <a:gd name="T28" fmla="*/ 0 w 2661"/>
                <a:gd name="T29" fmla="*/ 0 h 5523"/>
                <a:gd name="T30" fmla="*/ 0 w 2661"/>
                <a:gd name="T31" fmla="*/ 0 h 5523"/>
                <a:gd name="T32" fmla="*/ 0 w 2661"/>
                <a:gd name="T33" fmla="*/ 0 h 5523"/>
                <a:gd name="T34" fmla="*/ 0 w 2661"/>
                <a:gd name="T35" fmla="*/ 0 h 5523"/>
                <a:gd name="T36" fmla="*/ 0 w 2661"/>
                <a:gd name="T37" fmla="*/ 0 h 5523"/>
                <a:gd name="T38" fmla="*/ 0 w 2661"/>
                <a:gd name="T39" fmla="*/ 0 h 5523"/>
                <a:gd name="T40" fmla="*/ 0 w 2661"/>
                <a:gd name="T41" fmla="*/ 0 h 5523"/>
                <a:gd name="T42" fmla="*/ 0 w 2661"/>
                <a:gd name="T43" fmla="*/ 0 h 5523"/>
                <a:gd name="T44" fmla="*/ 0 w 2661"/>
                <a:gd name="T45" fmla="*/ 0 h 5523"/>
                <a:gd name="T46" fmla="*/ 0 w 2661"/>
                <a:gd name="T47" fmla="*/ 0 h 5523"/>
                <a:gd name="T48" fmla="*/ 0 w 2661"/>
                <a:gd name="T49" fmla="*/ 0 h 5523"/>
                <a:gd name="T50" fmla="*/ 0 w 2661"/>
                <a:gd name="T51" fmla="*/ 0 h 5523"/>
                <a:gd name="T52" fmla="*/ 0 w 2661"/>
                <a:gd name="T53" fmla="*/ 0 h 5523"/>
                <a:gd name="T54" fmla="*/ 0 w 2661"/>
                <a:gd name="T55" fmla="*/ 0 h 5523"/>
                <a:gd name="T56" fmla="*/ 0 w 2661"/>
                <a:gd name="T57" fmla="*/ 0 h 5523"/>
                <a:gd name="T58" fmla="*/ 0 w 2661"/>
                <a:gd name="T59" fmla="*/ 0 h 5523"/>
                <a:gd name="T60" fmla="*/ 0 w 2661"/>
                <a:gd name="T61" fmla="*/ 0 h 5523"/>
                <a:gd name="T62" fmla="*/ 0 w 2661"/>
                <a:gd name="T63" fmla="*/ 0 h 5523"/>
                <a:gd name="T64" fmla="*/ 0 w 2661"/>
                <a:gd name="T65" fmla="*/ 0 h 5523"/>
                <a:gd name="T66" fmla="*/ 0 w 2661"/>
                <a:gd name="T67" fmla="*/ 0 h 5523"/>
                <a:gd name="T68" fmla="*/ 0 w 2661"/>
                <a:gd name="T69" fmla="*/ 0 h 5523"/>
                <a:gd name="T70" fmla="*/ 0 w 2661"/>
                <a:gd name="T71" fmla="*/ 0 h 5523"/>
                <a:gd name="T72" fmla="*/ 0 w 2661"/>
                <a:gd name="T73" fmla="*/ 0 h 5523"/>
                <a:gd name="T74" fmla="*/ 0 w 2661"/>
                <a:gd name="T75" fmla="*/ 0 h 5523"/>
                <a:gd name="T76" fmla="*/ 0 w 2661"/>
                <a:gd name="T77" fmla="*/ 0 h 5523"/>
                <a:gd name="T78" fmla="*/ 0 w 2661"/>
                <a:gd name="T79" fmla="*/ 0 h 5523"/>
                <a:gd name="T80" fmla="*/ 0 w 2661"/>
                <a:gd name="T81" fmla="*/ 0 h 5523"/>
                <a:gd name="T82" fmla="*/ 0 w 2661"/>
                <a:gd name="T83" fmla="*/ 0 h 5523"/>
                <a:gd name="T84" fmla="*/ 0 w 2661"/>
                <a:gd name="T85" fmla="*/ 0 h 5523"/>
                <a:gd name="T86" fmla="*/ 0 w 2661"/>
                <a:gd name="T87" fmla="*/ 0 h 5523"/>
                <a:gd name="T88" fmla="*/ 0 w 2661"/>
                <a:gd name="T89" fmla="*/ 0 h 5523"/>
                <a:gd name="T90" fmla="*/ 0 w 2661"/>
                <a:gd name="T91" fmla="*/ 0 h 5523"/>
                <a:gd name="T92" fmla="*/ 0 w 2661"/>
                <a:gd name="T93" fmla="*/ 0 h 5523"/>
                <a:gd name="T94" fmla="*/ 0 w 2661"/>
                <a:gd name="T95" fmla="*/ 0 h 5523"/>
                <a:gd name="T96" fmla="*/ 0 w 2661"/>
                <a:gd name="T97" fmla="*/ 0 h 5523"/>
                <a:gd name="T98" fmla="*/ 0 w 2661"/>
                <a:gd name="T99" fmla="*/ 0 h 5523"/>
                <a:gd name="T100" fmla="*/ 0 w 2661"/>
                <a:gd name="T101" fmla="*/ 0 h 55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661"/>
                <a:gd name="T154" fmla="*/ 0 h 5523"/>
                <a:gd name="T155" fmla="*/ 2661 w 2661"/>
                <a:gd name="T156" fmla="*/ 5523 h 55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661" h="5523">
                  <a:moveTo>
                    <a:pt x="184" y="5460"/>
                  </a:moveTo>
                  <a:lnTo>
                    <a:pt x="213" y="5478"/>
                  </a:lnTo>
                  <a:lnTo>
                    <a:pt x="243" y="5494"/>
                  </a:lnTo>
                  <a:lnTo>
                    <a:pt x="259" y="5502"/>
                  </a:lnTo>
                  <a:lnTo>
                    <a:pt x="275" y="5509"/>
                  </a:lnTo>
                  <a:lnTo>
                    <a:pt x="293" y="5515"/>
                  </a:lnTo>
                  <a:lnTo>
                    <a:pt x="313" y="5519"/>
                  </a:lnTo>
                  <a:lnTo>
                    <a:pt x="324" y="5521"/>
                  </a:lnTo>
                  <a:lnTo>
                    <a:pt x="336" y="5522"/>
                  </a:lnTo>
                  <a:lnTo>
                    <a:pt x="347" y="5523"/>
                  </a:lnTo>
                  <a:lnTo>
                    <a:pt x="361" y="5523"/>
                  </a:lnTo>
                  <a:lnTo>
                    <a:pt x="375" y="5522"/>
                  </a:lnTo>
                  <a:lnTo>
                    <a:pt x="389" y="5521"/>
                  </a:lnTo>
                  <a:lnTo>
                    <a:pt x="404" y="5520"/>
                  </a:lnTo>
                  <a:lnTo>
                    <a:pt x="420" y="5518"/>
                  </a:lnTo>
                  <a:lnTo>
                    <a:pt x="456" y="5511"/>
                  </a:lnTo>
                  <a:lnTo>
                    <a:pt x="496" y="5501"/>
                  </a:lnTo>
                  <a:lnTo>
                    <a:pt x="540" y="5488"/>
                  </a:lnTo>
                  <a:lnTo>
                    <a:pt x="589" y="5472"/>
                  </a:lnTo>
                  <a:lnTo>
                    <a:pt x="517" y="1480"/>
                  </a:lnTo>
                  <a:lnTo>
                    <a:pt x="554" y="1482"/>
                  </a:lnTo>
                  <a:lnTo>
                    <a:pt x="601" y="1487"/>
                  </a:lnTo>
                  <a:lnTo>
                    <a:pt x="656" y="1493"/>
                  </a:lnTo>
                  <a:lnTo>
                    <a:pt x="720" y="1502"/>
                  </a:lnTo>
                  <a:lnTo>
                    <a:pt x="789" y="1511"/>
                  </a:lnTo>
                  <a:lnTo>
                    <a:pt x="864" y="1522"/>
                  </a:lnTo>
                  <a:lnTo>
                    <a:pt x="941" y="1536"/>
                  </a:lnTo>
                  <a:lnTo>
                    <a:pt x="1022" y="1549"/>
                  </a:lnTo>
                  <a:lnTo>
                    <a:pt x="1104" y="1563"/>
                  </a:lnTo>
                  <a:lnTo>
                    <a:pt x="1185" y="1578"/>
                  </a:lnTo>
                  <a:lnTo>
                    <a:pt x="1266" y="1593"/>
                  </a:lnTo>
                  <a:lnTo>
                    <a:pt x="1344" y="1609"/>
                  </a:lnTo>
                  <a:lnTo>
                    <a:pt x="1417" y="1623"/>
                  </a:lnTo>
                  <a:lnTo>
                    <a:pt x="1486" y="1638"/>
                  </a:lnTo>
                  <a:lnTo>
                    <a:pt x="1548" y="1653"/>
                  </a:lnTo>
                  <a:lnTo>
                    <a:pt x="1603" y="1666"/>
                  </a:lnTo>
                  <a:lnTo>
                    <a:pt x="1653" y="1678"/>
                  </a:lnTo>
                  <a:lnTo>
                    <a:pt x="1700" y="1689"/>
                  </a:lnTo>
                  <a:lnTo>
                    <a:pt x="1744" y="1699"/>
                  </a:lnTo>
                  <a:lnTo>
                    <a:pt x="1787" y="1709"/>
                  </a:lnTo>
                  <a:lnTo>
                    <a:pt x="1808" y="1715"/>
                  </a:lnTo>
                  <a:lnTo>
                    <a:pt x="1830" y="1723"/>
                  </a:lnTo>
                  <a:lnTo>
                    <a:pt x="1851" y="1730"/>
                  </a:lnTo>
                  <a:lnTo>
                    <a:pt x="1873" y="1738"/>
                  </a:lnTo>
                  <a:lnTo>
                    <a:pt x="1895" y="1747"/>
                  </a:lnTo>
                  <a:lnTo>
                    <a:pt x="1918" y="1758"/>
                  </a:lnTo>
                  <a:lnTo>
                    <a:pt x="1941" y="1769"/>
                  </a:lnTo>
                  <a:lnTo>
                    <a:pt x="1964" y="1781"/>
                  </a:lnTo>
                  <a:lnTo>
                    <a:pt x="1975" y="1790"/>
                  </a:lnTo>
                  <a:lnTo>
                    <a:pt x="1986" y="1801"/>
                  </a:lnTo>
                  <a:lnTo>
                    <a:pt x="1994" y="1811"/>
                  </a:lnTo>
                  <a:lnTo>
                    <a:pt x="2003" y="1821"/>
                  </a:lnTo>
                  <a:lnTo>
                    <a:pt x="2011" y="1833"/>
                  </a:lnTo>
                  <a:lnTo>
                    <a:pt x="2018" y="1844"/>
                  </a:lnTo>
                  <a:lnTo>
                    <a:pt x="2024" y="1856"/>
                  </a:lnTo>
                  <a:lnTo>
                    <a:pt x="2029" y="1869"/>
                  </a:lnTo>
                  <a:lnTo>
                    <a:pt x="2040" y="1894"/>
                  </a:lnTo>
                  <a:lnTo>
                    <a:pt x="2048" y="1921"/>
                  </a:lnTo>
                  <a:lnTo>
                    <a:pt x="2055" y="1949"/>
                  </a:lnTo>
                  <a:lnTo>
                    <a:pt x="2062" y="1977"/>
                  </a:lnTo>
                  <a:lnTo>
                    <a:pt x="2072" y="2033"/>
                  </a:lnTo>
                  <a:lnTo>
                    <a:pt x="2085" y="2087"/>
                  </a:lnTo>
                  <a:lnTo>
                    <a:pt x="2092" y="2111"/>
                  </a:lnTo>
                  <a:lnTo>
                    <a:pt x="2101" y="2135"/>
                  </a:lnTo>
                  <a:lnTo>
                    <a:pt x="2107" y="2146"/>
                  </a:lnTo>
                  <a:lnTo>
                    <a:pt x="2112" y="2156"/>
                  </a:lnTo>
                  <a:lnTo>
                    <a:pt x="2118" y="2167"/>
                  </a:lnTo>
                  <a:lnTo>
                    <a:pt x="2125" y="2176"/>
                  </a:lnTo>
                  <a:lnTo>
                    <a:pt x="2129" y="2202"/>
                  </a:lnTo>
                  <a:lnTo>
                    <a:pt x="2135" y="2227"/>
                  </a:lnTo>
                  <a:lnTo>
                    <a:pt x="2141" y="2253"/>
                  </a:lnTo>
                  <a:lnTo>
                    <a:pt x="2148" y="2280"/>
                  </a:lnTo>
                  <a:lnTo>
                    <a:pt x="2156" y="2308"/>
                  </a:lnTo>
                  <a:lnTo>
                    <a:pt x="2165" y="2335"/>
                  </a:lnTo>
                  <a:lnTo>
                    <a:pt x="2174" y="2363"/>
                  </a:lnTo>
                  <a:lnTo>
                    <a:pt x="2185" y="2392"/>
                  </a:lnTo>
                  <a:lnTo>
                    <a:pt x="2196" y="2421"/>
                  </a:lnTo>
                  <a:lnTo>
                    <a:pt x="2208" y="2449"/>
                  </a:lnTo>
                  <a:lnTo>
                    <a:pt x="2220" y="2478"/>
                  </a:lnTo>
                  <a:lnTo>
                    <a:pt x="2233" y="2507"/>
                  </a:lnTo>
                  <a:lnTo>
                    <a:pt x="2260" y="2565"/>
                  </a:lnTo>
                  <a:lnTo>
                    <a:pt x="2289" y="2621"/>
                  </a:lnTo>
                  <a:lnTo>
                    <a:pt x="2319" y="2677"/>
                  </a:lnTo>
                  <a:lnTo>
                    <a:pt x="2351" y="2730"/>
                  </a:lnTo>
                  <a:lnTo>
                    <a:pt x="2383" y="2782"/>
                  </a:lnTo>
                  <a:lnTo>
                    <a:pt x="2414" y="2831"/>
                  </a:lnTo>
                  <a:lnTo>
                    <a:pt x="2447" y="2876"/>
                  </a:lnTo>
                  <a:lnTo>
                    <a:pt x="2478" y="2918"/>
                  </a:lnTo>
                  <a:lnTo>
                    <a:pt x="2493" y="2938"/>
                  </a:lnTo>
                  <a:lnTo>
                    <a:pt x="2508" y="2955"/>
                  </a:lnTo>
                  <a:lnTo>
                    <a:pt x="2523" y="2973"/>
                  </a:lnTo>
                  <a:lnTo>
                    <a:pt x="2537" y="2988"/>
                  </a:lnTo>
                  <a:lnTo>
                    <a:pt x="2562" y="3019"/>
                  </a:lnTo>
                  <a:lnTo>
                    <a:pt x="2584" y="3044"/>
                  </a:lnTo>
                  <a:lnTo>
                    <a:pt x="2603" y="3064"/>
                  </a:lnTo>
                  <a:lnTo>
                    <a:pt x="2619" y="3078"/>
                  </a:lnTo>
                  <a:lnTo>
                    <a:pt x="2626" y="3084"/>
                  </a:lnTo>
                  <a:lnTo>
                    <a:pt x="2632" y="3089"/>
                  </a:lnTo>
                  <a:lnTo>
                    <a:pt x="2638" y="3092"/>
                  </a:lnTo>
                  <a:lnTo>
                    <a:pt x="2643" y="3093"/>
                  </a:lnTo>
                  <a:lnTo>
                    <a:pt x="2647" y="3094"/>
                  </a:lnTo>
                  <a:lnTo>
                    <a:pt x="2650" y="3094"/>
                  </a:lnTo>
                  <a:lnTo>
                    <a:pt x="2653" y="3092"/>
                  </a:lnTo>
                  <a:lnTo>
                    <a:pt x="2656" y="3090"/>
                  </a:lnTo>
                  <a:lnTo>
                    <a:pt x="2658" y="3087"/>
                  </a:lnTo>
                  <a:lnTo>
                    <a:pt x="2660" y="3082"/>
                  </a:lnTo>
                  <a:lnTo>
                    <a:pt x="2661" y="3076"/>
                  </a:lnTo>
                  <a:lnTo>
                    <a:pt x="2661" y="3070"/>
                  </a:lnTo>
                  <a:lnTo>
                    <a:pt x="2661" y="3055"/>
                  </a:lnTo>
                  <a:lnTo>
                    <a:pt x="2658" y="3036"/>
                  </a:lnTo>
                  <a:lnTo>
                    <a:pt x="2655" y="3015"/>
                  </a:lnTo>
                  <a:lnTo>
                    <a:pt x="2650" y="2990"/>
                  </a:lnTo>
                  <a:lnTo>
                    <a:pt x="2644" y="2962"/>
                  </a:lnTo>
                  <a:lnTo>
                    <a:pt x="2638" y="2933"/>
                  </a:lnTo>
                  <a:lnTo>
                    <a:pt x="2622" y="2896"/>
                  </a:lnTo>
                  <a:lnTo>
                    <a:pt x="2601" y="2850"/>
                  </a:lnTo>
                  <a:lnTo>
                    <a:pt x="2576" y="2796"/>
                  </a:lnTo>
                  <a:lnTo>
                    <a:pt x="2547" y="2735"/>
                  </a:lnTo>
                  <a:lnTo>
                    <a:pt x="2515" y="2668"/>
                  </a:lnTo>
                  <a:lnTo>
                    <a:pt x="2480" y="2598"/>
                  </a:lnTo>
                  <a:lnTo>
                    <a:pt x="2444" y="2525"/>
                  </a:lnTo>
                  <a:lnTo>
                    <a:pt x="2406" y="2451"/>
                  </a:lnTo>
                  <a:lnTo>
                    <a:pt x="2368" y="2376"/>
                  </a:lnTo>
                  <a:lnTo>
                    <a:pt x="2332" y="2303"/>
                  </a:lnTo>
                  <a:lnTo>
                    <a:pt x="2295" y="2231"/>
                  </a:lnTo>
                  <a:lnTo>
                    <a:pt x="2262" y="2165"/>
                  </a:lnTo>
                  <a:lnTo>
                    <a:pt x="2230" y="2102"/>
                  </a:lnTo>
                  <a:lnTo>
                    <a:pt x="2203" y="2045"/>
                  </a:lnTo>
                  <a:lnTo>
                    <a:pt x="2177" y="1997"/>
                  </a:lnTo>
                  <a:lnTo>
                    <a:pt x="2159" y="1957"/>
                  </a:lnTo>
                  <a:lnTo>
                    <a:pt x="2143" y="1923"/>
                  </a:lnTo>
                  <a:lnTo>
                    <a:pt x="2126" y="1889"/>
                  </a:lnTo>
                  <a:lnTo>
                    <a:pt x="2109" y="1857"/>
                  </a:lnTo>
                  <a:lnTo>
                    <a:pt x="2091" y="1827"/>
                  </a:lnTo>
                  <a:lnTo>
                    <a:pt x="2072" y="1798"/>
                  </a:lnTo>
                  <a:lnTo>
                    <a:pt x="2053" y="1769"/>
                  </a:lnTo>
                  <a:lnTo>
                    <a:pt x="2032" y="1741"/>
                  </a:lnTo>
                  <a:lnTo>
                    <a:pt x="2012" y="1715"/>
                  </a:lnTo>
                  <a:lnTo>
                    <a:pt x="1989" y="1690"/>
                  </a:lnTo>
                  <a:lnTo>
                    <a:pt x="1966" y="1665"/>
                  </a:lnTo>
                  <a:lnTo>
                    <a:pt x="1941" y="1641"/>
                  </a:lnTo>
                  <a:lnTo>
                    <a:pt x="1915" y="1619"/>
                  </a:lnTo>
                  <a:lnTo>
                    <a:pt x="1887" y="1596"/>
                  </a:lnTo>
                  <a:lnTo>
                    <a:pt x="1858" y="1576"/>
                  </a:lnTo>
                  <a:lnTo>
                    <a:pt x="1829" y="1555"/>
                  </a:lnTo>
                  <a:lnTo>
                    <a:pt x="1797" y="1535"/>
                  </a:lnTo>
                  <a:lnTo>
                    <a:pt x="1806" y="1516"/>
                  </a:lnTo>
                  <a:lnTo>
                    <a:pt x="1821" y="1488"/>
                  </a:lnTo>
                  <a:lnTo>
                    <a:pt x="1842" y="1453"/>
                  </a:lnTo>
                  <a:lnTo>
                    <a:pt x="1867" y="1413"/>
                  </a:lnTo>
                  <a:lnTo>
                    <a:pt x="1897" y="1367"/>
                  </a:lnTo>
                  <a:lnTo>
                    <a:pt x="1929" y="1318"/>
                  </a:lnTo>
                  <a:lnTo>
                    <a:pt x="1965" y="1265"/>
                  </a:lnTo>
                  <a:lnTo>
                    <a:pt x="2001" y="1212"/>
                  </a:lnTo>
                  <a:lnTo>
                    <a:pt x="2040" y="1157"/>
                  </a:lnTo>
                  <a:lnTo>
                    <a:pt x="2077" y="1105"/>
                  </a:lnTo>
                  <a:lnTo>
                    <a:pt x="2115" y="1053"/>
                  </a:lnTo>
                  <a:lnTo>
                    <a:pt x="2150" y="1006"/>
                  </a:lnTo>
                  <a:lnTo>
                    <a:pt x="2185" y="963"/>
                  </a:lnTo>
                  <a:lnTo>
                    <a:pt x="2215" y="925"/>
                  </a:lnTo>
                  <a:lnTo>
                    <a:pt x="2242" y="894"/>
                  </a:lnTo>
                  <a:lnTo>
                    <a:pt x="2264" y="871"/>
                  </a:lnTo>
                  <a:lnTo>
                    <a:pt x="2257" y="865"/>
                  </a:lnTo>
                  <a:lnTo>
                    <a:pt x="2248" y="858"/>
                  </a:lnTo>
                  <a:lnTo>
                    <a:pt x="2240" y="850"/>
                  </a:lnTo>
                  <a:lnTo>
                    <a:pt x="2232" y="842"/>
                  </a:lnTo>
                  <a:lnTo>
                    <a:pt x="2214" y="821"/>
                  </a:lnTo>
                  <a:lnTo>
                    <a:pt x="2197" y="802"/>
                  </a:lnTo>
                  <a:lnTo>
                    <a:pt x="2170" y="769"/>
                  </a:lnTo>
                  <a:lnTo>
                    <a:pt x="2159" y="756"/>
                  </a:lnTo>
                  <a:lnTo>
                    <a:pt x="2151" y="766"/>
                  </a:lnTo>
                  <a:lnTo>
                    <a:pt x="2143" y="778"/>
                  </a:lnTo>
                  <a:lnTo>
                    <a:pt x="2134" y="793"/>
                  </a:lnTo>
                  <a:lnTo>
                    <a:pt x="2124" y="812"/>
                  </a:lnTo>
                  <a:lnTo>
                    <a:pt x="2101" y="855"/>
                  </a:lnTo>
                  <a:lnTo>
                    <a:pt x="2076" y="905"/>
                  </a:lnTo>
                  <a:lnTo>
                    <a:pt x="2049" y="963"/>
                  </a:lnTo>
                  <a:lnTo>
                    <a:pt x="2019" y="1024"/>
                  </a:lnTo>
                  <a:lnTo>
                    <a:pt x="1988" y="1086"/>
                  </a:lnTo>
                  <a:lnTo>
                    <a:pt x="1955" y="1150"/>
                  </a:lnTo>
                  <a:lnTo>
                    <a:pt x="1939" y="1181"/>
                  </a:lnTo>
                  <a:lnTo>
                    <a:pt x="1922" y="1212"/>
                  </a:lnTo>
                  <a:lnTo>
                    <a:pt x="1904" y="1241"/>
                  </a:lnTo>
                  <a:lnTo>
                    <a:pt x="1887" y="1269"/>
                  </a:lnTo>
                  <a:lnTo>
                    <a:pt x="1871" y="1296"/>
                  </a:lnTo>
                  <a:lnTo>
                    <a:pt x="1853" y="1322"/>
                  </a:lnTo>
                  <a:lnTo>
                    <a:pt x="1836" y="1345"/>
                  </a:lnTo>
                  <a:lnTo>
                    <a:pt x="1820" y="1367"/>
                  </a:lnTo>
                  <a:lnTo>
                    <a:pt x="1803" y="1386"/>
                  </a:lnTo>
                  <a:lnTo>
                    <a:pt x="1787" y="1403"/>
                  </a:lnTo>
                  <a:lnTo>
                    <a:pt x="1771" y="1417"/>
                  </a:lnTo>
                  <a:lnTo>
                    <a:pt x="1755" y="1428"/>
                  </a:lnTo>
                  <a:lnTo>
                    <a:pt x="1740" y="1435"/>
                  </a:lnTo>
                  <a:lnTo>
                    <a:pt x="1725" y="1439"/>
                  </a:lnTo>
                  <a:lnTo>
                    <a:pt x="1711" y="1440"/>
                  </a:lnTo>
                  <a:lnTo>
                    <a:pt x="1696" y="1436"/>
                  </a:lnTo>
                  <a:lnTo>
                    <a:pt x="1593" y="1420"/>
                  </a:lnTo>
                  <a:lnTo>
                    <a:pt x="1490" y="1406"/>
                  </a:lnTo>
                  <a:lnTo>
                    <a:pt x="1386" y="1391"/>
                  </a:lnTo>
                  <a:lnTo>
                    <a:pt x="1281" y="1375"/>
                  </a:lnTo>
                  <a:lnTo>
                    <a:pt x="1230" y="1367"/>
                  </a:lnTo>
                  <a:lnTo>
                    <a:pt x="1180" y="1359"/>
                  </a:lnTo>
                  <a:lnTo>
                    <a:pt x="1130" y="1349"/>
                  </a:lnTo>
                  <a:lnTo>
                    <a:pt x="1081" y="1340"/>
                  </a:lnTo>
                  <a:lnTo>
                    <a:pt x="1033" y="1329"/>
                  </a:lnTo>
                  <a:lnTo>
                    <a:pt x="986" y="1318"/>
                  </a:lnTo>
                  <a:lnTo>
                    <a:pt x="941" y="1305"/>
                  </a:lnTo>
                  <a:lnTo>
                    <a:pt x="896" y="1292"/>
                  </a:lnTo>
                  <a:lnTo>
                    <a:pt x="853" y="1278"/>
                  </a:lnTo>
                  <a:lnTo>
                    <a:pt x="812" y="1262"/>
                  </a:lnTo>
                  <a:lnTo>
                    <a:pt x="772" y="1246"/>
                  </a:lnTo>
                  <a:lnTo>
                    <a:pt x="735" y="1227"/>
                  </a:lnTo>
                  <a:lnTo>
                    <a:pt x="698" y="1207"/>
                  </a:lnTo>
                  <a:lnTo>
                    <a:pt x="665" y="1185"/>
                  </a:lnTo>
                  <a:lnTo>
                    <a:pt x="633" y="1162"/>
                  </a:lnTo>
                  <a:lnTo>
                    <a:pt x="604" y="1137"/>
                  </a:lnTo>
                  <a:lnTo>
                    <a:pt x="577" y="1110"/>
                  </a:lnTo>
                  <a:lnTo>
                    <a:pt x="552" y="1081"/>
                  </a:lnTo>
                  <a:lnTo>
                    <a:pt x="531" y="1050"/>
                  </a:lnTo>
                  <a:lnTo>
                    <a:pt x="512" y="1017"/>
                  </a:lnTo>
                  <a:lnTo>
                    <a:pt x="496" y="981"/>
                  </a:lnTo>
                  <a:lnTo>
                    <a:pt x="483" y="943"/>
                  </a:lnTo>
                  <a:lnTo>
                    <a:pt x="474" y="903"/>
                  </a:lnTo>
                  <a:lnTo>
                    <a:pt x="467" y="860"/>
                  </a:lnTo>
                  <a:lnTo>
                    <a:pt x="461" y="801"/>
                  </a:lnTo>
                  <a:lnTo>
                    <a:pt x="458" y="746"/>
                  </a:lnTo>
                  <a:lnTo>
                    <a:pt x="455" y="697"/>
                  </a:lnTo>
                  <a:lnTo>
                    <a:pt x="454" y="650"/>
                  </a:lnTo>
                  <a:lnTo>
                    <a:pt x="453" y="606"/>
                  </a:lnTo>
                  <a:lnTo>
                    <a:pt x="453" y="565"/>
                  </a:lnTo>
                  <a:lnTo>
                    <a:pt x="454" y="524"/>
                  </a:lnTo>
                  <a:lnTo>
                    <a:pt x="455" y="482"/>
                  </a:lnTo>
                  <a:lnTo>
                    <a:pt x="456" y="440"/>
                  </a:lnTo>
                  <a:lnTo>
                    <a:pt x="457" y="396"/>
                  </a:lnTo>
                  <a:lnTo>
                    <a:pt x="457" y="348"/>
                  </a:lnTo>
                  <a:lnTo>
                    <a:pt x="458" y="298"/>
                  </a:lnTo>
                  <a:lnTo>
                    <a:pt x="457" y="242"/>
                  </a:lnTo>
                  <a:lnTo>
                    <a:pt x="456" y="181"/>
                  </a:lnTo>
                  <a:lnTo>
                    <a:pt x="454" y="113"/>
                  </a:lnTo>
                  <a:lnTo>
                    <a:pt x="451" y="38"/>
                  </a:lnTo>
                  <a:lnTo>
                    <a:pt x="429" y="41"/>
                  </a:lnTo>
                  <a:lnTo>
                    <a:pt x="405" y="43"/>
                  </a:lnTo>
                  <a:lnTo>
                    <a:pt x="379" y="45"/>
                  </a:lnTo>
                  <a:lnTo>
                    <a:pt x="351" y="45"/>
                  </a:lnTo>
                  <a:lnTo>
                    <a:pt x="320" y="45"/>
                  </a:lnTo>
                  <a:lnTo>
                    <a:pt x="289" y="45"/>
                  </a:lnTo>
                  <a:lnTo>
                    <a:pt x="258" y="44"/>
                  </a:lnTo>
                  <a:lnTo>
                    <a:pt x="225" y="42"/>
                  </a:lnTo>
                  <a:lnTo>
                    <a:pt x="193" y="39"/>
                  </a:lnTo>
                  <a:lnTo>
                    <a:pt x="161" y="36"/>
                  </a:lnTo>
                  <a:lnTo>
                    <a:pt x="129" y="32"/>
                  </a:lnTo>
                  <a:lnTo>
                    <a:pt x="100" y="27"/>
                  </a:lnTo>
                  <a:lnTo>
                    <a:pt x="71" y="21"/>
                  </a:lnTo>
                  <a:lnTo>
                    <a:pt x="45" y="15"/>
                  </a:lnTo>
                  <a:lnTo>
                    <a:pt x="21" y="8"/>
                  </a:lnTo>
                  <a:lnTo>
                    <a:pt x="0" y="0"/>
                  </a:lnTo>
                  <a:lnTo>
                    <a:pt x="184" y="5460"/>
                  </a:lnTo>
                  <a:close/>
                </a:path>
              </a:pathLst>
            </a:custGeom>
            <a:solidFill>
              <a:srgbClr val="FF66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5"/>
            <p:cNvSpPr>
              <a:spLocks noChangeArrowheads="1"/>
            </p:cNvSpPr>
            <p:nvPr/>
          </p:nvSpPr>
          <p:spPr bwMode="auto">
            <a:xfrm>
              <a:off x="165" y="151"/>
              <a:ext cx="198" cy="112"/>
            </a:xfrm>
            <a:custGeom>
              <a:avLst/>
              <a:gdLst>
                <a:gd name="T0" fmla="*/ 0 w 3413"/>
                <a:gd name="T1" fmla="*/ 0 h 1677"/>
                <a:gd name="T2" fmla="*/ 0 w 3413"/>
                <a:gd name="T3" fmla="*/ 0 h 1677"/>
                <a:gd name="T4" fmla="*/ 0 w 3413"/>
                <a:gd name="T5" fmla="*/ 0 h 1677"/>
                <a:gd name="T6" fmla="*/ 0 w 3413"/>
                <a:gd name="T7" fmla="*/ 0 h 1677"/>
                <a:gd name="T8" fmla="*/ 0 w 3413"/>
                <a:gd name="T9" fmla="*/ 0 h 1677"/>
                <a:gd name="T10" fmla="*/ 0 w 3413"/>
                <a:gd name="T11" fmla="*/ 0 h 1677"/>
                <a:gd name="T12" fmla="*/ 0 w 3413"/>
                <a:gd name="T13" fmla="*/ 0 h 1677"/>
                <a:gd name="T14" fmla="*/ 0 w 3413"/>
                <a:gd name="T15" fmla="*/ 0 h 1677"/>
                <a:gd name="T16" fmla="*/ 0 w 3413"/>
                <a:gd name="T17" fmla="*/ 0 h 1677"/>
                <a:gd name="T18" fmla="*/ 0 w 3413"/>
                <a:gd name="T19" fmla="*/ 0 h 1677"/>
                <a:gd name="T20" fmla="*/ 0 w 3413"/>
                <a:gd name="T21" fmla="*/ 0 h 1677"/>
                <a:gd name="T22" fmla="*/ 0 w 3413"/>
                <a:gd name="T23" fmla="*/ 0 h 1677"/>
                <a:gd name="T24" fmla="*/ 0 w 3413"/>
                <a:gd name="T25" fmla="*/ 0 h 1677"/>
                <a:gd name="T26" fmla="*/ 0 w 3413"/>
                <a:gd name="T27" fmla="*/ 0 h 1677"/>
                <a:gd name="T28" fmla="*/ 0 w 3413"/>
                <a:gd name="T29" fmla="*/ 0 h 1677"/>
                <a:gd name="T30" fmla="*/ 0 w 3413"/>
                <a:gd name="T31" fmla="*/ 0 h 1677"/>
                <a:gd name="T32" fmla="*/ 0 w 3413"/>
                <a:gd name="T33" fmla="*/ 0 h 1677"/>
                <a:gd name="T34" fmla="*/ 0 w 3413"/>
                <a:gd name="T35" fmla="*/ 0 h 1677"/>
                <a:gd name="T36" fmla="*/ 0 w 3413"/>
                <a:gd name="T37" fmla="*/ 0 h 1677"/>
                <a:gd name="T38" fmla="*/ 0 w 3413"/>
                <a:gd name="T39" fmla="*/ 0 h 1677"/>
                <a:gd name="T40" fmla="*/ 0 w 3413"/>
                <a:gd name="T41" fmla="*/ 0 h 1677"/>
                <a:gd name="T42" fmla="*/ 0 w 3413"/>
                <a:gd name="T43" fmla="*/ 0 h 1677"/>
                <a:gd name="T44" fmla="*/ 0 w 3413"/>
                <a:gd name="T45" fmla="*/ 0 h 1677"/>
                <a:gd name="T46" fmla="*/ 0 w 3413"/>
                <a:gd name="T47" fmla="*/ 0 h 1677"/>
                <a:gd name="T48" fmla="*/ 0 w 3413"/>
                <a:gd name="T49" fmla="*/ 0 h 1677"/>
                <a:gd name="T50" fmla="*/ 0 w 3413"/>
                <a:gd name="T51" fmla="*/ 0 h 1677"/>
                <a:gd name="T52" fmla="*/ 0 w 3413"/>
                <a:gd name="T53" fmla="*/ 0 h 1677"/>
                <a:gd name="T54" fmla="*/ 0 w 3413"/>
                <a:gd name="T55" fmla="*/ 0 h 1677"/>
                <a:gd name="T56" fmla="*/ 0 w 3413"/>
                <a:gd name="T57" fmla="*/ 0 h 1677"/>
                <a:gd name="T58" fmla="*/ 0 w 3413"/>
                <a:gd name="T59" fmla="*/ 0 h 1677"/>
                <a:gd name="T60" fmla="*/ 0 w 3413"/>
                <a:gd name="T61" fmla="*/ 0 h 1677"/>
                <a:gd name="T62" fmla="*/ 0 w 3413"/>
                <a:gd name="T63" fmla="*/ 0 h 1677"/>
                <a:gd name="T64" fmla="*/ 0 w 3413"/>
                <a:gd name="T65" fmla="*/ 0 h 1677"/>
                <a:gd name="T66" fmla="*/ 0 w 3413"/>
                <a:gd name="T67" fmla="*/ 0 h 1677"/>
                <a:gd name="T68" fmla="*/ 0 w 3413"/>
                <a:gd name="T69" fmla="*/ 0 h 1677"/>
                <a:gd name="T70" fmla="*/ 0 w 3413"/>
                <a:gd name="T71" fmla="*/ 0 h 1677"/>
                <a:gd name="T72" fmla="*/ 0 w 3413"/>
                <a:gd name="T73" fmla="*/ 0 h 1677"/>
                <a:gd name="T74" fmla="*/ 0 w 3413"/>
                <a:gd name="T75" fmla="*/ 0 h 1677"/>
                <a:gd name="T76" fmla="*/ 0 w 3413"/>
                <a:gd name="T77" fmla="*/ 0 h 1677"/>
                <a:gd name="T78" fmla="*/ 0 w 3413"/>
                <a:gd name="T79" fmla="*/ 0 h 1677"/>
                <a:gd name="T80" fmla="*/ 0 w 3413"/>
                <a:gd name="T81" fmla="*/ 0 h 1677"/>
                <a:gd name="T82" fmla="*/ 0 w 3413"/>
                <a:gd name="T83" fmla="*/ 0 h 1677"/>
                <a:gd name="T84" fmla="*/ 0 w 3413"/>
                <a:gd name="T85" fmla="*/ 0 h 1677"/>
                <a:gd name="T86" fmla="*/ 0 w 3413"/>
                <a:gd name="T87" fmla="*/ 0 h 1677"/>
                <a:gd name="T88" fmla="*/ 0 w 3413"/>
                <a:gd name="T89" fmla="*/ 0 h 1677"/>
                <a:gd name="T90" fmla="*/ 0 w 3413"/>
                <a:gd name="T91" fmla="*/ 0 h 1677"/>
                <a:gd name="T92" fmla="*/ 0 w 3413"/>
                <a:gd name="T93" fmla="*/ 0 h 1677"/>
                <a:gd name="T94" fmla="*/ 0 w 3413"/>
                <a:gd name="T95" fmla="*/ 0 h 1677"/>
                <a:gd name="T96" fmla="*/ 0 w 3413"/>
                <a:gd name="T97" fmla="*/ 0 h 1677"/>
                <a:gd name="T98" fmla="*/ 0 w 3413"/>
                <a:gd name="T99" fmla="*/ 0 h 1677"/>
                <a:gd name="T100" fmla="*/ 0 w 3413"/>
                <a:gd name="T101" fmla="*/ 0 h 1677"/>
                <a:gd name="T102" fmla="*/ 0 w 3413"/>
                <a:gd name="T103" fmla="*/ 0 h 16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413"/>
                <a:gd name="T157" fmla="*/ 0 h 1677"/>
                <a:gd name="T158" fmla="*/ 3413 w 3413"/>
                <a:gd name="T159" fmla="*/ 1677 h 16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413" h="1677">
                  <a:moveTo>
                    <a:pt x="3372" y="36"/>
                  </a:moveTo>
                  <a:lnTo>
                    <a:pt x="3370" y="35"/>
                  </a:lnTo>
                  <a:lnTo>
                    <a:pt x="3368" y="36"/>
                  </a:lnTo>
                  <a:lnTo>
                    <a:pt x="3368" y="41"/>
                  </a:lnTo>
                  <a:lnTo>
                    <a:pt x="3368" y="48"/>
                  </a:lnTo>
                  <a:lnTo>
                    <a:pt x="3371" y="67"/>
                  </a:lnTo>
                  <a:lnTo>
                    <a:pt x="3376" y="95"/>
                  </a:lnTo>
                  <a:lnTo>
                    <a:pt x="3383" y="128"/>
                  </a:lnTo>
                  <a:lnTo>
                    <a:pt x="3391" y="166"/>
                  </a:lnTo>
                  <a:lnTo>
                    <a:pt x="3398" y="206"/>
                  </a:lnTo>
                  <a:lnTo>
                    <a:pt x="3405" y="248"/>
                  </a:lnTo>
                  <a:lnTo>
                    <a:pt x="3407" y="270"/>
                  </a:lnTo>
                  <a:lnTo>
                    <a:pt x="3409" y="291"/>
                  </a:lnTo>
                  <a:lnTo>
                    <a:pt x="3412" y="312"/>
                  </a:lnTo>
                  <a:lnTo>
                    <a:pt x="3413" y="333"/>
                  </a:lnTo>
                  <a:lnTo>
                    <a:pt x="3413" y="352"/>
                  </a:lnTo>
                  <a:lnTo>
                    <a:pt x="3412" y="371"/>
                  </a:lnTo>
                  <a:lnTo>
                    <a:pt x="3411" y="388"/>
                  </a:lnTo>
                  <a:lnTo>
                    <a:pt x="3407" y="404"/>
                  </a:lnTo>
                  <a:lnTo>
                    <a:pt x="3403" y="420"/>
                  </a:lnTo>
                  <a:lnTo>
                    <a:pt x="3398" y="433"/>
                  </a:lnTo>
                  <a:lnTo>
                    <a:pt x="3392" y="445"/>
                  </a:lnTo>
                  <a:lnTo>
                    <a:pt x="3383" y="454"/>
                  </a:lnTo>
                  <a:lnTo>
                    <a:pt x="3373" y="462"/>
                  </a:lnTo>
                  <a:lnTo>
                    <a:pt x="3361" y="467"/>
                  </a:lnTo>
                  <a:lnTo>
                    <a:pt x="3349" y="469"/>
                  </a:lnTo>
                  <a:lnTo>
                    <a:pt x="3333" y="469"/>
                  </a:lnTo>
                  <a:lnTo>
                    <a:pt x="3242" y="462"/>
                  </a:lnTo>
                  <a:lnTo>
                    <a:pt x="3141" y="454"/>
                  </a:lnTo>
                  <a:lnTo>
                    <a:pt x="3034" y="447"/>
                  </a:lnTo>
                  <a:lnTo>
                    <a:pt x="2921" y="440"/>
                  </a:lnTo>
                  <a:lnTo>
                    <a:pt x="2805" y="434"/>
                  </a:lnTo>
                  <a:lnTo>
                    <a:pt x="2687" y="429"/>
                  </a:lnTo>
                  <a:lnTo>
                    <a:pt x="2567" y="426"/>
                  </a:lnTo>
                  <a:lnTo>
                    <a:pt x="2449" y="425"/>
                  </a:lnTo>
                  <a:lnTo>
                    <a:pt x="2389" y="425"/>
                  </a:lnTo>
                  <a:lnTo>
                    <a:pt x="2332" y="426"/>
                  </a:lnTo>
                  <a:lnTo>
                    <a:pt x="2273" y="427"/>
                  </a:lnTo>
                  <a:lnTo>
                    <a:pt x="2217" y="429"/>
                  </a:lnTo>
                  <a:lnTo>
                    <a:pt x="2162" y="432"/>
                  </a:lnTo>
                  <a:lnTo>
                    <a:pt x="2107" y="435"/>
                  </a:lnTo>
                  <a:lnTo>
                    <a:pt x="2055" y="440"/>
                  </a:lnTo>
                  <a:lnTo>
                    <a:pt x="2004" y="446"/>
                  </a:lnTo>
                  <a:lnTo>
                    <a:pt x="1956" y="452"/>
                  </a:lnTo>
                  <a:lnTo>
                    <a:pt x="1909" y="459"/>
                  </a:lnTo>
                  <a:lnTo>
                    <a:pt x="1864" y="467"/>
                  </a:lnTo>
                  <a:lnTo>
                    <a:pt x="1821" y="476"/>
                  </a:lnTo>
                  <a:lnTo>
                    <a:pt x="1782" y="487"/>
                  </a:lnTo>
                  <a:lnTo>
                    <a:pt x="1745" y="498"/>
                  </a:lnTo>
                  <a:lnTo>
                    <a:pt x="1712" y="510"/>
                  </a:lnTo>
                  <a:lnTo>
                    <a:pt x="1681" y="524"/>
                  </a:lnTo>
                  <a:lnTo>
                    <a:pt x="1659" y="536"/>
                  </a:lnTo>
                  <a:lnTo>
                    <a:pt x="1637" y="549"/>
                  </a:lnTo>
                  <a:lnTo>
                    <a:pt x="1616" y="566"/>
                  </a:lnTo>
                  <a:lnTo>
                    <a:pt x="1595" y="583"/>
                  </a:lnTo>
                  <a:lnTo>
                    <a:pt x="1574" y="603"/>
                  </a:lnTo>
                  <a:lnTo>
                    <a:pt x="1554" y="623"/>
                  </a:lnTo>
                  <a:lnTo>
                    <a:pt x="1535" y="646"/>
                  </a:lnTo>
                  <a:lnTo>
                    <a:pt x="1515" y="670"/>
                  </a:lnTo>
                  <a:lnTo>
                    <a:pt x="1495" y="694"/>
                  </a:lnTo>
                  <a:lnTo>
                    <a:pt x="1476" y="720"/>
                  </a:lnTo>
                  <a:lnTo>
                    <a:pt x="1456" y="746"/>
                  </a:lnTo>
                  <a:lnTo>
                    <a:pt x="1438" y="773"/>
                  </a:lnTo>
                  <a:lnTo>
                    <a:pt x="1399" y="830"/>
                  </a:lnTo>
                  <a:lnTo>
                    <a:pt x="1360" y="888"/>
                  </a:lnTo>
                  <a:lnTo>
                    <a:pt x="1320" y="946"/>
                  </a:lnTo>
                  <a:lnTo>
                    <a:pt x="1279" y="1004"/>
                  </a:lnTo>
                  <a:lnTo>
                    <a:pt x="1258" y="1033"/>
                  </a:lnTo>
                  <a:lnTo>
                    <a:pt x="1236" y="1060"/>
                  </a:lnTo>
                  <a:lnTo>
                    <a:pt x="1214" y="1087"/>
                  </a:lnTo>
                  <a:lnTo>
                    <a:pt x="1191" y="1114"/>
                  </a:lnTo>
                  <a:lnTo>
                    <a:pt x="1168" y="1139"/>
                  </a:lnTo>
                  <a:lnTo>
                    <a:pt x="1144" y="1164"/>
                  </a:lnTo>
                  <a:lnTo>
                    <a:pt x="1120" y="1187"/>
                  </a:lnTo>
                  <a:lnTo>
                    <a:pt x="1094" y="1208"/>
                  </a:lnTo>
                  <a:lnTo>
                    <a:pt x="1068" y="1229"/>
                  </a:lnTo>
                  <a:lnTo>
                    <a:pt x="1042" y="1248"/>
                  </a:lnTo>
                  <a:lnTo>
                    <a:pt x="1014" y="1265"/>
                  </a:lnTo>
                  <a:lnTo>
                    <a:pt x="985" y="1280"/>
                  </a:lnTo>
                  <a:lnTo>
                    <a:pt x="928" y="1307"/>
                  </a:lnTo>
                  <a:lnTo>
                    <a:pt x="873" y="1334"/>
                  </a:lnTo>
                  <a:lnTo>
                    <a:pt x="821" y="1359"/>
                  </a:lnTo>
                  <a:lnTo>
                    <a:pt x="771" y="1385"/>
                  </a:lnTo>
                  <a:lnTo>
                    <a:pt x="677" y="1437"/>
                  </a:lnTo>
                  <a:lnTo>
                    <a:pt x="588" y="1486"/>
                  </a:lnTo>
                  <a:lnTo>
                    <a:pt x="504" y="1534"/>
                  </a:lnTo>
                  <a:lnTo>
                    <a:pt x="422" y="1580"/>
                  </a:lnTo>
                  <a:lnTo>
                    <a:pt x="342" y="1626"/>
                  </a:lnTo>
                  <a:lnTo>
                    <a:pt x="262" y="1670"/>
                  </a:lnTo>
                  <a:lnTo>
                    <a:pt x="252" y="1674"/>
                  </a:lnTo>
                  <a:lnTo>
                    <a:pt x="244" y="1676"/>
                  </a:lnTo>
                  <a:lnTo>
                    <a:pt x="235" y="1677"/>
                  </a:lnTo>
                  <a:lnTo>
                    <a:pt x="225" y="1677"/>
                  </a:lnTo>
                  <a:lnTo>
                    <a:pt x="216" y="1675"/>
                  </a:lnTo>
                  <a:lnTo>
                    <a:pt x="206" y="1673"/>
                  </a:lnTo>
                  <a:lnTo>
                    <a:pt x="198" y="1669"/>
                  </a:lnTo>
                  <a:lnTo>
                    <a:pt x="189" y="1665"/>
                  </a:lnTo>
                  <a:lnTo>
                    <a:pt x="179" y="1659"/>
                  </a:lnTo>
                  <a:lnTo>
                    <a:pt x="170" y="1652"/>
                  </a:lnTo>
                  <a:lnTo>
                    <a:pt x="160" y="1645"/>
                  </a:lnTo>
                  <a:lnTo>
                    <a:pt x="152" y="1638"/>
                  </a:lnTo>
                  <a:lnTo>
                    <a:pt x="134" y="1621"/>
                  </a:lnTo>
                  <a:lnTo>
                    <a:pt x="117" y="1602"/>
                  </a:lnTo>
                  <a:lnTo>
                    <a:pt x="101" y="1582"/>
                  </a:lnTo>
                  <a:lnTo>
                    <a:pt x="85" y="1562"/>
                  </a:lnTo>
                  <a:lnTo>
                    <a:pt x="71" y="1542"/>
                  </a:lnTo>
                  <a:lnTo>
                    <a:pt x="58" y="1524"/>
                  </a:lnTo>
                  <a:lnTo>
                    <a:pt x="36" y="1492"/>
                  </a:lnTo>
                  <a:lnTo>
                    <a:pt x="23" y="1472"/>
                  </a:lnTo>
                  <a:lnTo>
                    <a:pt x="16" y="1465"/>
                  </a:lnTo>
                  <a:lnTo>
                    <a:pt x="11" y="1457"/>
                  </a:lnTo>
                  <a:lnTo>
                    <a:pt x="8" y="1448"/>
                  </a:lnTo>
                  <a:lnTo>
                    <a:pt x="5" y="1439"/>
                  </a:lnTo>
                  <a:lnTo>
                    <a:pt x="2" y="1428"/>
                  </a:lnTo>
                  <a:lnTo>
                    <a:pt x="1" y="1418"/>
                  </a:lnTo>
                  <a:lnTo>
                    <a:pt x="0" y="1407"/>
                  </a:lnTo>
                  <a:lnTo>
                    <a:pt x="0" y="1395"/>
                  </a:lnTo>
                  <a:lnTo>
                    <a:pt x="1" y="1384"/>
                  </a:lnTo>
                  <a:lnTo>
                    <a:pt x="2" y="1372"/>
                  </a:lnTo>
                  <a:lnTo>
                    <a:pt x="4" y="1360"/>
                  </a:lnTo>
                  <a:lnTo>
                    <a:pt x="6" y="1348"/>
                  </a:lnTo>
                  <a:lnTo>
                    <a:pt x="13" y="1323"/>
                  </a:lnTo>
                  <a:lnTo>
                    <a:pt x="23" y="1300"/>
                  </a:lnTo>
                  <a:lnTo>
                    <a:pt x="33" y="1276"/>
                  </a:lnTo>
                  <a:lnTo>
                    <a:pt x="46" y="1255"/>
                  </a:lnTo>
                  <a:lnTo>
                    <a:pt x="52" y="1244"/>
                  </a:lnTo>
                  <a:lnTo>
                    <a:pt x="59" y="1235"/>
                  </a:lnTo>
                  <a:lnTo>
                    <a:pt x="67" y="1225"/>
                  </a:lnTo>
                  <a:lnTo>
                    <a:pt x="74" y="1217"/>
                  </a:lnTo>
                  <a:lnTo>
                    <a:pt x="82" y="1208"/>
                  </a:lnTo>
                  <a:lnTo>
                    <a:pt x="89" y="1201"/>
                  </a:lnTo>
                  <a:lnTo>
                    <a:pt x="98" y="1195"/>
                  </a:lnTo>
                  <a:lnTo>
                    <a:pt x="106" y="1189"/>
                  </a:lnTo>
                  <a:lnTo>
                    <a:pt x="115" y="1185"/>
                  </a:lnTo>
                  <a:lnTo>
                    <a:pt x="123" y="1181"/>
                  </a:lnTo>
                  <a:lnTo>
                    <a:pt x="131" y="1179"/>
                  </a:lnTo>
                  <a:lnTo>
                    <a:pt x="140" y="1176"/>
                  </a:lnTo>
                  <a:lnTo>
                    <a:pt x="190" y="1169"/>
                  </a:lnTo>
                  <a:lnTo>
                    <a:pt x="238" y="1160"/>
                  </a:lnTo>
                  <a:lnTo>
                    <a:pt x="285" y="1150"/>
                  </a:lnTo>
                  <a:lnTo>
                    <a:pt x="330" y="1138"/>
                  </a:lnTo>
                  <a:lnTo>
                    <a:pt x="374" y="1125"/>
                  </a:lnTo>
                  <a:lnTo>
                    <a:pt x="417" y="1111"/>
                  </a:lnTo>
                  <a:lnTo>
                    <a:pt x="458" y="1095"/>
                  </a:lnTo>
                  <a:lnTo>
                    <a:pt x="497" y="1079"/>
                  </a:lnTo>
                  <a:lnTo>
                    <a:pt x="536" y="1060"/>
                  </a:lnTo>
                  <a:lnTo>
                    <a:pt x="574" y="1042"/>
                  </a:lnTo>
                  <a:lnTo>
                    <a:pt x="610" y="1021"/>
                  </a:lnTo>
                  <a:lnTo>
                    <a:pt x="645" y="1000"/>
                  </a:lnTo>
                  <a:lnTo>
                    <a:pt x="679" y="978"/>
                  </a:lnTo>
                  <a:lnTo>
                    <a:pt x="712" y="954"/>
                  </a:lnTo>
                  <a:lnTo>
                    <a:pt x="745" y="930"/>
                  </a:lnTo>
                  <a:lnTo>
                    <a:pt x="777" y="904"/>
                  </a:lnTo>
                  <a:lnTo>
                    <a:pt x="808" y="878"/>
                  </a:lnTo>
                  <a:lnTo>
                    <a:pt x="839" y="851"/>
                  </a:lnTo>
                  <a:lnTo>
                    <a:pt x="869" y="823"/>
                  </a:lnTo>
                  <a:lnTo>
                    <a:pt x="898" y="794"/>
                  </a:lnTo>
                  <a:lnTo>
                    <a:pt x="926" y="764"/>
                  </a:lnTo>
                  <a:lnTo>
                    <a:pt x="955" y="734"/>
                  </a:lnTo>
                  <a:lnTo>
                    <a:pt x="984" y="704"/>
                  </a:lnTo>
                  <a:lnTo>
                    <a:pt x="1012" y="672"/>
                  </a:lnTo>
                  <a:lnTo>
                    <a:pt x="1067" y="606"/>
                  </a:lnTo>
                  <a:lnTo>
                    <a:pt x="1122" y="539"/>
                  </a:lnTo>
                  <a:lnTo>
                    <a:pt x="1179" y="469"/>
                  </a:lnTo>
                  <a:lnTo>
                    <a:pt x="1235" y="398"/>
                  </a:lnTo>
                  <a:lnTo>
                    <a:pt x="1242" y="385"/>
                  </a:lnTo>
                  <a:lnTo>
                    <a:pt x="1251" y="371"/>
                  </a:lnTo>
                  <a:lnTo>
                    <a:pt x="1260" y="357"/>
                  </a:lnTo>
                  <a:lnTo>
                    <a:pt x="1272" y="344"/>
                  </a:lnTo>
                  <a:lnTo>
                    <a:pt x="1283" y="329"/>
                  </a:lnTo>
                  <a:lnTo>
                    <a:pt x="1296" y="316"/>
                  </a:lnTo>
                  <a:lnTo>
                    <a:pt x="1310" y="303"/>
                  </a:lnTo>
                  <a:lnTo>
                    <a:pt x="1325" y="288"/>
                  </a:lnTo>
                  <a:lnTo>
                    <a:pt x="1356" y="262"/>
                  </a:lnTo>
                  <a:lnTo>
                    <a:pt x="1391" y="235"/>
                  </a:lnTo>
                  <a:lnTo>
                    <a:pt x="1425" y="210"/>
                  </a:lnTo>
                  <a:lnTo>
                    <a:pt x="1462" y="186"/>
                  </a:lnTo>
                  <a:lnTo>
                    <a:pt x="1498" y="163"/>
                  </a:lnTo>
                  <a:lnTo>
                    <a:pt x="1534" y="141"/>
                  </a:lnTo>
                  <a:lnTo>
                    <a:pt x="1567" y="122"/>
                  </a:lnTo>
                  <a:lnTo>
                    <a:pt x="1599" y="105"/>
                  </a:lnTo>
                  <a:lnTo>
                    <a:pt x="1628" y="90"/>
                  </a:lnTo>
                  <a:lnTo>
                    <a:pt x="1655" y="79"/>
                  </a:lnTo>
                  <a:lnTo>
                    <a:pt x="1675" y="69"/>
                  </a:lnTo>
                  <a:lnTo>
                    <a:pt x="1692" y="63"/>
                  </a:lnTo>
                  <a:lnTo>
                    <a:pt x="1710" y="60"/>
                  </a:lnTo>
                  <a:lnTo>
                    <a:pt x="1734" y="56"/>
                  </a:lnTo>
                  <a:lnTo>
                    <a:pt x="1763" y="52"/>
                  </a:lnTo>
                  <a:lnTo>
                    <a:pt x="1797" y="48"/>
                  </a:lnTo>
                  <a:lnTo>
                    <a:pt x="1882" y="41"/>
                  </a:lnTo>
                  <a:lnTo>
                    <a:pt x="1983" y="32"/>
                  </a:lnTo>
                  <a:lnTo>
                    <a:pt x="2098" y="25"/>
                  </a:lnTo>
                  <a:lnTo>
                    <a:pt x="2223" y="18"/>
                  </a:lnTo>
                  <a:lnTo>
                    <a:pt x="2356" y="12"/>
                  </a:lnTo>
                  <a:lnTo>
                    <a:pt x="2492" y="7"/>
                  </a:lnTo>
                  <a:lnTo>
                    <a:pt x="2630" y="3"/>
                  </a:lnTo>
                  <a:lnTo>
                    <a:pt x="2767" y="0"/>
                  </a:lnTo>
                  <a:lnTo>
                    <a:pt x="2834" y="0"/>
                  </a:lnTo>
                  <a:lnTo>
                    <a:pt x="2898" y="0"/>
                  </a:lnTo>
                  <a:lnTo>
                    <a:pt x="2961" y="2"/>
                  </a:lnTo>
                  <a:lnTo>
                    <a:pt x="3021" y="3"/>
                  </a:lnTo>
                  <a:lnTo>
                    <a:pt x="3079" y="5"/>
                  </a:lnTo>
                  <a:lnTo>
                    <a:pt x="3133" y="7"/>
                  </a:lnTo>
                  <a:lnTo>
                    <a:pt x="3184" y="10"/>
                  </a:lnTo>
                  <a:lnTo>
                    <a:pt x="3231" y="14"/>
                  </a:lnTo>
                  <a:lnTo>
                    <a:pt x="3274" y="18"/>
                  </a:lnTo>
                  <a:lnTo>
                    <a:pt x="3312" y="23"/>
                  </a:lnTo>
                  <a:lnTo>
                    <a:pt x="3345" y="29"/>
                  </a:lnTo>
                  <a:lnTo>
                    <a:pt x="3372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6"/>
            <p:cNvSpPr>
              <a:spLocks noChangeArrowheads="1"/>
            </p:cNvSpPr>
            <p:nvPr/>
          </p:nvSpPr>
          <p:spPr bwMode="auto">
            <a:xfrm>
              <a:off x="165" y="154"/>
              <a:ext cx="180" cy="106"/>
            </a:xfrm>
            <a:custGeom>
              <a:avLst/>
              <a:gdLst>
                <a:gd name="T0" fmla="*/ 0 w 3098"/>
                <a:gd name="T1" fmla="*/ 0 h 1588"/>
                <a:gd name="T2" fmla="*/ 0 w 3098"/>
                <a:gd name="T3" fmla="*/ 0 h 1588"/>
                <a:gd name="T4" fmla="*/ 0 w 3098"/>
                <a:gd name="T5" fmla="*/ 0 h 1588"/>
                <a:gd name="T6" fmla="*/ 0 w 3098"/>
                <a:gd name="T7" fmla="*/ 0 h 1588"/>
                <a:gd name="T8" fmla="*/ 0 w 3098"/>
                <a:gd name="T9" fmla="*/ 0 h 1588"/>
                <a:gd name="T10" fmla="*/ 0 w 3098"/>
                <a:gd name="T11" fmla="*/ 0 h 1588"/>
                <a:gd name="T12" fmla="*/ 0 w 3098"/>
                <a:gd name="T13" fmla="*/ 0 h 1588"/>
                <a:gd name="T14" fmla="*/ 0 w 3098"/>
                <a:gd name="T15" fmla="*/ 0 h 1588"/>
                <a:gd name="T16" fmla="*/ 0 w 3098"/>
                <a:gd name="T17" fmla="*/ 0 h 1588"/>
                <a:gd name="T18" fmla="*/ 0 w 3098"/>
                <a:gd name="T19" fmla="*/ 0 h 1588"/>
                <a:gd name="T20" fmla="*/ 0 w 3098"/>
                <a:gd name="T21" fmla="*/ 0 h 1588"/>
                <a:gd name="T22" fmla="*/ 0 w 3098"/>
                <a:gd name="T23" fmla="*/ 0 h 1588"/>
                <a:gd name="T24" fmla="*/ 0 w 3098"/>
                <a:gd name="T25" fmla="*/ 0 h 1588"/>
                <a:gd name="T26" fmla="*/ 0 w 3098"/>
                <a:gd name="T27" fmla="*/ 0 h 1588"/>
                <a:gd name="T28" fmla="*/ 0 w 3098"/>
                <a:gd name="T29" fmla="*/ 0 h 1588"/>
                <a:gd name="T30" fmla="*/ 0 w 3098"/>
                <a:gd name="T31" fmla="*/ 0 h 1588"/>
                <a:gd name="T32" fmla="*/ 0 w 3098"/>
                <a:gd name="T33" fmla="*/ 0 h 1588"/>
                <a:gd name="T34" fmla="*/ 0 w 3098"/>
                <a:gd name="T35" fmla="*/ 0 h 1588"/>
                <a:gd name="T36" fmla="*/ 0 w 3098"/>
                <a:gd name="T37" fmla="*/ 0 h 1588"/>
                <a:gd name="T38" fmla="*/ 0 w 3098"/>
                <a:gd name="T39" fmla="*/ 0 h 1588"/>
                <a:gd name="T40" fmla="*/ 0 w 3098"/>
                <a:gd name="T41" fmla="*/ 0 h 1588"/>
                <a:gd name="T42" fmla="*/ 0 w 3098"/>
                <a:gd name="T43" fmla="*/ 0 h 1588"/>
                <a:gd name="T44" fmla="*/ 0 w 3098"/>
                <a:gd name="T45" fmla="*/ 0 h 1588"/>
                <a:gd name="T46" fmla="*/ 0 w 3098"/>
                <a:gd name="T47" fmla="*/ 0 h 1588"/>
                <a:gd name="T48" fmla="*/ 0 w 3098"/>
                <a:gd name="T49" fmla="*/ 0 h 1588"/>
                <a:gd name="T50" fmla="*/ 0 w 3098"/>
                <a:gd name="T51" fmla="*/ 0 h 1588"/>
                <a:gd name="T52" fmla="*/ 0 w 3098"/>
                <a:gd name="T53" fmla="*/ 0 h 1588"/>
                <a:gd name="T54" fmla="*/ 0 w 3098"/>
                <a:gd name="T55" fmla="*/ 0 h 1588"/>
                <a:gd name="T56" fmla="*/ 0 w 3098"/>
                <a:gd name="T57" fmla="*/ 0 h 1588"/>
                <a:gd name="T58" fmla="*/ 0 w 3098"/>
                <a:gd name="T59" fmla="*/ 0 h 1588"/>
                <a:gd name="T60" fmla="*/ 0 w 3098"/>
                <a:gd name="T61" fmla="*/ 0 h 1588"/>
                <a:gd name="T62" fmla="*/ 0 w 3098"/>
                <a:gd name="T63" fmla="*/ 0 h 1588"/>
                <a:gd name="T64" fmla="*/ 0 w 3098"/>
                <a:gd name="T65" fmla="*/ 0 h 1588"/>
                <a:gd name="T66" fmla="*/ 0 w 3098"/>
                <a:gd name="T67" fmla="*/ 0 h 1588"/>
                <a:gd name="T68" fmla="*/ 0 w 3098"/>
                <a:gd name="T69" fmla="*/ 0 h 1588"/>
                <a:gd name="T70" fmla="*/ 0 w 3098"/>
                <a:gd name="T71" fmla="*/ 0 h 1588"/>
                <a:gd name="T72" fmla="*/ 0 w 3098"/>
                <a:gd name="T73" fmla="*/ 0 h 1588"/>
                <a:gd name="T74" fmla="*/ 0 w 3098"/>
                <a:gd name="T75" fmla="*/ 0 h 1588"/>
                <a:gd name="T76" fmla="*/ 0 w 3098"/>
                <a:gd name="T77" fmla="*/ 0 h 1588"/>
                <a:gd name="T78" fmla="*/ 0 w 3098"/>
                <a:gd name="T79" fmla="*/ 0 h 1588"/>
                <a:gd name="T80" fmla="*/ 0 w 3098"/>
                <a:gd name="T81" fmla="*/ 0 h 1588"/>
                <a:gd name="T82" fmla="*/ 0 w 3098"/>
                <a:gd name="T83" fmla="*/ 0 h 1588"/>
                <a:gd name="T84" fmla="*/ 0 w 3098"/>
                <a:gd name="T85" fmla="*/ 0 h 1588"/>
                <a:gd name="T86" fmla="*/ 0 w 3098"/>
                <a:gd name="T87" fmla="*/ 0 h 1588"/>
                <a:gd name="T88" fmla="*/ 0 w 3098"/>
                <a:gd name="T89" fmla="*/ 0 h 1588"/>
                <a:gd name="T90" fmla="*/ 0 w 3098"/>
                <a:gd name="T91" fmla="*/ 0 h 1588"/>
                <a:gd name="T92" fmla="*/ 0 w 3098"/>
                <a:gd name="T93" fmla="*/ 0 h 1588"/>
                <a:gd name="T94" fmla="*/ 0 w 3098"/>
                <a:gd name="T95" fmla="*/ 0 h 1588"/>
                <a:gd name="T96" fmla="*/ 0 w 3098"/>
                <a:gd name="T97" fmla="*/ 0 h 1588"/>
                <a:gd name="T98" fmla="*/ 0 w 3098"/>
                <a:gd name="T99" fmla="*/ 0 h 1588"/>
                <a:gd name="T100" fmla="*/ 0 w 3098"/>
                <a:gd name="T101" fmla="*/ 0 h 1588"/>
                <a:gd name="T102" fmla="*/ 0 w 3098"/>
                <a:gd name="T103" fmla="*/ 0 h 1588"/>
                <a:gd name="T104" fmla="*/ 0 w 3098"/>
                <a:gd name="T105" fmla="*/ 0 h 158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98"/>
                <a:gd name="T160" fmla="*/ 0 h 1588"/>
                <a:gd name="T161" fmla="*/ 3098 w 3098"/>
                <a:gd name="T162" fmla="*/ 1588 h 158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98" h="1588">
                  <a:moveTo>
                    <a:pt x="2981" y="26"/>
                  </a:moveTo>
                  <a:lnTo>
                    <a:pt x="2979" y="25"/>
                  </a:lnTo>
                  <a:lnTo>
                    <a:pt x="2978" y="26"/>
                  </a:lnTo>
                  <a:lnTo>
                    <a:pt x="2978" y="29"/>
                  </a:lnTo>
                  <a:lnTo>
                    <a:pt x="2980" y="35"/>
                  </a:lnTo>
                  <a:lnTo>
                    <a:pt x="2987" y="52"/>
                  </a:lnTo>
                  <a:lnTo>
                    <a:pt x="2998" y="77"/>
                  </a:lnTo>
                  <a:lnTo>
                    <a:pt x="3012" y="108"/>
                  </a:lnTo>
                  <a:lnTo>
                    <a:pt x="3028" y="143"/>
                  </a:lnTo>
                  <a:lnTo>
                    <a:pt x="3044" y="181"/>
                  </a:lnTo>
                  <a:lnTo>
                    <a:pt x="3060" y="220"/>
                  </a:lnTo>
                  <a:lnTo>
                    <a:pt x="3074" y="260"/>
                  </a:lnTo>
                  <a:lnTo>
                    <a:pt x="3086" y="298"/>
                  </a:lnTo>
                  <a:lnTo>
                    <a:pt x="3091" y="317"/>
                  </a:lnTo>
                  <a:lnTo>
                    <a:pt x="3095" y="334"/>
                  </a:lnTo>
                  <a:lnTo>
                    <a:pt x="3097" y="350"/>
                  </a:lnTo>
                  <a:lnTo>
                    <a:pt x="3098" y="366"/>
                  </a:lnTo>
                  <a:lnTo>
                    <a:pt x="3098" y="380"/>
                  </a:lnTo>
                  <a:lnTo>
                    <a:pt x="3096" y="393"/>
                  </a:lnTo>
                  <a:lnTo>
                    <a:pt x="3092" y="404"/>
                  </a:lnTo>
                  <a:lnTo>
                    <a:pt x="3086" y="412"/>
                  </a:lnTo>
                  <a:lnTo>
                    <a:pt x="3079" y="419"/>
                  </a:lnTo>
                  <a:lnTo>
                    <a:pt x="3069" y="424"/>
                  </a:lnTo>
                  <a:lnTo>
                    <a:pt x="3057" y="427"/>
                  </a:lnTo>
                  <a:lnTo>
                    <a:pt x="3043" y="427"/>
                  </a:lnTo>
                  <a:lnTo>
                    <a:pt x="2998" y="422"/>
                  </a:lnTo>
                  <a:lnTo>
                    <a:pt x="2953" y="419"/>
                  </a:lnTo>
                  <a:lnTo>
                    <a:pt x="2908" y="416"/>
                  </a:lnTo>
                  <a:lnTo>
                    <a:pt x="2862" y="414"/>
                  </a:lnTo>
                  <a:lnTo>
                    <a:pt x="2816" y="412"/>
                  </a:lnTo>
                  <a:lnTo>
                    <a:pt x="2770" y="411"/>
                  </a:lnTo>
                  <a:lnTo>
                    <a:pt x="2723" y="410"/>
                  </a:lnTo>
                  <a:lnTo>
                    <a:pt x="2677" y="410"/>
                  </a:lnTo>
                  <a:lnTo>
                    <a:pt x="2630" y="410"/>
                  </a:lnTo>
                  <a:lnTo>
                    <a:pt x="2584" y="411"/>
                  </a:lnTo>
                  <a:lnTo>
                    <a:pt x="2539" y="413"/>
                  </a:lnTo>
                  <a:lnTo>
                    <a:pt x="2493" y="415"/>
                  </a:lnTo>
                  <a:lnTo>
                    <a:pt x="2447" y="417"/>
                  </a:lnTo>
                  <a:lnTo>
                    <a:pt x="2401" y="420"/>
                  </a:lnTo>
                  <a:lnTo>
                    <a:pt x="2356" y="424"/>
                  </a:lnTo>
                  <a:lnTo>
                    <a:pt x="2311" y="429"/>
                  </a:lnTo>
                  <a:lnTo>
                    <a:pt x="2266" y="434"/>
                  </a:lnTo>
                  <a:lnTo>
                    <a:pt x="2222" y="439"/>
                  </a:lnTo>
                  <a:lnTo>
                    <a:pt x="2180" y="445"/>
                  </a:lnTo>
                  <a:lnTo>
                    <a:pt x="2137" y="452"/>
                  </a:lnTo>
                  <a:lnTo>
                    <a:pt x="2095" y="459"/>
                  </a:lnTo>
                  <a:lnTo>
                    <a:pt x="2053" y="468"/>
                  </a:lnTo>
                  <a:lnTo>
                    <a:pt x="2013" y="476"/>
                  </a:lnTo>
                  <a:lnTo>
                    <a:pt x="1973" y="485"/>
                  </a:lnTo>
                  <a:lnTo>
                    <a:pt x="1934" y="494"/>
                  </a:lnTo>
                  <a:lnTo>
                    <a:pt x="1897" y="505"/>
                  </a:lnTo>
                  <a:lnTo>
                    <a:pt x="1860" y="516"/>
                  </a:lnTo>
                  <a:lnTo>
                    <a:pt x="1825" y="527"/>
                  </a:lnTo>
                  <a:lnTo>
                    <a:pt x="1792" y="540"/>
                  </a:lnTo>
                  <a:lnTo>
                    <a:pt x="1758" y="552"/>
                  </a:lnTo>
                  <a:lnTo>
                    <a:pt x="1726" y="565"/>
                  </a:lnTo>
                  <a:lnTo>
                    <a:pt x="1696" y="580"/>
                  </a:lnTo>
                  <a:lnTo>
                    <a:pt x="1674" y="592"/>
                  </a:lnTo>
                  <a:lnTo>
                    <a:pt x="1651" y="605"/>
                  </a:lnTo>
                  <a:lnTo>
                    <a:pt x="1629" y="620"/>
                  </a:lnTo>
                  <a:lnTo>
                    <a:pt x="1608" y="636"/>
                  </a:lnTo>
                  <a:lnTo>
                    <a:pt x="1586" y="653"/>
                  </a:lnTo>
                  <a:lnTo>
                    <a:pt x="1565" y="671"/>
                  </a:lnTo>
                  <a:lnTo>
                    <a:pt x="1544" y="690"/>
                  </a:lnTo>
                  <a:lnTo>
                    <a:pt x="1524" y="710"/>
                  </a:lnTo>
                  <a:lnTo>
                    <a:pt x="1484" y="752"/>
                  </a:lnTo>
                  <a:lnTo>
                    <a:pt x="1443" y="797"/>
                  </a:lnTo>
                  <a:lnTo>
                    <a:pt x="1402" y="844"/>
                  </a:lnTo>
                  <a:lnTo>
                    <a:pt x="1362" y="891"/>
                  </a:lnTo>
                  <a:lnTo>
                    <a:pt x="1320" y="938"/>
                  </a:lnTo>
                  <a:lnTo>
                    <a:pt x="1277" y="987"/>
                  </a:lnTo>
                  <a:lnTo>
                    <a:pt x="1255" y="1009"/>
                  </a:lnTo>
                  <a:lnTo>
                    <a:pt x="1233" y="1033"/>
                  </a:lnTo>
                  <a:lnTo>
                    <a:pt x="1210" y="1056"/>
                  </a:lnTo>
                  <a:lnTo>
                    <a:pt x="1187" y="1078"/>
                  </a:lnTo>
                  <a:lnTo>
                    <a:pt x="1163" y="1100"/>
                  </a:lnTo>
                  <a:lnTo>
                    <a:pt x="1139" y="1120"/>
                  </a:lnTo>
                  <a:lnTo>
                    <a:pt x="1114" y="1140"/>
                  </a:lnTo>
                  <a:lnTo>
                    <a:pt x="1088" y="1159"/>
                  </a:lnTo>
                  <a:lnTo>
                    <a:pt x="1062" y="1178"/>
                  </a:lnTo>
                  <a:lnTo>
                    <a:pt x="1035" y="1195"/>
                  </a:lnTo>
                  <a:lnTo>
                    <a:pt x="1007" y="1212"/>
                  </a:lnTo>
                  <a:lnTo>
                    <a:pt x="978" y="1226"/>
                  </a:lnTo>
                  <a:lnTo>
                    <a:pt x="920" y="1252"/>
                  </a:lnTo>
                  <a:lnTo>
                    <a:pt x="863" y="1276"/>
                  </a:lnTo>
                  <a:lnTo>
                    <a:pt x="807" y="1297"/>
                  </a:lnTo>
                  <a:lnTo>
                    <a:pt x="751" y="1317"/>
                  </a:lnTo>
                  <a:lnTo>
                    <a:pt x="697" y="1336"/>
                  </a:lnTo>
                  <a:lnTo>
                    <a:pt x="645" y="1355"/>
                  </a:lnTo>
                  <a:lnTo>
                    <a:pt x="595" y="1373"/>
                  </a:lnTo>
                  <a:lnTo>
                    <a:pt x="546" y="1391"/>
                  </a:lnTo>
                  <a:lnTo>
                    <a:pt x="499" y="1410"/>
                  </a:lnTo>
                  <a:lnTo>
                    <a:pt x="454" y="1430"/>
                  </a:lnTo>
                  <a:lnTo>
                    <a:pt x="432" y="1440"/>
                  </a:lnTo>
                  <a:lnTo>
                    <a:pt x="411" y="1450"/>
                  </a:lnTo>
                  <a:lnTo>
                    <a:pt x="390" y="1462"/>
                  </a:lnTo>
                  <a:lnTo>
                    <a:pt x="370" y="1473"/>
                  </a:lnTo>
                  <a:lnTo>
                    <a:pt x="352" y="1485"/>
                  </a:lnTo>
                  <a:lnTo>
                    <a:pt x="333" y="1498"/>
                  </a:lnTo>
                  <a:lnTo>
                    <a:pt x="315" y="1511"/>
                  </a:lnTo>
                  <a:lnTo>
                    <a:pt x="298" y="1525"/>
                  </a:lnTo>
                  <a:lnTo>
                    <a:pt x="282" y="1540"/>
                  </a:lnTo>
                  <a:lnTo>
                    <a:pt x="267" y="1555"/>
                  </a:lnTo>
                  <a:lnTo>
                    <a:pt x="252" y="1572"/>
                  </a:lnTo>
                  <a:lnTo>
                    <a:pt x="238" y="1588"/>
                  </a:lnTo>
                  <a:lnTo>
                    <a:pt x="223" y="1588"/>
                  </a:lnTo>
                  <a:lnTo>
                    <a:pt x="209" y="1587"/>
                  </a:lnTo>
                  <a:lnTo>
                    <a:pt x="195" y="1584"/>
                  </a:lnTo>
                  <a:lnTo>
                    <a:pt x="182" y="1581"/>
                  </a:lnTo>
                  <a:lnTo>
                    <a:pt x="169" y="1578"/>
                  </a:lnTo>
                  <a:lnTo>
                    <a:pt x="158" y="1573"/>
                  </a:lnTo>
                  <a:lnTo>
                    <a:pt x="146" y="1568"/>
                  </a:lnTo>
                  <a:lnTo>
                    <a:pt x="135" y="1562"/>
                  </a:lnTo>
                  <a:lnTo>
                    <a:pt x="124" y="1555"/>
                  </a:lnTo>
                  <a:lnTo>
                    <a:pt x="115" y="1549"/>
                  </a:lnTo>
                  <a:lnTo>
                    <a:pt x="105" y="1542"/>
                  </a:lnTo>
                  <a:lnTo>
                    <a:pt x="96" y="1534"/>
                  </a:lnTo>
                  <a:lnTo>
                    <a:pt x="79" y="1517"/>
                  </a:lnTo>
                  <a:lnTo>
                    <a:pt x="65" y="1500"/>
                  </a:lnTo>
                  <a:lnTo>
                    <a:pt x="52" y="1482"/>
                  </a:lnTo>
                  <a:lnTo>
                    <a:pt x="41" y="1464"/>
                  </a:lnTo>
                  <a:lnTo>
                    <a:pt x="30" y="1446"/>
                  </a:lnTo>
                  <a:lnTo>
                    <a:pt x="23" y="1429"/>
                  </a:lnTo>
                  <a:lnTo>
                    <a:pt x="16" y="1412"/>
                  </a:lnTo>
                  <a:lnTo>
                    <a:pt x="10" y="1398"/>
                  </a:lnTo>
                  <a:lnTo>
                    <a:pt x="7" y="1386"/>
                  </a:lnTo>
                  <a:lnTo>
                    <a:pt x="4" y="1374"/>
                  </a:lnTo>
                  <a:lnTo>
                    <a:pt x="2" y="1365"/>
                  </a:lnTo>
                  <a:lnTo>
                    <a:pt x="0" y="1353"/>
                  </a:lnTo>
                  <a:lnTo>
                    <a:pt x="0" y="1337"/>
                  </a:lnTo>
                  <a:lnTo>
                    <a:pt x="1" y="1321"/>
                  </a:lnTo>
                  <a:lnTo>
                    <a:pt x="3" y="1302"/>
                  </a:lnTo>
                  <a:lnTo>
                    <a:pt x="7" y="1284"/>
                  </a:lnTo>
                  <a:lnTo>
                    <a:pt x="12" y="1264"/>
                  </a:lnTo>
                  <a:lnTo>
                    <a:pt x="18" y="1245"/>
                  </a:lnTo>
                  <a:lnTo>
                    <a:pt x="25" y="1225"/>
                  </a:lnTo>
                  <a:lnTo>
                    <a:pt x="34" y="1207"/>
                  </a:lnTo>
                  <a:lnTo>
                    <a:pt x="44" y="1189"/>
                  </a:lnTo>
                  <a:lnTo>
                    <a:pt x="55" y="1174"/>
                  </a:lnTo>
                  <a:lnTo>
                    <a:pt x="62" y="1168"/>
                  </a:lnTo>
                  <a:lnTo>
                    <a:pt x="69" y="1162"/>
                  </a:lnTo>
                  <a:lnTo>
                    <a:pt x="75" y="1155"/>
                  </a:lnTo>
                  <a:lnTo>
                    <a:pt x="82" y="1150"/>
                  </a:lnTo>
                  <a:lnTo>
                    <a:pt x="91" y="1146"/>
                  </a:lnTo>
                  <a:lnTo>
                    <a:pt x="98" y="1143"/>
                  </a:lnTo>
                  <a:lnTo>
                    <a:pt x="106" y="1140"/>
                  </a:lnTo>
                  <a:lnTo>
                    <a:pt x="116" y="1139"/>
                  </a:lnTo>
                  <a:lnTo>
                    <a:pt x="181" y="1131"/>
                  </a:lnTo>
                  <a:lnTo>
                    <a:pt x="242" y="1123"/>
                  </a:lnTo>
                  <a:lnTo>
                    <a:pt x="299" y="1115"/>
                  </a:lnTo>
                  <a:lnTo>
                    <a:pt x="353" y="1108"/>
                  </a:lnTo>
                  <a:lnTo>
                    <a:pt x="403" y="1099"/>
                  </a:lnTo>
                  <a:lnTo>
                    <a:pt x="451" y="1091"/>
                  </a:lnTo>
                  <a:lnTo>
                    <a:pt x="496" y="1080"/>
                  </a:lnTo>
                  <a:lnTo>
                    <a:pt x="539" y="1069"/>
                  </a:lnTo>
                  <a:lnTo>
                    <a:pt x="581" y="1057"/>
                  </a:lnTo>
                  <a:lnTo>
                    <a:pt x="622" y="1042"/>
                  </a:lnTo>
                  <a:lnTo>
                    <a:pt x="662" y="1026"/>
                  </a:lnTo>
                  <a:lnTo>
                    <a:pt x="701" y="1008"/>
                  </a:lnTo>
                  <a:lnTo>
                    <a:pt x="742" y="987"/>
                  </a:lnTo>
                  <a:lnTo>
                    <a:pt x="783" y="964"/>
                  </a:lnTo>
                  <a:lnTo>
                    <a:pt x="823" y="937"/>
                  </a:lnTo>
                  <a:lnTo>
                    <a:pt x="867" y="909"/>
                  </a:lnTo>
                  <a:lnTo>
                    <a:pt x="880" y="894"/>
                  </a:lnTo>
                  <a:lnTo>
                    <a:pt x="908" y="864"/>
                  </a:lnTo>
                  <a:lnTo>
                    <a:pt x="944" y="822"/>
                  </a:lnTo>
                  <a:lnTo>
                    <a:pt x="987" y="775"/>
                  </a:lnTo>
                  <a:lnTo>
                    <a:pt x="1030" y="727"/>
                  </a:lnTo>
                  <a:lnTo>
                    <a:pt x="1067" y="682"/>
                  </a:lnTo>
                  <a:lnTo>
                    <a:pt x="1097" y="649"/>
                  </a:lnTo>
                  <a:lnTo>
                    <a:pt x="1111" y="629"/>
                  </a:lnTo>
                  <a:lnTo>
                    <a:pt x="1301" y="371"/>
                  </a:lnTo>
                  <a:lnTo>
                    <a:pt x="1307" y="358"/>
                  </a:lnTo>
                  <a:lnTo>
                    <a:pt x="1316" y="344"/>
                  </a:lnTo>
                  <a:lnTo>
                    <a:pt x="1324" y="332"/>
                  </a:lnTo>
                  <a:lnTo>
                    <a:pt x="1335" y="319"/>
                  </a:lnTo>
                  <a:lnTo>
                    <a:pt x="1345" y="307"/>
                  </a:lnTo>
                  <a:lnTo>
                    <a:pt x="1356" y="295"/>
                  </a:lnTo>
                  <a:lnTo>
                    <a:pt x="1369" y="284"/>
                  </a:lnTo>
                  <a:lnTo>
                    <a:pt x="1383" y="272"/>
                  </a:lnTo>
                  <a:lnTo>
                    <a:pt x="1396" y="262"/>
                  </a:lnTo>
                  <a:lnTo>
                    <a:pt x="1410" y="252"/>
                  </a:lnTo>
                  <a:lnTo>
                    <a:pt x="1424" y="241"/>
                  </a:lnTo>
                  <a:lnTo>
                    <a:pt x="1439" y="232"/>
                  </a:lnTo>
                  <a:lnTo>
                    <a:pt x="1470" y="215"/>
                  </a:lnTo>
                  <a:lnTo>
                    <a:pt x="1501" y="198"/>
                  </a:lnTo>
                  <a:lnTo>
                    <a:pt x="1533" y="183"/>
                  </a:lnTo>
                  <a:lnTo>
                    <a:pt x="1563" y="170"/>
                  </a:lnTo>
                  <a:lnTo>
                    <a:pt x="1592" y="157"/>
                  </a:lnTo>
                  <a:lnTo>
                    <a:pt x="1620" y="147"/>
                  </a:lnTo>
                  <a:lnTo>
                    <a:pt x="1667" y="130"/>
                  </a:lnTo>
                  <a:lnTo>
                    <a:pt x="1702" y="119"/>
                  </a:lnTo>
                  <a:lnTo>
                    <a:pt x="1739" y="111"/>
                  </a:lnTo>
                  <a:lnTo>
                    <a:pt x="1792" y="101"/>
                  </a:lnTo>
                  <a:lnTo>
                    <a:pt x="1856" y="89"/>
                  </a:lnTo>
                  <a:lnTo>
                    <a:pt x="1931" y="77"/>
                  </a:lnTo>
                  <a:lnTo>
                    <a:pt x="2015" y="64"/>
                  </a:lnTo>
                  <a:lnTo>
                    <a:pt x="2106" y="51"/>
                  </a:lnTo>
                  <a:lnTo>
                    <a:pt x="2201" y="39"/>
                  </a:lnTo>
                  <a:lnTo>
                    <a:pt x="2300" y="28"/>
                  </a:lnTo>
                  <a:lnTo>
                    <a:pt x="2400" y="17"/>
                  </a:lnTo>
                  <a:lnTo>
                    <a:pt x="2499" y="9"/>
                  </a:lnTo>
                  <a:lnTo>
                    <a:pt x="2548" y="6"/>
                  </a:lnTo>
                  <a:lnTo>
                    <a:pt x="2596" y="3"/>
                  </a:lnTo>
                  <a:lnTo>
                    <a:pt x="2643" y="2"/>
                  </a:lnTo>
                  <a:lnTo>
                    <a:pt x="2689" y="1"/>
                  </a:lnTo>
                  <a:lnTo>
                    <a:pt x="2734" y="0"/>
                  </a:lnTo>
                  <a:lnTo>
                    <a:pt x="2775" y="1"/>
                  </a:lnTo>
                  <a:lnTo>
                    <a:pt x="2816" y="2"/>
                  </a:lnTo>
                  <a:lnTo>
                    <a:pt x="2855" y="5"/>
                  </a:lnTo>
                  <a:lnTo>
                    <a:pt x="2890" y="8"/>
                  </a:lnTo>
                  <a:lnTo>
                    <a:pt x="2924" y="13"/>
                  </a:lnTo>
                  <a:lnTo>
                    <a:pt x="2954" y="18"/>
                  </a:lnTo>
                  <a:lnTo>
                    <a:pt x="2981" y="26"/>
                  </a:lnTo>
                  <a:close/>
                </a:path>
              </a:pathLst>
            </a:custGeom>
            <a:solidFill>
              <a:srgbClr val="B0292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7"/>
            <p:cNvSpPr>
              <a:spLocks noChangeArrowheads="1"/>
            </p:cNvSpPr>
            <p:nvPr/>
          </p:nvSpPr>
          <p:spPr bwMode="auto">
            <a:xfrm>
              <a:off x="169" y="155"/>
              <a:ext cx="178" cy="99"/>
            </a:xfrm>
            <a:custGeom>
              <a:avLst/>
              <a:gdLst>
                <a:gd name="T0" fmla="*/ 0 w 3028"/>
                <a:gd name="T1" fmla="*/ 0 h 1487"/>
                <a:gd name="T2" fmla="*/ 0 w 3028"/>
                <a:gd name="T3" fmla="*/ 0 h 1487"/>
                <a:gd name="T4" fmla="*/ 0 w 3028"/>
                <a:gd name="T5" fmla="*/ 0 h 1487"/>
                <a:gd name="T6" fmla="*/ 0 w 3028"/>
                <a:gd name="T7" fmla="*/ 0 h 1487"/>
                <a:gd name="T8" fmla="*/ 0 w 3028"/>
                <a:gd name="T9" fmla="*/ 0 h 1487"/>
                <a:gd name="T10" fmla="*/ 0 w 3028"/>
                <a:gd name="T11" fmla="*/ 0 h 1487"/>
                <a:gd name="T12" fmla="*/ 0 w 3028"/>
                <a:gd name="T13" fmla="*/ 0 h 1487"/>
                <a:gd name="T14" fmla="*/ 0 w 3028"/>
                <a:gd name="T15" fmla="*/ 0 h 1487"/>
                <a:gd name="T16" fmla="*/ 0 w 3028"/>
                <a:gd name="T17" fmla="*/ 0 h 1487"/>
                <a:gd name="T18" fmla="*/ 0 w 3028"/>
                <a:gd name="T19" fmla="*/ 0 h 1487"/>
                <a:gd name="T20" fmla="*/ 0 w 3028"/>
                <a:gd name="T21" fmla="*/ 0 h 1487"/>
                <a:gd name="T22" fmla="*/ 0 w 3028"/>
                <a:gd name="T23" fmla="*/ 0 h 1487"/>
                <a:gd name="T24" fmla="*/ 0 w 3028"/>
                <a:gd name="T25" fmla="*/ 0 h 1487"/>
                <a:gd name="T26" fmla="*/ 0 w 3028"/>
                <a:gd name="T27" fmla="*/ 0 h 1487"/>
                <a:gd name="T28" fmla="*/ 0 w 3028"/>
                <a:gd name="T29" fmla="*/ 0 h 1487"/>
                <a:gd name="T30" fmla="*/ 0 w 3028"/>
                <a:gd name="T31" fmla="*/ 0 h 1487"/>
                <a:gd name="T32" fmla="*/ 0 w 3028"/>
                <a:gd name="T33" fmla="*/ 0 h 1487"/>
                <a:gd name="T34" fmla="*/ 0 w 3028"/>
                <a:gd name="T35" fmla="*/ 0 h 1487"/>
                <a:gd name="T36" fmla="*/ 0 w 3028"/>
                <a:gd name="T37" fmla="*/ 0 h 1487"/>
                <a:gd name="T38" fmla="*/ 0 w 3028"/>
                <a:gd name="T39" fmla="*/ 0 h 1487"/>
                <a:gd name="T40" fmla="*/ 0 w 3028"/>
                <a:gd name="T41" fmla="*/ 0 h 1487"/>
                <a:gd name="T42" fmla="*/ 0 w 3028"/>
                <a:gd name="T43" fmla="*/ 0 h 1487"/>
                <a:gd name="T44" fmla="*/ 0 w 3028"/>
                <a:gd name="T45" fmla="*/ 0 h 1487"/>
                <a:gd name="T46" fmla="*/ 0 w 3028"/>
                <a:gd name="T47" fmla="*/ 0 h 1487"/>
                <a:gd name="T48" fmla="*/ 0 w 3028"/>
                <a:gd name="T49" fmla="*/ 0 h 1487"/>
                <a:gd name="T50" fmla="*/ 0 w 3028"/>
                <a:gd name="T51" fmla="*/ 0 h 1487"/>
                <a:gd name="T52" fmla="*/ 0 w 3028"/>
                <a:gd name="T53" fmla="*/ 0 h 1487"/>
                <a:gd name="T54" fmla="*/ 0 w 3028"/>
                <a:gd name="T55" fmla="*/ 0 h 1487"/>
                <a:gd name="T56" fmla="*/ 0 w 3028"/>
                <a:gd name="T57" fmla="*/ 0 h 1487"/>
                <a:gd name="T58" fmla="*/ 0 w 3028"/>
                <a:gd name="T59" fmla="*/ 0 h 1487"/>
                <a:gd name="T60" fmla="*/ 0 w 3028"/>
                <a:gd name="T61" fmla="*/ 0 h 1487"/>
                <a:gd name="T62" fmla="*/ 0 w 3028"/>
                <a:gd name="T63" fmla="*/ 0 h 1487"/>
                <a:gd name="T64" fmla="*/ 0 w 3028"/>
                <a:gd name="T65" fmla="*/ 0 h 1487"/>
                <a:gd name="T66" fmla="*/ 0 w 3028"/>
                <a:gd name="T67" fmla="*/ 0 h 1487"/>
                <a:gd name="T68" fmla="*/ 0 w 3028"/>
                <a:gd name="T69" fmla="*/ 0 h 1487"/>
                <a:gd name="T70" fmla="*/ 0 w 3028"/>
                <a:gd name="T71" fmla="*/ 0 h 1487"/>
                <a:gd name="T72" fmla="*/ 0 w 3028"/>
                <a:gd name="T73" fmla="*/ 0 h 1487"/>
                <a:gd name="T74" fmla="*/ 0 w 3028"/>
                <a:gd name="T75" fmla="*/ 0 h 1487"/>
                <a:gd name="T76" fmla="*/ 0 w 3028"/>
                <a:gd name="T77" fmla="*/ 0 h 1487"/>
                <a:gd name="T78" fmla="*/ 0 w 3028"/>
                <a:gd name="T79" fmla="*/ 0 h 1487"/>
                <a:gd name="T80" fmla="*/ 0 w 3028"/>
                <a:gd name="T81" fmla="*/ 0 h 1487"/>
                <a:gd name="T82" fmla="*/ 0 w 3028"/>
                <a:gd name="T83" fmla="*/ 0 h 1487"/>
                <a:gd name="T84" fmla="*/ 0 w 3028"/>
                <a:gd name="T85" fmla="*/ 0 h 1487"/>
                <a:gd name="T86" fmla="*/ 0 w 3028"/>
                <a:gd name="T87" fmla="*/ 0 h 1487"/>
                <a:gd name="T88" fmla="*/ 0 w 3028"/>
                <a:gd name="T89" fmla="*/ 0 h 1487"/>
                <a:gd name="T90" fmla="*/ 0 w 3028"/>
                <a:gd name="T91" fmla="*/ 0 h 1487"/>
                <a:gd name="T92" fmla="*/ 0 w 3028"/>
                <a:gd name="T93" fmla="*/ 0 h 1487"/>
                <a:gd name="T94" fmla="*/ 0 w 3028"/>
                <a:gd name="T95" fmla="*/ 0 h 1487"/>
                <a:gd name="T96" fmla="*/ 0 w 3028"/>
                <a:gd name="T97" fmla="*/ 0 h 1487"/>
                <a:gd name="T98" fmla="*/ 0 w 3028"/>
                <a:gd name="T99" fmla="*/ 0 h 1487"/>
                <a:gd name="T100" fmla="*/ 0 w 3028"/>
                <a:gd name="T101" fmla="*/ 0 h 1487"/>
                <a:gd name="T102" fmla="*/ 0 w 3028"/>
                <a:gd name="T103" fmla="*/ 0 h 1487"/>
                <a:gd name="T104" fmla="*/ 0 w 3028"/>
                <a:gd name="T105" fmla="*/ 0 h 1487"/>
                <a:gd name="T106" fmla="*/ 0 w 3028"/>
                <a:gd name="T107" fmla="*/ 0 h 14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028"/>
                <a:gd name="T163" fmla="*/ 0 h 1487"/>
                <a:gd name="T164" fmla="*/ 3028 w 3028"/>
                <a:gd name="T165" fmla="*/ 1487 h 148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028" h="1487">
                  <a:moveTo>
                    <a:pt x="2909" y="19"/>
                  </a:moveTo>
                  <a:lnTo>
                    <a:pt x="2907" y="18"/>
                  </a:lnTo>
                  <a:lnTo>
                    <a:pt x="2906" y="19"/>
                  </a:lnTo>
                  <a:lnTo>
                    <a:pt x="2906" y="22"/>
                  </a:lnTo>
                  <a:lnTo>
                    <a:pt x="2908" y="28"/>
                  </a:lnTo>
                  <a:lnTo>
                    <a:pt x="2915" y="45"/>
                  </a:lnTo>
                  <a:lnTo>
                    <a:pt x="2927" y="71"/>
                  </a:lnTo>
                  <a:lnTo>
                    <a:pt x="2941" y="102"/>
                  </a:lnTo>
                  <a:lnTo>
                    <a:pt x="2957" y="137"/>
                  </a:lnTo>
                  <a:lnTo>
                    <a:pt x="2974" y="175"/>
                  </a:lnTo>
                  <a:lnTo>
                    <a:pt x="2990" y="215"/>
                  </a:lnTo>
                  <a:lnTo>
                    <a:pt x="3005" y="255"/>
                  </a:lnTo>
                  <a:lnTo>
                    <a:pt x="3016" y="293"/>
                  </a:lnTo>
                  <a:lnTo>
                    <a:pt x="3022" y="312"/>
                  </a:lnTo>
                  <a:lnTo>
                    <a:pt x="3025" y="329"/>
                  </a:lnTo>
                  <a:lnTo>
                    <a:pt x="3027" y="346"/>
                  </a:lnTo>
                  <a:lnTo>
                    <a:pt x="3028" y="361"/>
                  </a:lnTo>
                  <a:lnTo>
                    <a:pt x="3028" y="375"/>
                  </a:lnTo>
                  <a:lnTo>
                    <a:pt x="3026" y="388"/>
                  </a:lnTo>
                  <a:lnTo>
                    <a:pt x="3022" y="398"/>
                  </a:lnTo>
                  <a:lnTo>
                    <a:pt x="3015" y="407"/>
                  </a:lnTo>
                  <a:lnTo>
                    <a:pt x="3008" y="413"/>
                  </a:lnTo>
                  <a:lnTo>
                    <a:pt x="2998" y="417"/>
                  </a:lnTo>
                  <a:lnTo>
                    <a:pt x="2985" y="420"/>
                  </a:lnTo>
                  <a:lnTo>
                    <a:pt x="2971" y="420"/>
                  </a:lnTo>
                  <a:lnTo>
                    <a:pt x="2926" y="414"/>
                  </a:lnTo>
                  <a:lnTo>
                    <a:pt x="2880" y="411"/>
                  </a:lnTo>
                  <a:lnTo>
                    <a:pt x="2835" y="408"/>
                  </a:lnTo>
                  <a:lnTo>
                    <a:pt x="2789" y="405"/>
                  </a:lnTo>
                  <a:lnTo>
                    <a:pt x="2742" y="403"/>
                  </a:lnTo>
                  <a:lnTo>
                    <a:pt x="2696" y="402"/>
                  </a:lnTo>
                  <a:lnTo>
                    <a:pt x="2650" y="401"/>
                  </a:lnTo>
                  <a:lnTo>
                    <a:pt x="2603" y="401"/>
                  </a:lnTo>
                  <a:lnTo>
                    <a:pt x="2557" y="401"/>
                  </a:lnTo>
                  <a:lnTo>
                    <a:pt x="2511" y="402"/>
                  </a:lnTo>
                  <a:lnTo>
                    <a:pt x="2466" y="403"/>
                  </a:lnTo>
                  <a:lnTo>
                    <a:pt x="2420" y="405"/>
                  </a:lnTo>
                  <a:lnTo>
                    <a:pt x="2374" y="408"/>
                  </a:lnTo>
                  <a:lnTo>
                    <a:pt x="2328" y="411"/>
                  </a:lnTo>
                  <a:lnTo>
                    <a:pt x="2283" y="415"/>
                  </a:lnTo>
                  <a:lnTo>
                    <a:pt x="2239" y="420"/>
                  </a:lnTo>
                  <a:lnTo>
                    <a:pt x="2194" y="425"/>
                  </a:lnTo>
                  <a:lnTo>
                    <a:pt x="2151" y="431"/>
                  </a:lnTo>
                  <a:lnTo>
                    <a:pt x="2108" y="437"/>
                  </a:lnTo>
                  <a:lnTo>
                    <a:pt x="2066" y="443"/>
                  </a:lnTo>
                  <a:lnTo>
                    <a:pt x="2024" y="451"/>
                  </a:lnTo>
                  <a:lnTo>
                    <a:pt x="1982" y="460"/>
                  </a:lnTo>
                  <a:lnTo>
                    <a:pt x="1943" y="468"/>
                  </a:lnTo>
                  <a:lnTo>
                    <a:pt x="1903" y="477"/>
                  </a:lnTo>
                  <a:lnTo>
                    <a:pt x="1865" y="487"/>
                  </a:lnTo>
                  <a:lnTo>
                    <a:pt x="1827" y="498"/>
                  </a:lnTo>
                  <a:lnTo>
                    <a:pt x="1790" y="508"/>
                  </a:lnTo>
                  <a:lnTo>
                    <a:pt x="1755" y="520"/>
                  </a:lnTo>
                  <a:lnTo>
                    <a:pt x="1721" y="533"/>
                  </a:lnTo>
                  <a:lnTo>
                    <a:pt x="1687" y="545"/>
                  </a:lnTo>
                  <a:lnTo>
                    <a:pt x="1655" y="558"/>
                  </a:lnTo>
                  <a:lnTo>
                    <a:pt x="1624" y="573"/>
                  </a:lnTo>
                  <a:lnTo>
                    <a:pt x="1601" y="585"/>
                  </a:lnTo>
                  <a:lnTo>
                    <a:pt x="1578" y="599"/>
                  </a:lnTo>
                  <a:lnTo>
                    <a:pt x="1556" y="614"/>
                  </a:lnTo>
                  <a:lnTo>
                    <a:pt x="1535" y="630"/>
                  </a:lnTo>
                  <a:lnTo>
                    <a:pt x="1513" y="648"/>
                  </a:lnTo>
                  <a:lnTo>
                    <a:pt x="1492" y="665"/>
                  </a:lnTo>
                  <a:lnTo>
                    <a:pt x="1471" y="685"/>
                  </a:lnTo>
                  <a:lnTo>
                    <a:pt x="1451" y="704"/>
                  </a:lnTo>
                  <a:lnTo>
                    <a:pt x="1412" y="746"/>
                  </a:lnTo>
                  <a:lnTo>
                    <a:pt x="1372" y="791"/>
                  </a:lnTo>
                  <a:lnTo>
                    <a:pt x="1332" y="837"/>
                  </a:lnTo>
                  <a:lnTo>
                    <a:pt x="1292" y="884"/>
                  </a:lnTo>
                  <a:lnTo>
                    <a:pt x="1251" y="931"/>
                  </a:lnTo>
                  <a:lnTo>
                    <a:pt x="1209" y="979"/>
                  </a:lnTo>
                  <a:lnTo>
                    <a:pt x="1187" y="1001"/>
                  </a:lnTo>
                  <a:lnTo>
                    <a:pt x="1165" y="1025"/>
                  </a:lnTo>
                  <a:lnTo>
                    <a:pt x="1143" y="1048"/>
                  </a:lnTo>
                  <a:lnTo>
                    <a:pt x="1120" y="1069"/>
                  </a:lnTo>
                  <a:lnTo>
                    <a:pt x="1096" y="1091"/>
                  </a:lnTo>
                  <a:lnTo>
                    <a:pt x="1071" y="1111"/>
                  </a:lnTo>
                  <a:lnTo>
                    <a:pt x="1046" y="1132"/>
                  </a:lnTo>
                  <a:lnTo>
                    <a:pt x="1019" y="1151"/>
                  </a:lnTo>
                  <a:lnTo>
                    <a:pt x="992" y="1170"/>
                  </a:lnTo>
                  <a:lnTo>
                    <a:pt x="964" y="1187"/>
                  </a:lnTo>
                  <a:lnTo>
                    <a:pt x="936" y="1204"/>
                  </a:lnTo>
                  <a:lnTo>
                    <a:pt x="906" y="1219"/>
                  </a:lnTo>
                  <a:lnTo>
                    <a:pt x="849" y="1246"/>
                  </a:lnTo>
                  <a:lnTo>
                    <a:pt x="796" y="1269"/>
                  </a:lnTo>
                  <a:lnTo>
                    <a:pt x="748" y="1287"/>
                  </a:lnTo>
                  <a:lnTo>
                    <a:pt x="702" y="1303"/>
                  </a:lnTo>
                  <a:lnTo>
                    <a:pt x="660" y="1316"/>
                  </a:lnTo>
                  <a:lnTo>
                    <a:pt x="621" y="1326"/>
                  </a:lnTo>
                  <a:lnTo>
                    <a:pt x="584" y="1335"/>
                  </a:lnTo>
                  <a:lnTo>
                    <a:pt x="549" y="1345"/>
                  </a:lnTo>
                  <a:lnTo>
                    <a:pt x="514" y="1353"/>
                  </a:lnTo>
                  <a:lnTo>
                    <a:pt x="480" y="1361"/>
                  </a:lnTo>
                  <a:lnTo>
                    <a:pt x="447" y="1369"/>
                  </a:lnTo>
                  <a:lnTo>
                    <a:pt x="413" y="1380"/>
                  </a:lnTo>
                  <a:lnTo>
                    <a:pt x="379" y="1392"/>
                  </a:lnTo>
                  <a:lnTo>
                    <a:pt x="343" y="1406"/>
                  </a:lnTo>
                  <a:lnTo>
                    <a:pt x="325" y="1415"/>
                  </a:lnTo>
                  <a:lnTo>
                    <a:pt x="306" y="1424"/>
                  </a:lnTo>
                  <a:lnTo>
                    <a:pt x="286" y="1434"/>
                  </a:lnTo>
                  <a:lnTo>
                    <a:pt x="266" y="1444"/>
                  </a:lnTo>
                  <a:lnTo>
                    <a:pt x="244" y="1459"/>
                  </a:lnTo>
                  <a:lnTo>
                    <a:pt x="223" y="1470"/>
                  </a:lnTo>
                  <a:lnTo>
                    <a:pt x="203" y="1479"/>
                  </a:lnTo>
                  <a:lnTo>
                    <a:pt x="185" y="1484"/>
                  </a:lnTo>
                  <a:lnTo>
                    <a:pt x="166" y="1487"/>
                  </a:lnTo>
                  <a:lnTo>
                    <a:pt x="148" y="1487"/>
                  </a:lnTo>
                  <a:lnTo>
                    <a:pt x="132" y="1484"/>
                  </a:lnTo>
                  <a:lnTo>
                    <a:pt x="115" y="1479"/>
                  </a:lnTo>
                  <a:lnTo>
                    <a:pt x="100" y="1473"/>
                  </a:lnTo>
                  <a:lnTo>
                    <a:pt x="86" y="1465"/>
                  </a:lnTo>
                  <a:lnTo>
                    <a:pt x="73" y="1455"/>
                  </a:lnTo>
                  <a:lnTo>
                    <a:pt x="61" y="1442"/>
                  </a:lnTo>
                  <a:lnTo>
                    <a:pt x="49" y="1430"/>
                  </a:lnTo>
                  <a:lnTo>
                    <a:pt x="40" y="1416"/>
                  </a:lnTo>
                  <a:lnTo>
                    <a:pt x="30" y="1400"/>
                  </a:lnTo>
                  <a:lnTo>
                    <a:pt x="23" y="1385"/>
                  </a:lnTo>
                  <a:lnTo>
                    <a:pt x="16" y="1368"/>
                  </a:lnTo>
                  <a:lnTo>
                    <a:pt x="10" y="1352"/>
                  </a:lnTo>
                  <a:lnTo>
                    <a:pt x="6" y="1335"/>
                  </a:lnTo>
                  <a:lnTo>
                    <a:pt x="3" y="1318"/>
                  </a:lnTo>
                  <a:lnTo>
                    <a:pt x="1" y="1302"/>
                  </a:lnTo>
                  <a:lnTo>
                    <a:pt x="0" y="1285"/>
                  </a:lnTo>
                  <a:lnTo>
                    <a:pt x="1" y="1269"/>
                  </a:lnTo>
                  <a:lnTo>
                    <a:pt x="3" y="1254"/>
                  </a:lnTo>
                  <a:lnTo>
                    <a:pt x="6" y="1240"/>
                  </a:lnTo>
                  <a:lnTo>
                    <a:pt x="12" y="1226"/>
                  </a:lnTo>
                  <a:lnTo>
                    <a:pt x="18" y="1215"/>
                  </a:lnTo>
                  <a:lnTo>
                    <a:pt x="25" y="1205"/>
                  </a:lnTo>
                  <a:lnTo>
                    <a:pt x="34" y="1196"/>
                  </a:lnTo>
                  <a:lnTo>
                    <a:pt x="45" y="1188"/>
                  </a:lnTo>
                  <a:lnTo>
                    <a:pt x="57" y="1184"/>
                  </a:lnTo>
                  <a:lnTo>
                    <a:pt x="71" y="1181"/>
                  </a:lnTo>
                  <a:lnTo>
                    <a:pt x="132" y="1175"/>
                  </a:lnTo>
                  <a:lnTo>
                    <a:pt x="189" y="1169"/>
                  </a:lnTo>
                  <a:lnTo>
                    <a:pt x="244" y="1164"/>
                  </a:lnTo>
                  <a:lnTo>
                    <a:pt x="297" y="1159"/>
                  </a:lnTo>
                  <a:lnTo>
                    <a:pt x="347" y="1152"/>
                  </a:lnTo>
                  <a:lnTo>
                    <a:pt x="398" y="1146"/>
                  </a:lnTo>
                  <a:lnTo>
                    <a:pt x="445" y="1138"/>
                  </a:lnTo>
                  <a:lnTo>
                    <a:pt x="491" y="1129"/>
                  </a:lnTo>
                  <a:lnTo>
                    <a:pt x="514" y="1124"/>
                  </a:lnTo>
                  <a:lnTo>
                    <a:pt x="537" y="1118"/>
                  </a:lnTo>
                  <a:lnTo>
                    <a:pt x="559" y="1111"/>
                  </a:lnTo>
                  <a:lnTo>
                    <a:pt x="581" y="1104"/>
                  </a:lnTo>
                  <a:lnTo>
                    <a:pt x="603" y="1096"/>
                  </a:lnTo>
                  <a:lnTo>
                    <a:pt x="625" y="1088"/>
                  </a:lnTo>
                  <a:lnTo>
                    <a:pt x="647" y="1077"/>
                  </a:lnTo>
                  <a:lnTo>
                    <a:pt x="669" y="1067"/>
                  </a:lnTo>
                  <a:lnTo>
                    <a:pt x="691" y="1056"/>
                  </a:lnTo>
                  <a:lnTo>
                    <a:pt x="713" y="1043"/>
                  </a:lnTo>
                  <a:lnTo>
                    <a:pt x="735" y="1030"/>
                  </a:lnTo>
                  <a:lnTo>
                    <a:pt x="756" y="1016"/>
                  </a:lnTo>
                  <a:lnTo>
                    <a:pt x="778" y="1000"/>
                  </a:lnTo>
                  <a:lnTo>
                    <a:pt x="800" y="983"/>
                  </a:lnTo>
                  <a:lnTo>
                    <a:pt x="822" y="965"/>
                  </a:lnTo>
                  <a:lnTo>
                    <a:pt x="845" y="946"/>
                  </a:lnTo>
                  <a:lnTo>
                    <a:pt x="875" y="915"/>
                  </a:lnTo>
                  <a:lnTo>
                    <a:pt x="910" y="879"/>
                  </a:lnTo>
                  <a:lnTo>
                    <a:pt x="947" y="840"/>
                  </a:lnTo>
                  <a:lnTo>
                    <a:pt x="986" y="797"/>
                  </a:lnTo>
                  <a:lnTo>
                    <a:pt x="1026" y="752"/>
                  </a:lnTo>
                  <a:lnTo>
                    <a:pt x="1065" y="705"/>
                  </a:lnTo>
                  <a:lnTo>
                    <a:pt x="1104" y="659"/>
                  </a:lnTo>
                  <a:lnTo>
                    <a:pt x="1141" y="613"/>
                  </a:lnTo>
                  <a:lnTo>
                    <a:pt x="1177" y="568"/>
                  </a:lnTo>
                  <a:lnTo>
                    <a:pt x="1210" y="525"/>
                  </a:lnTo>
                  <a:lnTo>
                    <a:pt x="1239" y="485"/>
                  </a:lnTo>
                  <a:lnTo>
                    <a:pt x="1264" y="450"/>
                  </a:lnTo>
                  <a:lnTo>
                    <a:pt x="1274" y="435"/>
                  </a:lnTo>
                  <a:lnTo>
                    <a:pt x="1282" y="421"/>
                  </a:lnTo>
                  <a:lnTo>
                    <a:pt x="1290" y="407"/>
                  </a:lnTo>
                  <a:lnTo>
                    <a:pt x="1296" y="396"/>
                  </a:lnTo>
                  <a:lnTo>
                    <a:pt x="1300" y="387"/>
                  </a:lnTo>
                  <a:lnTo>
                    <a:pt x="1302" y="379"/>
                  </a:lnTo>
                  <a:lnTo>
                    <a:pt x="1302" y="373"/>
                  </a:lnTo>
                  <a:lnTo>
                    <a:pt x="1301" y="370"/>
                  </a:lnTo>
                  <a:lnTo>
                    <a:pt x="1326" y="349"/>
                  </a:lnTo>
                  <a:lnTo>
                    <a:pt x="1354" y="327"/>
                  </a:lnTo>
                  <a:lnTo>
                    <a:pt x="1384" y="306"/>
                  </a:lnTo>
                  <a:lnTo>
                    <a:pt x="1414" y="287"/>
                  </a:lnTo>
                  <a:lnTo>
                    <a:pt x="1446" y="268"/>
                  </a:lnTo>
                  <a:lnTo>
                    <a:pt x="1480" y="250"/>
                  </a:lnTo>
                  <a:lnTo>
                    <a:pt x="1513" y="232"/>
                  </a:lnTo>
                  <a:lnTo>
                    <a:pt x="1546" y="217"/>
                  </a:lnTo>
                  <a:lnTo>
                    <a:pt x="1579" y="203"/>
                  </a:lnTo>
                  <a:lnTo>
                    <a:pt x="1612" y="189"/>
                  </a:lnTo>
                  <a:lnTo>
                    <a:pt x="1643" y="178"/>
                  </a:lnTo>
                  <a:lnTo>
                    <a:pt x="1674" y="169"/>
                  </a:lnTo>
                  <a:lnTo>
                    <a:pt x="1702" y="160"/>
                  </a:lnTo>
                  <a:lnTo>
                    <a:pt x="1729" y="155"/>
                  </a:lnTo>
                  <a:lnTo>
                    <a:pt x="1753" y="152"/>
                  </a:lnTo>
                  <a:lnTo>
                    <a:pt x="1774" y="150"/>
                  </a:lnTo>
                  <a:lnTo>
                    <a:pt x="1792" y="149"/>
                  </a:lnTo>
                  <a:lnTo>
                    <a:pt x="1812" y="147"/>
                  </a:lnTo>
                  <a:lnTo>
                    <a:pt x="1835" y="144"/>
                  </a:lnTo>
                  <a:lnTo>
                    <a:pt x="1861" y="140"/>
                  </a:lnTo>
                  <a:lnTo>
                    <a:pt x="1920" y="130"/>
                  </a:lnTo>
                  <a:lnTo>
                    <a:pt x="1986" y="116"/>
                  </a:lnTo>
                  <a:lnTo>
                    <a:pt x="2059" y="101"/>
                  </a:lnTo>
                  <a:lnTo>
                    <a:pt x="2137" y="84"/>
                  </a:lnTo>
                  <a:lnTo>
                    <a:pt x="2219" y="68"/>
                  </a:lnTo>
                  <a:lnTo>
                    <a:pt x="2304" y="52"/>
                  </a:lnTo>
                  <a:lnTo>
                    <a:pt x="2390" y="36"/>
                  </a:lnTo>
                  <a:lnTo>
                    <a:pt x="2476" y="23"/>
                  </a:lnTo>
                  <a:lnTo>
                    <a:pt x="2518" y="18"/>
                  </a:lnTo>
                  <a:lnTo>
                    <a:pt x="2559" y="12"/>
                  </a:lnTo>
                  <a:lnTo>
                    <a:pt x="2601" y="7"/>
                  </a:lnTo>
                  <a:lnTo>
                    <a:pt x="2641" y="4"/>
                  </a:lnTo>
                  <a:lnTo>
                    <a:pt x="2680" y="1"/>
                  </a:lnTo>
                  <a:lnTo>
                    <a:pt x="2718" y="0"/>
                  </a:lnTo>
                  <a:lnTo>
                    <a:pt x="2755" y="0"/>
                  </a:lnTo>
                  <a:lnTo>
                    <a:pt x="2789" y="1"/>
                  </a:lnTo>
                  <a:lnTo>
                    <a:pt x="2822" y="3"/>
                  </a:lnTo>
                  <a:lnTo>
                    <a:pt x="2854" y="7"/>
                  </a:lnTo>
                  <a:lnTo>
                    <a:pt x="2883" y="12"/>
                  </a:lnTo>
                  <a:lnTo>
                    <a:pt x="2909" y="19"/>
                  </a:lnTo>
                  <a:close/>
                </a:path>
              </a:pathLst>
            </a:custGeom>
            <a:solidFill>
              <a:srgbClr val="FF66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8"/>
            <p:cNvSpPr>
              <a:spLocks noChangeArrowheads="1"/>
            </p:cNvSpPr>
            <p:nvPr/>
          </p:nvSpPr>
          <p:spPr bwMode="auto">
            <a:xfrm>
              <a:off x="156" y="20"/>
              <a:ext cx="373" cy="390"/>
            </a:xfrm>
            <a:custGeom>
              <a:avLst/>
              <a:gdLst>
                <a:gd name="T0" fmla="*/ 0 w 6342"/>
                <a:gd name="T1" fmla="*/ 0 h 5847"/>
                <a:gd name="T2" fmla="*/ 0 w 6342"/>
                <a:gd name="T3" fmla="*/ 0 h 5847"/>
                <a:gd name="T4" fmla="*/ 0 w 6342"/>
                <a:gd name="T5" fmla="*/ 0 h 5847"/>
                <a:gd name="T6" fmla="*/ 0 w 6342"/>
                <a:gd name="T7" fmla="*/ 0 h 5847"/>
                <a:gd name="T8" fmla="*/ 0 w 6342"/>
                <a:gd name="T9" fmla="*/ 0 h 5847"/>
                <a:gd name="T10" fmla="*/ 0 w 6342"/>
                <a:gd name="T11" fmla="*/ 0 h 5847"/>
                <a:gd name="T12" fmla="*/ 0 w 6342"/>
                <a:gd name="T13" fmla="*/ 0 h 5847"/>
                <a:gd name="T14" fmla="*/ 0 w 6342"/>
                <a:gd name="T15" fmla="*/ 0 h 5847"/>
                <a:gd name="T16" fmla="*/ 0 w 6342"/>
                <a:gd name="T17" fmla="*/ 0 h 5847"/>
                <a:gd name="T18" fmla="*/ 0 w 6342"/>
                <a:gd name="T19" fmla="*/ 0 h 5847"/>
                <a:gd name="T20" fmla="*/ 0 w 6342"/>
                <a:gd name="T21" fmla="*/ 0 h 5847"/>
                <a:gd name="T22" fmla="*/ 0 w 6342"/>
                <a:gd name="T23" fmla="*/ 0 h 5847"/>
                <a:gd name="T24" fmla="*/ 0 w 6342"/>
                <a:gd name="T25" fmla="*/ 0 h 5847"/>
                <a:gd name="T26" fmla="*/ 0 w 6342"/>
                <a:gd name="T27" fmla="*/ 0 h 5847"/>
                <a:gd name="T28" fmla="*/ 0 w 6342"/>
                <a:gd name="T29" fmla="*/ 0 h 5847"/>
                <a:gd name="T30" fmla="*/ 0 w 6342"/>
                <a:gd name="T31" fmla="*/ 0 h 5847"/>
                <a:gd name="T32" fmla="*/ 0 w 6342"/>
                <a:gd name="T33" fmla="*/ 0 h 5847"/>
                <a:gd name="T34" fmla="*/ 0 w 6342"/>
                <a:gd name="T35" fmla="*/ 0 h 5847"/>
                <a:gd name="T36" fmla="*/ 0 w 6342"/>
                <a:gd name="T37" fmla="*/ 0 h 5847"/>
                <a:gd name="T38" fmla="*/ 0 w 6342"/>
                <a:gd name="T39" fmla="*/ 0 h 5847"/>
                <a:gd name="T40" fmla="*/ 0 w 6342"/>
                <a:gd name="T41" fmla="*/ 0 h 5847"/>
                <a:gd name="T42" fmla="*/ 0 w 6342"/>
                <a:gd name="T43" fmla="*/ 0 h 5847"/>
                <a:gd name="T44" fmla="*/ 0 w 6342"/>
                <a:gd name="T45" fmla="*/ 0 h 5847"/>
                <a:gd name="T46" fmla="*/ 0 w 6342"/>
                <a:gd name="T47" fmla="*/ 0 h 5847"/>
                <a:gd name="T48" fmla="*/ 0 w 6342"/>
                <a:gd name="T49" fmla="*/ 0 h 5847"/>
                <a:gd name="T50" fmla="*/ 0 w 6342"/>
                <a:gd name="T51" fmla="*/ 0 h 5847"/>
                <a:gd name="T52" fmla="*/ 0 w 6342"/>
                <a:gd name="T53" fmla="*/ 0 h 5847"/>
                <a:gd name="T54" fmla="*/ 0 w 6342"/>
                <a:gd name="T55" fmla="*/ 0 h 5847"/>
                <a:gd name="T56" fmla="*/ 0 w 6342"/>
                <a:gd name="T57" fmla="*/ 0 h 5847"/>
                <a:gd name="T58" fmla="*/ 0 w 6342"/>
                <a:gd name="T59" fmla="*/ 0 h 5847"/>
                <a:gd name="T60" fmla="*/ 0 w 6342"/>
                <a:gd name="T61" fmla="*/ 0 h 5847"/>
                <a:gd name="T62" fmla="*/ 0 w 6342"/>
                <a:gd name="T63" fmla="*/ 0 h 5847"/>
                <a:gd name="T64" fmla="*/ 0 w 6342"/>
                <a:gd name="T65" fmla="*/ 0 h 5847"/>
                <a:gd name="T66" fmla="*/ 0 w 6342"/>
                <a:gd name="T67" fmla="*/ 0 h 5847"/>
                <a:gd name="T68" fmla="*/ 0 w 6342"/>
                <a:gd name="T69" fmla="*/ 0 h 5847"/>
                <a:gd name="T70" fmla="*/ 0 w 6342"/>
                <a:gd name="T71" fmla="*/ 0 h 5847"/>
                <a:gd name="T72" fmla="*/ 0 w 6342"/>
                <a:gd name="T73" fmla="*/ 0 h 5847"/>
                <a:gd name="T74" fmla="*/ 0 w 6342"/>
                <a:gd name="T75" fmla="*/ 0 h 5847"/>
                <a:gd name="T76" fmla="*/ 0 w 6342"/>
                <a:gd name="T77" fmla="*/ 0 h 5847"/>
                <a:gd name="T78" fmla="*/ 0 w 6342"/>
                <a:gd name="T79" fmla="*/ 0 h 5847"/>
                <a:gd name="T80" fmla="*/ 0 w 6342"/>
                <a:gd name="T81" fmla="*/ 0 h 5847"/>
                <a:gd name="T82" fmla="*/ 0 w 6342"/>
                <a:gd name="T83" fmla="*/ 0 h 5847"/>
                <a:gd name="T84" fmla="*/ 0 w 6342"/>
                <a:gd name="T85" fmla="*/ 0 h 5847"/>
                <a:gd name="T86" fmla="*/ 0 w 6342"/>
                <a:gd name="T87" fmla="*/ 0 h 5847"/>
                <a:gd name="T88" fmla="*/ 0 w 6342"/>
                <a:gd name="T89" fmla="*/ 0 h 5847"/>
                <a:gd name="T90" fmla="*/ 0 w 6342"/>
                <a:gd name="T91" fmla="*/ 0 h 5847"/>
                <a:gd name="T92" fmla="*/ 0 w 6342"/>
                <a:gd name="T93" fmla="*/ 0 h 5847"/>
                <a:gd name="T94" fmla="*/ 0 w 6342"/>
                <a:gd name="T95" fmla="*/ 0 h 5847"/>
                <a:gd name="T96" fmla="*/ 0 w 6342"/>
                <a:gd name="T97" fmla="*/ 0 h 5847"/>
                <a:gd name="T98" fmla="*/ 0 w 6342"/>
                <a:gd name="T99" fmla="*/ 0 h 5847"/>
                <a:gd name="T100" fmla="*/ 0 w 6342"/>
                <a:gd name="T101" fmla="*/ 0 h 5847"/>
                <a:gd name="T102" fmla="*/ 0 w 6342"/>
                <a:gd name="T103" fmla="*/ 0 h 5847"/>
                <a:gd name="T104" fmla="*/ 0 w 6342"/>
                <a:gd name="T105" fmla="*/ 0 h 5847"/>
                <a:gd name="T106" fmla="*/ 0 w 6342"/>
                <a:gd name="T107" fmla="*/ 0 h 5847"/>
                <a:gd name="T108" fmla="*/ 0 w 6342"/>
                <a:gd name="T109" fmla="*/ 0 h 5847"/>
                <a:gd name="T110" fmla="*/ 0 w 6342"/>
                <a:gd name="T111" fmla="*/ 0 h 5847"/>
                <a:gd name="T112" fmla="*/ 0 w 6342"/>
                <a:gd name="T113" fmla="*/ 0 h 5847"/>
                <a:gd name="T114" fmla="*/ 0 w 6342"/>
                <a:gd name="T115" fmla="*/ 0 h 5847"/>
                <a:gd name="T116" fmla="*/ 0 w 6342"/>
                <a:gd name="T117" fmla="*/ 0 h 5847"/>
                <a:gd name="T118" fmla="*/ 0 w 6342"/>
                <a:gd name="T119" fmla="*/ 0 h 5847"/>
                <a:gd name="T120" fmla="*/ 0 w 6342"/>
                <a:gd name="T121" fmla="*/ 0 h 5847"/>
                <a:gd name="T122" fmla="*/ 0 w 6342"/>
                <a:gd name="T123" fmla="*/ 0 h 5847"/>
                <a:gd name="T124" fmla="*/ 0 w 6342"/>
                <a:gd name="T125" fmla="*/ 0 h 58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342"/>
                <a:gd name="T190" fmla="*/ 0 h 5847"/>
                <a:gd name="T191" fmla="*/ 6342 w 6342"/>
                <a:gd name="T192" fmla="*/ 5847 h 584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342" h="5847">
                  <a:moveTo>
                    <a:pt x="71" y="2656"/>
                  </a:moveTo>
                  <a:lnTo>
                    <a:pt x="21" y="2591"/>
                  </a:lnTo>
                  <a:lnTo>
                    <a:pt x="6" y="2655"/>
                  </a:lnTo>
                  <a:lnTo>
                    <a:pt x="0" y="2714"/>
                  </a:lnTo>
                  <a:lnTo>
                    <a:pt x="3" y="2766"/>
                  </a:lnTo>
                  <a:lnTo>
                    <a:pt x="13" y="2813"/>
                  </a:lnTo>
                  <a:lnTo>
                    <a:pt x="30" y="2854"/>
                  </a:lnTo>
                  <a:lnTo>
                    <a:pt x="54" y="2890"/>
                  </a:lnTo>
                  <a:lnTo>
                    <a:pt x="83" y="2922"/>
                  </a:lnTo>
                  <a:lnTo>
                    <a:pt x="118" y="2948"/>
                  </a:lnTo>
                  <a:lnTo>
                    <a:pt x="156" y="2972"/>
                  </a:lnTo>
                  <a:lnTo>
                    <a:pt x="199" y="2992"/>
                  </a:lnTo>
                  <a:lnTo>
                    <a:pt x="245" y="3008"/>
                  </a:lnTo>
                  <a:lnTo>
                    <a:pt x="293" y="3021"/>
                  </a:lnTo>
                  <a:lnTo>
                    <a:pt x="343" y="3033"/>
                  </a:lnTo>
                  <a:lnTo>
                    <a:pt x="394" y="3042"/>
                  </a:lnTo>
                  <a:lnTo>
                    <a:pt x="446" y="3050"/>
                  </a:lnTo>
                  <a:lnTo>
                    <a:pt x="499" y="3056"/>
                  </a:lnTo>
                  <a:lnTo>
                    <a:pt x="600" y="3067"/>
                  </a:lnTo>
                  <a:lnTo>
                    <a:pt x="694" y="3076"/>
                  </a:lnTo>
                  <a:lnTo>
                    <a:pt x="735" y="3081"/>
                  </a:lnTo>
                  <a:lnTo>
                    <a:pt x="774" y="3088"/>
                  </a:lnTo>
                  <a:lnTo>
                    <a:pt x="808" y="3095"/>
                  </a:lnTo>
                  <a:lnTo>
                    <a:pt x="837" y="3105"/>
                  </a:lnTo>
                  <a:lnTo>
                    <a:pt x="860" y="3117"/>
                  </a:lnTo>
                  <a:lnTo>
                    <a:pt x="876" y="3130"/>
                  </a:lnTo>
                  <a:lnTo>
                    <a:pt x="886" y="3148"/>
                  </a:lnTo>
                  <a:lnTo>
                    <a:pt x="888" y="3167"/>
                  </a:lnTo>
                  <a:lnTo>
                    <a:pt x="881" y="3191"/>
                  </a:lnTo>
                  <a:lnTo>
                    <a:pt x="866" y="3219"/>
                  </a:lnTo>
                  <a:lnTo>
                    <a:pt x="841" y="3251"/>
                  </a:lnTo>
                  <a:lnTo>
                    <a:pt x="805" y="3287"/>
                  </a:lnTo>
                  <a:lnTo>
                    <a:pt x="794" y="3298"/>
                  </a:lnTo>
                  <a:lnTo>
                    <a:pt x="782" y="3309"/>
                  </a:lnTo>
                  <a:lnTo>
                    <a:pt x="772" y="3322"/>
                  </a:lnTo>
                  <a:lnTo>
                    <a:pt x="761" y="3336"/>
                  </a:lnTo>
                  <a:lnTo>
                    <a:pt x="740" y="3365"/>
                  </a:lnTo>
                  <a:lnTo>
                    <a:pt x="719" y="3398"/>
                  </a:lnTo>
                  <a:lnTo>
                    <a:pt x="674" y="3471"/>
                  </a:lnTo>
                  <a:lnTo>
                    <a:pt x="623" y="3552"/>
                  </a:lnTo>
                  <a:lnTo>
                    <a:pt x="595" y="3596"/>
                  </a:lnTo>
                  <a:lnTo>
                    <a:pt x="564" y="3641"/>
                  </a:lnTo>
                  <a:lnTo>
                    <a:pt x="548" y="3664"/>
                  </a:lnTo>
                  <a:lnTo>
                    <a:pt x="530" y="3688"/>
                  </a:lnTo>
                  <a:lnTo>
                    <a:pt x="511" y="3711"/>
                  </a:lnTo>
                  <a:lnTo>
                    <a:pt x="492" y="3735"/>
                  </a:lnTo>
                  <a:lnTo>
                    <a:pt x="472" y="3758"/>
                  </a:lnTo>
                  <a:lnTo>
                    <a:pt x="451" y="3783"/>
                  </a:lnTo>
                  <a:lnTo>
                    <a:pt x="429" y="3807"/>
                  </a:lnTo>
                  <a:lnTo>
                    <a:pt x="405" y="3831"/>
                  </a:lnTo>
                  <a:lnTo>
                    <a:pt x="381" y="3856"/>
                  </a:lnTo>
                  <a:lnTo>
                    <a:pt x="355" y="3880"/>
                  </a:lnTo>
                  <a:lnTo>
                    <a:pt x="327" y="3904"/>
                  </a:lnTo>
                  <a:lnTo>
                    <a:pt x="299" y="3928"/>
                  </a:lnTo>
                  <a:lnTo>
                    <a:pt x="299" y="3947"/>
                  </a:lnTo>
                  <a:lnTo>
                    <a:pt x="301" y="3965"/>
                  </a:lnTo>
                  <a:lnTo>
                    <a:pt x="306" y="3984"/>
                  </a:lnTo>
                  <a:lnTo>
                    <a:pt x="310" y="4002"/>
                  </a:lnTo>
                  <a:lnTo>
                    <a:pt x="316" y="4021"/>
                  </a:lnTo>
                  <a:lnTo>
                    <a:pt x="322" y="4039"/>
                  </a:lnTo>
                  <a:lnTo>
                    <a:pt x="331" y="4058"/>
                  </a:lnTo>
                  <a:lnTo>
                    <a:pt x="340" y="4076"/>
                  </a:lnTo>
                  <a:lnTo>
                    <a:pt x="349" y="4095"/>
                  </a:lnTo>
                  <a:lnTo>
                    <a:pt x="360" y="4112"/>
                  </a:lnTo>
                  <a:lnTo>
                    <a:pt x="371" y="4130"/>
                  </a:lnTo>
                  <a:lnTo>
                    <a:pt x="384" y="4146"/>
                  </a:lnTo>
                  <a:lnTo>
                    <a:pt x="396" y="4162"/>
                  </a:lnTo>
                  <a:lnTo>
                    <a:pt x="410" y="4178"/>
                  </a:lnTo>
                  <a:lnTo>
                    <a:pt x="423" y="4192"/>
                  </a:lnTo>
                  <a:lnTo>
                    <a:pt x="437" y="4207"/>
                  </a:lnTo>
                  <a:lnTo>
                    <a:pt x="452" y="4220"/>
                  </a:lnTo>
                  <a:lnTo>
                    <a:pt x="466" y="4232"/>
                  </a:lnTo>
                  <a:lnTo>
                    <a:pt x="481" y="4244"/>
                  </a:lnTo>
                  <a:lnTo>
                    <a:pt x="495" y="4254"/>
                  </a:lnTo>
                  <a:lnTo>
                    <a:pt x="511" y="4262"/>
                  </a:lnTo>
                  <a:lnTo>
                    <a:pt x="526" y="4270"/>
                  </a:lnTo>
                  <a:lnTo>
                    <a:pt x="540" y="4277"/>
                  </a:lnTo>
                  <a:lnTo>
                    <a:pt x="555" y="4282"/>
                  </a:lnTo>
                  <a:lnTo>
                    <a:pt x="569" y="4285"/>
                  </a:lnTo>
                  <a:lnTo>
                    <a:pt x="583" y="4287"/>
                  </a:lnTo>
                  <a:lnTo>
                    <a:pt x="597" y="4288"/>
                  </a:lnTo>
                  <a:lnTo>
                    <a:pt x="609" y="4286"/>
                  </a:lnTo>
                  <a:lnTo>
                    <a:pt x="622" y="4284"/>
                  </a:lnTo>
                  <a:lnTo>
                    <a:pt x="633" y="4279"/>
                  </a:lnTo>
                  <a:lnTo>
                    <a:pt x="645" y="4271"/>
                  </a:lnTo>
                  <a:lnTo>
                    <a:pt x="655" y="4263"/>
                  </a:lnTo>
                  <a:lnTo>
                    <a:pt x="692" y="4225"/>
                  </a:lnTo>
                  <a:lnTo>
                    <a:pt x="727" y="4184"/>
                  </a:lnTo>
                  <a:lnTo>
                    <a:pt x="763" y="4139"/>
                  </a:lnTo>
                  <a:lnTo>
                    <a:pt x="797" y="4091"/>
                  </a:lnTo>
                  <a:lnTo>
                    <a:pt x="831" y="4041"/>
                  </a:lnTo>
                  <a:lnTo>
                    <a:pt x="865" y="3989"/>
                  </a:lnTo>
                  <a:lnTo>
                    <a:pt x="899" y="3933"/>
                  </a:lnTo>
                  <a:lnTo>
                    <a:pt x="933" y="3877"/>
                  </a:lnTo>
                  <a:lnTo>
                    <a:pt x="1001" y="3760"/>
                  </a:lnTo>
                  <a:lnTo>
                    <a:pt x="1073" y="3640"/>
                  </a:lnTo>
                  <a:lnTo>
                    <a:pt x="1110" y="3581"/>
                  </a:lnTo>
                  <a:lnTo>
                    <a:pt x="1148" y="3520"/>
                  </a:lnTo>
                  <a:lnTo>
                    <a:pt x="1186" y="3460"/>
                  </a:lnTo>
                  <a:lnTo>
                    <a:pt x="1227" y="3402"/>
                  </a:lnTo>
                  <a:lnTo>
                    <a:pt x="1269" y="3343"/>
                  </a:lnTo>
                  <a:lnTo>
                    <a:pt x="1311" y="3287"/>
                  </a:lnTo>
                  <a:lnTo>
                    <a:pt x="1357" y="3232"/>
                  </a:lnTo>
                  <a:lnTo>
                    <a:pt x="1404" y="3180"/>
                  </a:lnTo>
                  <a:lnTo>
                    <a:pt x="1453" y="3129"/>
                  </a:lnTo>
                  <a:lnTo>
                    <a:pt x="1504" y="3081"/>
                  </a:lnTo>
                  <a:lnTo>
                    <a:pt x="1559" y="3036"/>
                  </a:lnTo>
                  <a:lnTo>
                    <a:pt x="1614" y="2995"/>
                  </a:lnTo>
                  <a:lnTo>
                    <a:pt x="1673" y="2957"/>
                  </a:lnTo>
                  <a:lnTo>
                    <a:pt x="1735" y="2923"/>
                  </a:lnTo>
                  <a:lnTo>
                    <a:pt x="1800" y="2892"/>
                  </a:lnTo>
                  <a:lnTo>
                    <a:pt x="1867" y="2866"/>
                  </a:lnTo>
                  <a:lnTo>
                    <a:pt x="1939" y="2846"/>
                  </a:lnTo>
                  <a:lnTo>
                    <a:pt x="2014" y="2830"/>
                  </a:lnTo>
                  <a:lnTo>
                    <a:pt x="2092" y="2820"/>
                  </a:lnTo>
                  <a:lnTo>
                    <a:pt x="2174" y="2816"/>
                  </a:lnTo>
                  <a:lnTo>
                    <a:pt x="2183" y="2816"/>
                  </a:lnTo>
                  <a:lnTo>
                    <a:pt x="2193" y="2818"/>
                  </a:lnTo>
                  <a:lnTo>
                    <a:pt x="2205" y="2821"/>
                  </a:lnTo>
                  <a:lnTo>
                    <a:pt x="2219" y="2825"/>
                  </a:lnTo>
                  <a:lnTo>
                    <a:pt x="2234" y="2831"/>
                  </a:lnTo>
                  <a:lnTo>
                    <a:pt x="2248" y="2839"/>
                  </a:lnTo>
                  <a:lnTo>
                    <a:pt x="2264" y="2849"/>
                  </a:lnTo>
                  <a:lnTo>
                    <a:pt x="2280" y="2861"/>
                  </a:lnTo>
                  <a:lnTo>
                    <a:pt x="2295" y="2874"/>
                  </a:lnTo>
                  <a:lnTo>
                    <a:pt x="2310" y="2891"/>
                  </a:lnTo>
                  <a:lnTo>
                    <a:pt x="2317" y="2900"/>
                  </a:lnTo>
                  <a:lnTo>
                    <a:pt x="2324" y="2909"/>
                  </a:lnTo>
                  <a:lnTo>
                    <a:pt x="2331" y="2921"/>
                  </a:lnTo>
                  <a:lnTo>
                    <a:pt x="2337" y="2931"/>
                  </a:lnTo>
                  <a:lnTo>
                    <a:pt x="2343" y="2943"/>
                  </a:lnTo>
                  <a:lnTo>
                    <a:pt x="2348" y="2956"/>
                  </a:lnTo>
                  <a:lnTo>
                    <a:pt x="2353" y="2968"/>
                  </a:lnTo>
                  <a:lnTo>
                    <a:pt x="2358" y="2982"/>
                  </a:lnTo>
                  <a:lnTo>
                    <a:pt x="2361" y="2997"/>
                  </a:lnTo>
                  <a:lnTo>
                    <a:pt x="2364" y="3012"/>
                  </a:lnTo>
                  <a:lnTo>
                    <a:pt x="2367" y="3029"/>
                  </a:lnTo>
                  <a:lnTo>
                    <a:pt x="2369" y="3046"/>
                  </a:lnTo>
                  <a:lnTo>
                    <a:pt x="2371" y="3212"/>
                  </a:lnTo>
                  <a:lnTo>
                    <a:pt x="2373" y="3376"/>
                  </a:lnTo>
                  <a:lnTo>
                    <a:pt x="2376" y="3541"/>
                  </a:lnTo>
                  <a:lnTo>
                    <a:pt x="2379" y="3705"/>
                  </a:lnTo>
                  <a:lnTo>
                    <a:pt x="2381" y="3869"/>
                  </a:lnTo>
                  <a:lnTo>
                    <a:pt x="2384" y="4033"/>
                  </a:lnTo>
                  <a:lnTo>
                    <a:pt x="2386" y="4197"/>
                  </a:lnTo>
                  <a:lnTo>
                    <a:pt x="2389" y="4361"/>
                  </a:lnTo>
                  <a:lnTo>
                    <a:pt x="2392" y="4524"/>
                  </a:lnTo>
                  <a:lnTo>
                    <a:pt x="2395" y="4688"/>
                  </a:lnTo>
                  <a:lnTo>
                    <a:pt x="2397" y="4852"/>
                  </a:lnTo>
                  <a:lnTo>
                    <a:pt x="2401" y="5016"/>
                  </a:lnTo>
                  <a:lnTo>
                    <a:pt x="2404" y="5179"/>
                  </a:lnTo>
                  <a:lnTo>
                    <a:pt x="2407" y="5344"/>
                  </a:lnTo>
                  <a:lnTo>
                    <a:pt x="2410" y="5507"/>
                  </a:lnTo>
                  <a:lnTo>
                    <a:pt x="2413" y="5671"/>
                  </a:lnTo>
                  <a:lnTo>
                    <a:pt x="2439" y="5698"/>
                  </a:lnTo>
                  <a:lnTo>
                    <a:pt x="2465" y="5722"/>
                  </a:lnTo>
                  <a:lnTo>
                    <a:pt x="2492" y="5743"/>
                  </a:lnTo>
                  <a:lnTo>
                    <a:pt x="2521" y="5762"/>
                  </a:lnTo>
                  <a:lnTo>
                    <a:pt x="2550" y="5779"/>
                  </a:lnTo>
                  <a:lnTo>
                    <a:pt x="2579" y="5795"/>
                  </a:lnTo>
                  <a:lnTo>
                    <a:pt x="2609" y="5807"/>
                  </a:lnTo>
                  <a:lnTo>
                    <a:pt x="2640" y="5818"/>
                  </a:lnTo>
                  <a:lnTo>
                    <a:pt x="2671" y="5828"/>
                  </a:lnTo>
                  <a:lnTo>
                    <a:pt x="2702" y="5835"/>
                  </a:lnTo>
                  <a:lnTo>
                    <a:pt x="2733" y="5840"/>
                  </a:lnTo>
                  <a:lnTo>
                    <a:pt x="2766" y="5844"/>
                  </a:lnTo>
                  <a:lnTo>
                    <a:pt x="2797" y="5846"/>
                  </a:lnTo>
                  <a:lnTo>
                    <a:pt x="2829" y="5847"/>
                  </a:lnTo>
                  <a:lnTo>
                    <a:pt x="2862" y="5846"/>
                  </a:lnTo>
                  <a:lnTo>
                    <a:pt x="2894" y="5844"/>
                  </a:lnTo>
                  <a:lnTo>
                    <a:pt x="2926" y="5841"/>
                  </a:lnTo>
                  <a:lnTo>
                    <a:pt x="2958" y="5836"/>
                  </a:lnTo>
                  <a:lnTo>
                    <a:pt x="2990" y="5831"/>
                  </a:lnTo>
                  <a:lnTo>
                    <a:pt x="3021" y="5824"/>
                  </a:lnTo>
                  <a:lnTo>
                    <a:pt x="3053" y="5815"/>
                  </a:lnTo>
                  <a:lnTo>
                    <a:pt x="3084" y="5806"/>
                  </a:lnTo>
                  <a:lnTo>
                    <a:pt x="3114" y="5796"/>
                  </a:lnTo>
                  <a:lnTo>
                    <a:pt x="3143" y="5785"/>
                  </a:lnTo>
                  <a:lnTo>
                    <a:pt x="3173" y="5772"/>
                  </a:lnTo>
                  <a:lnTo>
                    <a:pt x="3201" y="5760"/>
                  </a:lnTo>
                  <a:lnTo>
                    <a:pt x="3229" y="5746"/>
                  </a:lnTo>
                  <a:lnTo>
                    <a:pt x="3256" y="5732"/>
                  </a:lnTo>
                  <a:lnTo>
                    <a:pt x="3282" y="5718"/>
                  </a:lnTo>
                  <a:lnTo>
                    <a:pt x="3307" y="5703"/>
                  </a:lnTo>
                  <a:lnTo>
                    <a:pt x="3331" y="5688"/>
                  </a:lnTo>
                  <a:lnTo>
                    <a:pt x="3354" y="5671"/>
                  </a:lnTo>
                  <a:lnTo>
                    <a:pt x="3352" y="5480"/>
                  </a:lnTo>
                  <a:lnTo>
                    <a:pt x="3350" y="5290"/>
                  </a:lnTo>
                  <a:lnTo>
                    <a:pt x="3348" y="5099"/>
                  </a:lnTo>
                  <a:lnTo>
                    <a:pt x="3346" y="4909"/>
                  </a:lnTo>
                  <a:lnTo>
                    <a:pt x="3344" y="4719"/>
                  </a:lnTo>
                  <a:lnTo>
                    <a:pt x="3342" y="4527"/>
                  </a:lnTo>
                  <a:lnTo>
                    <a:pt x="3340" y="4337"/>
                  </a:lnTo>
                  <a:lnTo>
                    <a:pt x="3338" y="4147"/>
                  </a:lnTo>
                  <a:lnTo>
                    <a:pt x="3335" y="3957"/>
                  </a:lnTo>
                  <a:lnTo>
                    <a:pt x="3333" y="3766"/>
                  </a:lnTo>
                  <a:lnTo>
                    <a:pt x="3331" y="3575"/>
                  </a:lnTo>
                  <a:lnTo>
                    <a:pt x="3329" y="3384"/>
                  </a:lnTo>
                  <a:lnTo>
                    <a:pt x="3327" y="3193"/>
                  </a:lnTo>
                  <a:lnTo>
                    <a:pt x="3325" y="3002"/>
                  </a:lnTo>
                  <a:lnTo>
                    <a:pt x="3323" y="2811"/>
                  </a:lnTo>
                  <a:lnTo>
                    <a:pt x="3321" y="2618"/>
                  </a:lnTo>
                  <a:lnTo>
                    <a:pt x="3364" y="2637"/>
                  </a:lnTo>
                  <a:lnTo>
                    <a:pt x="3404" y="2658"/>
                  </a:lnTo>
                  <a:lnTo>
                    <a:pt x="3443" y="2678"/>
                  </a:lnTo>
                  <a:lnTo>
                    <a:pt x="3481" y="2700"/>
                  </a:lnTo>
                  <a:lnTo>
                    <a:pt x="3517" y="2721"/>
                  </a:lnTo>
                  <a:lnTo>
                    <a:pt x="3555" y="2743"/>
                  </a:lnTo>
                  <a:lnTo>
                    <a:pt x="3591" y="2763"/>
                  </a:lnTo>
                  <a:lnTo>
                    <a:pt x="3630" y="2784"/>
                  </a:lnTo>
                  <a:lnTo>
                    <a:pt x="3650" y="2794"/>
                  </a:lnTo>
                  <a:lnTo>
                    <a:pt x="3670" y="2803"/>
                  </a:lnTo>
                  <a:lnTo>
                    <a:pt x="3691" y="2813"/>
                  </a:lnTo>
                  <a:lnTo>
                    <a:pt x="3713" y="2822"/>
                  </a:lnTo>
                  <a:lnTo>
                    <a:pt x="3736" y="2830"/>
                  </a:lnTo>
                  <a:lnTo>
                    <a:pt x="3759" y="2838"/>
                  </a:lnTo>
                  <a:lnTo>
                    <a:pt x="3784" y="2847"/>
                  </a:lnTo>
                  <a:lnTo>
                    <a:pt x="3809" y="2854"/>
                  </a:lnTo>
                  <a:lnTo>
                    <a:pt x="3836" y="2861"/>
                  </a:lnTo>
                  <a:lnTo>
                    <a:pt x="3864" y="2867"/>
                  </a:lnTo>
                  <a:lnTo>
                    <a:pt x="3893" y="2873"/>
                  </a:lnTo>
                  <a:lnTo>
                    <a:pt x="3924" y="2879"/>
                  </a:lnTo>
                  <a:lnTo>
                    <a:pt x="3955" y="2883"/>
                  </a:lnTo>
                  <a:lnTo>
                    <a:pt x="3989" y="2887"/>
                  </a:lnTo>
                  <a:lnTo>
                    <a:pt x="4024" y="2890"/>
                  </a:lnTo>
                  <a:lnTo>
                    <a:pt x="4061" y="2892"/>
                  </a:lnTo>
                  <a:lnTo>
                    <a:pt x="4139" y="2902"/>
                  </a:lnTo>
                  <a:lnTo>
                    <a:pt x="4216" y="2912"/>
                  </a:lnTo>
                  <a:lnTo>
                    <a:pt x="4291" y="2922"/>
                  </a:lnTo>
                  <a:lnTo>
                    <a:pt x="4364" y="2932"/>
                  </a:lnTo>
                  <a:lnTo>
                    <a:pt x="4435" y="2941"/>
                  </a:lnTo>
                  <a:lnTo>
                    <a:pt x="4503" y="2949"/>
                  </a:lnTo>
                  <a:lnTo>
                    <a:pt x="4570" y="2959"/>
                  </a:lnTo>
                  <a:lnTo>
                    <a:pt x="4633" y="2968"/>
                  </a:lnTo>
                  <a:lnTo>
                    <a:pt x="4695" y="2976"/>
                  </a:lnTo>
                  <a:lnTo>
                    <a:pt x="4753" y="2984"/>
                  </a:lnTo>
                  <a:lnTo>
                    <a:pt x="4809" y="2994"/>
                  </a:lnTo>
                  <a:lnTo>
                    <a:pt x="4862" y="3002"/>
                  </a:lnTo>
                  <a:lnTo>
                    <a:pt x="4911" y="3010"/>
                  </a:lnTo>
                  <a:lnTo>
                    <a:pt x="4958" y="3018"/>
                  </a:lnTo>
                  <a:lnTo>
                    <a:pt x="5001" y="3027"/>
                  </a:lnTo>
                  <a:lnTo>
                    <a:pt x="5040" y="3035"/>
                  </a:lnTo>
                  <a:lnTo>
                    <a:pt x="5071" y="3044"/>
                  </a:lnTo>
                  <a:lnTo>
                    <a:pt x="5101" y="3055"/>
                  </a:lnTo>
                  <a:lnTo>
                    <a:pt x="5131" y="3067"/>
                  </a:lnTo>
                  <a:lnTo>
                    <a:pt x="5159" y="3080"/>
                  </a:lnTo>
                  <a:lnTo>
                    <a:pt x="5187" y="3094"/>
                  </a:lnTo>
                  <a:lnTo>
                    <a:pt x="5215" y="3110"/>
                  </a:lnTo>
                  <a:lnTo>
                    <a:pt x="5241" y="3127"/>
                  </a:lnTo>
                  <a:lnTo>
                    <a:pt x="5266" y="3147"/>
                  </a:lnTo>
                  <a:lnTo>
                    <a:pt x="5290" y="3167"/>
                  </a:lnTo>
                  <a:lnTo>
                    <a:pt x="5313" y="3190"/>
                  </a:lnTo>
                  <a:lnTo>
                    <a:pt x="5323" y="3201"/>
                  </a:lnTo>
                  <a:lnTo>
                    <a:pt x="5334" y="3215"/>
                  </a:lnTo>
                  <a:lnTo>
                    <a:pt x="5344" y="3227"/>
                  </a:lnTo>
                  <a:lnTo>
                    <a:pt x="5354" y="3240"/>
                  </a:lnTo>
                  <a:lnTo>
                    <a:pt x="5365" y="3255"/>
                  </a:lnTo>
                  <a:lnTo>
                    <a:pt x="5374" y="3269"/>
                  </a:lnTo>
                  <a:lnTo>
                    <a:pt x="5383" y="3285"/>
                  </a:lnTo>
                  <a:lnTo>
                    <a:pt x="5392" y="3300"/>
                  </a:lnTo>
                  <a:lnTo>
                    <a:pt x="5400" y="3316"/>
                  </a:lnTo>
                  <a:lnTo>
                    <a:pt x="5409" y="3334"/>
                  </a:lnTo>
                  <a:lnTo>
                    <a:pt x="5416" y="3351"/>
                  </a:lnTo>
                  <a:lnTo>
                    <a:pt x="5424" y="3369"/>
                  </a:lnTo>
                  <a:lnTo>
                    <a:pt x="5424" y="3407"/>
                  </a:lnTo>
                  <a:lnTo>
                    <a:pt x="5422" y="3444"/>
                  </a:lnTo>
                  <a:lnTo>
                    <a:pt x="5419" y="3479"/>
                  </a:lnTo>
                  <a:lnTo>
                    <a:pt x="5414" y="3515"/>
                  </a:lnTo>
                  <a:lnTo>
                    <a:pt x="5409" y="3549"/>
                  </a:lnTo>
                  <a:lnTo>
                    <a:pt x="5401" y="3583"/>
                  </a:lnTo>
                  <a:lnTo>
                    <a:pt x="5393" y="3617"/>
                  </a:lnTo>
                  <a:lnTo>
                    <a:pt x="5385" y="3649"/>
                  </a:lnTo>
                  <a:lnTo>
                    <a:pt x="5366" y="3714"/>
                  </a:lnTo>
                  <a:lnTo>
                    <a:pt x="5346" y="3778"/>
                  </a:lnTo>
                  <a:lnTo>
                    <a:pt x="5327" y="3842"/>
                  </a:lnTo>
                  <a:lnTo>
                    <a:pt x="5310" y="3905"/>
                  </a:lnTo>
                  <a:lnTo>
                    <a:pt x="5302" y="3938"/>
                  </a:lnTo>
                  <a:lnTo>
                    <a:pt x="5296" y="3971"/>
                  </a:lnTo>
                  <a:lnTo>
                    <a:pt x="5291" y="4004"/>
                  </a:lnTo>
                  <a:lnTo>
                    <a:pt x="5288" y="4038"/>
                  </a:lnTo>
                  <a:lnTo>
                    <a:pt x="5284" y="4072"/>
                  </a:lnTo>
                  <a:lnTo>
                    <a:pt x="5284" y="4106"/>
                  </a:lnTo>
                  <a:lnTo>
                    <a:pt x="5286" y="4142"/>
                  </a:lnTo>
                  <a:lnTo>
                    <a:pt x="5290" y="4178"/>
                  </a:lnTo>
                  <a:lnTo>
                    <a:pt x="5295" y="4215"/>
                  </a:lnTo>
                  <a:lnTo>
                    <a:pt x="5303" y="4253"/>
                  </a:lnTo>
                  <a:lnTo>
                    <a:pt x="5314" y="4292"/>
                  </a:lnTo>
                  <a:lnTo>
                    <a:pt x="5327" y="4332"/>
                  </a:lnTo>
                  <a:lnTo>
                    <a:pt x="5344" y="4373"/>
                  </a:lnTo>
                  <a:lnTo>
                    <a:pt x="5364" y="4415"/>
                  </a:lnTo>
                  <a:lnTo>
                    <a:pt x="5387" y="4459"/>
                  </a:lnTo>
                  <a:lnTo>
                    <a:pt x="5413" y="4504"/>
                  </a:lnTo>
                  <a:lnTo>
                    <a:pt x="5421" y="4476"/>
                  </a:lnTo>
                  <a:lnTo>
                    <a:pt x="5431" y="4447"/>
                  </a:lnTo>
                  <a:lnTo>
                    <a:pt x="5440" y="4419"/>
                  </a:lnTo>
                  <a:lnTo>
                    <a:pt x="5449" y="4393"/>
                  </a:lnTo>
                  <a:lnTo>
                    <a:pt x="5460" y="4365"/>
                  </a:lnTo>
                  <a:lnTo>
                    <a:pt x="5470" y="4338"/>
                  </a:lnTo>
                  <a:lnTo>
                    <a:pt x="5481" y="4311"/>
                  </a:lnTo>
                  <a:lnTo>
                    <a:pt x="5491" y="4285"/>
                  </a:lnTo>
                  <a:lnTo>
                    <a:pt x="5486" y="4274"/>
                  </a:lnTo>
                  <a:lnTo>
                    <a:pt x="5483" y="4261"/>
                  </a:lnTo>
                  <a:lnTo>
                    <a:pt x="5480" y="4248"/>
                  </a:lnTo>
                  <a:lnTo>
                    <a:pt x="5476" y="4231"/>
                  </a:lnTo>
                  <a:lnTo>
                    <a:pt x="5474" y="4214"/>
                  </a:lnTo>
                  <a:lnTo>
                    <a:pt x="5473" y="4195"/>
                  </a:lnTo>
                  <a:lnTo>
                    <a:pt x="5472" y="4176"/>
                  </a:lnTo>
                  <a:lnTo>
                    <a:pt x="5472" y="4155"/>
                  </a:lnTo>
                  <a:lnTo>
                    <a:pt x="5472" y="4110"/>
                  </a:lnTo>
                  <a:lnTo>
                    <a:pt x="5475" y="4062"/>
                  </a:lnTo>
                  <a:lnTo>
                    <a:pt x="5480" y="4011"/>
                  </a:lnTo>
                  <a:lnTo>
                    <a:pt x="5487" y="3960"/>
                  </a:lnTo>
                  <a:lnTo>
                    <a:pt x="5494" y="3909"/>
                  </a:lnTo>
                  <a:lnTo>
                    <a:pt x="5505" y="3856"/>
                  </a:lnTo>
                  <a:lnTo>
                    <a:pt x="5515" y="3807"/>
                  </a:lnTo>
                  <a:lnTo>
                    <a:pt x="5529" y="3759"/>
                  </a:lnTo>
                  <a:lnTo>
                    <a:pt x="5535" y="3737"/>
                  </a:lnTo>
                  <a:lnTo>
                    <a:pt x="5542" y="3714"/>
                  </a:lnTo>
                  <a:lnTo>
                    <a:pt x="5550" y="3694"/>
                  </a:lnTo>
                  <a:lnTo>
                    <a:pt x="5557" y="3674"/>
                  </a:lnTo>
                  <a:lnTo>
                    <a:pt x="5565" y="3657"/>
                  </a:lnTo>
                  <a:lnTo>
                    <a:pt x="5574" y="3639"/>
                  </a:lnTo>
                  <a:lnTo>
                    <a:pt x="5582" y="3624"/>
                  </a:lnTo>
                  <a:lnTo>
                    <a:pt x="5591" y="3610"/>
                  </a:lnTo>
                  <a:lnTo>
                    <a:pt x="5600" y="3637"/>
                  </a:lnTo>
                  <a:lnTo>
                    <a:pt x="5608" y="3666"/>
                  </a:lnTo>
                  <a:lnTo>
                    <a:pt x="5617" y="3696"/>
                  </a:lnTo>
                  <a:lnTo>
                    <a:pt x="5627" y="3727"/>
                  </a:lnTo>
                  <a:lnTo>
                    <a:pt x="5635" y="3757"/>
                  </a:lnTo>
                  <a:lnTo>
                    <a:pt x="5643" y="3786"/>
                  </a:lnTo>
                  <a:lnTo>
                    <a:pt x="5651" y="3813"/>
                  </a:lnTo>
                  <a:lnTo>
                    <a:pt x="5658" y="3836"/>
                  </a:lnTo>
                  <a:lnTo>
                    <a:pt x="5671" y="3873"/>
                  </a:lnTo>
                  <a:lnTo>
                    <a:pt x="5684" y="3909"/>
                  </a:lnTo>
                  <a:lnTo>
                    <a:pt x="5700" y="3944"/>
                  </a:lnTo>
                  <a:lnTo>
                    <a:pt x="5716" y="3979"/>
                  </a:lnTo>
                  <a:lnTo>
                    <a:pt x="5734" y="4013"/>
                  </a:lnTo>
                  <a:lnTo>
                    <a:pt x="5753" y="4046"/>
                  </a:lnTo>
                  <a:lnTo>
                    <a:pt x="5772" y="4078"/>
                  </a:lnTo>
                  <a:lnTo>
                    <a:pt x="5793" y="4110"/>
                  </a:lnTo>
                  <a:lnTo>
                    <a:pt x="5815" y="4140"/>
                  </a:lnTo>
                  <a:lnTo>
                    <a:pt x="5836" y="4170"/>
                  </a:lnTo>
                  <a:lnTo>
                    <a:pt x="5858" y="4198"/>
                  </a:lnTo>
                  <a:lnTo>
                    <a:pt x="5882" y="4225"/>
                  </a:lnTo>
                  <a:lnTo>
                    <a:pt x="5905" y="4252"/>
                  </a:lnTo>
                  <a:lnTo>
                    <a:pt x="5930" y="4278"/>
                  </a:lnTo>
                  <a:lnTo>
                    <a:pt x="5954" y="4302"/>
                  </a:lnTo>
                  <a:lnTo>
                    <a:pt x="5979" y="4325"/>
                  </a:lnTo>
                  <a:lnTo>
                    <a:pt x="6003" y="4347"/>
                  </a:lnTo>
                  <a:lnTo>
                    <a:pt x="6028" y="4368"/>
                  </a:lnTo>
                  <a:lnTo>
                    <a:pt x="6053" y="4389"/>
                  </a:lnTo>
                  <a:lnTo>
                    <a:pt x="6079" y="4407"/>
                  </a:lnTo>
                  <a:lnTo>
                    <a:pt x="6104" y="4425"/>
                  </a:lnTo>
                  <a:lnTo>
                    <a:pt x="6128" y="4441"/>
                  </a:lnTo>
                  <a:lnTo>
                    <a:pt x="6152" y="4456"/>
                  </a:lnTo>
                  <a:lnTo>
                    <a:pt x="6176" y="4470"/>
                  </a:lnTo>
                  <a:lnTo>
                    <a:pt x="6198" y="4482"/>
                  </a:lnTo>
                  <a:lnTo>
                    <a:pt x="6221" y="4493"/>
                  </a:lnTo>
                  <a:lnTo>
                    <a:pt x="6243" y="4504"/>
                  </a:lnTo>
                  <a:lnTo>
                    <a:pt x="6265" y="4512"/>
                  </a:lnTo>
                  <a:lnTo>
                    <a:pt x="6286" y="4519"/>
                  </a:lnTo>
                  <a:lnTo>
                    <a:pt x="6306" y="4524"/>
                  </a:lnTo>
                  <a:lnTo>
                    <a:pt x="6325" y="4528"/>
                  </a:lnTo>
                  <a:lnTo>
                    <a:pt x="6342" y="4531"/>
                  </a:lnTo>
                  <a:lnTo>
                    <a:pt x="6328" y="4518"/>
                  </a:lnTo>
                  <a:lnTo>
                    <a:pt x="6316" y="4506"/>
                  </a:lnTo>
                  <a:lnTo>
                    <a:pt x="6306" y="4494"/>
                  </a:lnTo>
                  <a:lnTo>
                    <a:pt x="6297" y="4483"/>
                  </a:lnTo>
                  <a:lnTo>
                    <a:pt x="6288" y="4472"/>
                  </a:lnTo>
                  <a:lnTo>
                    <a:pt x="6282" y="4462"/>
                  </a:lnTo>
                  <a:lnTo>
                    <a:pt x="6276" y="4451"/>
                  </a:lnTo>
                  <a:lnTo>
                    <a:pt x="6272" y="4442"/>
                  </a:lnTo>
                  <a:lnTo>
                    <a:pt x="6267" y="4433"/>
                  </a:lnTo>
                  <a:lnTo>
                    <a:pt x="6264" y="4424"/>
                  </a:lnTo>
                  <a:lnTo>
                    <a:pt x="6262" y="4414"/>
                  </a:lnTo>
                  <a:lnTo>
                    <a:pt x="6261" y="4406"/>
                  </a:lnTo>
                  <a:lnTo>
                    <a:pt x="6259" y="4389"/>
                  </a:lnTo>
                  <a:lnTo>
                    <a:pt x="6259" y="4372"/>
                  </a:lnTo>
                  <a:lnTo>
                    <a:pt x="6220" y="4339"/>
                  </a:lnTo>
                  <a:lnTo>
                    <a:pt x="6184" y="4306"/>
                  </a:lnTo>
                  <a:lnTo>
                    <a:pt x="6149" y="4274"/>
                  </a:lnTo>
                  <a:lnTo>
                    <a:pt x="6117" y="4242"/>
                  </a:lnTo>
                  <a:lnTo>
                    <a:pt x="6101" y="4225"/>
                  </a:lnTo>
                  <a:lnTo>
                    <a:pt x="6087" y="4208"/>
                  </a:lnTo>
                  <a:lnTo>
                    <a:pt x="6072" y="4190"/>
                  </a:lnTo>
                  <a:lnTo>
                    <a:pt x="6059" y="4172"/>
                  </a:lnTo>
                  <a:lnTo>
                    <a:pt x="6045" y="4152"/>
                  </a:lnTo>
                  <a:lnTo>
                    <a:pt x="6032" y="4133"/>
                  </a:lnTo>
                  <a:lnTo>
                    <a:pt x="6019" y="4112"/>
                  </a:lnTo>
                  <a:lnTo>
                    <a:pt x="6007" y="4090"/>
                  </a:lnTo>
                  <a:lnTo>
                    <a:pt x="5995" y="4068"/>
                  </a:lnTo>
                  <a:lnTo>
                    <a:pt x="5984" y="4044"/>
                  </a:lnTo>
                  <a:lnTo>
                    <a:pt x="5973" y="4019"/>
                  </a:lnTo>
                  <a:lnTo>
                    <a:pt x="5962" y="3993"/>
                  </a:lnTo>
                  <a:lnTo>
                    <a:pt x="5952" y="3965"/>
                  </a:lnTo>
                  <a:lnTo>
                    <a:pt x="5942" y="3936"/>
                  </a:lnTo>
                  <a:lnTo>
                    <a:pt x="5932" y="3905"/>
                  </a:lnTo>
                  <a:lnTo>
                    <a:pt x="5924" y="3873"/>
                  </a:lnTo>
                  <a:lnTo>
                    <a:pt x="5915" y="3839"/>
                  </a:lnTo>
                  <a:lnTo>
                    <a:pt x="5906" y="3803"/>
                  </a:lnTo>
                  <a:lnTo>
                    <a:pt x="5899" y="3766"/>
                  </a:lnTo>
                  <a:lnTo>
                    <a:pt x="5891" y="3726"/>
                  </a:lnTo>
                  <a:lnTo>
                    <a:pt x="5883" y="3683"/>
                  </a:lnTo>
                  <a:lnTo>
                    <a:pt x="5877" y="3639"/>
                  </a:lnTo>
                  <a:lnTo>
                    <a:pt x="5870" y="3593"/>
                  </a:lnTo>
                  <a:lnTo>
                    <a:pt x="5864" y="3545"/>
                  </a:lnTo>
                  <a:lnTo>
                    <a:pt x="5888" y="3538"/>
                  </a:lnTo>
                  <a:lnTo>
                    <a:pt x="5912" y="3533"/>
                  </a:lnTo>
                  <a:lnTo>
                    <a:pt x="5935" y="3530"/>
                  </a:lnTo>
                  <a:lnTo>
                    <a:pt x="5959" y="3527"/>
                  </a:lnTo>
                  <a:lnTo>
                    <a:pt x="6004" y="3524"/>
                  </a:lnTo>
                  <a:lnTo>
                    <a:pt x="6050" y="3521"/>
                  </a:lnTo>
                  <a:lnTo>
                    <a:pt x="6072" y="3519"/>
                  </a:lnTo>
                  <a:lnTo>
                    <a:pt x="6094" y="3516"/>
                  </a:lnTo>
                  <a:lnTo>
                    <a:pt x="6116" y="3512"/>
                  </a:lnTo>
                  <a:lnTo>
                    <a:pt x="6137" y="3507"/>
                  </a:lnTo>
                  <a:lnTo>
                    <a:pt x="6159" y="3500"/>
                  </a:lnTo>
                  <a:lnTo>
                    <a:pt x="6180" y="3491"/>
                  </a:lnTo>
                  <a:lnTo>
                    <a:pt x="6189" y="3487"/>
                  </a:lnTo>
                  <a:lnTo>
                    <a:pt x="6200" y="3481"/>
                  </a:lnTo>
                  <a:lnTo>
                    <a:pt x="6210" y="3475"/>
                  </a:lnTo>
                  <a:lnTo>
                    <a:pt x="6219" y="3468"/>
                  </a:lnTo>
                  <a:lnTo>
                    <a:pt x="6225" y="3447"/>
                  </a:lnTo>
                  <a:lnTo>
                    <a:pt x="6229" y="3426"/>
                  </a:lnTo>
                  <a:lnTo>
                    <a:pt x="6233" y="3409"/>
                  </a:lnTo>
                  <a:lnTo>
                    <a:pt x="6236" y="3390"/>
                  </a:lnTo>
                  <a:lnTo>
                    <a:pt x="6241" y="3372"/>
                  </a:lnTo>
                  <a:lnTo>
                    <a:pt x="6248" y="3353"/>
                  </a:lnTo>
                  <a:lnTo>
                    <a:pt x="6257" y="3332"/>
                  </a:lnTo>
                  <a:lnTo>
                    <a:pt x="6269" y="3309"/>
                  </a:lnTo>
                  <a:lnTo>
                    <a:pt x="6230" y="3323"/>
                  </a:lnTo>
                  <a:lnTo>
                    <a:pt x="6192" y="3337"/>
                  </a:lnTo>
                  <a:lnTo>
                    <a:pt x="6173" y="3343"/>
                  </a:lnTo>
                  <a:lnTo>
                    <a:pt x="6154" y="3350"/>
                  </a:lnTo>
                  <a:lnTo>
                    <a:pt x="6133" y="3357"/>
                  </a:lnTo>
                  <a:lnTo>
                    <a:pt x="6111" y="3362"/>
                  </a:lnTo>
                  <a:lnTo>
                    <a:pt x="6086" y="3366"/>
                  </a:lnTo>
                  <a:lnTo>
                    <a:pt x="6060" y="3369"/>
                  </a:lnTo>
                  <a:lnTo>
                    <a:pt x="6031" y="3371"/>
                  </a:lnTo>
                  <a:lnTo>
                    <a:pt x="5998" y="3371"/>
                  </a:lnTo>
                  <a:lnTo>
                    <a:pt x="5963" y="3370"/>
                  </a:lnTo>
                  <a:lnTo>
                    <a:pt x="5923" y="3367"/>
                  </a:lnTo>
                  <a:lnTo>
                    <a:pt x="5879" y="3361"/>
                  </a:lnTo>
                  <a:lnTo>
                    <a:pt x="5830" y="3352"/>
                  </a:lnTo>
                  <a:lnTo>
                    <a:pt x="5805" y="3302"/>
                  </a:lnTo>
                  <a:lnTo>
                    <a:pt x="5777" y="3249"/>
                  </a:lnTo>
                  <a:lnTo>
                    <a:pt x="5747" y="3195"/>
                  </a:lnTo>
                  <a:lnTo>
                    <a:pt x="5716" y="3145"/>
                  </a:lnTo>
                  <a:lnTo>
                    <a:pt x="5686" y="3097"/>
                  </a:lnTo>
                  <a:lnTo>
                    <a:pt x="5659" y="3056"/>
                  </a:lnTo>
                  <a:lnTo>
                    <a:pt x="5636" y="3024"/>
                  </a:lnTo>
                  <a:lnTo>
                    <a:pt x="5618" y="3002"/>
                  </a:lnTo>
                  <a:lnTo>
                    <a:pt x="5623" y="2965"/>
                  </a:lnTo>
                  <a:lnTo>
                    <a:pt x="5629" y="2922"/>
                  </a:lnTo>
                  <a:lnTo>
                    <a:pt x="5637" y="2874"/>
                  </a:lnTo>
                  <a:lnTo>
                    <a:pt x="5649" y="2823"/>
                  </a:lnTo>
                  <a:lnTo>
                    <a:pt x="5663" y="2769"/>
                  </a:lnTo>
                  <a:lnTo>
                    <a:pt x="5679" y="2712"/>
                  </a:lnTo>
                  <a:lnTo>
                    <a:pt x="5698" y="2653"/>
                  </a:lnTo>
                  <a:lnTo>
                    <a:pt x="5719" y="2595"/>
                  </a:lnTo>
                  <a:lnTo>
                    <a:pt x="5730" y="2566"/>
                  </a:lnTo>
                  <a:lnTo>
                    <a:pt x="5741" y="2536"/>
                  </a:lnTo>
                  <a:lnTo>
                    <a:pt x="5754" y="2507"/>
                  </a:lnTo>
                  <a:lnTo>
                    <a:pt x="5767" y="2480"/>
                  </a:lnTo>
                  <a:lnTo>
                    <a:pt x="5780" y="2452"/>
                  </a:lnTo>
                  <a:lnTo>
                    <a:pt x="5794" y="2425"/>
                  </a:lnTo>
                  <a:lnTo>
                    <a:pt x="5807" y="2398"/>
                  </a:lnTo>
                  <a:lnTo>
                    <a:pt x="5822" y="2373"/>
                  </a:lnTo>
                  <a:lnTo>
                    <a:pt x="5837" y="2348"/>
                  </a:lnTo>
                  <a:lnTo>
                    <a:pt x="5852" y="2324"/>
                  </a:lnTo>
                  <a:lnTo>
                    <a:pt x="5868" y="2303"/>
                  </a:lnTo>
                  <a:lnTo>
                    <a:pt x="5884" y="2281"/>
                  </a:lnTo>
                  <a:lnTo>
                    <a:pt x="5901" y="2262"/>
                  </a:lnTo>
                  <a:lnTo>
                    <a:pt x="5918" y="2243"/>
                  </a:lnTo>
                  <a:lnTo>
                    <a:pt x="5935" y="2227"/>
                  </a:lnTo>
                  <a:lnTo>
                    <a:pt x="5952" y="2212"/>
                  </a:lnTo>
                  <a:lnTo>
                    <a:pt x="5937" y="2192"/>
                  </a:lnTo>
                  <a:lnTo>
                    <a:pt x="5920" y="2170"/>
                  </a:lnTo>
                  <a:lnTo>
                    <a:pt x="5904" y="2149"/>
                  </a:lnTo>
                  <a:lnTo>
                    <a:pt x="5890" y="2127"/>
                  </a:lnTo>
                  <a:lnTo>
                    <a:pt x="5874" y="2104"/>
                  </a:lnTo>
                  <a:lnTo>
                    <a:pt x="5859" y="2082"/>
                  </a:lnTo>
                  <a:lnTo>
                    <a:pt x="5845" y="2059"/>
                  </a:lnTo>
                  <a:lnTo>
                    <a:pt x="5830" y="2037"/>
                  </a:lnTo>
                  <a:lnTo>
                    <a:pt x="5817" y="2046"/>
                  </a:lnTo>
                  <a:lnTo>
                    <a:pt x="5802" y="2057"/>
                  </a:lnTo>
                  <a:lnTo>
                    <a:pt x="5787" y="2071"/>
                  </a:lnTo>
                  <a:lnTo>
                    <a:pt x="5773" y="2086"/>
                  </a:lnTo>
                  <a:lnTo>
                    <a:pt x="5758" y="2103"/>
                  </a:lnTo>
                  <a:lnTo>
                    <a:pt x="5744" y="2123"/>
                  </a:lnTo>
                  <a:lnTo>
                    <a:pt x="5728" y="2144"/>
                  </a:lnTo>
                  <a:lnTo>
                    <a:pt x="5712" y="2166"/>
                  </a:lnTo>
                  <a:lnTo>
                    <a:pt x="5698" y="2190"/>
                  </a:lnTo>
                  <a:lnTo>
                    <a:pt x="5682" y="2214"/>
                  </a:lnTo>
                  <a:lnTo>
                    <a:pt x="5666" y="2241"/>
                  </a:lnTo>
                  <a:lnTo>
                    <a:pt x="5652" y="2268"/>
                  </a:lnTo>
                  <a:lnTo>
                    <a:pt x="5622" y="2325"/>
                  </a:lnTo>
                  <a:lnTo>
                    <a:pt x="5592" y="2384"/>
                  </a:lnTo>
                  <a:lnTo>
                    <a:pt x="5564" y="2446"/>
                  </a:lnTo>
                  <a:lnTo>
                    <a:pt x="5538" y="2506"/>
                  </a:lnTo>
                  <a:lnTo>
                    <a:pt x="5513" y="2568"/>
                  </a:lnTo>
                  <a:lnTo>
                    <a:pt x="5490" y="2627"/>
                  </a:lnTo>
                  <a:lnTo>
                    <a:pt x="5470" y="2683"/>
                  </a:lnTo>
                  <a:lnTo>
                    <a:pt x="5454" y="2736"/>
                  </a:lnTo>
                  <a:lnTo>
                    <a:pt x="5440" y="2784"/>
                  </a:lnTo>
                  <a:lnTo>
                    <a:pt x="5430" y="2826"/>
                  </a:lnTo>
                  <a:lnTo>
                    <a:pt x="5414" y="2806"/>
                  </a:lnTo>
                  <a:lnTo>
                    <a:pt x="5398" y="2787"/>
                  </a:lnTo>
                  <a:lnTo>
                    <a:pt x="5382" y="2770"/>
                  </a:lnTo>
                  <a:lnTo>
                    <a:pt x="5364" y="2754"/>
                  </a:lnTo>
                  <a:lnTo>
                    <a:pt x="5345" y="2740"/>
                  </a:lnTo>
                  <a:lnTo>
                    <a:pt x="5326" y="2727"/>
                  </a:lnTo>
                  <a:lnTo>
                    <a:pt x="5306" y="2716"/>
                  </a:lnTo>
                  <a:lnTo>
                    <a:pt x="5287" y="2705"/>
                  </a:lnTo>
                  <a:lnTo>
                    <a:pt x="5267" y="2696"/>
                  </a:lnTo>
                  <a:lnTo>
                    <a:pt x="5246" y="2687"/>
                  </a:lnTo>
                  <a:lnTo>
                    <a:pt x="5226" y="2679"/>
                  </a:lnTo>
                  <a:lnTo>
                    <a:pt x="5205" y="2672"/>
                  </a:lnTo>
                  <a:lnTo>
                    <a:pt x="5163" y="2659"/>
                  </a:lnTo>
                  <a:lnTo>
                    <a:pt x="5124" y="2645"/>
                  </a:lnTo>
                  <a:lnTo>
                    <a:pt x="5099" y="2640"/>
                  </a:lnTo>
                  <a:lnTo>
                    <a:pt x="5072" y="2635"/>
                  </a:lnTo>
                  <a:lnTo>
                    <a:pt x="5045" y="2631"/>
                  </a:lnTo>
                  <a:lnTo>
                    <a:pt x="5016" y="2627"/>
                  </a:lnTo>
                  <a:lnTo>
                    <a:pt x="4957" y="2621"/>
                  </a:lnTo>
                  <a:lnTo>
                    <a:pt x="4894" y="2615"/>
                  </a:lnTo>
                  <a:lnTo>
                    <a:pt x="4827" y="2610"/>
                  </a:lnTo>
                  <a:lnTo>
                    <a:pt x="4759" y="2606"/>
                  </a:lnTo>
                  <a:lnTo>
                    <a:pt x="4688" y="2602"/>
                  </a:lnTo>
                  <a:lnTo>
                    <a:pt x="4615" y="2598"/>
                  </a:lnTo>
                  <a:lnTo>
                    <a:pt x="4541" y="2593"/>
                  </a:lnTo>
                  <a:lnTo>
                    <a:pt x="4464" y="2587"/>
                  </a:lnTo>
                  <a:lnTo>
                    <a:pt x="4388" y="2579"/>
                  </a:lnTo>
                  <a:lnTo>
                    <a:pt x="4312" y="2570"/>
                  </a:lnTo>
                  <a:lnTo>
                    <a:pt x="4273" y="2565"/>
                  </a:lnTo>
                  <a:lnTo>
                    <a:pt x="4236" y="2559"/>
                  </a:lnTo>
                  <a:lnTo>
                    <a:pt x="4197" y="2553"/>
                  </a:lnTo>
                  <a:lnTo>
                    <a:pt x="4160" y="2545"/>
                  </a:lnTo>
                  <a:lnTo>
                    <a:pt x="4122" y="2537"/>
                  </a:lnTo>
                  <a:lnTo>
                    <a:pt x="4085" y="2528"/>
                  </a:lnTo>
                  <a:lnTo>
                    <a:pt x="4047" y="2519"/>
                  </a:lnTo>
                  <a:lnTo>
                    <a:pt x="4011" y="2508"/>
                  </a:lnTo>
                  <a:lnTo>
                    <a:pt x="3933" y="2486"/>
                  </a:lnTo>
                  <a:lnTo>
                    <a:pt x="3861" y="2463"/>
                  </a:lnTo>
                  <a:lnTo>
                    <a:pt x="3828" y="2452"/>
                  </a:lnTo>
                  <a:lnTo>
                    <a:pt x="3796" y="2440"/>
                  </a:lnTo>
                  <a:lnTo>
                    <a:pt x="3764" y="2428"/>
                  </a:lnTo>
                  <a:lnTo>
                    <a:pt x="3735" y="2416"/>
                  </a:lnTo>
                  <a:lnTo>
                    <a:pt x="3707" y="2405"/>
                  </a:lnTo>
                  <a:lnTo>
                    <a:pt x="3679" y="2392"/>
                  </a:lnTo>
                  <a:lnTo>
                    <a:pt x="3653" y="2380"/>
                  </a:lnTo>
                  <a:lnTo>
                    <a:pt x="3628" y="2369"/>
                  </a:lnTo>
                  <a:lnTo>
                    <a:pt x="3604" y="2356"/>
                  </a:lnTo>
                  <a:lnTo>
                    <a:pt x="3581" y="2343"/>
                  </a:lnTo>
                  <a:lnTo>
                    <a:pt x="3559" y="2331"/>
                  </a:lnTo>
                  <a:lnTo>
                    <a:pt x="3538" y="2318"/>
                  </a:lnTo>
                  <a:lnTo>
                    <a:pt x="3518" y="2305"/>
                  </a:lnTo>
                  <a:lnTo>
                    <a:pt x="3499" y="2292"/>
                  </a:lnTo>
                  <a:lnTo>
                    <a:pt x="3481" y="2279"/>
                  </a:lnTo>
                  <a:lnTo>
                    <a:pt x="3464" y="2265"/>
                  </a:lnTo>
                  <a:lnTo>
                    <a:pt x="3447" y="2251"/>
                  </a:lnTo>
                  <a:lnTo>
                    <a:pt x="3430" y="2238"/>
                  </a:lnTo>
                  <a:lnTo>
                    <a:pt x="3416" y="2224"/>
                  </a:lnTo>
                  <a:lnTo>
                    <a:pt x="3401" y="2209"/>
                  </a:lnTo>
                  <a:lnTo>
                    <a:pt x="3387" y="2195"/>
                  </a:lnTo>
                  <a:lnTo>
                    <a:pt x="3374" y="2181"/>
                  </a:lnTo>
                  <a:lnTo>
                    <a:pt x="3361" y="2165"/>
                  </a:lnTo>
                  <a:lnTo>
                    <a:pt x="3349" y="2150"/>
                  </a:lnTo>
                  <a:lnTo>
                    <a:pt x="3325" y="2119"/>
                  </a:lnTo>
                  <a:lnTo>
                    <a:pt x="3304" y="2086"/>
                  </a:lnTo>
                  <a:lnTo>
                    <a:pt x="3302" y="1967"/>
                  </a:lnTo>
                  <a:lnTo>
                    <a:pt x="3300" y="1847"/>
                  </a:lnTo>
                  <a:lnTo>
                    <a:pt x="3298" y="1728"/>
                  </a:lnTo>
                  <a:lnTo>
                    <a:pt x="3296" y="1609"/>
                  </a:lnTo>
                  <a:lnTo>
                    <a:pt x="3295" y="1490"/>
                  </a:lnTo>
                  <a:lnTo>
                    <a:pt x="3293" y="1371"/>
                  </a:lnTo>
                  <a:lnTo>
                    <a:pt x="3292" y="1251"/>
                  </a:lnTo>
                  <a:lnTo>
                    <a:pt x="3290" y="1132"/>
                  </a:lnTo>
                  <a:lnTo>
                    <a:pt x="3289" y="1013"/>
                  </a:lnTo>
                  <a:lnTo>
                    <a:pt x="3286" y="894"/>
                  </a:lnTo>
                  <a:lnTo>
                    <a:pt x="3285" y="774"/>
                  </a:lnTo>
                  <a:lnTo>
                    <a:pt x="3283" y="655"/>
                  </a:lnTo>
                  <a:lnTo>
                    <a:pt x="3281" y="536"/>
                  </a:lnTo>
                  <a:lnTo>
                    <a:pt x="3280" y="417"/>
                  </a:lnTo>
                  <a:lnTo>
                    <a:pt x="3278" y="297"/>
                  </a:lnTo>
                  <a:lnTo>
                    <a:pt x="3276" y="178"/>
                  </a:lnTo>
                  <a:lnTo>
                    <a:pt x="3248" y="161"/>
                  </a:lnTo>
                  <a:lnTo>
                    <a:pt x="3219" y="143"/>
                  </a:lnTo>
                  <a:lnTo>
                    <a:pt x="3190" y="127"/>
                  </a:lnTo>
                  <a:lnTo>
                    <a:pt x="3163" y="110"/>
                  </a:lnTo>
                  <a:lnTo>
                    <a:pt x="3135" y="96"/>
                  </a:lnTo>
                  <a:lnTo>
                    <a:pt x="3107" y="81"/>
                  </a:lnTo>
                  <a:lnTo>
                    <a:pt x="3080" y="68"/>
                  </a:lnTo>
                  <a:lnTo>
                    <a:pt x="3052" y="56"/>
                  </a:lnTo>
                  <a:lnTo>
                    <a:pt x="3025" y="46"/>
                  </a:lnTo>
                  <a:lnTo>
                    <a:pt x="2996" y="35"/>
                  </a:lnTo>
                  <a:lnTo>
                    <a:pt x="2969" y="26"/>
                  </a:lnTo>
                  <a:lnTo>
                    <a:pt x="2941" y="19"/>
                  </a:lnTo>
                  <a:lnTo>
                    <a:pt x="2913" y="13"/>
                  </a:lnTo>
                  <a:lnTo>
                    <a:pt x="2885" y="7"/>
                  </a:lnTo>
                  <a:lnTo>
                    <a:pt x="2857" y="3"/>
                  </a:lnTo>
                  <a:lnTo>
                    <a:pt x="2828" y="1"/>
                  </a:lnTo>
                  <a:lnTo>
                    <a:pt x="2799" y="0"/>
                  </a:lnTo>
                  <a:lnTo>
                    <a:pt x="2770" y="0"/>
                  </a:lnTo>
                  <a:lnTo>
                    <a:pt x="2741" y="2"/>
                  </a:lnTo>
                  <a:lnTo>
                    <a:pt x="2710" y="6"/>
                  </a:lnTo>
                  <a:lnTo>
                    <a:pt x="2680" y="12"/>
                  </a:lnTo>
                  <a:lnTo>
                    <a:pt x="2650" y="19"/>
                  </a:lnTo>
                  <a:lnTo>
                    <a:pt x="2619" y="27"/>
                  </a:lnTo>
                  <a:lnTo>
                    <a:pt x="2587" y="37"/>
                  </a:lnTo>
                  <a:lnTo>
                    <a:pt x="2555" y="50"/>
                  </a:lnTo>
                  <a:lnTo>
                    <a:pt x="2523" y="64"/>
                  </a:lnTo>
                  <a:lnTo>
                    <a:pt x="2489" y="79"/>
                  </a:lnTo>
                  <a:lnTo>
                    <a:pt x="2456" y="98"/>
                  </a:lnTo>
                  <a:lnTo>
                    <a:pt x="2421" y="117"/>
                  </a:lnTo>
                  <a:lnTo>
                    <a:pt x="2386" y="139"/>
                  </a:lnTo>
                  <a:lnTo>
                    <a:pt x="2349" y="164"/>
                  </a:lnTo>
                  <a:lnTo>
                    <a:pt x="2313" y="189"/>
                  </a:lnTo>
                  <a:lnTo>
                    <a:pt x="2315" y="301"/>
                  </a:lnTo>
                  <a:lnTo>
                    <a:pt x="2317" y="414"/>
                  </a:lnTo>
                  <a:lnTo>
                    <a:pt x="2319" y="526"/>
                  </a:lnTo>
                  <a:lnTo>
                    <a:pt x="2321" y="637"/>
                  </a:lnTo>
                  <a:lnTo>
                    <a:pt x="2323" y="749"/>
                  </a:lnTo>
                  <a:lnTo>
                    <a:pt x="2325" y="860"/>
                  </a:lnTo>
                  <a:lnTo>
                    <a:pt x="2328" y="971"/>
                  </a:lnTo>
                  <a:lnTo>
                    <a:pt x="2330" y="1083"/>
                  </a:lnTo>
                  <a:lnTo>
                    <a:pt x="2332" y="1194"/>
                  </a:lnTo>
                  <a:lnTo>
                    <a:pt x="2334" y="1305"/>
                  </a:lnTo>
                  <a:lnTo>
                    <a:pt x="2336" y="1416"/>
                  </a:lnTo>
                  <a:lnTo>
                    <a:pt x="2338" y="1527"/>
                  </a:lnTo>
                  <a:lnTo>
                    <a:pt x="2340" y="1638"/>
                  </a:lnTo>
                  <a:lnTo>
                    <a:pt x="2342" y="1749"/>
                  </a:lnTo>
                  <a:lnTo>
                    <a:pt x="2344" y="1860"/>
                  </a:lnTo>
                  <a:lnTo>
                    <a:pt x="2346" y="1971"/>
                  </a:lnTo>
                  <a:lnTo>
                    <a:pt x="2336" y="2002"/>
                  </a:lnTo>
                  <a:lnTo>
                    <a:pt x="2322" y="2031"/>
                  </a:lnTo>
                  <a:lnTo>
                    <a:pt x="2304" y="2059"/>
                  </a:lnTo>
                  <a:lnTo>
                    <a:pt x="2282" y="2086"/>
                  </a:lnTo>
                  <a:lnTo>
                    <a:pt x="2257" y="2111"/>
                  </a:lnTo>
                  <a:lnTo>
                    <a:pt x="2228" y="2135"/>
                  </a:lnTo>
                  <a:lnTo>
                    <a:pt x="2197" y="2159"/>
                  </a:lnTo>
                  <a:lnTo>
                    <a:pt x="2163" y="2182"/>
                  </a:lnTo>
                  <a:lnTo>
                    <a:pt x="2126" y="2204"/>
                  </a:lnTo>
                  <a:lnTo>
                    <a:pt x="2088" y="2227"/>
                  </a:lnTo>
                  <a:lnTo>
                    <a:pt x="2046" y="2248"/>
                  </a:lnTo>
                  <a:lnTo>
                    <a:pt x="2003" y="2271"/>
                  </a:lnTo>
                  <a:lnTo>
                    <a:pt x="1911" y="2316"/>
                  </a:lnTo>
                  <a:lnTo>
                    <a:pt x="1815" y="2365"/>
                  </a:lnTo>
                  <a:lnTo>
                    <a:pt x="1765" y="2390"/>
                  </a:lnTo>
                  <a:lnTo>
                    <a:pt x="1715" y="2417"/>
                  </a:lnTo>
                  <a:lnTo>
                    <a:pt x="1664" y="2445"/>
                  </a:lnTo>
                  <a:lnTo>
                    <a:pt x="1613" y="2475"/>
                  </a:lnTo>
                  <a:lnTo>
                    <a:pt x="1562" y="2505"/>
                  </a:lnTo>
                  <a:lnTo>
                    <a:pt x="1511" y="2538"/>
                  </a:lnTo>
                  <a:lnTo>
                    <a:pt x="1459" y="2573"/>
                  </a:lnTo>
                  <a:lnTo>
                    <a:pt x="1409" y="2611"/>
                  </a:lnTo>
                  <a:lnTo>
                    <a:pt x="1359" y="2651"/>
                  </a:lnTo>
                  <a:lnTo>
                    <a:pt x="1311" y="2693"/>
                  </a:lnTo>
                  <a:lnTo>
                    <a:pt x="1263" y="2739"/>
                  </a:lnTo>
                  <a:lnTo>
                    <a:pt x="1217" y="2787"/>
                  </a:lnTo>
                  <a:lnTo>
                    <a:pt x="1173" y="2838"/>
                  </a:lnTo>
                  <a:lnTo>
                    <a:pt x="1130" y="2893"/>
                  </a:lnTo>
                  <a:lnTo>
                    <a:pt x="1089" y="2952"/>
                  </a:lnTo>
                  <a:lnTo>
                    <a:pt x="1050" y="3013"/>
                  </a:lnTo>
                  <a:lnTo>
                    <a:pt x="1028" y="2993"/>
                  </a:lnTo>
                  <a:lnTo>
                    <a:pt x="1002" y="2977"/>
                  </a:lnTo>
                  <a:lnTo>
                    <a:pt x="976" y="2964"/>
                  </a:lnTo>
                  <a:lnTo>
                    <a:pt x="947" y="2954"/>
                  </a:lnTo>
                  <a:lnTo>
                    <a:pt x="917" y="2945"/>
                  </a:lnTo>
                  <a:lnTo>
                    <a:pt x="886" y="2940"/>
                  </a:lnTo>
                  <a:lnTo>
                    <a:pt x="852" y="2937"/>
                  </a:lnTo>
                  <a:lnTo>
                    <a:pt x="818" y="2935"/>
                  </a:lnTo>
                  <a:lnTo>
                    <a:pt x="782" y="2934"/>
                  </a:lnTo>
                  <a:lnTo>
                    <a:pt x="747" y="2935"/>
                  </a:lnTo>
                  <a:lnTo>
                    <a:pt x="709" y="2937"/>
                  </a:lnTo>
                  <a:lnTo>
                    <a:pt x="672" y="2939"/>
                  </a:lnTo>
                  <a:lnTo>
                    <a:pt x="597" y="2944"/>
                  </a:lnTo>
                  <a:lnTo>
                    <a:pt x="520" y="2947"/>
                  </a:lnTo>
                  <a:lnTo>
                    <a:pt x="483" y="2948"/>
                  </a:lnTo>
                  <a:lnTo>
                    <a:pt x="446" y="2948"/>
                  </a:lnTo>
                  <a:lnTo>
                    <a:pt x="410" y="2946"/>
                  </a:lnTo>
                  <a:lnTo>
                    <a:pt x="374" y="2942"/>
                  </a:lnTo>
                  <a:lnTo>
                    <a:pt x="340" y="2936"/>
                  </a:lnTo>
                  <a:lnTo>
                    <a:pt x="307" y="2929"/>
                  </a:lnTo>
                  <a:lnTo>
                    <a:pt x="274" y="2918"/>
                  </a:lnTo>
                  <a:lnTo>
                    <a:pt x="243" y="2904"/>
                  </a:lnTo>
                  <a:lnTo>
                    <a:pt x="215" y="2888"/>
                  </a:lnTo>
                  <a:lnTo>
                    <a:pt x="187" y="2867"/>
                  </a:lnTo>
                  <a:lnTo>
                    <a:pt x="162" y="2844"/>
                  </a:lnTo>
                  <a:lnTo>
                    <a:pt x="139" y="2815"/>
                  </a:lnTo>
                  <a:lnTo>
                    <a:pt x="118" y="2783"/>
                  </a:lnTo>
                  <a:lnTo>
                    <a:pt x="99" y="2746"/>
                  </a:lnTo>
                  <a:lnTo>
                    <a:pt x="83" y="2704"/>
                  </a:lnTo>
                  <a:lnTo>
                    <a:pt x="71" y="2656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167" y="22"/>
              <a:ext cx="357" cy="388"/>
            </a:xfrm>
            <a:custGeom>
              <a:avLst/>
              <a:gdLst>
                <a:gd name="T0" fmla="*/ 0 w 6037"/>
                <a:gd name="T1" fmla="*/ 0 h 5815"/>
                <a:gd name="T2" fmla="*/ 0 w 6037"/>
                <a:gd name="T3" fmla="*/ 0 h 5815"/>
                <a:gd name="T4" fmla="*/ 0 w 6037"/>
                <a:gd name="T5" fmla="*/ 0 h 5815"/>
                <a:gd name="T6" fmla="*/ 0 w 6037"/>
                <a:gd name="T7" fmla="*/ 0 h 5815"/>
                <a:gd name="T8" fmla="*/ 0 w 6037"/>
                <a:gd name="T9" fmla="*/ 0 h 5815"/>
                <a:gd name="T10" fmla="*/ 0 w 6037"/>
                <a:gd name="T11" fmla="*/ 0 h 5815"/>
                <a:gd name="T12" fmla="*/ 0 w 6037"/>
                <a:gd name="T13" fmla="*/ 0 h 5815"/>
                <a:gd name="T14" fmla="*/ 0 w 6037"/>
                <a:gd name="T15" fmla="*/ 0 h 5815"/>
                <a:gd name="T16" fmla="*/ 0 w 6037"/>
                <a:gd name="T17" fmla="*/ 0 h 5815"/>
                <a:gd name="T18" fmla="*/ 0 w 6037"/>
                <a:gd name="T19" fmla="*/ 0 h 5815"/>
                <a:gd name="T20" fmla="*/ 0 w 6037"/>
                <a:gd name="T21" fmla="*/ 0 h 5815"/>
                <a:gd name="T22" fmla="*/ 0 w 6037"/>
                <a:gd name="T23" fmla="*/ 0 h 5815"/>
                <a:gd name="T24" fmla="*/ 0 w 6037"/>
                <a:gd name="T25" fmla="*/ 0 h 5815"/>
                <a:gd name="T26" fmla="*/ 0 w 6037"/>
                <a:gd name="T27" fmla="*/ 0 h 5815"/>
                <a:gd name="T28" fmla="*/ 0 w 6037"/>
                <a:gd name="T29" fmla="*/ 0 h 5815"/>
                <a:gd name="T30" fmla="*/ 0 w 6037"/>
                <a:gd name="T31" fmla="*/ 0 h 5815"/>
                <a:gd name="T32" fmla="*/ 0 w 6037"/>
                <a:gd name="T33" fmla="*/ 0 h 5815"/>
                <a:gd name="T34" fmla="*/ 0 w 6037"/>
                <a:gd name="T35" fmla="*/ 0 h 5815"/>
                <a:gd name="T36" fmla="*/ 0 w 6037"/>
                <a:gd name="T37" fmla="*/ 0 h 5815"/>
                <a:gd name="T38" fmla="*/ 0 w 6037"/>
                <a:gd name="T39" fmla="*/ 0 h 5815"/>
                <a:gd name="T40" fmla="*/ 0 w 6037"/>
                <a:gd name="T41" fmla="*/ 0 h 5815"/>
                <a:gd name="T42" fmla="*/ 0 w 6037"/>
                <a:gd name="T43" fmla="*/ 0 h 5815"/>
                <a:gd name="T44" fmla="*/ 0 w 6037"/>
                <a:gd name="T45" fmla="*/ 0 h 5815"/>
                <a:gd name="T46" fmla="*/ 0 w 6037"/>
                <a:gd name="T47" fmla="*/ 0 h 5815"/>
                <a:gd name="T48" fmla="*/ 0 w 6037"/>
                <a:gd name="T49" fmla="*/ 0 h 5815"/>
                <a:gd name="T50" fmla="*/ 0 w 6037"/>
                <a:gd name="T51" fmla="*/ 0 h 5815"/>
                <a:gd name="T52" fmla="*/ 0 w 6037"/>
                <a:gd name="T53" fmla="*/ 0 h 5815"/>
                <a:gd name="T54" fmla="*/ 0 w 6037"/>
                <a:gd name="T55" fmla="*/ 0 h 5815"/>
                <a:gd name="T56" fmla="*/ 0 w 6037"/>
                <a:gd name="T57" fmla="*/ 0 h 5815"/>
                <a:gd name="T58" fmla="*/ 0 w 6037"/>
                <a:gd name="T59" fmla="*/ 0 h 5815"/>
                <a:gd name="T60" fmla="*/ 0 w 6037"/>
                <a:gd name="T61" fmla="*/ 0 h 5815"/>
                <a:gd name="T62" fmla="*/ 0 w 6037"/>
                <a:gd name="T63" fmla="*/ 0 h 5815"/>
                <a:gd name="T64" fmla="*/ 0 w 6037"/>
                <a:gd name="T65" fmla="*/ 0 h 5815"/>
                <a:gd name="T66" fmla="*/ 0 w 6037"/>
                <a:gd name="T67" fmla="*/ 0 h 5815"/>
                <a:gd name="T68" fmla="*/ 0 w 6037"/>
                <a:gd name="T69" fmla="*/ 0 h 5815"/>
                <a:gd name="T70" fmla="*/ 0 w 6037"/>
                <a:gd name="T71" fmla="*/ 0 h 5815"/>
                <a:gd name="T72" fmla="*/ 0 w 6037"/>
                <a:gd name="T73" fmla="*/ 0 h 5815"/>
                <a:gd name="T74" fmla="*/ 0 w 6037"/>
                <a:gd name="T75" fmla="*/ 0 h 5815"/>
                <a:gd name="T76" fmla="*/ 0 w 6037"/>
                <a:gd name="T77" fmla="*/ 0 h 5815"/>
                <a:gd name="T78" fmla="*/ 0 w 6037"/>
                <a:gd name="T79" fmla="*/ 0 h 5815"/>
                <a:gd name="T80" fmla="*/ 0 w 6037"/>
                <a:gd name="T81" fmla="*/ 0 h 5815"/>
                <a:gd name="T82" fmla="*/ 0 w 6037"/>
                <a:gd name="T83" fmla="*/ 0 h 5815"/>
                <a:gd name="T84" fmla="*/ 0 w 6037"/>
                <a:gd name="T85" fmla="*/ 0 h 5815"/>
                <a:gd name="T86" fmla="*/ 0 w 6037"/>
                <a:gd name="T87" fmla="*/ 0 h 5815"/>
                <a:gd name="T88" fmla="*/ 0 w 6037"/>
                <a:gd name="T89" fmla="*/ 0 h 5815"/>
                <a:gd name="T90" fmla="*/ 0 w 6037"/>
                <a:gd name="T91" fmla="*/ 0 h 5815"/>
                <a:gd name="T92" fmla="*/ 0 w 6037"/>
                <a:gd name="T93" fmla="*/ 0 h 5815"/>
                <a:gd name="T94" fmla="*/ 0 w 6037"/>
                <a:gd name="T95" fmla="*/ 0 h 5815"/>
                <a:gd name="T96" fmla="*/ 0 w 6037"/>
                <a:gd name="T97" fmla="*/ 0 h 5815"/>
                <a:gd name="T98" fmla="*/ 0 w 6037"/>
                <a:gd name="T99" fmla="*/ 0 h 5815"/>
                <a:gd name="T100" fmla="*/ 0 w 6037"/>
                <a:gd name="T101" fmla="*/ 0 h 5815"/>
                <a:gd name="T102" fmla="*/ 0 w 6037"/>
                <a:gd name="T103" fmla="*/ 0 h 5815"/>
                <a:gd name="T104" fmla="*/ 0 w 6037"/>
                <a:gd name="T105" fmla="*/ 0 h 5815"/>
                <a:gd name="T106" fmla="*/ 0 w 6037"/>
                <a:gd name="T107" fmla="*/ 0 h 5815"/>
                <a:gd name="T108" fmla="*/ 0 w 6037"/>
                <a:gd name="T109" fmla="*/ 0 h 5815"/>
                <a:gd name="T110" fmla="*/ 0 w 6037"/>
                <a:gd name="T111" fmla="*/ 0 h 5815"/>
                <a:gd name="T112" fmla="*/ 0 w 6037"/>
                <a:gd name="T113" fmla="*/ 0 h 5815"/>
                <a:gd name="T114" fmla="*/ 0 w 6037"/>
                <a:gd name="T115" fmla="*/ 0 h 5815"/>
                <a:gd name="T116" fmla="*/ 0 w 6037"/>
                <a:gd name="T117" fmla="*/ 0 h 5815"/>
                <a:gd name="T118" fmla="*/ 0 w 6037"/>
                <a:gd name="T119" fmla="*/ 0 h 5815"/>
                <a:gd name="T120" fmla="*/ 0 w 6037"/>
                <a:gd name="T121" fmla="*/ 0 h 5815"/>
                <a:gd name="T122" fmla="*/ 0 w 6037"/>
                <a:gd name="T123" fmla="*/ 0 h 581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037"/>
                <a:gd name="T187" fmla="*/ 0 h 5815"/>
                <a:gd name="T188" fmla="*/ 6037 w 6037"/>
                <a:gd name="T189" fmla="*/ 5815 h 581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037" h="5815">
                  <a:moveTo>
                    <a:pt x="2326" y="5692"/>
                  </a:moveTo>
                  <a:lnTo>
                    <a:pt x="2351" y="5710"/>
                  </a:lnTo>
                  <a:lnTo>
                    <a:pt x="2375" y="5727"/>
                  </a:lnTo>
                  <a:lnTo>
                    <a:pt x="2398" y="5741"/>
                  </a:lnTo>
                  <a:lnTo>
                    <a:pt x="2421" y="5754"/>
                  </a:lnTo>
                  <a:lnTo>
                    <a:pt x="2443" y="5767"/>
                  </a:lnTo>
                  <a:lnTo>
                    <a:pt x="2465" y="5777"/>
                  </a:lnTo>
                  <a:lnTo>
                    <a:pt x="2486" y="5785"/>
                  </a:lnTo>
                  <a:lnTo>
                    <a:pt x="2507" y="5794"/>
                  </a:lnTo>
                  <a:lnTo>
                    <a:pt x="2526" y="5800"/>
                  </a:lnTo>
                  <a:lnTo>
                    <a:pt x="2546" y="5805"/>
                  </a:lnTo>
                  <a:lnTo>
                    <a:pt x="2566" y="5809"/>
                  </a:lnTo>
                  <a:lnTo>
                    <a:pt x="2585" y="5812"/>
                  </a:lnTo>
                  <a:lnTo>
                    <a:pt x="2604" y="5814"/>
                  </a:lnTo>
                  <a:lnTo>
                    <a:pt x="2622" y="5815"/>
                  </a:lnTo>
                  <a:lnTo>
                    <a:pt x="2641" y="5815"/>
                  </a:lnTo>
                  <a:lnTo>
                    <a:pt x="2659" y="5815"/>
                  </a:lnTo>
                  <a:lnTo>
                    <a:pt x="2678" y="5814"/>
                  </a:lnTo>
                  <a:lnTo>
                    <a:pt x="2695" y="5812"/>
                  </a:lnTo>
                  <a:lnTo>
                    <a:pt x="2713" y="5809"/>
                  </a:lnTo>
                  <a:lnTo>
                    <a:pt x="2731" y="5806"/>
                  </a:lnTo>
                  <a:lnTo>
                    <a:pt x="2766" y="5799"/>
                  </a:lnTo>
                  <a:lnTo>
                    <a:pt x="2803" y="5790"/>
                  </a:lnTo>
                  <a:lnTo>
                    <a:pt x="2877" y="5771"/>
                  </a:lnTo>
                  <a:lnTo>
                    <a:pt x="2955" y="5752"/>
                  </a:lnTo>
                  <a:lnTo>
                    <a:pt x="2944" y="5662"/>
                  </a:lnTo>
                  <a:lnTo>
                    <a:pt x="2933" y="5567"/>
                  </a:lnTo>
                  <a:lnTo>
                    <a:pt x="2925" y="5471"/>
                  </a:lnTo>
                  <a:lnTo>
                    <a:pt x="2916" y="5370"/>
                  </a:lnTo>
                  <a:lnTo>
                    <a:pt x="2908" y="5268"/>
                  </a:lnTo>
                  <a:lnTo>
                    <a:pt x="2901" y="5163"/>
                  </a:lnTo>
                  <a:lnTo>
                    <a:pt x="2895" y="5057"/>
                  </a:lnTo>
                  <a:lnTo>
                    <a:pt x="2889" y="4949"/>
                  </a:lnTo>
                  <a:lnTo>
                    <a:pt x="2884" y="4840"/>
                  </a:lnTo>
                  <a:lnTo>
                    <a:pt x="2880" y="4730"/>
                  </a:lnTo>
                  <a:lnTo>
                    <a:pt x="2876" y="4619"/>
                  </a:lnTo>
                  <a:lnTo>
                    <a:pt x="2872" y="4508"/>
                  </a:lnTo>
                  <a:lnTo>
                    <a:pt x="2866" y="4286"/>
                  </a:lnTo>
                  <a:lnTo>
                    <a:pt x="2861" y="4067"/>
                  </a:lnTo>
                  <a:lnTo>
                    <a:pt x="2857" y="3853"/>
                  </a:lnTo>
                  <a:lnTo>
                    <a:pt x="2853" y="3646"/>
                  </a:lnTo>
                  <a:lnTo>
                    <a:pt x="2850" y="3451"/>
                  </a:lnTo>
                  <a:lnTo>
                    <a:pt x="2846" y="3267"/>
                  </a:lnTo>
                  <a:lnTo>
                    <a:pt x="2842" y="3098"/>
                  </a:lnTo>
                  <a:lnTo>
                    <a:pt x="2836" y="2948"/>
                  </a:lnTo>
                  <a:lnTo>
                    <a:pt x="2833" y="2880"/>
                  </a:lnTo>
                  <a:lnTo>
                    <a:pt x="2830" y="2818"/>
                  </a:lnTo>
                  <a:lnTo>
                    <a:pt x="2826" y="2761"/>
                  </a:lnTo>
                  <a:lnTo>
                    <a:pt x="2822" y="2710"/>
                  </a:lnTo>
                  <a:lnTo>
                    <a:pt x="2815" y="2663"/>
                  </a:lnTo>
                  <a:lnTo>
                    <a:pt x="2810" y="2621"/>
                  </a:lnTo>
                  <a:lnTo>
                    <a:pt x="2804" y="2583"/>
                  </a:lnTo>
                  <a:lnTo>
                    <a:pt x="2798" y="2548"/>
                  </a:lnTo>
                  <a:lnTo>
                    <a:pt x="2791" y="2516"/>
                  </a:lnTo>
                  <a:lnTo>
                    <a:pt x="2785" y="2489"/>
                  </a:lnTo>
                  <a:lnTo>
                    <a:pt x="2778" y="2463"/>
                  </a:lnTo>
                  <a:lnTo>
                    <a:pt x="2771" y="2440"/>
                  </a:lnTo>
                  <a:lnTo>
                    <a:pt x="2763" y="2421"/>
                  </a:lnTo>
                  <a:lnTo>
                    <a:pt x="2756" y="2403"/>
                  </a:lnTo>
                  <a:lnTo>
                    <a:pt x="2749" y="2388"/>
                  </a:lnTo>
                  <a:lnTo>
                    <a:pt x="2741" y="2376"/>
                  </a:lnTo>
                  <a:lnTo>
                    <a:pt x="2734" y="2363"/>
                  </a:lnTo>
                  <a:lnTo>
                    <a:pt x="2726" y="2354"/>
                  </a:lnTo>
                  <a:lnTo>
                    <a:pt x="2718" y="2346"/>
                  </a:lnTo>
                  <a:lnTo>
                    <a:pt x="2711" y="2339"/>
                  </a:lnTo>
                  <a:lnTo>
                    <a:pt x="2695" y="2326"/>
                  </a:lnTo>
                  <a:lnTo>
                    <a:pt x="2680" y="2317"/>
                  </a:lnTo>
                  <a:lnTo>
                    <a:pt x="2665" y="2309"/>
                  </a:lnTo>
                  <a:lnTo>
                    <a:pt x="2652" y="2300"/>
                  </a:lnTo>
                  <a:lnTo>
                    <a:pt x="2644" y="2294"/>
                  </a:lnTo>
                  <a:lnTo>
                    <a:pt x="2638" y="2288"/>
                  </a:lnTo>
                  <a:lnTo>
                    <a:pt x="2632" y="2280"/>
                  </a:lnTo>
                  <a:lnTo>
                    <a:pt x="2626" y="2272"/>
                  </a:lnTo>
                  <a:lnTo>
                    <a:pt x="2620" y="2263"/>
                  </a:lnTo>
                  <a:lnTo>
                    <a:pt x="2614" y="2250"/>
                  </a:lnTo>
                  <a:lnTo>
                    <a:pt x="2609" y="2237"/>
                  </a:lnTo>
                  <a:lnTo>
                    <a:pt x="2605" y="2221"/>
                  </a:lnTo>
                  <a:lnTo>
                    <a:pt x="2641" y="2250"/>
                  </a:lnTo>
                  <a:lnTo>
                    <a:pt x="2679" y="2277"/>
                  </a:lnTo>
                  <a:lnTo>
                    <a:pt x="2717" y="2304"/>
                  </a:lnTo>
                  <a:lnTo>
                    <a:pt x="2756" y="2330"/>
                  </a:lnTo>
                  <a:lnTo>
                    <a:pt x="2797" y="2356"/>
                  </a:lnTo>
                  <a:lnTo>
                    <a:pt x="2837" y="2382"/>
                  </a:lnTo>
                  <a:lnTo>
                    <a:pt x="2879" y="2405"/>
                  </a:lnTo>
                  <a:lnTo>
                    <a:pt x="2921" y="2430"/>
                  </a:lnTo>
                  <a:lnTo>
                    <a:pt x="2964" y="2454"/>
                  </a:lnTo>
                  <a:lnTo>
                    <a:pt x="3006" y="2476"/>
                  </a:lnTo>
                  <a:lnTo>
                    <a:pt x="3049" y="2498"/>
                  </a:lnTo>
                  <a:lnTo>
                    <a:pt x="3093" y="2520"/>
                  </a:lnTo>
                  <a:lnTo>
                    <a:pt x="3137" y="2540"/>
                  </a:lnTo>
                  <a:lnTo>
                    <a:pt x="3180" y="2561"/>
                  </a:lnTo>
                  <a:lnTo>
                    <a:pt x="3223" y="2580"/>
                  </a:lnTo>
                  <a:lnTo>
                    <a:pt x="3267" y="2600"/>
                  </a:lnTo>
                  <a:lnTo>
                    <a:pt x="3354" y="2636"/>
                  </a:lnTo>
                  <a:lnTo>
                    <a:pt x="3438" y="2669"/>
                  </a:lnTo>
                  <a:lnTo>
                    <a:pt x="3522" y="2699"/>
                  </a:lnTo>
                  <a:lnTo>
                    <a:pt x="3602" y="2727"/>
                  </a:lnTo>
                  <a:lnTo>
                    <a:pt x="3679" y="2752"/>
                  </a:lnTo>
                  <a:lnTo>
                    <a:pt x="3752" y="2773"/>
                  </a:lnTo>
                  <a:lnTo>
                    <a:pt x="3821" y="2793"/>
                  </a:lnTo>
                  <a:lnTo>
                    <a:pt x="3884" y="2808"/>
                  </a:lnTo>
                  <a:lnTo>
                    <a:pt x="3959" y="2818"/>
                  </a:lnTo>
                  <a:lnTo>
                    <a:pt x="4031" y="2826"/>
                  </a:lnTo>
                  <a:lnTo>
                    <a:pt x="4102" y="2833"/>
                  </a:lnTo>
                  <a:lnTo>
                    <a:pt x="4171" y="2839"/>
                  </a:lnTo>
                  <a:lnTo>
                    <a:pt x="4238" y="2844"/>
                  </a:lnTo>
                  <a:lnTo>
                    <a:pt x="4303" y="2848"/>
                  </a:lnTo>
                  <a:lnTo>
                    <a:pt x="4366" y="2853"/>
                  </a:lnTo>
                  <a:lnTo>
                    <a:pt x="4426" y="2856"/>
                  </a:lnTo>
                  <a:lnTo>
                    <a:pt x="4484" y="2859"/>
                  </a:lnTo>
                  <a:lnTo>
                    <a:pt x="4539" y="2862"/>
                  </a:lnTo>
                  <a:lnTo>
                    <a:pt x="4592" y="2866"/>
                  </a:lnTo>
                  <a:lnTo>
                    <a:pt x="4642" y="2869"/>
                  </a:lnTo>
                  <a:lnTo>
                    <a:pt x="4689" y="2873"/>
                  </a:lnTo>
                  <a:lnTo>
                    <a:pt x="4734" y="2878"/>
                  </a:lnTo>
                  <a:lnTo>
                    <a:pt x="4775" y="2884"/>
                  </a:lnTo>
                  <a:lnTo>
                    <a:pt x="4813" y="2891"/>
                  </a:lnTo>
                  <a:lnTo>
                    <a:pt x="4829" y="2896"/>
                  </a:lnTo>
                  <a:lnTo>
                    <a:pt x="4845" y="2901"/>
                  </a:lnTo>
                  <a:lnTo>
                    <a:pt x="4860" y="2908"/>
                  </a:lnTo>
                  <a:lnTo>
                    <a:pt x="4877" y="2915"/>
                  </a:lnTo>
                  <a:lnTo>
                    <a:pt x="4912" y="2932"/>
                  </a:lnTo>
                  <a:lnTo>
                    <a:pt x="4947" y="2950"/>
                  </a:lnTo>
                  <a:lnTo>
                    <a:pt x="4983" y="2972"/>
                  </a:lnTo>
                  <a:lnTo>
                    <a:pt x="5018" y="2995"/>
                  </a:lnTo>
                  <a:lnTo>
                    <a:pt x="5055" y="3021"/>
                  </a:lnTo>
                  <a:lnTo>
                    <a:pt x="5089" y="3048"/>
                  </a:lnTo>
                  <a:lnTo>
                    <a:pt x="5122" y="3078"/>
                  </a:lnTo>
                  <a:lnTo>
                    <a:pt x="5155" y="3108"/>
                  </a:lnTo>
                  <a:lnTo>
                    <a:pt x="5170" y="3124"/>
                  </a:lnTo>
                  <a:lnTo>
                    <a:pt x="5186" y="3139"/>
                  </a:lnTo>
                  <a:lnTo>
                    <a:pt x="5201" y="3156"/>
                  </a:lnTo>
                  <a:lnTo>
                    <a:pt x="5214" y="3173"/>
                  </a:lnTo>
                  <a:lnTo>
                    <a:pt x="5228" y="3190"/>
                  </a:lnTo>
                  <a:lnTo>
                    <a:pt x="5240" y="3207"/>
                  </a:lnTo>
                  <a:lnTo>
                    <a:pt x="5252" y="3224"/>
                  </a:lnTo>
                  <a:lnTo>
                    <a:pt x="5262" y="3241"/>
                  </a:lnTo>
                  <a:lnTo>
                    <a:pt x="5273" y="3260"/>
                  </a:lnTo>
                  <a:lnTo>
                    <a:pt x="5282" y="3277"/>
                  </a:lnTo>
                  <a:lnTo>
                    <a:pt x="5290" y="3295"/>
                  </a:lnTo>
                  <a:lnTo>
                    <a:pt x="5298" y="3313"/>
                  </a:lnTo>
                  <a:lnTo>
                    <a:pt x="5298" y="3348"/>
                  </a:lnTo>
                  <a:lnTo>
                    <a:pt x="5297" y="3382"/>
                  </a:lnTo>
                  <a:lnTo>
                    <a:pt x="5296" y="3415"/>
                  </a:lnTo>
                  <a:lnTo>
                    <a:pt x="5292" y="3446"/>
                  </a:lnTo>
                  <a:lnTo>
                    <a:pt x="5289" y="3476"/>
                  </a:lnTo>
                  <a:lnTo>
                    <a:pt x="5285" y="3504"/>
                  </a:lnTo>
                  <a:lnTo>
                    <a:pt x="5281" y="3532"/>
                  </a:lnTo>
                  <a:lnTo>
                    <a:pt x="5277" y="3559"/>
                  </a:lnTo>
                  <a:lnTo>
                    <a:pt x="5265" y="3610"/>
                  </a:lnTo>
                  <a:lnTo>
                    <a:pt x="5253" y="3659"/>
                  </a:lnTo>
                  <a:lnTo>
                    <a:pt x="5240" y="3704"/>
                  </a:lnTo>
                  <a:lnTo>
                    <a:pt x="5228" y="3747"/>
                  </a:lnTo>
                  <a:lnTo>
                    <a:pt x="5215" y="3788"/>
                  </a:lnTo>
                  <a:lnTo>
                    <a:pt x="5204" y="3829"/>
                  </a:lnTo>
                  <a:lnTo>
                    <a:pt x="5198" y="3850"/>
                  </a:lnTo>
                  <a:lnTo>
                    <a:pt x="5193" y="3869"/>
                  </a:lnTo>
                  <a:lnTo>
                    <a:pt x="5189" y="3890"/>
                  </a:lnTo>
                  <a:lnTo>
                    <a:pt x="5186" y="3910"/>
                  </a:lnTo>
                  <a:lnTo>
                    <a:pt x="5183" y="3931"/>
                  </a:lnTo>
                  <a:lnTo>
                    <a:pt x="5181" y="3951"/>
                  </a:lnTo>
                  <a:lnTo>
                    <a:pt x="5179" y="3973"/>
                  </a:lnTo>
                  <a:lnTo>
                    <a:pt x="5179" y="3995"/>
                  </a:lnTo>
                  <a:lnTo>
                    <a:pt x="5179" y="4016"/>
                  </a:lnTo>
                  <a:lnTo>
                    <a:pt x="5181" y="4039"/>
                  </a:lnTo>
                  <a:lnTo>
                    <a:pt x="5183" y="4062"/>
                  </a:lnTo>
                  <a:lnTo>
                    <a:pt x="5186" y="4086"/>
                  </a:lnTo>
                  <a:lnTo>
                    <a:pt x="5195" y="4090"/>
                  </a:lnTo>
                  <a:lnTo>
                    <a:pt x="5207" y="4094"/>
                  </a:lnTo>
                  <a:lnTo>
                    <a:pt x="5220" y="4098"/>
                  </a:lnTo>
                  <a:lnTo>
                    <a:pt x="5236" y="4103"/>
                  </a:lnTo>
                  <a:lnTo>
                    <a:pt x="5232" y="4092"/>
                  </a:lnTo>
                  <a:lnTo>
                    <a:pt x="5229" y="4080"/>
                  </a:lnTo>
                  <a:lnTo>
                    <a:pt x="5227" y="4066"/>
                  </a:lnTo>
                  <a:lnTo>
                    <a:pt x="5225" y="4049"/>
                  </a:lnTo>
                  <a:lnTo>
                    <a:pt x="5225" y="4031"/>
                  </a:lnTo>
                  <a:lnTo>
                    <a:pt x="5225" y="4011"/>
                  </a:lnTo>
                  <a:lnTo>
                    <a:pt x="5226" y="3991"/>
                  </a:lnTo>
                  <a:lnTo>
                    <a:pt x="5227" y="3969"/>
                  </a:lnTo>
                  <a:lnTo>
                    <a:pt x="5232" y="3921"/>
                  </a:lnTo>
                  <a:lnTo>
                    <a:pt x="5240" y="3869"/>
                  </a:lnTo>
                  <a:lnTo>
                    <a:pt x="5251" y="3816"/>
                  </a:lnTo>
                  <a:lnTo>
                    <a:pt x="5262" y="3760"/>
                  </a:lnTo>
                  <a:lnTo>
                    <a:pt x="5276" y="3705"/>
                  </a:lnTo>
                  <a:lnTo>
                    <a:pt x="5290" y="3649"/>
                  </a:lnTo>
                  <a:lnTo>
                    <a:pt x="5307" y="3596"/>
                  </a:lnTo>
                  <a:lnTo>
                    <a:pt x="5324" y="3544"/>
                  </a:lnTo>
                  <a:lnTo>
                    <a:pt x="5340" y="3498"/>
                  </a:lnTo>
                  <a:lnTo>
                    <a:pt x="5358" y="3455"/>
                  </a:lnTo>
                  <a:lnTo>
                    <a:pt x="5366" y="3436"/>
                  </a:lnTo>
                  <a:lnTo>
                    <a:pt x="5375" y="3419"/>
                  </a:lnTo>
                  <a:lnTo>
                    <a:pt x="5384" y="3404"/>
                  </a:lnTo>
                  <a:lnTo>
                    <a:pt x="5393" y="3389"/>
                  </a:lnTo>
                  <a:lnTo>
                    <a:pt x="5397" y="3403"/>
                  </a:lnTo>
                  <a:lnTo>
                    <a:pt x="5402" y="3416"/>
                  </a:lnTo>
                  <a:lnTo>
                    <a:pt x="5406" y="3429"/>
                  </a:lnTo>
                  <a:lnTo>
                    <a:pt x="5409" y="3444"/>
                  </a:lnTo>
                  <a:lnTo>
                    <a:pt x="5416" y="3473"/>
                  </a:lnTo>
                  <a:lnTo>
                    <a:pt x="5422" y="3502"/>
                  </a:lnTo>
                  <a:lnTo>
                    <a:pt x="5426" y="3531"/>
                  </a:lnTo>
                  <a:lnTo>
                    <a:pt x="5431" y="3559"/>
                  </a:lnTo>
                  <a:lnTo>
                    <a:pt x="5436" y="3582"/>
                  </a:lnTo>
                  <a:lnTo>
                    <a:pt x="5443" y="3603"/>
                  </a:lnTo>
                  <a:lnTo>
                    <a:pt x="5452" y="3641"/>
                  </a:lnTo>
                  <a:lnTo>
                    <a:pt x="5462" y="3678"/>
                  </a:lnTo>
                  <a:lnTo>
                    <a:pt x="5474" y="3715"/>
                  </a:lnTo>
                  <a:lnTo>
                    <a:pt x="5486" y="3751"/>
                  </a:lnTo>
                  <a:lnTo>
                    <a:pt x="5500" y="3787"/>
                  </a:lnTo>
                  <a:lnTo>
                    <a:pt x="5514" y="3822"/>
                  </a:lnTo>
                  <a:lnTo>
                    <a:pt x="5529" y="3857"/>
                  </a:lnTo>
                  <a:lnTo>
                    <a:pt x="5545" y="3891"/>
                  </a:lnTo>
                  <a:lnTo>
                    <a:pt x="5562" y="3924"/>
                  </a:lnTo>
                  <a:lnTo>
                    <a:pt x="5578" y="3957"/>
                  </a:lnTo>
                  <a:lnTo>
                    <a:pt x="5596" y="3988"/>
                  </a:lnTo>
                  <a:lnTo>
                    <a:pt x="5615" y="4019"/>
                  </a:lnTo>
                  <a:lnTo>
                    <a:pt x="5634" y="4050"/>
                  </a:lnTo>
                  <a:lnTo>
                    <a:pt x="5652" y="4079"/>
                  </a:lnTo>
                  <a:lnTo>
                    <a:pt x="5671" y="4108"/>
                  </a:lnTo>
                  <a:lnTo>
                    <a:pt x="5691" y="4134"/>
                  </a:lnTo>
                  <a:lnTo>
                    <a:pt x="5711" y="4160"/>
                  </a:lnTo>
                  <a:lnTo>
                    <a:pt x="5732" y="4186"/>
                  </a:lnTo>
                  <a:lnTo>
                    <a:pt x="5751" y="4209"/>
                  </a:lnTo>
                  <a:lnTo>
                    <a:pt x="5771" y="4231"/>
                  </a:lnTo>
                  <a:lnTo>
                    <a:pt x="5792" y="4253"/>
                  </a:lnTo>
                  <a:lnTo>
                    <a:pt x="5812" y="4272"/>
                  </a:lnTo>
                  <a:lnTo>
                    <a:pt x="5833" y="4291"/>
                  </a:lnTo>
                  <a:lnTo>
                    <a:pt x="5853" y="4307"/>
                  </a:lnTo>
                  <a:lnTo>
                    <a:pt x="5873" y="4323"/>
                  </a:lnTo>
                  <a:lnTo>
                    <a:pt x="5891" y="4336"/>
                  </a:lnTo>
                  <a:lnTo>
                    <a:pt x="5910" y="4348"/>
                  </a:lnTo>
                  <a:lnTo>
                    <a:pt x="5929" y="4359"/>
                  </a:lnTo>
                  <a:lnTo>
                    <a:pt x="5948" y="4367"/>
                  </a:lnTo>
                  <a:lnTo>
                    <a:pt x="5965" y="4374"/>
                  </a:lnTo>
                  <a:lnTo>
                    <a:pt x="5982" y="4379"/>
                  </a:lnTo>
                  <a:lnTo>
                    <a:pt x="5999" y="4382"/>
                  </a:lnTo>
                  <a:lnTo>
                    <a:pt x="6005" y="4376"/>
                  </a:lnTo>
                  <a:lnTo>
                    <a:pt x="6010" y="4372"/>
                  </a:lnTo>
                  <a:lnTo>
                    <a:pt x="6014" y="4369"/>
                  </a:lnTo>
                  <a:lnTo>
                    <a:pt x="6019" y="4368"/>
                  </a:lnTo>
                  <a:lnTo>
                    <a:pt x="6021" y="4368"/>
                  </a:lnTo>
                  <a:lnTo>
                    <a:pt x="6023" y="4369"/>
                  </a:lnTo>
                  <a:lnTo>
                    <a:pt x="6024" y="4370"/>
                  </a:lnTo>
                  <a:lnTo>
                    <a:pt x="6025" y="4371"/>
                  </a:lnTo>
                  <a:lnTo>
                    <a:pt x="6025" y="4372"/>
                  </a:lnTo>
                  <a:lnTo>
                    <a:pt x="6026" y="4372"/>
                  </a:lnTo>
                  <a:lnTo>
                    <a:pt x="6027" y="4372"/>
                  </a:lnTo>
                  <a:lnTo>
                    <a:pt x="6028" y="4370"/>
                  </a:lnTo>
                  <a:lnTo>
                    <a:pt x="6031" y="4361"/>
                  </a:lnTo>
                  <a:lnTo>
                    <a:pt x="6037" y="4343"/>
                  </a:lnTo>
                  <a:lnTo>
                    <a:pt x="6001" y="4306"/>
                  </a:lnTo>
                  <a:lnTo>
                    <a:pt x="5963" y="4269"/>
                  </a:lnTo>
                  <a:lnTo>
                    <a:pt x="5928" y="4232"/>
                  </a:lnTo>
                  <a:lnTo>
                    <a:pt x="5892" y="4194"/>
                  </a:lnTo>
                  <a:lnTo>
                    <a:pt x="5875" y="4175"/>
                  </a:lnTo>
                  <a:lnTo>
                    <a:pt x="5858" y="4155"/>
                  </a:lnTo>
                  <a:lnTo>
                    <a:pt x="5841" y="4134"/>
                  </a:lnTo>
                  <a:lnTo>
                    <a:pt x="5826" y="4114"/>
                  </a:lnTo>
                  <a:lnTo>
                    <a:pt x="5809" y="4092"/>
                  </a:lnTo>
                  <a:lnTo>
                    <a:pt x="5793" y="4071"/>
                  </a:lnTo>
                  <a:lnTo>
                    <a:pt x="5779" y="4047"/>
                  </a:lnTo>
                  <a:lnTo>
                    <a:pt x="5764" y="4023"/>
                  </a:lnTo>
                  <a:lnTo>
                    <a:pt x="5749" y="3999"/>
                  </a:lnTo>
                  <a:lnTo>
                    <a:pt x="5735" y="3973"/>
                  </a:lnTo>
                  <a:lnTo>
                    <a:pt x="5722" y="3946"/>
                  </a:lnTo>
                  <a:lnTo>
                    <a:pt x="5709" y="3918"/>
                  </a:lnTo>
                  <a:lnTo>
                    <a:pt x="5696" y="3889"/>
                  </a:lnTo>
                  <a:lnTo>
                    <a:pt x="5685" y="3858"/>
                  </a:lnTo>
                  <a:lnTo>
                    <a:pt x="5673" y="3826"/>
                  </a:lnTo>
                  <a:lnTo>
                    <a:pt x="5662" y="3792"/>
                  </a:lnTo>
                  <a:lnTo>
                    <a:pt x="5651" y="3757"/>
                  </a:lnTo>
                  <a:lnTo>
                    <a:pt x="5642" y="3720"/>
                  </a:lnTo>
                  <a:lnTo>
                    <a:pt x="5634" y="3682"/>
                  </a:lnTo>
                  <a:lnTo>
                    <a:pt x="5625" y="3641"/>
                  </a:lnTo>
                  <a:lnTo>
                    <a:pt x="5617" y="3599"/>
                  </a:lnTo>
                  <a:lnTo>
                    <a:pt x="5610" y="3556"/>
                  </a:lnTo>
                  <a:lnTo>
                    <a:pt x="5603" y="3509"/>
                  </a:lnTo>
                  <a:lnTo>
                    <a:pt x="5598" y="3461"/>
                  </a:lnTo>
                  <a:lnTo>
                    <a:pt x="5620" y="3455"/>
                  </a:lnTo>
                  <a:lnTo>
                    <a:pt x="5641" y="3451"/>
                  </a:lnTo>
                  <a:lnTo>
                    <a:pt x="5661" y="3449"/>
                  </a:lnTo>
                  <a:lnTo>
                    <a:pt x="5679" y="3449"/>
                  </a:lnTo>
                  <a:lnTo>
                    <a:pt x="5714" y="3451"/>
                  </a:lnTo>
                  <a:lnTo>
                    <a:pt x="5745" y="3454"/>
                  </a:lnTo>
                  <a:lnTo>
                    <a:pt x="5761" y="3455"/>
                  </a:lnTo>
                  <a:lnTo>
                    <a:pt x="5777" y="3456"/>
                  </a:lnTo>
                  <a:lnTo>
                    <a:pt x="5792" y="3455"/>
                  </a:lnTo>
                  <a:lnTo>
                    <a:pt x="5808" y="3453"/>
                  </a:lnTo>
                  <a:lnTo>
                    <a:pt x="5823" y="3449"/>
                  </a:lnTo>
                  <a:lnTo>
                    <a:pt x="5840" y="3443"/>
                  </a:lnTo>
                  <a:lnTo>
                    <a:pt x="5850" y="3439"/>
                  </a:lnTo>
                  <a:lnTo>
                    <a:pt x="5858" y="3434"/>
                  </a:lnTo>
                  <a:lnTo>
                    <a:pt x="5867" y="3428"/>
                  </a:lnTo>
                  <a:lnTo>
                    <a:pt x="5877" y="3422"/>
                  </a:lnTo>
                  <a:lnTo>
                    <a:pt x="5877" y="3409"/>
                  </a:lnTo>
                  <a:lnTo>
                    <a:pt x="5877" y="3394"/>
                  </a:lnTo>
                  <a:lnTo>
                    <a:pt x="5879" y="3379"/>
                  </a:lnTo>
                  <a:lnTo>
                    <a:pt x="5882" y="3362"/>
                  </a:lnTo>
                  <a:lnTo>
                    <a:pt x="5847" y="3373"/>
                  </a:lnTo>
                  <a:lnTo>
                    <a:pt x="5822" y="3379"/>
                  </a:lnTo>
                  <a:lnTo>
                    <a:pt x="5812" y="3380"/>
                  </a:lnTo>
                  <a:lnTo>
                    <a:pt x="5802" y="3381"/>
                  </a:lnTo>
                  <a:lnTo>
                    <a:pt x="5791" y="3381"/>
                  </a:lnTo>
                  <a:lnTo>
                    <a:pt x="5780" y="3379"/>
                  </a:lnTo>
                  <a:lnTo>
                    <a:pt x="5750" y="3374"/>
                  </a:lnTo>
                  <a:lnTo>
                    <a:pt x="5709" y="3365"/>
                  </a:lnTo>
                  <a:lnTo>
                    <a:pt x="5649" y="3351"/>
                  </a:lnTo>
                  <a:lnTo>
                    <a:pt x="5565" y="3335"/>
                  </a:lnTo>
                  <a:lnTo>
                    <a:pt x="5557" y="3312"/>
                  </a:lnTo>
                  <a:lnTo>
                    <a:pt x="5549" y="3287"/>
                  </a:lnTo>
                  <a:lnTo>
                    <a:pt x="5540" y="3263"/>
                  </a:lnTo>
                  <a:lnTo>
                    <a:pt x="5528" y="3238"/>
                  </a:lnTo>
                  <a:lnTo>
                    <a:pt x="5504" y="3187"/>
                  </a:lnTo>
                  <a:lnTo>
                    <a:pt x="5478" y="3135"/>
                  </a:lnTo>
                  <a:lnTo>
                    <a:pt x="5451" y="3085"/>
                  </a:lnTo>
                  <a:lnTo>
                    <a:pt x="5426" y="3038"/>
                  </a:lnTo>
                  <a:lnTo>
                    <a:pt x="5404" y="2994"/>
                  </a:lnTo>
                  <a:lnTo>
                    <a:pt x="5386" y="2956"/>
                  </a:lnTo>
                  <a:lnTo>
                    <a:pt x="5390" y="2920"/>
                  </a:lnTo>
                  <a:lnTo>
                    <a:pt x="5397" y="2877"/>
                  </a:lnTo>
                  <a:lnTo>
                    <a:pt x="5406" y="2830"/>
                  </a:lnTo>
                  <a:lnTo>
                    <a:pt x="5417" y="2779"/>
                  </a:lnTo>
                  <a:lnTo>
                    <a:pt x="5429" y="2723"/>
                  </a:lnTo>
                  <a:lnTo>
                    <a:pt x="5444" y="2666"/>
                  </a:lnTo>
                  <a:lnTo>
                    <a:pt x="5460" y="2607"/>
                  </a:lnTo>
                  <a:lnTo>
                    <a:pt x="5479" y="2547"/>
                  </a:lnTo>
                  <a:lnTo>
                    <a:pt x="5490" y="2517"/>
                  </a:lnTo>
                  <a:lnTo>
                    <a:pt x="5500" y="2489"/>
                  </a:lnTo>
                  <a:lnTo>
                    <a:pt x="5510" y="2459"/>
                  </a:lnTo>
                  <a:lnTo>
                    <a:pt x="5522" y="2431"/>
                  </a:lnTo>
                  <a:lnTo>
                    <a:pt x="5533" y="2402"/>
                  </a:lnTo>
                  <a:lnTo>
                    <a:pt x="5546" y="2376"/>
                  </a:lnTo>
                  <a:lnTo>
                    <a:pt x="5558" y="2349"/>
                  </a:lnTo>
                  <a:lnTo>
                    <a:pt x="5572" y="2323"/>
                  </a:lnTo>
                  <a:lnTo>
                    <a:pt x="5586" y="2299"/>
                  </a:lnTo>
                  <a:lnTo>
                    <a:pt x="5600" y="2276"/>
                  </a:lnTo>
                  <a:lnTo>
                    <a:pt x="5614" y="2253"/>
                  </a:lnTo>
                  <a:lnTo>
                    <a:pt x="5629" y="2233"/>
                  </a:lnTo>
                  <a:lnTo>
                    <a:pt x="5644" y="2214"/>
                  </a:lnTo>
                  <a:lnTo>
                    <a:pt x="5660" y="2197"/>
                  </a:lnTo>
                  <a:lnTo>
                    <a:pt x="5676" y="2180"/>
                  </a:lnTo>
                  <a:lnTo>
                    <a:pt x="5693" y="2167"/>
                  </a:lnTo>
                  <a:lnTo>
                    <a:pt x="5693" y="2138"/>
                  </a:lnTo>
                  <a:lnTo>
                    <a:pt x="5692" y="2108"/>
                  </a:lnTo>
                  <a:lnTo>
                    <a:pt x="5690" y="2079"/>
                  </a:lnTo>
                  <a:lnTo>
                    <a:pt x="5687" y="2047"/>
                  </a:lnTo>
                  <a:lnTo>
                    <a:pt x="5676" y="2053"/>
                  </a:lnTo>
                  <a:lnTo>
                    <a:pt x="5665" y="2062"/>
                  </a:lnTo>
                  <a:lnTo>
                    <a:pt x="5653" y="2073"/>
                  </a:lnTo>
                  <a:lnTo>
                    <a:pt x="5640" y="2087"/>
                  </a:lnTo>
                  <a:lnTo>
                    <a:pt x="5626" y="2102"/>
                  </a:lnTo>
                  <a:lnTo>
                    <a:pt x="5613" y="2119"/>
                  </a:lnTo>
                  <a:lnTo>
                    <a:pt x="5597" y="2137"/>
                  </a:lnTo>
                  <a:lnTo>
                    <a:pt x="5582" y="2158"/>
                  </a:lnTo>
                  <a:lnTo>
                    <a:pt x="5550" y="2202"/>
                  </a:lnTo>
                  <a:lnTo>
                    <a:pt x="5518" y="2250"/>
                  </a:lnTo>
                  <a:lnTo>
                    <a:pt x="5484" y="2304"/>
                  </a:lnTo>
                  <a:lnTo>
                    <a:pt x="5452" y="2359"/>
                  </a:lnTo>
                  <a:lnTo>
                    <a:pt x="5420" y="2416"/>
                  </a:lnTo>
                  <a:lnTo>
                    <a:pt x="5390" y="2474"/>
                  </a:lnTo>
                  <a:lnTo>
                    <a:pt x="5362" y="2532"/>
                  </a:lnTo>
                  <a:lnTo>
                    <a:pt x="5336" y="2589"/>
                  </a:lnTo>
                  <a:lnTo>
                    <a:pt x="5325" y="2617"/>
                  </a:lnTo>
                  <a:lnTo>
                    <a:pt x="5314" y="2644"/>
                  </a:lnTo>
                  <a:lnTo>
                    <a:pt x="5305" y="2671"/>
                  </a:lnTo>
                  <a:lnTo>
                    <a:pt x="5297" y="2695"/>
                  </a:lnTo>
                  <a:lnTo>
                    <a:pt x="5289" y="2720"/>
                  </a:lnTo>
                  <a:lnTo>
                    <a:pt x="5283" y="2744"/>
                  </a:lnTo>
                  <a:lnTo>
                    <a:pt x="5279" y="2765"/>
                  </a:lnTo>
                  <a:lnTo>
                    <a:pt x="5276" y="2787"/>
                  </a:lnTo>
                  <a:lnTo>
                    <a:pt x="5266" y="2811"/>
                  </a:lnTo>
                  <a:lnTo>
                    <a:pt x="5249" y="2860"/>
                  </a:lnTo>
                  <a:lnTo>
                    <a:pt x="5240" y="2885"/>
                  </a:lnTo>
                  <a:lnTo>
                    <a:pt x="5233" y="2907"/>
                  </a:lnTo>
                  <a:lnTo>
                    <a:pt x="5231" y="2916"/>
                  </a:lnTo>
                  <a:lnTo>
                    <a:pt x="5230" y="2924"/>
                  </a:lnTo>
                  <a:lnTo>
                    <a:pt x="5230" y="2928"/>
                  </a:lnTo>
                  <a:lnTo>
                    <a:pt x="5231" y="2929"/>
                  </a:lnTo>
                  <a:lnTo>
                    <a:pt x="5219" y="2925"/>
                  </a:lnTo>
                  <a:lnTo>
                    <a:pt x="5207" y="2918"/>
                  </a:lnTo>
                  <a:lnTo>
                    <a:pt x="5194" y="2910"/>
                  </a:lnTo>
                  <a:lnTo>
                    <a:pt x="5182" y="2900"/>
                  </a:lnTo>
                  <a:lnTo>
                    <a:pt x="5169" y="2889"/>
                  </a:lnTo>
                  <a:lnTo>
                    <a:pt x="5157" y="2876"/>
                  </a:lnTo>
                  <a:lnTo>
                    <a:pt x="5145" y="2863"/>
                  </a:lnTo>
                  <a:lnTo>
                    <a:pt x="5134" y="2851"/>
                  </a:lnTo>
                  <a:lnTo>
                    <a:pt x="5112" y="2825"/>
                  </a:lnTo>
                  <a:lnTo>
                    <a:pt x="5093" y="2802"/>
                  </a:lnTo>
                  <a:lnTo>
                    <a:pt x="5078" y="2785"/>
                  </a:lnTo>
                  <a:lnTo>
                    <a:pt x="5069" y="2776"/>
                  </a:lnTo>
                  <a:lnTo>
                    <a:pt x="5049" y="2764"/>
                  </a:lnTo>
                  <a:lnTo>
                    <a:pt x="5025" y="2751"/>
                  </a:lnTo>
                  <a:lnTo>
                    <a:pt x="5000" y="2736"/>
                  </a:lnTo>
                  <a:lnTo>
                    <a:pt x="4973" y="2722"/>
                  </a:lnTo>
                  <a:lnTo>
                    <a:pt x="4946" y="2708"/>
                  </a:lnTo>
                  <a:lnTo>
                    <a:pt x="4919" y="2695"/>
                  </a:lnTo>
                  <a:lnTo>
                    <a:pt x="4893" y="2685"/>
                  </a:lnTo>
                  <a:lnTo>
                    <a:pt x="4869" y="2677"/>
                  </a:lnTo>
                  <a:lnTo>
                    <a:pt x="4845" y="2672"/>
                  </a:lnTo>
                  <a:lnTo>
                    <a:pt x="4820" y="2667"/>
                  </a:lnTo>
                  <a:lnTo>
                    <a:pt x="4795" y="2662"/>
                  </a:lnTo>
                  <a:lnTo>
                    <a:pt x="4768" y="2658"/>
                  </a:lnTo>
                  <a:lnTo>
                    <a:pt x="4711" y="2652"/>
                  </a:lnTo>
                  <a:lnTo>
                    <a:pt x="4653" y="2646"/>
                  </a:lnTo>
                  <a:lnTo>
                    <a:pt x="4590" y="2642"/>
                  </a:lnTo>
                  <a:lnTo>
                    <a:pt x="4527" y="2638"/>
                  </a:lnTo>
                  <a:lnTo>
                    <a:pt x="4460" y="2634"/>
                  </a:lnTo>
                  <a:lnTo>
                    <a:pt x="4392" y="2630"/>
                  </a:lnTo>
                  <a:lnTo>
                    <a:pt x="4322" y="2624"/>
                  </a:lnTo>
                  <a:lnTo>
                    <a:pt x="4252" y="2619"/>
                  </a:lnTo>
                  <a:lnTo>
                    <a:pt x="4180" y="2612"/>
                  </a:lnTo>
                  <a:lnTo>
                    <a:pt x="4108" y="2604"/>
                  </a:lnTo>
                  <a:lnTo>
                    <a:pt x="4073" y="2599"/>
                  </a:lnTo>
                  <a:lnTo>
                    <a:pt x="4036" y="2593"/>
                  </a:lnTo>
                  <a:lnTo>
                    <a:pt x="4001" y="2586"/>
                  </a:lnTo>
                  <a:lnTo>
                    <a:pt x="3964" y="2580"/>
                  </a:lnTo>
                  <a:lnTo>
                    <a:pt x="3929" y="2572"/>
                  </a:lnTo>
                  <a:lnTo>
                    <a:pt x="3893" y="2564"/>
                  </a:lnTo>
                  <a:lnTo>
                    <a:pt x="3858" y="2556"/>
                  </a:lnTo>
                  <a:lnTo>
                    <a:pt x="3823" y="2545"/>
                  </a:lnTo>
                  <a:lnTo>
                    <a:pt x="3785" y="2534"/>
                  </a:lnTo>
                  <a:lnTo>
                    <a:pt x="3746" y="2523"/>
                  </a:lnTo>
                  <a:lnTo>
                    <a:pt x="3708" y="2510"/>
                  </a:lnTo>
                  <a:lnTo>
                    <a:pt x="3668" y="2497"/>
                  </a:lnTo>
                  <a:lnTo>
                    <a:pt x="3629" y="2483"/>
                  </a:lnTo>
                  <a:lnTo>
                    <a:pt x="3590" y="2467"/>
                  </a:lnTo>
                  <a:lnTo>
                    <a:pt x="3551" y="2452"/>
                  </a:lnTo>
                  <a:lnTo>
                    <a:pt x="3512" y="2435"/>
                  </a:lnTo>
                  <a:lnTo>
                    <a:pt x="3474" y="2418"/>
                  </a:lnTo>
                  <a:lnTo>
                    <a:pt x="3436" y="2399"/>
                  </a:lnTo>
                  <a:lnTo>
                    <a:pt x="3399" y="2380"/>
                  </a:lnTo>
                  <a:lnTo>
                    <a:pt x="3362" y="2359"/>
                  </a:lnTo>
                  <a:lnTo>
                    <a:pt x="3327" y="2338"/>
                  </a:lnTo>
                  <a:lnTo>
                    <a:pt x="3291" y="2314"/>
                  </a:lnTo>
                  <a:lnTo>
                    <a:pt x="3257" y="2290"/>
                  </a:lnTo>
                  <a:lnTo>
                    <a:pt x="3224" y="2265"/>
                  </a:lnTo>
                  <a:lnTo>
                    <a:pt x="3192" y="2239"/>
                  </a:lnTo>
                  <a:lnTo>
                    <a:pt x="3162" y="2211"/>
                  </a:lnTo>
                  <a:lnTo>
                    <a:pt x="3133" y="2181"/>
                  </a:lnTo>
                  <a:lnTo>
                    <a:pt x="3104" y="2152"/>
                  </a:lnTo>
                  <a:lnTo>
                    <a:pt x="3078" y="2120"/>
                  </a:lnTo>
                  <a:lnTo>
                    <a:pt x="3053" y="2087"/>
                  </a:lnTo>
                  <a:lnTo>
                    <a:pt x="3030" y="2052"/>
                  </a:lnTo>
                  <a:lnTo>
                    <a:pt x="3009" y="2016"/>
                  </a:lnTo>
                  <a:lnTo>
                    <a:pt x="2991" y="1978"/>
                  </a:lnTo>
                  <a:lnTo>
                    <a:pt x="2974" y="1939"/>
                  </a:lnTo>
                  <a:lnTo>
                    <a:pt x="2959" y="1898"/>
                  </a:lnTo>
                  <a:lnTo>
                    <a:pt x="2947" y="1855"/>
                  </a:lnTo>
                  <a:lnTo>
                    <a:pt x="2936" y="1811"/>
                  </a:lnTo>
                  <a:lnTo>
                    <a:pt x="2929" y="1765"/>
                  </a:lnTo>
                  <a:lnTo>
                    <a:pt x="2924" y="1718"/>
                  </a:lnTo>
                  <a:lnTo>
                    <a:pt x="2922" y="1668"/>
                  </a:lnTo>
                  <a:lnTo>
                    <a:pt x="2921" y="1618"/>
                  </a:lnTo>
                  <a:lnTo>
                    <a:pt x="2921" y="1569"/>
                  </a:lnTo>
                  <a:lnTo>
                    <a:pt x="2922" y="1520"/>
                  </a:lnTo>
                  <a:lnTo>
                    <a:pt x="2924" y="1473"/>
                  </a:lnTo>
                  <a:lnTo>
                    <a:pt x="2926" y="1426"/>
                  </a:lnTo>
                  <a:lnTo>
                    <a:pt x="2929" y="1379"/>
                  </a:lnTo>
                  <a:lnTo>
                    <a:pt x="2932" y="1332"/>
                  </a:lnTo>
                  <a:lnTo>
                    <a:pt x="2936" y="1286"/>
                  </a:lnTo>
                  <a:lnTo>
                    <a:pt x="2946" y="1196"/>
                  </a:lnTo>
                  <a:lnTo>
                    <a:pt x="2956" y="1105"/>
                  </a:lnTo>
                  <a:lnTo>
                    <a:pt x="2968" y="1016"/>
                  </a:lnTo>
                  <a:lnTo>
                    <a:pt x="2979" y="926"/>
                  </a:lnTo>
                  <a:lnTo>
                    <a:pt x="2991" y="836"/>
                  </a:lnTo>
                  <a:lnTo>
                    <a:pt x="3002" y="743"/>
                  </a:lnTo>
                  <a:lnTo>
                    <a:pt x="3012" y="650"/>
                  </a:lnTo>
                  <a:lnTo>
                    <a:pt x="3021" y="554"/>
                  </a:lnTo>
                  <a:lnTo>
                    <a:pt x="3024" y="505"/>
                  </a:lnTo>
                  <a:lnTo>
                    <a:pt x="3027" y="455"/>
                  </a:lnTo>
                  <a:lnTo>
                    <a:pt x="3030" y="405"/>
                  </a:lnTo>
                  <a:lnTo>
                    <a:pt x="3032" y="354"/>
                  </a:lnTo>
                  <a:lnTo>
                    <a:pt x="3033" y="301"/>
                  </a:lnTo>
                  <a:lnTo>
                    <a:pt x="3035" y="248"/>
                  </a:lnTo>
                  <a:lnTo>
                    <a:pt x="3033" y="194"/>
                  </a:lnTo>
                  <a:lnTo>
                    <a:pt x="3032" y="139"/>
                  </a:lnTo>
                  <a:lnTo>
                    <a:pt x="3008" y="116"/>
                  </a:lnTo>
                  <a:lnTo>
                    <a:pt x="2982" y="96"/>
                  </a:lnTo>
                  <a:lnTo>
                    <a:pt x="2956" y="77"/>
                  </a:lnTo>
                  <a:lnTo>
                    <a:pt x="2928" y="62"/>
                  </a:lnTo>
                  <a:lnTo>
                    <a:pt x="2899" y="47"/>
                  </a:lnTo>
                  <a:lnTo>
                    <a:pt x="2869" y="35"/>
                  </a:lnTo>
                  <a:lnTo>
                    <a:pt x="2837" y="25"/>
                  </a:lnTo>
                  <a:lnTo>
                    <a:pt x="2806" y="17"/>
                  </a:lnTo>
                  <a:lnTo>
                    <a:pt x="2774" y="10"/>
                  </a:lnTo>
                  <a:lnTo>
                    <a:pt x="2741" y="5"/>
                  </a:lnTo>
                  <a:lnTo>
                    <a:pt x="2709" y="2"/>
                  </a:lnTo>
                  <a:lnTo>
                    <a:pt x="2676" y="0"/>
                  </a:lnTo>
                  <a:lnTo>
                    <a:pt x="2643" y="0"/>
                  </a:lnTo>
                  <a:lnTo>
                    <a:pt x="2610" y="2"/>
                  </a:lnTo>
                  <a:lnTo>
                    <a:pt x="2578" y="5"/>
                  </a:lnTo>
                  <a:lnTo>
                    <a:pt x="2546" y="9"/>
                  </a:lnTo>
                  <a:lnTo>
                    <a:pt x="2514" y="14"/>
                  </a:lnTo>
                  <a:lnTo>
                    <a:pt x="2484" y="22"/>
                  </a:lnTo>
                  <a:lnTo>
                    <a:pt x="2453" y="30"/>
                  </a:lnTo>
                  <a:lnTo>
                    <a:pt x="2424" y="39"/>
                  </a:lnTo>
                  <a:lnTo>
                    <a:pt x="2396" y="49"/>
                  </a:lnTo>
                  <a:lnTo>
                    <a:pt x="2369" y="61"/>
                  </a:lnTo>
                  <a:lnTo>
                    <a:pt x="2344" y="73"/>
                  </a:lnTo>
                  <a:lnTo>
                    <a:pt x="2319" y="86"/>
                  </a:lnTo>
                  <a:lnTo>
                    <a:pt x="2297" y="101"/>
                  </a:lnTo>
                  <a:lnTo>
                    <a:pt x="2275" y="116"/>
                  </a:lnTo>
                  <a:lnTo>
                    <a:pt x="2256" y="132"/>
                  </a:lnTo>
                  <a:lnTo>
                    <a:pt x="2239" y="149"/>
                  </a:lnTo>
                  <a:lnTo>
                    <a:pt x="2224" y="166"/>
                  </a:lnTo>
                  <a:lnTo>
                    <a:pt x="2211" y="184"/>
                  </a:lnTo>
                  <a:lnTo>
                    <a:pt x="2201" y="202"/>
                  </a:lnTo>
                  <a:lnTo>
                    <a:pt x="2193" y="221"/>
                  </a:lnTo>
                  <a:lnTo>
                    <a:pt x="2196" y="320"/>
                  </a:lnTo>
                  <a:lnTo>
                    <a:pt x="2199" y="417"/>
                  </a:lnTo>
                  <a:lnTo>
                    <a:pt x="2202" y="516"/>
                  </a:lnTo>
                  <a:lnTo>
                    <a:pt x="2205" y="615"/>
                  </a:lnTo>
                  <a:lnTo>
                    <a:pt x="2208" y="712"/>
                  </a:lnTo>
                  <a:lnTo>
                    <a:pt x="2211" y="811"/>
                  </a:lnTo>
                  <a:lnTo>
                    <a:pt x="2214" y="909"/>
                  </a:lnTo>
                  <a:lnTo>
                    <a:pt x="2217" y="1006"/>
                  </a:lnTo>
                  <a:lnTo>
                    <a:pt x="2220" y="1105"/>
                  </a:lnTo>
                  <a:lnTo>
                    <a:pt x="2223" y="1203"/>
                  </a:lnTo>
                  <a:lnTo>
                    <a:pt x="2225" y="1300"/>
                  </a:lnTo>
                  <a:lnTo>
                    <a:pt x="2228" y="1398"/>
                  </a:lnTo>
                  <a:lnTo>
                    <a:pt x="2230" y="1496"/>
                  </a:lnTo>
                  <a:lnTo>
                    <a:pt x="2232" y="1593"/>
                  </a:lnTo>
                  <a:lnTo>
                    <a:pt x="2235" y="1691"/>
                  </a:lnTo>
                  <a:lnTo>
                    <a:pt x="2237" y="1789"/>
                  </a:lnTo>
                  <a:lnTo>
                    <a:pt x="2241" y="1828"/>
                  </a:lnTo>
                  <a:lnTo>
                    <a:pt x="2242" y="1865"/>
                  </a:lnTo>
                  <a:lnTo>
                    <a:pt x="2241" y="1900"/>
                  </a:lnTo>
                  <a:lnTo>
                    <a:pt x="2236" y="1934"/>
                  </a:lnTo>
                  <a:lnTo>
                    <a:pt x="2231" y="1967"/>
                  </a:lnTo>
                  <a:lnTo>
                    <a:pt x="2224" y="1997"/>
                  </a:lnTo>
                  <a:lnTo>
                    <a:pt x="2214" y="2026"/>
                  </a:lnTo>
                  <a:lnTo>
                    <a:pt x="2203" y="2054"/>
                  </a:lnTo>
                  <a:lnTo>
                    <a:pt x="2189" y="2081"/>
                  </a:lnTo>
                  <a:lnTo>
                    <a:pt x="2175" y="2105"/>
                  </a:lnTo>
                  <a:lnTo>
                    <a:pt x="2159" y="2130"/>
                  </a:lnTo>
                  <a:lnTo>
                    <a:pt x="2141" y="2152"/>
                  </a:lnTo>
                  <a:lnTo>
                    <a:pt x="2123" y="2173"/>
                  </a:lnTo>
                  <a:lnTo>
                    <a:pt x="2103" y="2194"/>
                  </a:lnTo>
                  <a:lnTo>
                    <a:pt x="2081" y="2212"/>
                  </a:lnTo>
                  <a:lnTo>
                    <a:pt x="2059" y="2230"/>
                  </a:lnTo>
                  <a:lnTo>
                    <a:pt x="2036" y="2247"/>
                  </a:lnTo>
                  <a:lnTo>
                    <a:pt x="2012" y="2263"/>
                  </a:lnTo>
                  <a:lnTo>
                    <a:pt x="1987" y="2277"/>
                  </a:lnTo>
                  <a:lnTo>
                    <a:pt x="1962" y="2290"/>
                  </a:lnTo>
                  <a:lnTo>
                    <a:pt x="1936" y="2304"/>
                  </a:lnTo>
                  <a:lnTo>
                    <a:pt x="1910" y="2315"/>
                  </a:lnTo>
                  <a:lnTo>
                    <a:pt x="1884" y="2326"/>
                  </a:lnTo>
                  <a:lnTo>
                    <a:pt x="1857" y="2337"/>
                  </a:lnTo>
                  <a:lnTo>
                    <a:pt x="1829" y="2346"/>
                  </a:lnTo>
                  <a:lnTo>
                    <a:pt x="1803" y="2354"/>
                  </a:lnTo>
                  <a:lnTo>
                    <a:pt x="1776" y="2362"/>
                  </a:lnTo>
                  <a:lnTo>
                    <a:pt x="1750" y="2369"/>
                  </a:lnTo>
                  <a:lnTo>
                    <a:pt x="1697" y="2382"/>
                  </a:lnTo>
                  <a:lnTo>
                    <a:pt x="1647" y="2392"/>
                  </a:lnTo>
                  <a:lnTo>
                    <a:pt x="1624" y="2396"/>
                  </a:lnTo>
                  <a:lnTo>
                    <a:pt x="1600" y="2403"/>
                  </a:lnTo>
                  <a:lnTo>
                    <a:pt x="1576" y="2413"/>
                  </a:lnTo>
                  <a:lnTo>
                    <a:pt x="1550" y="2425"/>
                  </a:lnTo>
                  <a:lnTo>
                    <a:pt x="1524" y="2438"/>
                  </a:lnTo>
                  <a:lnTo>
                    <a:pt x="1497" y="2453"/>
                  </a:lnTo>
                  <a:lnTo>
                    <a:pt x="1469" y="2470"/>
                  </a:lnTo>
                  <a:lnTo>
                    <a:pt x="1441" y="2489"/>
                  </a:lnTo>
                  <a:lnTo>
                    <a:pt x="1413" y="2508"/>
                  </a:lnTo>
                  <a:lnTo>
                    <a:pt x="1384" y="2529"/>
                  </a:lnTo>
                  <a:lnTo>
                    <a:pt x="1355" y="2551"/>
                  </a:lnTo>
                  <a:lnTo>
                    <a:pt x="1327" y="2575"/>
                  </a:lnTo>
                  <a:lnTo>
                    <a:pt x="1268" y="2623"/>
                  </a:lnTo>
                  <a:lnTo>
                    <a:pt x="1210" y="2675"/>
                  </a:lnTo>
                  <a:lnTo>
                    <a:pt x="1152" y="2727"/>
                  </a:lnTo>
                  <a:lnTo>
                    <a:pt x="1097" y="2781"/>
                  </a:lnTo>
                  <a:lnTo>
                    <a:pt x="1044" y="2832"/>
                  </a:lnTo>
                  <a:lnTo>
                    <a:pt x="994" y="2882"/>
                  </a:lnTo>
                  <a:lnTo>
                    <a:pt x="947" y="2931"/>
                  </a:lnTo>
                  <a:lnTo>
                    <a:pt x="905" y="2974"/>
                  </a:lnTo>
                  <a:lnTo>
                    <a:pt x="866" y="3012"/>
                  </a:lnTo>
                  <a:lnTo>
                    <a:pt x="835" y="3044"/>
                  </a:lnTo>
                  <a:lnTo>
                    <a:pt x="814" y="3025"/>
                  </a:lnTo>
                  <a:lnTo>
                    <a:pt x="795" y="3009"/>
                  </a:lnTo>
                  <a:lnTo>
                    <a:pt x="776" y="2994"/>
                  </a:lnTo>
                  <a:lnTo>
                    <a:pt x="757" y="2983"/>
                  </a:lnTo>
                  <a:lnTo>
                    <a:pt x="739" y="2974"/>
                  </a:lnTo>
                  <a:lnTo>
                    <a:pt x="720" y="2967"/>
                  </a:lnTo>
                  <a:lnTo>
                    <a:pt x="703" y="2961"/>
                  </a:lnTo>
                  <a:lnTo>
                    <a:pt x="684" y="2957"/>
                  </a:lnTo>
                  <a:lnTo>
                    <a:pt x="666" y="2954"/>
                  </a:lnTo>
                  <a:lnTo>
                    <a:pt x="647" y="2953"/>
                  </a:lnTo>
                  <a:lnTo>
                    <a:pt x="629" y="2953"/>
                  </a:lnTo>
                  <a:lnTo>
                    <a:pt x="610" y="2954"/>
                  </a:lnTo>
                  <a:lnTo>
                    <a:pt x="570" y="2958"/>
                  </a:lnTo>
                  <a:lnTo>
                    <a:pt x="527" y="2965"/>
                  </a:lnTo>
                  <a:lnTo>
                    <a:pt x="481" y="2971"/>
                  </a:lnTo>
                  <a:lnTo>
                    <a:pt x="432" y="2976"/>
                  </a:lnTo>
                  <a:lnTo>
                    <a:pt x="405" y="2977"/>
                  </a:lnTo>
                  <a:lnTo>
                    <a:pt x="378" y="2978"/>
                  </a:lnTo>
                  <a:lnTo>
                    <a:pt x="349" y="2978"/>
                  </a:lnTo>
                  <a:lnTo>
                    <a:pt x="319" y="2976"/>
                  </a:lnTo>
                  <a:lnTo>
                    <a:pt x="286" y="2974"/>
                  </a:lnTo>
                  <a:lnTo>
                    <a:pt x="253" y="2970"/>
                  </a:lnTo>
                  <a:lnTo>
                    <a:pt x="217" y="2964"/>
                  </a:lnTo>
                  <a:lnTo>
                    <a:pt x="180" y="2955"/>
                  </a:lnTo>
                  <a:lnTo>
                    <a:pt x="140" y="2945"/>
                  </a:lnTo>
                  <a:lnTo>
                    <a:pt x="100" y="2934"/>
                  </a:lnTo>
                  <a:lnTo>
                    <a:pt x="57" y="2918"/>
                  </a:lnTo>
                  <a:lnTo>
                    <a:pt x="11" y="2902"/>
                  </a:lnTo>
                  <a:lnTo>
                    <a:pt x="10" y="2907"/>
                  </a:lnTo>
                  <a:lnTo>
                    <a:pt x="8" y="2913"/>
                  </a:lnTo>
                  <a:lnTo>
                    <a:pt x="5" y="2920"/>
                  </a:lnTo>
                  <a:lnTo>
                    <a:pt x="0" y="2929"/>
                  </a:lnTo>
                  <a:lnTo>
                    <a:pt x="11" y="2942"/>
                  </a:lnTo>
                  <a:lnTo>
                    <a:pt x="26" y="2953"/>
                  </a:lnTo>
                  <a:lnTo>
                    <a:pt x="45" y="2964"/>
                  </a:lnTo>
                  <a:lnTo>
                    <a:pt x="68" y="2973"/>
                  </a:lnTo>
                  <a:lnTo>
                    <a:pt x="93" y="2980"/>
                  </a:lnTo>
                  <a:lnTo>
                    <a:pt x="121" y="2987"/>
                  </a:lnTo>
                  <a:lnTo>
                    <a:pt x="153" y="2993"/>
                  </a:lnTo>
                  <a:lnTo>
                    <a:pt x="186" y="2999"/>
                  </a:lnTo>
                  <a:lnTo>
                    <a:pt x="221" y="3003"/>
                  </a:lnTo>
                  <a:lnTo>
                    <a:pt x="257" y="3007"/>
                  </a:lnTo>
                  <a:lnTo>
                    <a:pt x="295" y="3010"/>
                  </a:lnTo>
                  <a:lnTo>
                    <a:pt x="333" y="3013"/>
                  </a:lnTo>
                  <a:lnTo>
                    <a:pt x="410" y="3019"/>
                  </a:lnTo>
                  <a:lnTo>
                    <a:pt x="489" y="3025"/>
                  </a:lnTo>
                  <a:lnTo>
                    <a:pt x="526" y="3028"/>
                  </a:lnTo>
                  <a:lnTo>
                    <a:pt x="563" y="3032"/>
                  </a:lnTo>
                  <a:lnTo>
                    <a:pt x="597" y="3037"/>
                  </a:lnTo>
                  <a:lnTo>
                    <a:pt x="631" y="3042"/>
                  </a:lnTo>
                  <a:lnTo>
                    <a:pt x="662" y="3048"/>
                  </a:lnTo>
                  <a:lnTo>
                    <a:pt x="690" y="3055"/>
                  </a:lnTo>
                  <a:lnTo>
                    <a:pt x="716" y="3063"/>
                  </a:lnTo>
                  <a:lnTo>
                    <a:pt x="739" y="3073"/>
                  </a:lnTo>
                  <a:lnTo>
                    <a:pt x="758" y="3083"/>
                  </a:lnTo>
                  <a:lnTo>
                    <a:pt x="774" y="3095"/>
                  </a:lnTo>
                  <a:lnTo>
                    <a:pt x="785" y="3109"/>
                  </a:lnTo>
                  <a:lnTo>
                    <a:pt x="791" y="3123"/>
                  </a:lnTo>
                  <a:lnTo>
                    <a:pt x="793" y="3140"/>
                  </a:lnTo>
                  <a:lnTo>
                    <a:pt x="790" y="3159"/>
                  </a:lnTo>
                  <a:lnTo>
                    <a:pt x="782" y="3181"/>
                  </a:lnTo>
                  <a:lnTo>
                    <a:pt x="768" y="3203"/>
                  </a:lnTo>
                  <a:lnTo>
                    <a:pt x="712" y="3275"/>
                  </a:lnTo>
                  <a:lnTo>
                    <a:pt x="650" y="3356"/>
                  </a:lnTo>
                  <a:lnTo>
                    <a:pt x="585" y="3444"/>
                  </a:lnTo>
                  <a:lnTo>
                    <a:pt x="516" y="3534"/>
                  </a:lnTo>
                  <a:lnTo>
                    <a:pt x="480" y="3579"/>
                  </a:lnTo>
                  <a:lnTo>
                    <a:pt x="444" y="3625"/>
                  </a:lnTo>
                  <a:lnTo>
                    <a:pt x="408" y="3669"/>
                  </a:lnTo>
                  <a:lnTo>
                    <a:pt x="373" y="3711"/>
                  </a:lnTo>
                  <a:lnTo>
                    <a:pt x="337" y="3752"/>
                  </a:lnTo>
                  <a:lnTo>
                    <a:pt x="302" y="3791"/>
                  </a:lnTo>
                  <a:lnTo>
                    <a:pt x="267" y="3827"/>
                  </a:lnTo>
                  <a:lnTo>
                    <a:pt x="234" y="3861"/>
                  </a:lnTo>
                  <a:lnTo>
                    <a:pt x="229" y="3876"/>
                  </a:lnTo>
                  <a:lnTo>
                    <a:pt x="226" y="3892"/>
                  </a:lnTo>
                  <a:lnTo>
                    <a:pt x="225" y="3906"/>
                  </a:lnTo>
                  <a:lnTo>
                    <a:pt x="224" y="3921"/>
                  </a:lnTo>
                  <a:lnTo>
                    <a:pt x="225" y="3935"/>
                  </a:lnTo>
                  <a:lnTo>
                    <a:pt x="227" y="3948"/>
                  </a:lnTo>
                  <a:lnTo>
                    <a:pt x="230" y="3962"/>
                  </a:lnTo>
                  <a:lnTo>
                    <a:pt x="234" y="3975"/>
                  </a:lnTo>
                  <a:lnTo>
                    <a:pt x="238" y="3986"/>
                  </a:lnTo>
                  <a:lnTo>
                    <a:pt x="245" y="3999"/>
                  </a:lnTo>
                  <a:lnTo>
                    <a:pt x="251" y="4010"/>
                  </a:lnTo>
                  <a:lnTo>
                    <a:pt x="259" y="4020"/>
                  </a:lnTo>
                  <a:lnTo>
                    <a:pt x="267" y="4030"/>
                  </a:lnTo>
                  <a:lnTo>
                    <a:pt x="276" y="4039"/>
                  </a:lnTo>
                  <a:lnTo>
                    <a:pt x="285" y="4047"/>
                  </a:lnTo>
                  <a:lnTo>
                    <a:pt x="296" y="4054"/>
                  </a:lnTo>
                  <a:lnTo>
                    <a:pt x="306" y="4060"/>
                  </a:lnTo>
                  <a:lnTo>
                    <a:pt x="318" y="4067"/>
                  </a:lnTo>
                  <a:lnTo>
                    <a:pt x="328" y="4071"/>
                  </a:lnTo>
                  <a:lnTo>
                    <a:pt x="339" y="4075"/>
                  </a:lnTo>
                  <a:lnTo>
                    <a:pt x="352" y="4077"/>
                  </a:lnTo>
                  <a:lnTo>
                    <a:pt x="363" y="4079"/>
                  </a:lnTo>
                  <a:lnTo>
                    <a:pt x="376" y="4079"/>
                  </a:lnTo>
                  <a:lnTo>
                    <a:pt x="387" y="4079"/>
                  </a:lnTo>
                  <a:lnTo>
                    <a:pt x="400" y="4077"/>
                  </a:lnTo>
                  <a:lnTo>
                    <a:pt x="411" y="4074"/>
                  </a:lnTo>
                  <a:lnTo>
                    <a:pt x="424" y="4069"/>
                  </a:lnTo>
                  <a:lnTo>
                    <a:pt x="435" y="4062"/>
                  </a:lnTo>
                  <a:lnTo>
                    <a:pt x="447" y="4055"/>
                  </a:lnTo>
                  <a:lnTo>
                    <a:pt x="457" y="4047"/>
                  </a:lnTo>
                  <a:lnTo>
                    <a:pt x="469" y="4037"/>
                  </a:lnTo>
                  <a:lnTo>
                    <a:pt x="478" y="4025"/>
                  </a:lnTo>
                  <a:lnTo>
                    <a:pt x="499" y="3984"/>
                  </a:lnTo>
                  <a:lnTo>
                    <a:pt x="522" y="3941"/>
                  </a:lnTo>
                  <a:lnTo>
                    <a:pt x="547" y="3895"/>
                  </a:lnTo>
                  <a:lnTo>
                    <a:pt x="574" y="3846"/>
                  </a:lnTo>
                  <a:lnTo>
                    <a:pt x="603" y="3794"/>
                  </a:lnTo>
                  <a:lnTo>
                    <a:pt x="635" y="3741"/>
                  </a:lnTo>
                  <a:lnTo>
                    <a:pt x="668" y="3686"/>
                  </a:lnTo>
                  <a:lnTo>
                    <a:pt x="704" y="3630"/>
                  </a:lnTo>
                  <a:lnTo>
                    <a:pt x="742" y="3572"/>
                  </a:lnTo>
                  <a:lnTo>
                    <a:pt x="782" y="3514"/>
                  </a:lnTo>
                  <a:lnTo>
                    <a:pt x="824" y="3455"/>
                  </a:lnTo>
                  <a:lnTo>
                    <a:pt x="867" y="3396"/>
                  </a:lnTo>
                  <a:lnTo>
                    <a:pt x="913" y="3337"/>
                  </a:lnTo>
                  <a:lnTo>
                    <a:pt x="961" y="3278"/>
                  </a:lnTo>
                  <a:lnTo>
                    <a:pt x="1011" y="3221"/>
                  </a:lnTo>
                  <a:lnTo>
                    <a:pt x="1063" y="3163"/>
                  </a:lnTo>
                  <a:lnTo>
                    <a:pt x="1117" y="3108"/>
                  </a:lnTo>
                  <a:lnTo>
                    <a:pt x="1172" y="3053"/>
                  </a:lnTo>
                  <a:lnTo>
                    <a:pt x="1229" y="3001"/>
                  </a:lnTo>
                  <a:lnTo>
                    <a:pt x="1289" y="2950"/>
                  </a:lnTo>
                  <a:lnTo>
                    <a:pt x="1349" y="2902"/>
                  </a:lnTo>
                  <a:lnTo>
                    <a:pt x="1412" y="2856"/>
                  </a:lnTo>
                  <a:lnTo>
                    <a:pt x="1477" y="2814"/>
                  </a:lnTo>
                  <a:lnTo>
                    <a:pt x="1543" y="2773"/>
                  </a:lnTo>
                  <a:lnTo>
                    <a:pt x="1610" y="2737"/>
                  </a:lnTo>
                  <a:lnTo>
                    <a:pt x="1680" y="2705"/>
                  </a:lnTo>
                  <a:lnTo>
                    <a:pt x="1751" y="2677"/>
                  </a:lnTo>
                  <a:lnTo>
                    <a:pt x="1824" y="2652"/>
                  </a:lnTo>
                  <a:lnTo>
                    <a:pt x="1898" y="2634"/>
                  </a:lnTo>
                  <a:lnTo>
                    <a:pt x="1974" y="2619"/>
                  </a:lnTo>
                  <a:lnTo>
                    <a:pt x="2053" y="2609"/>
                  </a:lnTo>
                  <a:lnTo>
                    <a:pt x="2131" y="2606"/>
                  </a:lnTo>
                  <a:lnTo>
                    <a:pt x="2135" y="2606"/>
                  </a:lnTo>
                  <a:lnTo>
                    <a:pt x="2138" y="2607"/>
                  </a:lnTo>
                  <a:lnTo>
                    <a:pt x="2142" y="2609"/>
                  </a:lnTo>
                  <a:lnTo>
                    <a:pt x="2148" y="2612"/>
                  </a:lnTo>
                  <a:lnTo>
                    <a:pt x="2158" y="2620"/>
                  </a:lnTo>
                  <a:lnTo>
                    <a:pt x="2170" y="2632"/>
                  </a:lnTo>
                  <a:lnTo>
                    <a:pt x="2183" y="2645"/>
                  </a:lnTo>
                  <a:lnTo>
                    <a:pt x="2196" y="2661"/>
                  </a:lnTo>
                  <a:lnTo>
                    <a:pt x="2210" y="2681"/>
                  </a:lnTo>
                  <a:lnTo>
                    <a:pt x="2224" y="2701"/>
                  </a:lnTo>
                  <a:lnTo>
                    <a:pt x="2237" y="2725"/>
                  </a:lnTo>
                  <a:lnTo>
                    <a:pt x="2251" y="2750"/>
                  </a:lnTo>
                  <a:lnTo>
                    <a:pt x="2263" y="2777"/>
                  </a:lnTo>
                  <a:lnTo>
                    <a:pt x="2275" y="2804"/>
                  </a:lnTo>
                  <a:lnTo>
                    <a:pt x="2284" y="2834"/>
                  </a:lnTo>
                  <a:lnTo>
                    <a:pt x="2293" y="2865"/>
                  </a:lnTo>
                  <a:lnTo>
                    <a:pt x="2297" y="2880"/>
                  </a:lnTo>
                  <a:lnTo>
                    <a:pt x="2299" y="2897"/>
                  </a:lnTo>
                  <a:lnTo>
                    <a:pt x="2302" y="2912"/>
                  </a:lnTo>
                  <a:lnTo>
                    <a:pt x="2304" y="2929"/>
                  </a:lnTo>
                  <a:lnTo>
                    <a:pt x="2306" y="3103"/>
                  </a:lnTo>
                  <a:lnTo>
                    <a:pt x="2307" y="3277"/>
                  </a:lnTo>
                  <a:lnTo>
                    <a:pt x="2309" y="3451"/>
                  </a:lnTo>
                  <a:lnTo>
                    <a:pt x="2311" y="3625"/>
                  </a:lnTo>
                  <a:lnTo>
                    <a:pt x="2313" y="3797"/>
                  </a:lnTo>
                  <a:lnTo>
                    <a:pt x="2315" y="3970"/>
                  </a:lnTo>
                  <a:lnTo>
                    <a:pt x="2316" y="4143"/>
                  </a:lnTo>
                  <a:lnTo>
                    <a:pt x="2317" y="4314"/>
                  </a:lnTo>
                  <a:lnTo>
                    <a:pt x="2319" y="4487"/>
                  </a:lnTo>
                  <a:lnTo>
                    <a:pt x="2320" y="4659"/>
                  </a:lnTo>
                  <a:lnTo>
                    <a:pt x="2321" y="4831"/>
                  </a:lnTo>
                  <a:lnTo>
                    <a:pt x="2322" y="5003"/>
                  </a:lnTo>
                  <a:lnTo>
                    <a:pt x="2323" y="5175"/>
                  </a:lnTo>
                  <a:lnTo>
                    <a:pt x="2324" y="5347"/>
                  </a:lnTo>
                  <a:lnTo>
                    <a:pt x="2325" y="5519"/>
                  </a:lnTo>
                  <a:lnTo>
                    <a:pt x="2326" y="569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60"/>
            <p:cNvSpPr>
              <a:spLocks noChangeArrowheads="1"/>
            </p:cNvSpPr>
            <p:nvPr/>
          </p:nvSpPr>
          <p:spPr bwMode="auto">
            <a:xfrm>
              <a:off x="189" y="43"/>
              <a:ext cx="307" cy="366"/>
            </a:xfrm>
            <a:custGeom>
              <a:avLst/>
              <a:gdLst>
                <a:gd name="T0" fmla="*/ 0 w 5253"/>
                <a:gd name="T1" fmla="*/ 0 h 5491"/>
                <a:gd name="T2" fmla="*/ 0 w 5253"/>
                <a:gd name="T3" fmla="*/ 0 h 5491"/>
                <a:gd name="T4" fmla="*/ 0 w 5253"/>
                <a:gd name="T5" fmla="*/ 0 h 5491"/>
                <a:gd name="T6" fmla="*/ 0 w 5253"/>
                <a:gd name="T7" fmla="*/ 0 h 5491"/>
                <a:gd name="T8" fmla="*/ 0 w 5253"/>
                <a:gd name="T9" fmla="*/ 0 h 5491"/>
                <a:gd name="T10" fmla="*/ 0 w 5253"/>
                <a:gd name="T11" fmla="*/ 0 h 5491"/>
                <a:gd name="T12" fmla="*/ 0 w 5253"/>
                <a:gd name="T13" fmla="*/ 0 h 5491"/>
                <a:gd name="T14" fmla="*/ 0 w 5253"/>
                <a:gd name="T15" fmla="*/ 0 h 5491"/>
                <a:gd name="T16" fmla="*/ 0 w 5253"/>
                <a:gd name="T17" fmla="*/ 0 h 5491"/>
                <a:gd name="T18" fmla="*/ 0 w 5253"/>
                <a:gd name="T19" fmla="*/ 0 h 5491"/>
                <a:gd name="T20" fmla="*/ 0 w 5253"/>
                <a:gd name="T21" fmla="*/ 0 h 5491"/>
                <a:gd name="T22" fmla="*/ 0 w 5253"/>
                <a:gd name="T23" fmla="*/ 0 h 5491"/>
                <a:gd name="T24" fmla="*/ 0 w 5253"/>
                <a:gd name="T25" fmla="*/ 0 h 5491"/>
                <a:gd name="T26" fmla="*/ 0 w 5253"/>
                <a:gd name="T27" fmla="*/ 0 h 5491"/>
                <a:gd name="T28" fmla="*/ 0 w 5253"/>
                <a:gd name="T29" fmla="*/ 0 h 5491"/>
                <a:gd name="T30" fmla="*/ 0 w 5253"/>
                <a:gd name="T31" fmla="*/ 0 h 5491"/>
                <a:gd name="T32" fmla="*/ 0 w 5253"/>
                <a:gd name="T33" fmla="*/ 0 h 5491"/>
                <a:gd name="T34" fmla="*/ 0 w 5253"/>
                <a:gd name="T35" fmla="*/ 0 h 5491"/>
                <a:gd name="T36" fmla="*/ 0 w 5253"/>
                <a:gd name="T37" fmla="*/ 0 h 5491"/>
                <a:gd name="T38" fmla="*/ 0 w 5253"/>
                <a:gd name="T39" fmla="*/ 0 h 5491"/>
                <a:gd name="T40" fmla="*/ 0 w 5253"/>
                <a:gd name="T41" fmla="*/ 0 h 5491"/>
                <a:gd name="T42" fmla="*/ 0 w 5253"/>
                <a:gd name="T43" fmla="*/ 0 h 5491"/>
                <a:gd name="T44" fmla="*/ 0 w 5253"/>
                <a:gd name="T45" fmla="*/ 0 h 5491"/>
                <a:gd name="T46" fmla="*/ 0 w 5253"/>
                <a:gd name="T47" fmla="*/ 0 h 5491"/>
                <a:gd name="T48" fmla="*/ 0 w 5253"/>
                <a:gd name="T49" fmla="*/ 0 h 5491"/>
                <a:gd name="T50" fmla="*/ 0 w 5253"/>
                <a:gd name="T51" fmla="*/ 0 h 5491"/>
                <a:gd name="T52" fmla="*/ 0 w 5253"/>
                <a:gd name="T53" fmla="*/ 0 h 5491"/>
                <a:gd name="T54" fmla="*/ 0 w 5253"/>
                <a:gd name="T55" fmla="*/ 0 h 5491"/>
                <a:gd name="T56" fmla="*/ 0 w 5253"/>
                <a:gd name="T57" fmla="*/ 0 h 5491"/>
                <a:gd name="T58" fmla="*/ 0 w 5253"/>
                <a:gd name="T59" fmla="*/ 0 h 5491"/>
                <a:gd name="T60" fmla="*/ 0 w 5253"/>
                <a:gd name="T61" fmla="*/ 0 h 5491"/>
                <a:gd name="T62" fmla="*/ 0 w 5253"/>
                <a:gd name="T63" fmla="*/ 0 h 5491"/>
                <a:gd name="T64" fmla="*/ 0 w 5253"/>
                <a:gd name="T65" fmla="*/ 0 h 5491"/>
                <a:gd name="T66" fmla="*/ 0 w 5253"/>
                <a:gd name="T67" fmla="*/ 0 h 5491"/>
                <a:gd name="T68" fmla="*/ 0 w 5253"/>
                <a:gd name="T69" fmla="*/ 0 h 5491"/>
                <a:gd name="T70" fmla="*/ 0 w 5253"/>
                <a:gd name="T71" fmla="*/ 0 h 5491"/>
                <a:gd name="T72" fmla="*/ 0 w 5253"/>
                <a:gd name="T73" fmla="*/ 0 h 5491"/>
                <a:gd name="T74" fmla="*/ 0 w 5253"/>
                <a:gd name="T75" fmla="*/ 0 h 5491"/>
                <a:gd name="T76" fmla="*/ 0 w 5253"/>
                <a:gd name="T77" fmla="*/ 0 h 5491"/>
                <a:gd name="T78" fmla="*/ 0 w 5253"/>
                <a:gd name="T79" fmla="*/ 0 h 5491"/>
                <a:gd name="T80" fmla="*/ 0 w 5253"/>
                <a:gd name="T81" fmla="*/ 0 h 5491"/>
                <a:gd name="T82" fmla="*/ 0 w 5253"/>
                <a:gd name="T83" fmla="*/ 0 h 5491"/>
                <a:gd name="T84" fmla="*/ 0 w 5253"/>
                <a:gd name="T85" fmla="*/ 0 h 5491"/>
                <a:gd name="T86" fmla="*/ 0 w 5253"/>
                <a:gd name="T87" fmla="*/ 0 h 5491"/>
                <a:gd name="T88" fmla="*/ 0 w 5253"/>
                <a:gd name="T89" fmla="*/ 0 h 5491"/>
                <a:gd name="T90" fmla="*/ 0 w 5253"/>
                <a:gd name="T91" fmla="*/ 0 h 5491"/>
                <a:gd name="T92" fmla="*/ 0 w 5253"/>
                <a:gd name="T93" fmla="*/ 0 h 5491"/>
                <a:gd name="T94" fmla="*/ 0 w 5253"/>
                <a:gd name="T95" fmla="*/ 0 h 5491"/>
                <a:gd name="T96" fmla="*/ 0 w 5253"/>
                <a:gd name="T97" fmla="*/ 0 h 5491"/>
                <a:gd name="T98" fmla="*/ 0 w 5253"/>
                <a:gd name="T99" fmla="*/ 0 h 5491"/>
                <a:gd name="T100" fmla="*/ 0 w 5253"/>
                <a:gd name="T101" fmla="*/ 0 h 5491"/>
                <a:gd name="T102" fmla="*/ 0 w 5253"/>
                <a:gd name="T103" fmla="*/ 0 h 5491"/>
                <a:gd name="T104" fmla="*/ 0 w 5253"/>
                <a:gd name="T105" fmla="*/ 0 h 5491"/>
                <a:gd name="T106" fmla="*/ 0 w 5253"/>
                <a:gd name="T107" fmla="*/ 0 h 5491"/>
                <a:gd name="T108" fmla="*/ 0 w 5253"/>
                <a:gd name="T109" fmla="*/ 0 h 5491"/>
                <a:gd name="T110" fmla="*/ 0 w 5253"/>
                <a:gd name="T111" fmla="*/ 0 h 5491"/>
                <a:gd name="T112" fmla="*/ 0 w 5253"/>
                <a:gd name="T113" fmla="*/ 0 h 54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253"/>
                <a:gd name="T172" fmla="*/ 0 h 5491"/>
                <a:gd name="T173" fmla="*/ 5253 w 5253"/>
                <a:gd name="T174" fmla="*/ 5491 h 549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253" h="5491">
                  <a:moveTo>
                    <a:pt x="2260" y="1272"/>
                  </a:moveTo>
                  <a:lnTo>
                    <a:pt x="2259" y="1224"/>
                  </a:lnTo>
                  <a:lnTo>
                    <a:pt x="2260" y="1176"/>
                  </a:lnTo>
                  <a:lnTo>
                    <a:pt x="2261" y="1132"/>
                  </a:lnTo>
                  <a:lnTo>
                    <a:pt x="2263" y="1090"/>
                  </a:lnTo>
                  <a:lnTo>
                    <a:pt x="2265" y="1051"/>
                  </a:lnTo>
                  <a:lnTo>
                    <a:pt x="2267" y="1012"/>
                  </a:lnTo>
                  <a:lnTo>
                    <a:pt x="2270" y="976"/>
                  </a:lnTo>
                  <a:lnTo>
                    <a:pt x="2275" y="940"/>
                  </a:lnTo>
                  <a:lnTo>
                    <a:pt x="2283" y="873"/>
                  </a:lnTo>
                  <a:lnTo>
                    <a:pt x="2291" y="810"/>
                  </a:lnTo>
                  <a:lnTo>
                    <a:pt x="2301" y="750"/>
                  </a:lnTo>
                  <a:lnTo>
                    <a:pt x="2311" y="689"/>
                  </a:lnTo>
                  <a:lnTo>
                    <a:pt x="2321" y="629"/>
                  </a:lnTo>
                  <a:lnTo>
                    <a:pt x="2330" y="565"/>
                  </a:lnTo>
                  <a:lnTo>
                    <a:pt x="2338" y="498"/>
                  </a:lnTo>
                  <a:lnTo>
                    <a:pt x="2346" y="427"/>
                  </a:lnTo>
                  <a:lnTo>
                    <a:pt x="2349" y="388"/>
                  </a:lnTo>
                  <a:lnTo>
                    <a:pt x="2351" y="349"/>
                  </a:lnTo>
                  <a:lnTo>
                    <a:pt x="2353" y="307"/>
                  </a:lnTo>
                  <a:lnTo>
                    <a:pt x="2355" y="263"/>
                  </a:lnTo>
                  <a:lnTo>
                    <a:pt x="2356" y="216"/>
                  </a:lnTo>
                  <a:lnTo>
                    <a:pt x="2356" y="167"/>
                  </a:lnTo>
                  <a:lnTo>
                    <a:pt x="2355" y="116"/>
                  </a:lnTo>
                  <a:lnTo>
                    <a:pt x="2354" y="61"/>
                  </a:lnTo>
                  <a:lnTo>
                    <a:pt x="2330" y="64"/>
                  </a:lnTo>
                  <a:lnTo>
                    <a:pt x="2305" y="67"/>
                  </a:lnTo>
                  <a:lnTo>
                    <a:pt x="2279" y="68"/>
                  </a:lnTo>
                  <a:lnTo>
                    <a:pt x="2253" y="69"/>
                  </a:lnTo>
                  <a:lnTo>
                    <a:pt x="2226" y="68"/>
                  </a:lnTo>
                  <a:lnTo>
                    <a:pt x="2200" y="67"/>
                  </a:lnTo>
                  <a:lnTo>
                    <a:pt x="2172" y="65"/>
                  </a:lnTo>
                  <a:lnTo>
                    <a:pt x="2146" y="61"/>
                  </a:lnTo>
                  <a:lnTo>
                    <a:pt x="2120" y="57"/>
                  </a:lnTo>
                  <a:lnTo>
                    <a:pt x="2094" y="52"/>
                  </a:lnTo>
                  <a:lnTo>
                    <a:pt x="2069" y="46"/>
                  </a:lnTo>
                  <a:lnTo>
                    <a:pt x="2045" y="38"/>
                  </a:lnTo>
                  <a:lnTo>
                    <a:pt x="2022" y="30"/>
                  </a:lnTo>
                  <a:lnTo>
                    <a:pt x="1999" y="21"/>
                  </a:lnTo>
                  <a:lnTo>
                    <a:pt x="1978" y="12"/>
                  </a:lnTo>
                  <a:lnTo>
                    <a:pt x="1960" y="0"/>
                  </a:lnTo>
                  <a:lnTo>
                    <a:pt x="2043" y="1552"/>
                  </a:lnTo>
                  <a:lnTo>
                    <a:pt x="2046" y="1590"/>
                  </a:lnTo>
                  <a:lnTo>
                    <a:pt x="2045" y="1626"/>
                  </a:lnTo>
                  <a:lnTo>
                    <a:pt x="2042" y="1660"/>
                  </a:lnTo>
                  <a:lnTo>
                    <a:pt x="2036" y="1691"/>
                  </a:lnTo>
                  <a:lnTo>
                    <a:pt x="2026" y="1722"/>
                  </a:lnTo>
                  <a:lnTo>
                    <a:pt x="2015" y="1750"/>
                  </a:lnTo>
                  <a:lnTo>
                    <a:pt x="2000" y="1777"/>
                  </a:lnTo>
                  <a:lnTo>
                    <a:pt x="1985" y="1801"/>
                  </a:lnTo>
                  <a:lnTo>
                    <a:pt x="1966" y="1825"/>
                  </a:lnTo>
                  <a:lnTo>
                    <a:pt x="1945" y="1848"/>
                  </a:lnTo>
                  <a:lnTo>
                    <a:pt x="1923" y="1868"/>
                  </a:lnTo>
                  <a:lnTo>
                    <a:pt x="1899" y="1888"/>
                  </a:lnTo>
                  <a:lnTo>
                    <a:pt x="1873" y="1906"/>
                  </a:lnTo>
                  <a:lnTo>
                    <a:pt x="1846" y="1924"/>
                  </a:lnTo>
                  <a:lnTo>
                    <a:pt x="1818" y="1939"/>
                  </a:lnTo>
                  <a:lnTo>
                    <a:pt x="1788" y="1955"/>
                  </a:lnTo>
                  <a:lnTo>
                    <a:pt x="1759" y="1969"/>
                  </a:lnTo>
                  <a:lnTo>
                    <a:pt x="1728" y="1983"/>
                  </a:lnTo>
                  <a:lnTo>
                    <a:pt x="1697" y="1997"/>
                  </a:lnTo>
                  <a:lnTo>
                    <a:pt x="1665" y="2009"/>
                  </a:lnTo>
                  <a:lnTo>
                    <a:pt x="1602" y="2033"/>
                  </a:lnTo>
                  <a:lnTo>
                    <a:pt x="1538" y="2054"/>
                  </a:lnTo>
                  <a:lnTo>
                    <a:pt x="1476" y="2076"/>
                  </a:lnTo>
                  <a:lnTo>
                    <a:pt x="1417" y="2097"/>
                  </a:lnTo>
                  <a:lnTo>
                    <a:pt x="1390" y="2109"/>
                  </a:lnTo>
                  <a:lnTo>
                    <a:pt x="1363" y="2120"/>
                  </a:lnTo>
                  <a:lnTo>
                    <a:pt x="1338" y="2132"/>
                  </a:lnTo>
                  <a:lnTo>
                    <a:pt x="1314" y="2144"/>
                  </a:lnTo>
                  <a:lnTo>
                    <a:pt x="1229" y="2189"/>
                  </a:lnTo>
                  <a:lnTo>
                    <a:pt x="1151" y="2233"/>
                  </a:lnTo>
                  <a:lnTo>
                    <a:pt x="1078" y="2276"/>
                  </a:lnTo>
                  <a:lnTo>
                    <a:pt x="1010" y="2318"/>
                  </a:lnTo>
                  <a:lnTo>
                    <a:pt x="946" y="2361"/>
                  </a:lnTo>
                  <a:lnTo>
                    <a:pt x="888" y="2402"/>
                  </a:lnTo>
                  <a:lnTo>
                    <a:pt x="834" y="2442"/>
                  </a:lnTo>
                  <a:lnTo>
                    <a:pt x="784" y="2481"/>
                  </a:lnTo>
                  <a:lnTo>
                    <a:pt x="737" y="2521"/>
                  </a:lnTo>
                  <a:lnTo>
                    <a:pt x="694" y="2560"/>
                  </a:lnTo>
                  <a:lnTo>
                    <a:pt x="653" y="2598"/>
                  </a:lnTo>
                  <a:lnTo>
                    <a:pt x="616" y="2637"/>
                  </a:lnTo>
                  <a:lnTo>
                    <a:pt x="581" y="2675"/>
                  </a:lnTo>
                  <a:lnTo>
                    <a:pt x="548" y="2713"/>
                  </a:lnTo>
                  <a:lnTo>
                    <a:pt x="518" y="2752"/>
                  </a:lnTo>
                  <a:lnTo>
                    <a:pt x="488" y="2790"/>
                  </a:lnTo>
                  <a:lnTo>
                    <a:pt x="460" y="2829"/>
                  </a:lnTo>
                  <a:lnTo>
                    <a:pt x="433" y="2868"/>
                  </a:lnTo>
                  <a:lnTo>
                    <a:pt x="407" y="2907"/>
                  </a:lnTo>
                  <a:lnTo>
                    <a:pt x="381" y="2948"/>
                  </a:lnTo>
                  <a:lnTo>
                    <a:pt x="330" y="3030"/>
                  </a:lnTo>
                  <a:lnTo>
                    <a:pt x="277" y="3115"/>
                  </a:lnTo>
                  <a:lnTo>
                    <a:pt x="248" y="3158"/>
                  </a:lnTo>
                  <a:lnTo>
                    <a:pt x="219" y="3204"/>
                  </a:lnTo>
                  <a:lnTo>
                    <a:pt x="189" y="3250"/>
                  </a:lnTo>
                  <a:lnTo>
                    <a:pt x="157" y="3296"/>
                  </a:lnTo>
                  <a:lnTo>
                    <a:pt x="121" y="3344"/>
                  </a:lnTo>
                  <a:lnTo>
                    <a:pt x="84" y="3395"/>
                  </a:lnTo>
                  <a:lnTo>
                    <a:pt x="44" y="3445"/>
                  </a:lnTo>
                  <a:lnTo>
                    <a:pt x="0" y="3499"/>
                  </a:lnTo>
                  <a:lnTo>
                    <a:pt x="4" y="3524"/>
                  </a:lnTo>
                  <a:lnTo>
                    <a:pt x="9" y="3549"/>
                  </a:lnTo>
                  <a:lnTo>
                    <a:pt x="12" y="3559"/>
                  </a:lnTo>
                  <a:lnTo>
                    <a:pt x="16" y="3568"/>
                  </a:lnTo>
                  <a:lnTo>
                    <a:pt x="19" y="3577"/>
                  </a:lnTo>
                  <a:lnTo>
                    <a:pt x="24" y="3583"/>
                  </a:lnTo>
                  <a:lnTo>
                    <a:pt x="27" y="3586"/>
                  </a:lnTo>
                  <a:lnTo>
                    <a:pt x="29" y="3588"/>
                  </a:lnTo>
                  <a:lnTo>
                    <a:pt x="33" y="3590"/>
                  </a:lnTo>
                  <a:lnTo>
                    <a:pt x="37" y="3591"/>
                  </a:lnTo>
                  <a:lnTo>
                    <a:pt x="41" y="3591"/>
                  </a:lnTo>
                  <a:lnTo>
                    <a:pt x="44" y="3591"/>
                  </a:lnTo>
                  <a:lnTo>
                    <a:pt x="49" y="3590"/>
                  </a:lnTo>
                  <a:lnTo>
                    <a:pt x="53" y="3589"/>
                  </a:lnTo>
                  <a:lnTo>
                    <a:pt x="64" y="3585"/>
                  </a:lnTo>
                  <a:lnTo>
                    <a:pt x="76" y="3578"/>
                  </a:lnTo>
                  <a:lnTo>
                    <a:pt x="91" y="3566"/>
                  </a:lnTo>
                  <a:lnTo>
                    <a:pt x="107" y="3553"/>
                  </a:lnTo>
                  <a:lnTo>
                    <a:pt x="160" y="3466"/>
                  </a:lnTo>
                  <a:lnTo>
                    <a:pt x="219" y="3370"/>
                  </a:lnTo>
                  <a:lnTo>
                    <a:pt x="252" y="3320"/>
                  </a:lnTo>
                  <a:lnTo>
                    <a:pt x="285" y="3267"/>
                  </a:lnTo>
                  <a:lnTo>
                    <a:pt x="320" y="3214"/>
                  </a:lnTo>
                  <a:lnTo>
                    <a:pt x="357" y="3160"/>
                  </a:lnTo>
                  <a:lnTo>
                    <a:pt x="396" y="3105"/>
                  </a:lnTo>
                  <a:lnTo>
                    <a:pt x="436" y="3049"/>
                  </a:lnTo>
                  <a:lnTo>
                    <a:pt x="478" y="2994"/>
                  </a:lnTo>
                  <a:lnTo>
                    <a:pt x="522" y="2938"/>
                  </a:lnTo>
                  <a:lnTo>
                    <a:pt x="567" y="2884"/>
                  </a:lnTo>
                  <a:lnTo>
                    <a:pt x="614" y="2829"/>
                  </a:lnTo>
                  <a:lnTo>
                    <a:pt x="663" y="2775"/>
                  </a:lnTo>
                  <a:lnTo>
                    <a:pt x="713" y="2722"/>
                  </a:lnTo>
                  <a:lnTo>
                    <a:pt x="765" y="2671"/>
                  </a:lnTo>
                  <a:lnTo>
                    <a:pt x="818" y="2621"/>
                  </a:lnTo>
                  <a:lnTo>
                    <a:pt x="873" y="2573"/>
                  </a:lnTo>
                  <a:lnTo>
                    <a:pt x="931" y="2527"/>
                  </a:lnTo>
                  <a:lnTo>
                    <a:pt x="989" y="2483"/>
                  </a:lnTo>
                  <a:lnTo>
                    <a:pt x="1051" y="2442"/>
                  </a:lnTo>
                  <a:lnTo>
                    <a:pt x="1112" y="2403"/>
                  </a:lnTo>
                  <a:lnTo>
                    <a:pt x="1177" y="2368"/>
                  </a:lnTo>
                  <a:lnTo>
                    <a:pt x="1243" y="2335"/>
                  </a:lnTo>
                  <a:lnTo>
                    <a:pt x="1311" y="2306"/>
                  </a:lnTo>
                  <a:lnTo>
                    <a:pt x="1379" y="2281"/>
                  </a:lnTo>
                  <a:lnTo>
                    <a:pt x="1450" y="2260"/>
                  </a:lnTo>
                  <a:lnTo>
                    <a:pt x="1523" y="2243"/>
                  </a:lnTo>
                  <a:lnTo>
                    <a:pt x="1599" y="2231"/>
                  </a:lnTo>
                  <a:lnTo>
                    <a:pt x="1675" y="2224"/>
                  </a:lnTo>
                  <a:lnTo>
                    <a:pt x="1753" y="2221"/>
                  </a:lnTo>
                  <a:lnTo>
                    <a:pt x="1764" y="2222"/>
                  </a:lnTo>
                  <a:lnTo>
                    <a:pt x="1778" y="2225"/>
                  </a:lnTo>
                  <a:lnTo>
                    <a:pt x="1794" y="2230"/>
                  </a:lnTo>
                  <a:lnTo>
                    <a:pt x="1811" y="2236"/>
                  </a:lnTo>
                  <a:lnTo>
                    <a:pt x="1830" y="2245"/>
                  </a:lnTo>
                  <a:lnTo>
                    <a:pt x="1850" y="2257"/>
                  </a:lnTo>
                  <a:lnTo>
                    <a:pt x="1871" y="2269"/>
                  </a:lnTo>
                  <a:lnTo>
                    <a:pt x="1891" y="2285"/>
                  </a:lnTo>
                  <a:lnTo>
                    <a:pt x="1901" y="2293"/>
                  </a:lnTo>
                  <a:lnTo>
                    <a:pt x="1912" y="2302"/>
                  </a:lnTo>
                  <a:lnTo>
                    <a:pt x="1921" y="2311"/>
                  </a:lnTo>
                  <a:lnTo>
                    <a:pt x="1930" y="2322"/>
                  </a:lnTo>
                  <a:lnTo>
                    <a:pt x="1940" y="2332"/>
                  </a:lnTo>
                  <a:lnTo>
                    <a:pt x="1948" y="2343"/>
                  </a:lnTo>
                  <a:lnTo>
                    <a:pt x="1956" y="2354"/>
                  </a:lnTo>
                  <a:lnTo>
                    <a:pt x="1965" y="2367"/>
                  </a:lnTo>
                  <a:lnTo>
                    <a:pt x="1972" y="2379"/>
                  </a:lnTo>
                  <a:lnTo>
                    <a:pt x="1978" y="2392"/>
                  </a:lnTo>
                  <a:lnTo>
                    <a:pt x="1985" y="2407"/>
                  </a:lnTo>
                  <a:lnTo>
                    <a:pt x="1990" y="2420"/>
                  </a:lnTo>
                  <a:lnTo>
                    <a:pt x="1995" y="2436"/>
                  </a:lnTo>
                  <a:lnTo>
                    <a:pt x="1998" y="2451"/>
                  </a:lnTo>
                  <a:lnTo>
                    <a:pt x="2001" y="2468"/>
                  </a:lnTo>
                  <a:lnTo>
                    <a:pt x="2003" y="2484"/>
                  </a:lnTo>
                  <a:lnTo>
                    <a:pt x="2053" y="5439"/>
                  </a:lnTo>
                  <a:lnTo>
                    <a:pt x="2080" y="5450"/>
                  </a:lnTo>
                  <a:lnTo>
                    <a:pt x="2104" y="5459"/>
                  </a:lnTo>
                  <a:lnTo>
                    <a:pt x="2126" y="5467"/>
                  </a:lnTo>
                  <a:lnTo>
                    <a:pt x="2149" y="5474"/>
                  </a:lnTo>
                  <a:lnTo>
                    <a:pt x="2171" y="5479"/>
                  </a:lnTo>
                  <a:lnTo>
                    <a:pt x="2192" y="5485"/>
                  </a:lnTo>
                  <a:lnTo>
                    <a:pt x="2213" y="5488"/>
                  </a:lnTo>
                  <a:lnTo>
                    <a:pt x="2234" y="5490"/>
                  </a:lnTo>
                  <a:lnTo>
                    <a:pt x="2255" y="5491"/>
                  </a:lnTo>
                  <a:lnTo>
                    <a:pt x="2276" y="5491"/>
                  </a:lnTo>
                  <a:lnTo>
                    <a:pt x="2297" y="5490"/>
                  </a:lnTo>
                  <a:lnTo>
                    <a:pt x="2317" y="5487"/>
                  </a:lnTo>
                  <a:lnTo>
                    <a:pt x="2339" y="5483"/>
                  </a:lnTo>
                  <a:lnTo>
                    <a:pt x="2362" y="5478"/>
                  </a:lnTo>
                  <a:lnTo>
                    <a:pt x="2385" y="5473"/>
                  </a:lnTo>
                  <a:lnTo>
                    <a:pt x="2410" y="5466"/>
                  </a:lnTo>
                  <a:lnTo>
                    <a:pt x="2405" y="5286"/>
                  </a:lnTo>
                  <a:lnTo>
                    <a:pt x="2400" y="5087"/>
                  </a:lnTo>
                  <a:lnTo>
                    <a:pt x="2393" y="4872"/>
                  </a:lnTo>
                  <a:lnTo>
                    <a:pt x="2385" y="4645"/>
                  </a:lnTo>
                  <a:lnTo>
                    <a:pt x="2378" y="4410"/>
                  </a:lnTo>
                  <a:lnTo>
                    <a:pt x="2369" y="4172"/>
                  </a:lnTo>
                  <a:lnTo>
                    <a:pt x="2360" y="3933"/>
                  </a:lnTo>
                  <a:lnTo>
                    <a:pt x="2352" y="3698"/>
                  </a:lnTo>
                  <a:lnTo>
                    <a:pt x="2342" y="3472"/>
                  </a:lnTo>
                  <a:lnTo>
                    <a:pt x="2334" y="3257"/>
                  </a:lnTo>
                  <a:lnTo>
                    <a:pt x="2326" y="3059"/>
                  </a:lnTo>
                  <a:lnTo>
                    <a:pt x="2317" y="2879"/>
                  </a:lnTo>
                  <a:lnTo>
                    <a:pt x="2310" y="2723"/>
                  </a:lnTo>
                  <a:lnTo>
                    <a:pt x="2304" y="2596"/>
                  </a:lnTo>
                  <a:lnTo>
                    <a:pt x="2298" y="2500"/>
                  </a:lnTo>
                  <a:lnTo>
                    <a:pt x="2293" y="2440"/>
                  </a:lnTo>
                  <a:lnTo>
                    <a:pt x="2286" y="2370"/>
                  </a:lnTo>
                  <a:lnTo>
                    <a:pt x="2283" y="2319"/>
                  </a:lnTo>
                  <a:lnTo>
                    <a:pt x="2282" y="2279"/>
                  </a:lnTo>
                  <a:lnTo>
                    <a:pt x="2281" y="2244"/>
                  </a:lnTo>
                  <a:lnTo>
                    <a:pt x="2281" y="2206"/>
                  </a:lnTo>
                  <a:lnTo>
                    <a:pt x="2278" y="2157"/>
                  </a:lnTo>
                  <a:lnTo>
                    <a:pt x="2274" y="2089"/>
                  </a:lnTo>
                  <a:lnTo>
                    <a:pt x="2265" y="1996"/>
                  </a:lnTo>
                  <a:lnTo>
                    <a:pt x="2285" y="2010"/>
                  </a:lnTo>
                  <a:lnTo>
                    <a:pt x="2306" y="2024"/>
                  </a:lnTo>
                  <a:lnTo>
                    <a:pt x="2328" y="2039"/>
                  </a:lnTo>
                  <a:lnTo>
                    <a:pt x="2351" y="2053"/>
                  </a:lnTo>
                  <a:lnTo>
                    <a:pt x="2375" y="2067"/>
                  </a:lnTo>
                  <a:lnTo>
                    <a:pt x="2399" y="2080"/>
                  </a:lnTo>
                  <a:lnTo>
                    <a:pt x="2425" y="2094"/>
                  </a:lnTo>
                  <a:lnTo>
                    <a:pt x="2451" y="2108"/>
                  </a:lnTo>
                  <a:lnTo>
                    <a:pt x="2506" y="2133"/>
                  </a:lnTo>
                  <a:lnTo>
                    <a:pt x="2564" y="2159"/>
                  </a:lnTo>
                  <a:lnTo>
                    <a:pt x="2623" y="2185"/>
                  </a:lnTo>
                  <a:lnTo>
                    <a:pt x="2684" y="2208"/>
                  </a:lnTo>
                  <a:lnTo>
                    <a:pt x="2746" y="2232"/>
                  </a:lnTo>
                  <a:lnTo>
                    <a:pt x="2811" y="2254"/>
                  </a:lnTo>
                  <a:lnTo>
                    <a:pt x="2875" y="2275"/>
                  </a:lnTo>
                  <a:lnTo>
                    <a:pt x="2939" y="2295"/>
                  </a:lnTo>
                  <a:lnTo>
                    <a:pt x="3004" y="2314"/>
                  </a:lnTo>
                  <a:lnTo>
                    <a:pt x="3069" y="2332"/>
                  </a:lnTo>
                  <a:lnTo>
                    <a:pt x="3132" y="2348"/>
                  </a:lnTo>
                  <a:lnTo>
                    <a:pt x="3195" y="2364"/>
                  </a:lnTo>
                  <a:lnTo>
                    <a:pt x="3235" y="2378"/>
                  </a:lnTo>
                  <a:lnTo>
                    <a:pt x="3276" y="2391"/>
                  </a:lnTo>
                  <a:lnTo>
                    <a:pt x="3318" y="2404"/>
                  </a:lnTo>
                  <a:lnTo>
                    <a:pt x="3361" y="2415"/>
                  </a:lnTo>
                  <a:lnTo>
                    <a:pt x="3405" y="2426"/>
                  </a:lnTo>
                  <a:lnTo>
                    <a:pt x="3448" y="2436"/>
                  </a:lnTo>
                  <a:lnTo>
                    <a:pt x="3493" y="2445"/>
                  </a:lnTo>
                  <a:lnTo>
                    <a:pt x="3538" y="2453"/>
                  </a:lnTo>
                  <a:lnTo>
                    <a:pt x="3584" y="2461"/>
                  </a:lnTo>
                  <a:lnTo>
                    <a:pt x="3629" y="2469"/>
                  </a:lnTo>
                  <a:lnTo>
                    <a:pt x="3675" y="2475"/>
                  </a:lnTo>
                  <a:lnTo>
                    <a:pt x="3720" y="2481"/>
                  </a:lnTo>
                  <a:lnTo>
                    <a:pt x="3809" y="2490"/>
                  </a:lnTo>
                  <a:lnTo>
                    <a:pt x="3898" y="2499"/>
                  </a:lnTo>
                  <a:lnTo>
                    <a:pt x="3983" y="2507"/>
                  </a:lnTo>
                  <a:lnTo>
                    <a:pt x="4065" y="2512"/>
                  </a:lnTo>
                  <a:lnTo>
                    <a:pt x="4142" y="2517"/>
                  </a:lnTo>
                  <a:lnTo>
                    <a:pt x="4214" y="2522"/>
                  </a:lnTo>
                  <a:lnTo>
                    <a:pt x="4280" y="2527"/>
                  </a:lnTo>
                  <a:lnTo>
                    <a:pt x="4338" y="2532"/>
                  </a:lnTo>
                  <a:lnTo>
                    <a:pt x="4365" y="2534"/>
                  </a:lnTo>
                  <a:lnTo>
                    <a:pt x="4389" y="2537"/>
                  </a:lnTo>
                  <a:lnTo>
                    <a:pt x="4410" y="2540"/>
                  </a:lnTo>
                  <a:lnTo>
                    <a:pt x="4430" y="2545"/>
                  </a:lnTo>
                  <a:lnTo>
                    <a:pt x="4462" y="2555"/>
                  </a:lnTo>
                  <a:lnTo>
                    <a:pt x="4496" y="2568"/>
                  </a:lnTo>
                  <a:lnTo>
                    <a:pt x="4534" y="2585"/>
                  </a:lnTo>
                  <a:lnTo>
                    <a:pt x="4572" y="2604"/>
                  </a:lnTo>
                  <a:lnTo>
                    <a:pt x="4612" y="2626"/>
                  </a:lnTo>
                  <a:lnTo>
                    <a:pt x="4653" y="2649"/>
                  </a:lnTo>
                  <a:lnTo>
                    <a:pt x="4693" y="2674"/>
                  </a:lnTo>
                  <a:lnTo>
                    <a:pt x="4733" y="2702"/>
                  </a:lnTo>
                  <a:lnTo>
                    <a:pt x="4753" y="2716"/>
                  </a:lnTo>
                  <a:lnTo>
                    <a:pt x="4772" y="2731"/>
                  </a:lnTo>
                  <a:lnTo>
                    <a:pt x="4791" y="2746"/>
                  </a:lnTo>
                  <a:lnTo>
                    <a:pt x="4810" y="2761"/>
                  </a:lnTo>
                  <a:lnTo>
                    <a:pt x="4828" y="2777"/>
                  </a:lnTo>
                  <a:lnTo>
                    <a:pt x="4844" y="2793"/>
                  </a:lnTo>
                  <a:lnTo>
                    <a:pt x="4861" y="2810"/>
                  </a:lnTo>
                  <a:lnTo>
                    <a:pt x="4878" y="2826"/>
                  </a:lnTo>
                  <a:lnTo>
                    <a:pt x="4892" y="2844"/>
                  </a:lnTo>
                  <a:lnTo>
                    <a:pt x="4907" y="2860"/>
                  </a:lnTo>
                  <a:lnTo>
                    <a:pt x="4920" y="2878"/>
                  </a:lnTo>
                  <a:lnTo>
                    <a:pt x="4932" y="2895"/>
                  </a:lnTo>
                  <a:lnTo>
                    <a:pt x="4944" y="2913"/>
                  </a:lnTo>
                  <a:lnTo>
                    <a:pt x="4953" y="2931"/>
                  </a:lnTo>
                  <a:lnTo>
                    <a:pt x="4962" y="2949"/>
                  </a:lnTo>
                  <a:lnTo>
                    <a:pt x="4970" y="2966"/>
                  </a:lnTo>
                  <a:lnTo>
                    <a:pt x="4984" y="2985"/>
                  </a:lnTo>
                  <a:lnTo>
                    <a:pt x="4998" y="3002"/>
                  </a:lnTo>
                  <a:lnTo>
                    <a:pt x="5010" y="3021"/>
                  </a:lnTo>
                  <a:lnTo>
                    <a:pt x="5022" y="3040"/>
                  </a:lnTo>
                  <a:lnTo>
                    <a:pt x="5032" y="3060"/>
                  </a:lnTo>
                  <a:lnTo>
                    <a:pt x="5042" y="3079"/>
                  </a:lnTo>
                  <a:lnTo>
                    <a:pt x="5050" y="3100"/>
                  </a:lnTo>
                  <a:lnTo>
                    <a:pt x="5057" y="3120"/>
                  </a:lnTo>
                  <a:lnTo>
                    <a:pt x="5065" y="3141"/>
                  </a:lnTo>
                  <a:lnTo>
                    <a:pt x="5071" y="3162"/>
                  </a:lnTo>
                  <a:lnTo>
                    <a:pt x="5077" y="3184"/>
                  </a:lnTo>
                  <a:lnTo>
                    <a:pt x="5083" y="3207"/>
                  </a:lnTo>
                  <a:lnTo>
                    <a:pt x="5093" y="3251"/>
                  </a:lnTo>
                  <a:lnTo>
                    <a:pt x="5103" y="3297"/>
                  </a:lnTo>
                  <a:lnTo>
                    <a:pt x="5114" y="3343"/>
                  </a:lnTo>
                  <a:lnTo>
                    <a:pt x="5124" y="3391"/>
                  </a:lnTo>
                  <a:lnTo>
                    <a:pt x="5130" y="3415"/>
                  </a:lnTo>
                  <a:lnTo>
                    <a:pt x="5138" y="3439"/>
                  </a:lnTo>
                  <a:lnTo>
                    <a:pt x="5145" y="3464"/>
                  </a:lnTo>
                  <a:lnTo>
                    <a:pt x="5152" y="3487"/>
                  </a:lnTo>
                  <a:lnTo>
                    <a:pt x="5162" y="3512"/>
                  </a:lnTo>
                  <a:lnTo>
                    <a:pt x="5171" y="3537"/>
                  </a:lnTo>
                  <a:lnTo>
                    <a:pt x="5181" y="3561"/>
                  </a:lnTo>
                  <a:lnTo>
                    <a:pt x="5194" y="3586"/>
                  </a:lnTo>
                  <a:lnTo>
                    <a:pt x="5207" y="3611"/>
                  </a:lnTo>
                  <a:lnTo>
                    <a:pt x="5221" y="3635"/>
                  </a:lnTo>
                  <a:lnTo>
                    <a:pt x="5237" y="3660"/>
                  </a:lnTo>
                  <a:lnTo>
                    <a:pt x="5253" y="3685"/>
                  </a:lnTo>
                  <a:lnTo>
                    <a:pt x="5228" y="3594"/>
                  </a:lnTo>
                  <a:lnTo>
                    <a:pt x="5205" y="3503"/>
                  </a:lnTo>
                  <a:lnTo>
                    <a:pt x="5184" y="3412"/>
                  </a:lnTo>
                  <a:lnTo>
                    <a:pt x="5164" y="3326"/>
                  </a:lnTo>
                  <a:lnTo>
                    <a:pt x="5147" y="3248"/>
                  </a:lnTo>
                  <a:lnTo>
                    <a:pt x="5133" y="3180"/>
                  </a:lnTo>
                  <a:lnTo>
                    <a:pt x="5128" y="3150"/>
                  </a:lnTo>
                  <a:lnTo>
                    <a:pt x="5124" y="3125"/>
                  </a:lnTo>
                  <a:lnTo>
                    <a:pt x="5122" y="3104"/>
                  </a:lnTo>
                  <a:lnTo>
                    <a:pt x="5120" y="3087"/>
                  </a:lnTo>
                  <a:lnTo>
                    <a:pt x="5101" y="3037"/>
                  </a:lnTo>
                  <a:lnTo>
                    <a:pt x="5081" y="2990"/>
                  </a:lnTo>
                  <a:lnTo>
                    <a:pt x="5059" y="2943"/>
                  </a:lnTo>
                  <a:lnTo>
                    <a:pt x="5038" y="2898"/>
                  </a:lnTo>
                  <a:lnTo>
                    <a:pt x="5025" y="2877"/>
                  </a:lnTo>
                  <a:lnTo>
                    <a:pt x="5012" y="2855"/>
                  </a:lnTo>
                  <a:lnTo>
                    <a:pt x="5000" y="2833"/>
                  </a:lnTo>
                  <a:lnTo>
                    <a:pt x="4986" y="2812"/>
                  </a:lnTo>
                  <a:lnTo>
                    <a:pt x="4972" y="2791"/>
                  </a:lnTo>
                  <a:lnTo>
                    <a:pt x="4957" y="2771"/>
                  </a:lnTo>
                  <a:lnTo>
                    <a:pt x="4942" y="2751"/>
                  </a:lnTo>
                  <a:lnTo>
                    <a:pt x="4926" y="2732"/>
                  </a:lnTo>
                  <a:lnTo>
                    <a:pt x="4909" y="2712"/>
                  </a:lnTo>
                  <a:lnTo>
                    <a:pt x="4891" y="2693"/>
                  </a:lnTo>
                  <a:lnTo>
                    <a:pt x="4873" y="2673"/>
                  </a:lnTo>
                  <a:lnTo>
                    <a:pt x="4853" y="2655"/>
                  </a:lnTo>
                  <a:lnTo>
                    <a:pt x="4833" y="2636"/>
                  </a:lnTo>
                  <a:lnTo>
                    <a:pt x="4811" y="2618"/>
                  </a:lnTo>
                  <a:lnTo>
                    <a:pt x="4789" y="2600"/>
                  </a:lnTo>
                  <a:lnTo>
                    <a:pt x="4765" y="2582"/>
                  </a:lnTo>
                  <a:lnTo>
                    <a:pt x="4741" y="2564"/>
                  </a:lnTo>
                  <a:lnTo>
                    <a:pt x="4715" y="2547"/>
                  </a:lnTo>
                  <a:lnTo>
                    <a:pt x="4688" y="2529"/>
                  </a:lnTo>
                  <a:lnTo>
                    <a:pt x="4661" y="2513"/>
                  </a:lnTo>
                  <a:lnTo>
                    <a:pt x="4632" y="2495"/>
                  </a:lnTo>
                  <a:lnTo>
                    <a:pt x="4600" y="2479"/>
                  </a:lnTo>
                  <a:lnTo>
                    <a:pt x="4569" y="2462"/>
                  </a:lnTo>
                  <a:lnTo>
                    <a:pt x="4536" y="2446"/>
                  </a:lnTo>
                  <a:lnTo>
                    <a:pt x="4499" y="2438"/>
                  </a:lnTo>
                  <a:lnTo>
                    <a:pt x="4463" y="2431"/>
                  </a:lnTo>
                  <a:lnTo>
                    <a:pt x="4426" y="2425"/>
                  </a:lnTo>
                  <a:lnTo>
                    <a:pt x="4391" y="2420"/>
                  </a:lnTo>
                  <a:lnTo>
                    <a:pt x="4355" y="2415"/>
                  </a:lnTo>
                  <a:lnTo>
                    <a:pt x="4321" y="2411"/>
                  </a:lnTo>
                  <a:lnTo>
                    <a:pt x="4286" y="2408"/>
                  </a:lnTo>
                  <a:lnTo>
                    <a:pt x="4252" y="2405"/>
                  </a:lnTo>
                  <a:lnTo>
                    <a:pt x="4184" y="2401"/>
                  </a:lnTo>
                  <a:lnTo>
                    <a:pt x="4117" y="2398"/>
                  </a:lnTo>
                  <a:lnTo>
                    <a:pt x="4052" y="2396"/>
                  </a:lnTo>
                  <a:lnTo>
                    <a:pt x="3986" y="2392"/>
                  </a:lnTo>
                  <a:lnTo>
                    <a:pt x="3920" y="2390"/>
                  </a:lnTo>
                  <a:lnTo>
                    <a:pt x="3855" y="2387"/>
                  </a:lnTo>
                  <a:lnTo>
                    <a:pt x="3790" y="2382"/>
                  </a:lnTo>
                  <a:lnTo>
                    <a:pt x="3724" y="2375"/>
                  </a:lnTo>
                  <a:lnTo>
                    <a:pt x="3692" y="2371"/>
                  </a:lnTo>
                  <a:lnTo>
                    <a:pt x="3658" y="2367"/>
                  </a:lnTo>
                  <a:lnTo>
                    <a:pt x="3625" y="2361"/>
                  </a:lnTo>
                  <a:lnTo>
                    <a:pt x="3591" y="2354"/>
                  </a:lnTo>
                  <a:lnTo>
                    <a:pt x="3558" y="2347"/>
                  </a:lnTo>
                  <a:lnTo>
                    <a:pt x="3525" y="2339"/>
                  </a:lnTo>
                  <a:lnTo>
                    <a:pt x="3490" y="2330"/>
                  </a:lnTo>
                  <a:lnTo>
                    <a:pt x="3456" y="2319"/>
                  </a:lnTo>
                  <a:lnTo>
                    <a:pt x="3417" y="2308"/>
                  </a:lnTo>
                  <a:lnTo>
                    <a:pt x="3375" y="2295"/>
                  </a:lnTo>
                  <a:lnTo>
                    <a:pt x="3333" y="2280"/>
                  </a:lnTo>
                  <a:lnTo>
                    <a:pt x="3289" y="2264"/>
                  </a:lnTo>
                  <a:lnTo>
                    <a:pt x="3243" y="2245"/>
                  </a:lnTo>
                  <a:lnTo>
                    <a:pt x="3196" y="2227"/>
                  </a:lnTo>
                  <a:lnTo>
                    <a:pt x="3148" y="2205"/>
                  </a:lnTo>
                  <a:lnTo>
                    <a:pt x="3099" y="2184"/>
                  </a:lnTo>
                  <a:lnTo>
                    <a:pt x="3050" y="2160"/>
                  </a:lnTo>
                  <a:lnTo>
                    <a:pt x="3001" y="2134"/>
                  </a:lnTo>
                  <a:lnTo>
                    <a:pt x="2952" y="2109"/>
                  </a:lnTo>
                  <a:lnTo>
                    <a:pt x="2902" y="2081"/>
                  </a:lnTo>
                  <a:lnTo>
                    <a:pt x="2853" y="2051"/>
                  </a:lnTo>
                  <a:lnTo>
                    <a:pt x="2805" y="2021"/>
                  </a:lnTo>
                  <a:lnTo>
                    <a:pt x="2757" y="1990"/>
                  </a:lnTo>
                  <a:lnTo>
                    <a:pt x="2710" y="1957"/>
                  </a:lnTo>
                  <a:lnTo>
                    <a:pt x="2664" y="1922"/>
                  </a:lnTo>
                  <a:lnTo>
                    <a:pt x="2620" y="1887"/>
                  </a:lnTo>
                  <a:lnTo>
                    <a:pt x="2577" y="1850"/>
                  </a:lnTo>
                  <a:lnTo>
                    <a:pt x="2535" y="1812"/>
                  </a:lnTo>
                  <a:lnTo>
                    <a:pt x="2497" y="1773"/>
                  </a:lnTo>
                  <a:lnTo>
                    <a:pt x="2460" y="1733"/>
                  </a:lnTo>
                  <a:lnTo>
                    <a:pt x="2426" y="1691"/>
                  </a:lnTo>
                  <a:lnTo>
                    <a:pt x="2395" y="1649"/>
                  </a:lnTo>
                  <a:lnTo>
                    <a:pt x="2365" y="1605"/>
                  </a:lnTo>
                  <a:lnTo>
                    <a:pt x="2339" y="1561"/>
                  </a:lnTo>
                  <a:lnTo>
                    <a:pt x="2316" y="1516"/>
                  </a:lnTo>
                  <a:lnTo>
                    <a:pt x="2298" y="1468"/>
                  </a:lnTo>
                  <a:lnTo>
                    <a:pt x="2282" y="1421"/>
                  </a:lnTo>
                  <a:lnTo>
                    <a:pt x="2270" y="1373"/>
                  </a:lnTo>
                  <a:lnTo>
                    <a:pt x="2263" y="1322"/>
                  </a:lnTo>
                  <a:lnTo>
                    <a:pt x="2260" y="1272"/>
                  </a:lnTo>
                  <a:close/>
                </a:path>
              </a:pathLst>
            </a:custGeom>
            <a:solidFill>
              <a:srgbClr val="6666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61"/>
            <p:cNvSpPr>
              <a:spLocks noChangeArrowheads="1"/>
            </p:cNvSpPr>
            <p:nvPr/>
          </p:nvSpPr>
          <p:spPr bwMode="auto">
            <a:xfrm>
              <a:off x="487" y="29"/>
              <a:ext cx="146" cy="139"/>
            </a:xfrm>
            <a:custGeom>
              <a:avLst/>
              <a:gdLst>
                <a:gd name="T0" fmla="*/ 0 w 2514"/>
                <a:gd name="T1" fmla="*/ 0 h 2075"/>
                <a:gd name="T2" fmla="*/ 0 w 2514"/>
                <a:gd name="T3" fmla="*/ 0 h 2075"/>
                <a:gd name="T4" fmla="*/ 0 w 2514"/>
                <a:gd name="T5" fmla="*/ 0 h 2075"/>
                <a:gd name="T6" fmla="*/ 0 w 2514"/>
                <a:gd name="T7" fmla="*/ 0 h 2075"/>
                <a:gd name="T8" fmla="*/ 0 w 2514"/>
                <a:gd name="T9" fmla="*/ 0 h 2075"/>
                <a:gd name="T10" fmla="*/ 0 w 2514"/>
                <a:gd name="T11" fmla="*/ 0 h 2075"/>
                <a:gd name="T12" fmla="*/ 0 w 2514"/>
                <a:gd name="T13" fmla="*/ 0 h 2075"/>
                <a:gd name="T14" fmla="*/ 0 w 2514"/>
                <a:gd name="T15" fmla="*/ 0 h 2075"/>
                <a:gd name="T16" fmla="*/ 0 w 2514"/>
                <a:gd name="T17" fmla="*/ 0 h 2075"/>
                <a:gd name="T18" fmla="*/ 0 w 2514"/>
                <a:gd name="T19" fmla="*/ 0 h 2075"/>
                <a:gd name="T20" fmla="*/ 0 w 2514"/>
                <a:gd name="T21" fmla="*/ 0 h 2075"/>
                <a:gd name="T22" fmla="*/ 0 w 2514"/>
                <a:gd name="T23" fmla="*/ 0 h 2075"/>
                <a:gd name="T24" fmla="*/ 0 w 2514"/>
                <a:gd name="T25" fmla="*/ 0 h 2075"/>
                <a:gd name="T26" fmla="*/ 0 w 2514"/>
                <a:gd name="T27" fmla="*/ 0 h 2075"/>
                <a:gd name="T28" fmla="*/ 0 w 2514"/>
                <a:gd name="T29" fmla="*/ 0 h 2075"/>
                <a:gd name="T30" fmla="*/ 0 w 2514"/>
                <a:gd name="T31" fmla="*/ 0 h 2075"/>
                <a:gd name="T32" fmla="*/ 0 w 2514"/>
                <a:gd name="T33" fmla="*/ 0 h 2075"/>
                <a:gd name="T34" fmla="*/ 0 w 2514"/>
                <a:gd name="T35" fmla="*/ 0 h 2075"/>
                <a:gd name="T36" fmla="*/ 0 w 2514"/>
                <a:gd name="T37" fmla="*/ 0 h 2075"/>
                <a:gd name="T38" fmla="*/ 0 w 2514"/>
                <a:gd name="T39" fmla="*/ 0 h 2075"/>
                <a:gd name="T40" fmla="*/ 0 w 2514"/>
                <a:gd name="T41" fmla="*/ 0 h 2075"/>
                <a:gd name="T42" fmla="*/ 0 w 2514"/>
                <a:gd name="T43" fmla="*/ 0 h 2075"/>
                <a:gd name="T44" fmla="*/ 0 w 2514"/>
                <a:gd name="T45" fmla="*/ 0 h 2075"/>
                <a:gd name="T46" fmla="*/ 0 w 2514"/>
                <a:gd name="T47" fmla="*/ 0 h 2075"/>
                <a:gd name="T48" fmla="*/ 0 w 2514"/>
                <a:gd name="T49" fmla="*/ 0 h 2075"/>
                <a:gd name="T50" fmla="*/ 0 w 2514"/>
                <a:gd name="T51" fmla="*/ 0 h 2075"/>
                <a:gd name="T52" fmla="*/ 0 w 2514"/>
                <a:gd name="T53" fmla="*/ 0 h 2075"/>
                <a:gd name="T54" fmla="*/ 0 w 2514"/>
                <a:gd name="T55" fmla="*/ 0 h 2075"/>
                <a:gd name="T56" fmla="*/ 0 w 2514"/>
                <a:gd name="T57" fmla="*/ 0 h 2075"/>
                <a:gd name="T58" fmla="*/ 0 w 2514"/>
                <a:gd name="T59" fmla="*/ 0 h 2075"/>
                <a:gd name="T60" fmla="*/ 0 w 2514"/>
                <a:gd name="T61" fmla="*/ 0 h 2075"/>
                <a:gd name="T62" fmla="*/ 0 w 2514"/>
                <a:gd name="T63" fmla="*/ 0 h 2075"/>
                <a:gd name="T64" fmla="*/ 0 w 2514"/>
                <a:gd name="T65" fmla="*/ 0 h 2075"/>
                <a:gd name="T66" fmla="*/ 0 w 2514"/>
                <a:gd name="T67" fmla="*/ 0 h 2075"/>
                <a:gd name="T68" fmla="*/ 0 w 2514"/>
                <a:gd name="T69" fmla="*/ 0 h 2075"/>
                <a:gd name="T70" fmla="*/ 0 w 2514"/>
                <a:gd name="T71" fmla="*/ 0 h 2075"/>
                <a:gd name="T72" fmla="*/ 0 w 2514"/>
                <a:gd name="T73" fmla="*/ 0 h 2075"/>
                <a:gd name="T74" fmla="*/ 0 w 2514"/>
                <a:gd name="T75" fmla="*/ 0 h 2075"/>
                <a:gd name="T76" fmla="*/ 0 w 2514"/>
                <a:gd name="T77" fmla="*/ 0 h 2075"/>
                <a:gd name="T78" fmla="*/ 0 w 2514"/>
                <a:gd name="T79" fmla="*/ 0 h 2075"/>
                <a:gd name="T80" fmla="*/ 0 w 2514"/>
                <a:gd name="T81" fmla="*/ 0 h 2075"/>
                <a:gd name="T82" fmla="*/ 0 w 2514"/>
                <a:gd name="T83" fmla="*/ 0 h 2075"/>
                <a:gd name="T84" fmla="*/ 0 w 2514"/>
                <a:gd name="T85" fmla="*/ 0 h 2075"/>
                <a:gd name="T86" fmla="*/ 0 w 2514"/>
                <a:gd name="T87" fmla="*/ 0 h 2075"/>
                <a:gd name="T88" fmla="*/ 0 w 2514"/>
                <a:gd name="T89" fmla="*/ 0 h 2075"/>
                <a:gd name="T90" fmla="*/ 0 w 2514"/>
                <a:gd name="T91" fmla="*/ 0 h 2075"/>
                <a:gd name="T92" fmla="*/ 0 w 2514"/>
                <a:gd name="T93" fmla="*/ 0 h 2075"/>
                <a:gd name="T94" fmla="*/ 0 w 2514"/>
                <a:gd name="T95" fmla="*/ 0 h 2075"/>
                <a:gd name="T96" fmla="*/ 0 w 2514"/>
                <a:gd name="T97" fmla="*/ 0 h 2075"/>
                <a:gd name="T98" fmla="*/ 0 w 2514"/>
                <a:gd name="T99" fmla="*/ 0 h 2075"/>
                <a:gd name="T100" fmla="*/ 0 w 2514"/>
                <a:gd name="T101" fmla="*/ 0 h 2075"/>
                <a:gd name="T102" fmla="*/ 0 w 2514"/>
                <a:gd name="T103" fmla="*/ 0 h 2075"/>
                <a:gd name="T104" fmla="*/ 0 w 2514"/>
                <a:gd name="T105" fmla="*/ 0 h 2075"/>
                <a:gd name="T106" fmla="*/ 0 w 2514"/>
                <a:gd name="T107" fmla="*/ 0 h 207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514"/>
                <a:gd name="T163" fmla="*/ 0 h 2075"/>
                <a:gd name="T164" fmla="*/ 2514 w 2514"/>
                <a:gd name="T165" fmla="*/ 2075 h 207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514" h="2075">
                  <a:moveTo>
                    <a:pt x="877" y="117"/>
                  </a:moveTo>
                  <a:lnTo>
                    <a:pt x="905" y="98"/>
                  </a:lnTo>
                  <a:lnTo>
                    <a:pt x="937" y="78"/>
                  </a:lnTo>
                  <a:lnTo>
                    <a:pt x="972" y="59"/>
                  </a:lnTo>
                  <a:lnTo>
                    <a:pt x="1009" y="41"/>
                  </a:lnTo>
                  <a:lnTo>
                    <a:pt x="1026" y="33"/>
                  </a:lnTo>
                  <a:lnTo>
                    <a:pt x="1044" y="26"/>
                  </a:lnTo>
                  <a:lnTo>
                    <a:pt x="1062" y="19"/>
                  </a:lnTo>
                  <a:lnTo>
                    <a:pt x="1080" y="13"/>
                  </a:lnTo>
                  <a:lnTo>
                    <a:pt x="1096" y="8"/>
                  </a:lnTo>
                  <a:lnTo>
                    <a:pt x="1111" y="5"/>
                  </a:lnTo>
                  <a:lnTo>
                    <a:pt x="1125" y="3"/>
                  </a:lnTo>
                  <a:lnTo>
                    <a:pt x="1139" y="2"/>
                  </a:lnTo>
                  <a:lnTo>
                    <a:pt x="1159" y="1"/>
                  </a:lnTo>
                  <a:lnTo>
                    <a:pt x="1179" y="0"/>
                  </a:lnTo>
                  <a:lnTo>
                    <a:pt x="1197" y="0"/>
                  </a:lnTo>
                  <a:lnTo>
                    <a:pt x="1216" y="1"/>
                  </a:lnTo>
                  <a:lnTo>
                    <a:pt x="1234" y="2"/>
                  </a:lnTo>
                  <a:lnTo>
                    <a:pt x="1252" y="4"/>
                  </a:lnTo>
                  <a:lnTo>
                    <a:pt x="1268" y="6"/>
                  </a:lnTo>
                  <a:lnTo>
                    <a:pt x="1285" y="9"/>
                  </a:lnTo>
                  <a:lnTo>
                    <a:pt x="1301" y="12"/>
                  </a:lnTo>
                  <a:lnTo>
                    <a:pt x="1316" y="16"/>
                  </a:lnTo>
                  <a:lnTo>
                    <a:pt x="1331" y="21"/>
                  </a:lnTo>
                  <a:lnTo>
                    <a:pt x="1346" y="26"/>
                  </a:lnTo>
                  <a:lnTo>
                    <a:pt x="1373" y="36"/>
                  </a:lnTo>
                  <a:lnTo>
                    <a:pt x="1399" y="48"/>
                  </a:lnTo>
                  <a:lnTo>
                    <a:pt x="1424" y="62"/>
                  </a:lnTo>
                  <a:lnTo>
                    <a:pt x="1446" y="75"/>
                  </a:lnTo>
                  <a:lnTo>
                    <a:pt x="1467" y="90"/>
                  </a:lnTo>
                  <a:lnTo>
                    <a:pt x="1486" y="106"/>
                  </a:lnTo>
                  <a:lnTo>
                    <a:pt x="1504" y="122"/>
                  </a:lnTo>
                  <a:lnTo>
                    <a:pt x="1521" y="139"/>
                  </a:lnTo>
                  <a:lnTo>
                    <a:pt x="1537" y="155"/>
                  </a:lnTo>
                  <a:lnTo>
                    <a:pt x="1551" y="172"/>
                  </a:lnTo>
                  <a:lnTo>
                    <a:pt x="1574" y="205"/>
                  </a:lnTo>
                  <a:lnTo>
                    <a:pt x="1596" y="237"/>
                  </a:lnTo>
                  <a:lnTo>
                    <a:pt x="1608" y="254"/>
                  </a:lnTo>
                  <a:lnTo>
                    <a:pt x="1619" y="269"/>
                  </a:lnTo>
                  <a:lnTo>
                    <a:pt x="1632" y="285"/>
                  </a:lnTo>
                  <a:lnTo>
                    <a:pt x="1645" y="299"/>
                  </a:lnTo>
                  <a:lnTo>
                    <a:pt x="1660" y="313"/>
                  </a:lnTo>
                  <a:lnTo>
                    <a:pt x="1675" y="326"/>
                  </a:lnTo>
                  <a:lnTo>
                    <a:pt x="1693" y="337"/>
                  </a:lnTo>
                  <a:lnTo>
                    <a:pt x="1713" y="348"/>
                  </a:lnTo>
                  <a:lnTo>
                    <a:pt x="1723" y="354"/>
                  </a:lnTo>
                  <a:lnTo>
                    <a:pt x="1735" y="359"/>
                  </a:lnTo>
                  <a:lnTo>
                    <a:pt x="1747" y="363"/>
                  </a:lnTo>
                  <a:lnTo>
                    <a:pt x="1760" y="367"/>
                  </a:lnTo>
                  <a:lnTo>
                    <a:pt x="1773" y="371"/>
                  </a:lnTo>
                  <a:lnTo>
                    <a:pt x="1787" y="374"/>
                  </a:lnTo>
                  <a:lnTo>
                    <a:pt x="1803" y="377"/>
                  </a:lnTo>
                  <a:lnTo>
                    <a:pt x="1818" y="380"/>
                  </a:lnTo>
                  <a:lnTo>
                    <a:pt x="1835" y="383"/>
                  </a:lnTo>
                  <a:lnTo>
                    <a:pt x="1851" y="389"/>
                  </a:lnTo>
                  <a:lnTo>
                    <a:pt x="1866" y="394"/>
                  </a:lnTo>
                  <a:lnTo>
                    <a:pt x="1881" y="400"/>
                  </a:lnTo>
                  <a:lnTo>
                    <a:pt x="1894" y="406"/>
                  </a:lnTo>
                  <a:lnTo>
                    <a:pt x="1908" y="413"/>
                  </a:lnTo>
                  <a:lnTo>
                    <a:pt x="1921" y="421"/>
                  </a:lnTo>
                  <a:lnTo>
                    <a:pt x="1932" y="430"/>
                  </a:lnTo>
                  <a:lnTo>
                    <a:pt x="1955" y="448"/>
                  </a:lnTo>
                  <a:lnTo>
                    <a:pt x="1977" y="468"/>
                  </a:lnTo>
                  <a:lnTo>
                    <a:pt x="1997" y="488"/>
                  </a:lnTo>
                  <a:lnTo>
                    <a:pt x="2017" y="509"/>
                  </a:lnTo>
                  <a:lnTo>
                    <a:pt x="2035" y="530"/>
                  </a:lnTo>
                  <a:lnTo>
                    <a:pt x="2054" y="551"/>
                  </a:lnTo>
                  <a:lnTo>
                    <a:pt x="2073" y="571"/>
                  </a:lnTo>
                  <a:lnTo>
                    <a:pt x="2093" y="589"/>
                  </a:lnTo>
                  <a:lnTo>
                    <a:pt x="2103" y="597"/>
                  </a:lnTo>
                  <a:lnTo>
                    <a:pt x="2114" y="604"/>
                  </a:lnTo>
                  <a:lnTo>
                    <a:pt x="2124" y="613"/>
                  </a:lnTo>
                  <a:lnTo>
                    <a:pt x="2135" y="619"/>
                  </a:lnTo>
                  <a:lnTo>
                    <a:pt x="2147" y="625"/>
                  </a:lnTo>
                  <a:lnTo>
                    <a:pt x="2159" y="630"/>
                  </a:lnTo>
                  <a:lnTo>
                    <a:pt x="2172" y="634"/>
                  </a:lnTo>
                  <a:lnTo>
                    <a:pt x="2186" y="638"/>
                  </a:lnTo>
                  <a:lnTo>
                    <a:pt x="2214" y="645"/>
                  </a:lnTo>
                  <a:lnTo>
                    <a:pt x="2241" y="653"/>
                  </a:lnTo>
                  <a:lnTo>
                    <a:pt x="2266" y="661"/>
                  </a:lnTo>
                  <a:lnTo>
                    <a:pt x="2290" y="672"/>
                  </a:lnTo>
                  <a:lnTo>
                    <a:pt x="2313" y="684"/>
                  </a:lnTo>
                  <a:lnTo>
                    <a:pt x="2334" y="697"/>
                  </a:lnTo>
                  <a:lnTo>
                    <a:pt x="2354" y="710"/>
                  </a:lnTo>
                  <a:lnTo>
                    <a:pt x="2371" y="726"/>
                  </a:lnTo>
                  <a:lnTo>
                    <a:pt x="2389" y="741"/>
                  </a:lnTo>
                  <a:lnTo>
                    <a:pt x="2405" y="759"/>
                  </a:lnTo>
                  <a:lnTo>
                    <a:pt x="2419" y="776"/>
                  </a:lnTo>
                  <a:lnTo>
                    <a:pt x="2433" y="796"/>
                  </a:lnTo>
                  <a:lnTo>
                    <a:pt x="2445" y="815"/>
                  </a:lnTo>
                  <a:lnTo>
                    <a:pt x="2456" y="835"/>
                  </a:lnTo>
                  <a:lnTo>
                    <a:pt x="2466" y="856"/>
                  </a:lnTo>
                  <a:lnTo>
                    <a:pt x="2476" y="877"/>
                  </a:lnTo>
                  <a:lnTo>
                    <a:pt x="2483" y="899"/>
                  </a:lnTo>
                  <a:lnTo>
                    <a:pt x="2490" y="922"/>
                  </a:lnTo>
                  <a:lnTo>
                    <a:pt x="2496" y="945"/>
                  </a:lnTo>
                  <a:lnTo>
                    <a:pt x="2502" y="967"/>
                  </a:lnTo>
                  <a:lnTo>
                    <a:pt x="2506" y="991"/>
                  </a:lnTo>
                  <a:lnTo>
                    <a:pt x="2509" y="1015"/>
                  </a:lnTo>
                  <a:lnTo>
                    <a:pt x="2511" y="1039"/>
                  </a:lnTo>
                  <a:lnTo>
                    <a:pt x="2513" y="1063"/>
                  </a:lnTo>
                  <a:lnTo>
                    <a:pt x="2514" y="1087"/>
                  </a:lnTo>
                  <a:lnTo>
                    <a:pt x="2514" y="1111"/>
                  </a:lnTo>
                  <a:lnTo>
                    <a:pt x="2514" y="1135"/>
                  </a:lnTo>
                  <a:lnTo>
                    <a:pt x="2513" y="1159"/>
                  </a:lnTo>
                  <a:lnTo>
                    <a:pt x="2511" y="1182"/>
                  </a:lnTo>
                  <a:lnTo>
                    <a:pt x="2509" y="1206"/>
                  </a:lnTo>
                  <a:lnTo>
                    <a:pt x="2506" y="1229"/>
                  </a:lnTo>
                  <a:lnTo>
                    <a:pt x="2503" y="1252"/>
                  </a:lnTo>
                  <a:lnTo>
                    <a:pt x="2467" y="1214"/>
                  </a:lnTo>
                  <a:lnTo>
                    <a:pt x="2433" y="1179"/>
                  </a:lnTo>
                  <a:lnTo>
                    <a:pt x="2399" y="1148"/>
                  </a:lnTo>
                  <a:lnTo>
                    <a:pt x="2366" y="1122"/>
                  </a:lnTo>
                  <a:lnTo>
                    <a:pt x="2334" y="1097"/>
                  </a:lnTo>
                  <a:lnTo>
                    <a:pt x="2302" y="1076"/>
                  </a:lnTo>
                  <a:lnTo>
                    <a:pt x="2271" y="1058"/>
                  </a:lnTo>
                  <a:lnTo>
                    <a:pt x="2241" y="1042"/>
                  </a:lnTo>
                  <a:lnTo>
                    <a:pt x="2212" y="1030"/>
                  </a:lnTo>
                  <a:lnTo>
                    <a:pt x="2182" y="1020"/>
                  </a:lnTo>
                  <a:lnTo>
                    <a:pt x="2154" y="1012"/>
                  </a:lnTo>
                  <a:lnTo>
                    <a:pt x="2126" y="1006"/>
                  </a:lnTo>
                  <a:lnTo>
                    <a:pt x="2099" y="1002"/>
                  </a:lnTo>
                  <a:lnTo>
                    <a:pt x="2072" y="1000"/>
                  </a:lnTo>
                  <a:lnTo>
                    <a:pt x="2046" y="1000"/>
                  </a:lnTo>
                  <a:lnTo>
                    <a:pt x="2020" y="1002"/>
                  </a:lnTo>
                  <a:lnTo>
                    <a:pt x="1995" y="1004"/>
                  </a:lnTo>
                  <a:lnTo>
                    <a:pt x="1970" y="1008"/>
                  </a:lnTo>
                  <a:lnTo>
                    <a:pt x="1945" y="1015"/>
                  </a:lnTo>
                  <a:lnTo>
                    <a:pt x="1922" y="1020"/>
                  </a:lnTo>
                  <a:lnTo>
                    <a:pt x="1898" y="1027"/>
                  </a:lnTo>
                  <a:lnTo>
                    <a:pt x="1875" y="1034"/>
                  </a:lnTo>
                  <a:lnTo>
                    <a:pt x="1852" y="1042"/>
                  </a:lnTo>
                  <a:lnTo>
                    <a:pt x="1830" y="1051"/>
                  </a:lnTo>
                  <a:lnTo>
                    <a:pt x="1786" y="1068"/>
                  </a:lnTo>
                  <a:lnTo>
                    <a:pt x="1743" y="1083"/>
                  </a:lnTo>
                  <a:lnTo>
                    <a:pt x="1722" y="1092"/>
                  </a:lnTo>
                  <a:lnTo>
                    <a:pt x="1702" y="1098"/>
                  </a:lnTo>
                  <a:lnTo>
                    <a:pt x="1682" y="1104"/>
                  </a:lnTo>
                  <a:lnTo>
                    <a:pt x="1662" y="1109"/>
                  </a:lnTo>
                  <a:lnTo>
                    <a:pt x="1648" y="1114"/>
                  </a:lnTo>
                  <a:lnTo>
                    <a:pt x="1635" y="1122"/>
                  </a:lnTo>
                  <a:lnTo>
                    <a:pt x="1621" y="1131"/>
                  </a:lnTo>
                  <a:lnTo>
                    <a:pt x="1608" y="1141"/>
                  </a:lnTo>
                  <a:lnTo>
                    <a:pt x="1594" y="1153"/>
                  </a:lnTo>
                  <a:lnTo>
                    <a:pt x="1579" y="1168"/>
                  </a:lnTo>
                  <a:lnTo>
                    <a:pt x="1566" y="1182"/>
                  </a:lnTo>
                  <a:lnTo>
                    <a:pt x="1551" y="1199"/>
                  </a:lnTo>
                  <a:lnTo>
                    <a:pt x="1523" y="1234"/>
                  </a:lnTo>
                  <a:lnTo>
                    <a:pt x="1493" y="1273"/>
                  </a:lnTo>
                  <a:lnTo>
                    <a:pt x="1462" y="1314"/>
                  </a:lnTo>
                  <a:lnTo>
                    <a:pt x="1432" y="1356"/>
                  </a:lnTo>
                  <a:lnTo>
                    <a:pt x="1400" y="1399"/>
                  </a:lnTo>
                  <a:lnTo>
                    <a:pt x="1367" y="1441"/>
                  </a:lnTo>
                  <a:lnTo>
                    <a:pt x="1350" y="1461"/>
                  </a:lnTo>
                  <a:lnTo>
                    <a:pt x="1332" y="1481"/>
                  </a:lnTo>
                  <a:lnTo>
                    <a:pt x="1314" y="1500"/>
                  </a:lnTo>
                  <a:lnTo>
                    <a:pt x="1297" y="1518"/>
                  </a:lnTo>
                  <a:lnTo>
                    <a:pt x="1278" y="1536"/>
                  </a:lnTo>
                  <a:lnTo>
                    <a:pt x="1260" y="1551"/>
                  </a:lnTo>
                  <a:lnTo>
                    <a:pt x="1240" y="1567"/>
                  </a:lnTo>
                  <a:lnTo>
                    <a:pt x="1221" y="1580"/>
                  </a:lnTo>
                  <a:lnTo>
                    <a:pt x="1202" y="1592"/>
                  </a:lnTo>
                  <a:lnTo>
                    <a:pt x="1181" y="1604"/>
                  </a:lnTo>
                  <a:lnTo>
                    <a:pt x="1160" y="1612"/>
                  </a:lnTo>
                  <a:lnTo>
                    <a:pt x="1139" y="1619"/>
                  </a:lnTo>
                  <a:lnTo>
                    <a:pt x="1127" y="1638"/>
                  </a:lnTo>
                  <a:lnTo>
                    <a:pt x="1114" y="1656"/>
                  </a:lnTo>
                  <a:lnTo>
                    <a:pt x="1104" y="1675"/>
                  </a:lnTo>
                  <a:lnTo>
                    <a:pt x="1093" y="1693"/>
                  </a:lnTo>
                  <a:lnTo>
                    <a:pt x="1076" y="1729"/>
                  </a:lnTo>
                  <a:lnTo>
                    <a:pt x="1061" y="1765"/>
                  </a:lnTo>
                  <a:lnTo>
                    <a:pt x="1047" y="1800"/>
                  </a:lnTo>
                  <a:lnTo>
                    <a:pt x="1035" y="1834"/>
                  </a:lnTo>
                  <a:lnTo>
                    <a:pt x="1021" y="1867"/>
                  </a:lnTo>
                  <a:lnTo>
                    <a:pt x="1007" y="1898"/>
                  </a:lnTo>
                  <a:lnTo>
                    <a:pt x="999" y="1913"/>
                  </a:lnTo>
                  <a:lnTo>
                    <a:pt x="991" y="1927"/>
                  </a:lnTo>
                  <a:lnTo>
                    <a:pt x="981" y="1941"/>
                  </a:lnTo>
                  <a:lnTo>
                    <a:pt x="971" y="1955"/>
                  </a:lnTo>
                  <a:lnTo>
                    <a:pt x="961" y="1968"/>
                  </a:lnTo>
                  <a:lnTo>
                    <a:pt x="949" y="1980"/>
                  </a:lnTo>
                  <a:lnTo>
                    <a:pt x="936" y="1992"/>
                  </a:lnTo>
                  <a:lnTo>
                    <a:pt x="921" y="2003"/>
                  </a:lnTo>
                  <a:lnTo>
                    <a:pt x="905" y="2014"/>
                  </a:lnTo>
                  <a:lnTo>
                    <a:pt x="889" y="2024"/>
                  </a:lnTo>
                  <a:lnTo>
                    <a:pt x="870" y="2033"/>
                  </a:lnTo>
                  <a:lnTo>
                    <a:pt x="850" y="2042"/>
                  </a:lnTo>
                  <a:lnTo>
                    <a:pt x="828" y="2050"/>
                  </a:lnTo>
                  <a:lnTo>
                    <a:pt x="804" y="2057"/>
                  </a:lnTo>
                  <a:lnTo>
                    <a:pt x="778" y="2063"/>
                  </a:lnTo>
                  <a:lnTo>
                    <a:pt x="750" y="2069"/>
                  </a:lnTo>
                  <a:lnTo>
                    <a:pt x="730" y="2072"/>
                  </a:lnTo>
                  <a:lnTo>
                    <a:pt x="709" y="2074"/>
                  </a:lnTo>
                  <a:lnTo>
                    <a:pt x="687" y="2075"/>
                  </a:lnTo>
                  <a:lnTo>
                    <a:pt x="664" y="2075"/>
                  </a:lnTo>
                  <a:lnTo>
                    <a:pt x="640" y="2075"/>
                  </a:lnTo>
                  <a:lnTo>
                    <a:pt x="616" y="2073"/>
                  </a:lnTo>
                  <a:lnTo>
                    <a:pt x="591" y="2071"/>
                  </a:lnTo>
                  <a:lnTo>
                    <a:pt x="566" y="2067"/>
                  </a:lnTo>
                  <a:lnTo>
                    <a:pt x="540" y="2063"/>
                  </a:lnTo>
                  <a:lnTo>
                    <a:pt x="514" y="2058"/>
                  </a:lnTo>
                  <a:lnTo>
                    <a:pt x="487" y="2052"/>
                  </a:lnTo>
                  <a:lnTo>
                    <a:pt x="461" y="2044"/>
                  </a:lnTo>
                  <a:lnTo>
                    <a:pt x="434" y="2035"/>
                  </a:lnTo>
                  <a:lnTo>
                    <a:pt x="407" y="2026"/>
                  </a:lnTo>
                  <a:lnTo>
                    <a:pt x="381" y="2016"/>
                  </a:lnTo>
                  <a:lnTo>
                    <a:pt x="353" y="2005"/>
                  </a:lnTo>
                  <a:lnTo>
                    <a:pt x="327" y="1992"/>
                  </a:lnTo>
                  <a:lnTo>
                    <a:pt x="301" y="1979"/>
                  </a:lnTo>
                  <a:lnTo>
                    <a:pt x="276" y="1964"/>
                  </a:lnTo>
                  <a:lnTo>
                    <a:pt x="251" y="1949"/>
                  </a:lnTo>
                  <a:lnTo>
                    <a:pt x="226" y="1933"/>
                  </a:lnTo>
                  <a:lnTo>
                    <a:pt x="202" y="1915"/>
                  </a:lnTo>
                  <a:lnTo>
                    <a:pt x="179" y="1898"/>
                  </a:lnTo>
                  <a:lnTo>
                    <a:pt x="157" y="1878"/>
                  </a:lnTo>
                  <a:lnTo>
                    <a:pt x="135" y="1858"/>
                  </a:lnTo>
                  <a:lnTo>
                    <a:pt x="115" y="1836"/>
                  </a:lnTo>
                  <a:lnTo>
                    <a:pt x="97" y="1813"/>
                  </a:lnTo>
                  <a:lnTo>
                    <a:pt x="79" y="1790"/>
                  </a:lnTo>
                  <a:lnTo>
                    <a:pt x="62" y="1765"/>
                  </a:lnTo>
                  <a:lnTo>
                    <a:pt x="47" y="1739"/>
                  </a:lnTo>
                  <a:lnTo>
                    <a:pt x="33" y="1713"/>
                  </a:lnTo>
                  <a:lnTo>
                    <a:pt x="21" y="1685"/>
                  </a:lnTo>
                  <a:lnTo>
                    <a:pt x="10" y="1656"/>
                  </a:lnTo>
                  <a:lnTo>
                    <a:pt x="4" y="1624"/>
                  </a:lnTo>
                  <a:lnTo>
                    <a:pt x="0" y="1589"/>
                  </a:lnTo>
                  <a:lnTo>
                    <a:pt x="0" y="1553"/>
                  </a:lnTo>
                  <a:lnTo>
                    <a:pt x="3" y="1515"/>
                  </a:lnTo>
                  <a:lnTo>
                    <a:pt x="8" y="1476"/>
                  </a:lnTo>
                  <a:lnTo>
                    <a:pt x="15" y="1435"/>
                  </a:lnTo>
                  <a:lnTo>
                    <a:pt x="26" y="1393"/>
                  </a:lnTo>
                  <a:lnTo>
                    <a:pt x="39" y="1350"/>
                  </a:lnTo>
                  <a:lnTo>
                    <a:pt x="54" y="1306"/>
                  </a:lnTo>
                  <a:lnTo>
                    <a:pt x="70" y="1261"/>
                  </a:lnTo>
                  <a:lnTo>
                    <a:pt x="88" y="1216"/>
                  </a:lnTo>
                  <a:lnTo>
                    <a:pt x="108" y="1170"/>
                  </a:lnTo>
                  <a:lnTo>
                    <a:pt x="129" y="1125"/>
                  </a:lnTo>
                  <a:lnTo>
                    <a:pt x="152" y="1078"/>
                  </a:lnTo>
                  <a:lnTo>
                    <a:pt x="175" y="1033"/>
                  </a:lnTo>
                  <a:lnTo>
                    <a:pt x="199" y="989"/>
                  </a:lnTo>
                  <a:lnTo>
                    <a:pt x="224" y="945"/>
                  </a:lnTo>
                  <a:lnTo>
                    <a:pt x="249" y="902"/>
                  </a:lnTo>
                  <a:lnTo>
                    <a:pt x="274" y="858"/>
                  </a:lnTo>
                  <a:lnTo>
                    <a:pt x="300" y="818"/>
                  </a:lnTo>
                  <a:lnTo>
                    <a:pt x="325" y="778"/>
                  </a:lnTo>
                  <a:lnTo>
                    <a:pt x="351" y="740"/>
                  </a:lnTo>
                  <a:lnTo>
                    <a:pt x="375" y="704"/>
                  </a:lnTo>
                  <a:lnTo>
                    <a:pt x="400" y="669"/>
                  </a:lnTo>
                  <a:lnTo>
                    <a:pt x="423" y="637"/>
                  </a:lnTo>
                  <a:lnTo>
                    <a:pt x="446" y="608"/>
                  </a:lnTo>
                  <a:lnTo>
                    <a:pt x="467" y="581"/>
                  </a:lnTo>
                  <a:lnTo>
                    <a:pt x="487" y="556"/>
                  </a:lnTo>
                  <a:lnTo>
                    <a:pt x="506" y="535"/>
                  </a:lnTo>
                  <a:lnTo>
                    <a:pt x="523" y="516"/>
                  </a:lnTo>
                  <a:lnTo>
                    <a:pt x="538" y="501"/>
                  </a:lnTo>
                  <a:lnTo>
                    <a:pt x="571" y="469"/>
                  </a:lnTo>
                  <a:lnTo>
                    <a:pt x="600" y="440"/>
                  </a:lnTo>
                  <a:lnTo>
                    <a:pt x="625" y="412"/>
                  </a:lnTo>
                  <a:lnTo>
                    <a:pt x="647" y="387"/>
                  </a:lnTo>
                  <a:lnTo>
                    <a:pt x="665" y="362"/>
                  </a:lnTo>
                  <a:lnTo>
                    <a:pt x="683" y="338"/>
                  </a:lnTo>
                  <a:lnTo>
                    <a:pt x="699" y="317"/>
                  </a:lnTo>
                  <a:lnTo>
                    <a:pt x="714" y="295"/>
                  </a:lnTo>
                  <a:lnTo>
                    <a:pt x="729" y="273"/>
                  </a:lnTo>
                  <a:lnTo>
                    <a:pt x="745" y="253"/>
                  </a:lnTo>
                  <a:lnTo>
                    <a:pt x="760" y="231"/>
                  </a:lnTo>
                  <a:lnTo>
                    <a:pt x="778" y="211"/>
                  </a:lnTo>
                  <a:lnTo>
                    <a:pt x="798" y="188"/>
                  </a:lnTo>
                  <a:lnTo>
                    <a:pt x="821" y="166"/>
                  </a:lnTo>
                  <a:lnTo>
                    <a:pt x="847" y="142"/>
                  </a:lnTo>
                  <a:lnTo>
                    <a:pt x="877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62"/>
            <p:cNvSpPr>
              <a:spLocks noChangeArrowheads="1"/>
            </p:cNvSpPr>
            <p:nvPr/>
          </p:nvSpPr>
          <p:spPr bwMode="auto">
            <a:xfrm>
              <a:off x="481" y="93"/>
              <a:ext cx="217" cy="393"/>
            </a:xfrm>
            <a:custGeom>
              <a:avLst/>
              <a:gdLst>
                <a:gd name="T0" fmla="*/ 0 w 3697"/>
                <a:gd name="T1" fmla="*/ 0 h 5896"/>
                <a:gd name="T2" fmla="*/ 0 w 3697"/>
                <a:gd name="T3" fmla="*/ 0 h 5896"/>
                <a:gd name="T4" fmla="*/ 0 w 3697"/>
                <a:gd name="T5" fmla="*/ 0 h 5896"/>
                <a:gd name="T6" fmla="*/ 0 w 3697"/>
                <a:gd name="T7" fmla="*/ 0 h 5896"/>
                <a:gd name="T8" fmla="*/ 0 w 3697"/>
                <a:gd name="T9" fmla="*/ 0 h 5896"/>
                <a:gd name="T10" fmla="*/ 0 w 3697"/>
                <a:gd name="T11" fmla="*/ 0 h 5896"/>
                <a:gd name="T12" fmla="*/ 0 w 3697"/>
                <a:gd name="T13" fmla="*/ 0 h 5896"/>
                <a:gd name="T14" fmla="*/ 0 w 3697"/>
                <a:gd name="T15" fmla="*/ 0 h 5896"/>
                <a:gd name="T16" fmla="*/ 0 w 3697"/>
                <a:gd name="T17" fmla="*/ 0 h 5896"/>
                <a:gd name="T18" fmla="*/ 0 w 3697"/>
                <a:gd name="T19" fmla="*/ 0 h 5896"/>
                <a:gd name="T20" fmla="*/ 0 w 3697"/>
                <a:gd name="T21" fmla="*/ 0 h 5896"/>
                <a:gd name="T22" fmla="*/ 0 w 3697"/>
                <a:gd name="T23" fmla="*/ 0 h 5896"/>
                <a:gd name="T24" fmla="*/ 0 w 3697"/>
                <a:gd name="T25" fmla="*/ 0 h 5896"/>
                <a:gd name="T26" fmla="*/ 0 w 3697"/>
                <a:gd name="T27" fmla="*/ 0 h 5896"/>
                <a:gd name="T28" fmla="*/ 0 w 3697"/>
                <a:gd name="T29" fmla="*/ 0 h 5896"/>
                <a:gd name="T30" fmla="*/ 0 w 3697"/>
                <a:gd name="T31" fmla="*/ 0 h 5896"/>
                <a:gd name="T32" fmla="*/ 0 w 3697"/>
                <a:gd name="T33" fmla="*/ 0 h 5896"/>
                <a:gd name="T34" fmla="*/ 0 w 3697"/>
                <a:gd name="T35" fmla="*/ 0 h 5896"/>
                <a:gd name="T36" fmla="*/ 0 w 3697"/>
                <a:gd name="T37" fmla="*/ 0 h 5896"/>
                <a:gd name="T38" fmla="*/ 0 w 3697"/>
                <a:gd name="T39" fmla="*/ 0 h 5896"/>
                <a:gd name="T40" fmla="*/ 0 w 3697"/>
                <a:gd name="T41" fmla="*/ 0 h 5896"/>
                <a:gd name="T42" fmla="*/ 0 w 3697"/>
                <a:gd name="T43" fmla="*/ 0 h 5896"/>
                <a:gd name="T44" fmla="*/ 0 w 3697"/>
                <a:gd name="T45" fmla="*/ 0 h 5896"/>
                <a:gd name="T46" fmla="*/ 0 w 3697"/>
                <a:gd name="T47" fmla="*/ 0 h 5896"/>
                <a:gd name="T48" fmla="*/ 0 w 3697"/>
                <a:gd name="T49" fmla="*/ 0 h 5896"/>
                <a:gd name="T50" fmla="*/ 0 w 3697"/>
                <a:gd name="T51" fmla="*/ 0 h 5896"/>
                <a:gd name="T52" fmla="*/ 0 w 3697"/>
                <a:gd name="T53" fmla="*/ 0 h 5896"/>
                <a:gd name="T54" fmla="*/ 0 w 3697"/>
                <a:gd name="T55" fmla="*/ 0 h 5896"/>
                <a:gd name="T56" fmla="*/ 0 w 3697"/>
                <a:gd name="T57" fmla="*/ 0 h 5896"/>
                <a:gd name="T58" fmla="*/ 0 w 3697"/>
                <a:gd name="T59" fmla="*/ 0 h 5896"/>
                <a:gd name="T60" fmla="*/ 0 w 3697"/>
                <a:gd name="T61" fmla="*/ 0 h 5896"/>
                <a:gd name="T62" fmla="*/ 0 w 3697"/>
                <a:gd name="T63" fmla="*/ 0 h 5896"/>
                <a:gd name="T64" fmla="*/ 0 w 3697"/>
                <a:gd name="T65" fmla="*/ 0 h 5896"/>
                <a:gd name="T66" fmla="*/ 0 w 3697"/>
                <a:gd name="T67" fmla="*/ 0 h 5896"/>
                <a:gd name="T68" fmla="*/ 0 w 3697"/>
                <a:gd name="T69" fmla="*/ 0 h 5896"/>
                <a:gd name="T70" fmla="*/ 0 w 3697"/>
                <a:gd name="T71" fmla="*/ 0 h 5896"/>
                <a:gd name="T72" fmla="*/ 0 w 3697"/>
                <a:gd name="T73" fmla="*/ 0 h 5896"/>
                <a:gd name="T74" fmla="*/ 0 w 3697"/>
                <a:gd name="T75" fmla="*/ 0 h 5896"/>
                <a:gd name="T76" fmla="*/ 0 w 3697"/>
                <a:gd name="T77" fmla="*/ 0 h 5896"/>
                <a:gd name="T78" fmla="*/ 0 w 3697"/>
                <a:gd name="T79" fmla="*/ 0 h 5896"/>
                <a:gd name="T80" fmla="*/ 0 w 3697"/>
                <a:gd name="T81" fmla="*/ 0 h 5896"/>
                <a:gd name="T82" fmla="*/ 0 w 3697"/>
                <a:gd name="T83" fmla="*/ 0 h 5896"/>
                <a:gd name="T84" fmla="*/ 0 w 3697"/>
                <a:gd name="T85" fmla="*/ 0 h 5896"/>
                <a:gd name="T86" fmla="*/ 0 w 3697"/>
                <a:gd name="T87" fmla="*/ 0 h 5896"/>
                <a:gd name="T88" fmla="*/ 0 w 3697"/>
                <a:gd name="T89" fmla="*/ 0 h 5896"/>
                <a:gd name="T90" fmla="*/ 0 w 3697"/>
                <a:gd name="T91" fmla="*/ 0 h 5896"/>
                <a:gd name="T92" fmla="*/ 0 w 3697"/>
                <a:gd name="T93" fmla="*/ 0 h 5896"/>
                <a:gd name="T94" fmla="*/ 0 w 3697"/>
                <a:gd name="T95" fmla="*/ 0 h 5896"/>
                <a:gd name="T96" fmla="*/ 0 w 3697"/>
                <a:gd name="T97" fmla="*/ 0 h 5896"/>
                <a:gd name="T98" fmla="*/ 0 w 3697"/>
                <a:gd name="T99" fmla="*/ 0 h 5896"/>
                <a:gd name="T100" fmla="*/ 0 w 3697"/>
                <a:gd name="T101" fmla="*/ 0 h 5896"/>
                <a:gd name="T102" fmla="*/ 0 w 3697"/>
                <a:gd name="T103" fmla="*/ 0 h 5896"/>
                <a:gd name="T104" fmla="*/ 0 w 3697"/>
                <a:gd name="T105" fmla="*/ 0 h 5896"/>
                <a:gd name="T106" fmla="*/ 0 w 3697"/>
                <a:gd name="T107" fmla="*/ 0 h 5896"/>
                <a:gd name="T108" fmla="*/ 0 w 3697"/>
                <a:gd name="T109" fmla="*/ 0 h 5896"/>
                <a:gd name="T110" fmla="*/ 0 w 3697"/>
                <a:gd name="T111" fmla="*/ 0 h 5896"/>
                <a:gd name="T112" fmla="*/ 0 w 3697"/>
                <a:gd name="T113" fmla="*/ 0 h 5896"/>
                <a:gd name="T114" fmla="*/ 0 w 3697"/>
                <a:gd name="T115" fmla="*/ 0 h 58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97"/>
                <a:gd name="T175" fmla="*/ 0 h 5896"/>
                <a:gd name="T176" fmla="*/ 3697 w 3697"/>
                <a:gd name="T177" fmla="*/ 5896 h 58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97" h="5896">
                  <a:moveTo>
                    <a:pt x="551" y="2497"/>
                  </a:moveTo>
                  <a:lnTo>
                    <a:pt x="549" y="2460"/>
                  </a:lnTo>
                  <a:lnTo>
                    <a:pt x="544" y="2423"/>
                  </a:lnTo>
                  <a:lnTo>
                    <a:pt x="536" y="2384"/>
                  </a:lnTo>
                  <a:lnTo>
                    <a:pt x="526" y="2345"/>
                  </a:lnTo>
                  <a:lnTo>
                    <a:pt x="513" y="2305"/>
                  </a:lnTo>
                  <a:lnTo>
                    <a:pt x="498" y="2263"/>
                  </a:lnTo>
                  <a:lnTo>
                    <a:pt x="481" y="2221"/>
                  </a:lnTo>
                  <a:lnTo>
                    <a:pt x="462" y="2178"/>
                  </a:lnTo>
                  <a:lnTo>
                    <a:pt x="442" y="2135"/>
                  </a:lnTo>
                  <a:lnTo>
                    <a:pt x="420" y="2091"/>
                  </a:lnTo>
                  <a:lnTo>
                    <a:pt x="398" y="2047"/>
                  </a:lnTo>
                  <a:lnTo>
                    <a:pt x="375" y="2001"/>
                  </a:lnTo>
                  <a:lnTo>
                    <a:pt x="324" y="1910"/>
                  </a:lnTo>
                  <a:lnTo>
                    <a:pt x="273" y="1817"/>
                  </a:lnTo>
                  <a:lnTo>
                    <a:pt x="222" y="1725"/>
                  </a:lnTo>
                  <a:lnTo>
                    <a:pt x="173" y="1631"/>
                  </a:lnTo>
                  <a:lnTo>
                    <a:pt x="149" y="1585"/>
                  </a:lnTo>
                  <a:lnTo>
                    <a:pt x="126" y="1539"/>
                  </a:lnTo>
                  <a:lnTo>
                    <a:pt x="105" y="1493"/>
                  </a:lnTo>
                  <a:lnTo>
                    <a:pt x="86" y="1446"/>
                  </a:lnTo>
                  <a:lnTo>
                    <a:pt x="67" y="1400"/>
                  </a:lnTo>
                  <a:lnTo>
                    <a:pt x="50" y="1355"/>
                  </a:lnTo>
                  <a:lnTo>
                    <a:pt x="35" y="1310"/>
                  </a:lnTo>
                  <a:lnTo>
                    <a:pt x="23" y="1265"/>
                  </a:lnTo>
                  <a:lnTo>
                    <a:pt x="14" y="1221"/>
                  </a:lnTo>
                  <a:lnTo>
                    <a:pt x="6" y="1178"/>
                  </a:lnTo>
                  <a:lnTo>
                    <a:pt x="1" y="1136"/>
                  </a:lnTo>
                  <a:lnTo>
                    <a:pt x="0" y="1094"/>
                  </a:lnTo>
                  <a:lnTo>
                    <a:pt x="0" y="1080"/>
                  </a:lnTo>
                  <a:lnTo>
                    <a:pt x="1" y="1065"/>
                  </a:lnTo>
                  <a:lnTo>
                    <a:pt x="3" y="1050"/>
                  </a:lnTo>
                  <a:lnTo>
                    <a:pt x="6" y="1033"/>
                  </a:lnTo>
                  <a:lnTo>
                    <a:pt x="13" y="998"/>
                  </a:lnTo>
                  <a:lnTo>
                    <a:pt x="21" y="961"/>
                  </a:lnTo>
                  <a:lnTo>
                    <a:pt x="31" y="922"/>
                  </a:lnTo>
                  <a:lnTo>
                    <a:pt x="43" y="884"/>
                  </a:lnTo>
                  <a:lnTo>
                    <a:pt x="55" y="846"/>
                  </a:lnTo>
                  <a:lnTo>
                    <a:pt x="69" y="810"/>
                  </a:lnTo>
                  <a:lnTo>
                    <a:pt x="82" y="776"/>
                  </a:lnTo>
                  <a:lnTo>
                    <a:pt x="95" y="746"/>
                  </a:lnTo>
                  <a:lnTo>
                    <a:pt x="107" y="722"/>
                  </a:lnTo>
                  <a:lnTo>
                    <a:pt x="120" y="702"/>
                  </a:lnTo>
                  <a:lnTo>
                    <a:pt x="125" y="695"/>
                  </a:lnTo>
                  <a:lnTo>
                    <a:pt x="130" y="689"/>
                  </a:lnTo>
                  <a:lnTo>
                    <a:pt x="135" y="685"/>
                  </a:lnTo>
                  <a:lnTo>
                    <a:pt x="139" y="684"/>
                  </a:lnTo>
                  <a:lnTo>
                    <a:pt x="143" y="684"/>
                  </a:lnTo>
                  <a:lnTo>
                    <a:pt x="146" y="687"/>
                  </a:lnTo>
                  <a:lnTo>
                    <a:pt x="148" y="691"/>
                  </a:lnTo>
                  <a:lnTo>
                    <a:pt x="150" y="699"/>
                  </a:lnTo>
                  <a:lnTo>
                    <a:pt x="151" y="704"/>
                  </a:lnTo>
                  <a:lnTo>
                    <a:pt x="153" y="711"/>
                  </a:lnTo>
                  <a:lnTo>
                    <a:pt x="158" y="720"/>
                  </a:lnTo>
                  <a:lnTo>
                    <a:pt x="162" y="729"/>
                  </a:lnTo>
                  <a:lnTo>
                    <a:pt x="174" y="750"/>
                  </a:lnTo>
                  <a:lnTo>
                    <a:pt x="192" y="777"/>
                  </a:lnTo>
                  <a:lnTo>
                    <a:pt x="203" y="791"/>
                  </a:lnTo>
                  <a:lnTo>
                    <a:pt x="215" y="806"/>
                  </a:lnTo>
                  <a:lnTo>
                    <a:pt x="228" y="821"/>
                  </a:lnTo>
                  <a:lnTo>
                    <a:pt x="242" y="837"/>
                  </a:lnTo>
                  <a:lnTo>
                    <a:pt x="258" y="853"/>
                  </a:lnTo>
                  <a:lnTo>
                    <a:pt x="274" y="870"/>
                  </a:lnTo>
                  <a:lnTo>
                    <a:pt x="293" y="887"/>
                  </a:lnTo>
                  <a:lnTo>
                    <a:pt x="312" y="904"/>
                  </a:lnTo>
                  <a:lnTo>
                    <a:pt x="333" y="920"/>
                  </a:lnTo>
                  <a:lnTo>
                    <a:pt x="355" y="938"/>
                  </a:lnTo>
                  <a:lnTo>
                    <a:pt x="378" y="954"/>
                  </a:lnTo>
                  <a:lnTo>
                    <a:pt x="402" y="969"/>
                  </a:lnTo>
                  <a:lnTo>
                    <a:pt x="428" y="986"/>
                  </a:lnTo>
                  <a:lnTo>
                    <a:pt x="455" y="1001"/>
                  </a:lnTo>
                  <a:lnTo>
                    <a:pt x="483" y="1016"/>
                  </a:lnTo>
                  <a:lnTo>
                    <a:pt x="512" y="1029"/>
                  </a:lnTo>
                  <a:lnTo>
                    <a:pt x="544" y="1042"/>
                  </a:lnTo>
                  <a:lnTo>
                    <a:pt x="576" y="1055"/>
                  </a:lnTo>
                  <a:lnTo>
                    <a:pt x="609" y="1066"/>
                  </a:lnTo>
                  <a:lnTo>
                    <a:pt x="644" y="1076"/>
                  </a:lnTo>
                  <a:lnTo>
                    <a:pt x="679" y="1086"/>
                  </a:lnTo>
                  <a:lnTo>
                    <a:pt x="717" y="1093"/>
                  </a:lnTo>
                  <a:lnTo>
                    <a:pt x="755" y="1100"/>
                  </a:lnTo>
                  <a:lnTo>
                    <a:pt x="796" y="1104"/>
                  </a:lnTo>
                  <a:lnTo>
                    <a:pt x="819" y="1101"/>
                  </a:lnTo>
                  <a:lnTo>
                    <a:pt x="841" y="1097"/>
                  </a:lnTo>
                  <a:lnTo>
                    <a:pt x="862" y="1092"/>
                  </a:lnTo>
                  <a:lnTo>
                    <a:pt x="883" y="1086"/>
                  </a:lnTo>
                  <a:lnTo>
                    <a:pt x="903" y="1078"/>
                  </a:lnTo>
                  <a:lnTo>
                    <a:pt x="921" y="1070"/>
                  </a:lnTo>
                  <a:lnTo>
                    <a:pt x="940" y="1061"/>
                  </a:lnTo>
                  <a:lnTo>
                    <a:pt x="958" y="1051"/>
                  </a:lnTo>
                  <a:lnTo>
                    <a:pt x="975" y="1039"/>
                  </a:lnTo>
                  <a:lnTo>
                    <a:pt x="991" y="1027"/>
                  </a:lnTo>
                  <a:lnTo>
                    <a:pt x="1006" y="1015"/>
                  </a:lnTo>
                  <a:lnTo>
                    <a:pt x="1021" y="1001"/>
                  </a:lnTo>
                  <a:lnTo>
                    <a:pt x="1036" y="987"/>
                  </a:lnTo>
                  <a:lnTo>
                    <a:pt x="1050" y="971"/>
                  </a:lnTo>
                  <a:lnTo>
                    <a:pt x="1063" y="956"/>
                  </a:lnTo>
                  <a:lnTo>
                    <a:pt x="1076" y="940"/>
                  </a:lnTo>
                  <a:lnTo>
                    <a:pt x="1088" y="922"/>
                  </a:lnTo>
                  <a:lnTo>
                    <a:pt x="1101" y="905"/>
                  </a:lnTo>
                  <a:lnTo>
                    <a:pt x="1112" y="886"/>
                  </a:lnTo>
                  <a:lnTo>
                    <a:pt x="1123" y="867"/>
                  </a:lnTo>
                  <a:lnTo>
                    <a:pt x="1145" y="828"/>
                  </a:lnTo>
                  <a:lnTo>
                    <a:pt x="1164" y="786"/>
                  </a:lnTo>
                  <a:lnTo>
                    <a:pt x="1183" y="743"/>
                  </a:lnTo>
                  <a:lnTo>
                    <a:pt x="1201" y="698"/>
                  </a:lnTo>
                  <a:lnTo>
                    <a:pt x="1219" y="653"/>
                  </a:lnTo>
                  <a:lnTo>
                    <a:pt x="1235" y="606"/>
                  </a:lnTo>
                  <a:lnTo>
                    <a:pt x="1262" y="593"/>
                  </a:lnTo>
                  <a:lnTo>
                    <a:pt x="1289" y="581"/>
                  </a:lnTo>
                  <a:lnTo>
                    <a:pt x="1312" y="569"/>
                  </a:lnTo>
                  <a:lnTo>
                    <a:pt x="1333" y="555"/>
                  </a:lnTo>
                  <a:lnTo>
                    <a:pt x="1354" y="543"/>
                  </a:lnTo>
                  <a:lnTo>
                    <a:pt x="1372" y="528"/>
                  </a:lnTo>
                  <a:lnTo>
                    <a:pt x="1390" y="515"/>
                  </a:lnTo>
                  <a:lnTo>
                    <a:pt x="1405" y="501"/>
                  </a:lnTo>
                  <a:lnTo>
                    <a:pt x="1420" y="486"/>
                  </a:lnTo>
                  <a:lnTo>
                    <a:pt x="1435" y="472"/>
                  </a:lnTo>
                  <a:lnTo>
                    <a:pt x="1447" y="458"/>
                  </a:lnTo>
                  <a:lnTo>
                    <a:pt x="1460" y="442"/>
                  </a:lnTo>
                  <a:lnTo>
                    <a:pt x="1483" y="412"/>
                  </a:lnTo>
                  <a:lnTo>
                    <a:pt x="1503" y="380"/>
                  </a:lnTo>
                  <a:lnTo>
                    <a:pt x="1525" y="350"/>
                  </a:lnTo>
                  <a:lnTo>
                    <a:pt x="1547" y="318"/>
                  </a:lnTo>
                  <a:lnTo>
                    <a:pt x="1560" y="301"/>
                  </a:lnTo>
                  <a:lnTo>
                    <a:pt x="1572" y="285"/>
                  </a:lnTo>
                  <a:lnTo>
                    <a:pt x="1586" y="268"/>
                  </a:lnTo>
                  <a:lnTo>
                    <a:pt x="1599" y="253"/>
                  </a:lnTo>
                  <a:lnTo>
                    <a:pt x="1615" y="237"/>
                  </a:lnTo>
                  <a:lnTo>
                    <a:pt x="1632" y="220"/>
                  </a:lnTo>
                  <a:lnTo>
                    <a:pt x="1650" y="204"/>
                  </a:lnTo>
                  <a:lnTo>
                    <a:pt x="1669" y="187"/>
                  </a:lnTo>
                  <a:lnTo>
                    <a:pt x="1690" y="172"/>
                  </a:lnTo>
                  <a:lnTo>
                    <a:pt x="1713" y="155"/>
                  </a:lnTo>
                  <a:lnTo>
                    <a:pt x="1737" y="139"/>
                  </a:lnTo>
                  <a:lnTo>
                    <a:pt x="1764" y="123"/>
                  </a:lnTo>
                  <a:lnTo>
                    <a:pt x="1781" y="121"/>
                  </a:lnTo>
                  <a:lnTo>
                    <a:pt x="1800" y="118"/>
                  </a:lnTo>
                  <a:lnTo>
                    <a:pt x="1820" y="112"/>
                  </a:lnTo>
                  <a:lnTo>
                    <a:pt x="1841" y="105"/>
                  </a:lnTo>
                  <a:lnTo>
                    <a:pt x="1885" y="85"/>
                  </a:lnTo>
                  <a:lnTo>
                    <a:pt x="1935" y="64"/>
                  </a:lnTo>
                  <a:lnTo>
                    <a:pt x="1962" y="53"/>
                  </a:lnTo>
                  <a:lnTo>
                    <a:pt x="1990" y="41"/>
                  </a:lnTo>
                  <a:lnTo>
                    <a:pt x="2018" y="31"/>
                  </a:lnTo>
                  <a:lnTo>
                    <a:pt x="2048" y="22"/>
                  </a:lnTo>
                  <a:lnTo>
                    <a:pt x="2078" y="13"/>
                  </a:lnTo>
                  <a:lnTo>
                    <a:pt x="2111" y="7"/>
                  </a:lnTo>
                  <a:lnTo>
                    <a:pt x="2144" y="2"/>
                  </a:lnTo>
                  <a:lnTo>
                    <a:pt x="2178" y="0"/>
                  </a:lnTo>
                  <a:lnTo>
                    <a:pt x="2213" y="1"/>
                  </a:lnTo>
                  <a:lnTo>
                    <a:pt x="2250" y="4"/>
                  </a:lnTo>
                  <a:lnTo>
                    <a:pt x="2286" y="11"/>
                  </a:lnTo>
                  <a:lnTo>
                    <a:pt x="2325" y="22"/>
                  </a:lnTo>
                  <a:lnTo>
                    <a:pt x="2363" y="36"/>
                  </a:lnTo>
                  <a:lnTo>
                    <a:pt x="2403" y="55"/>
                  </a:lnTo>
                  <a:lnTo>
                    <a:pt x="2445" y="78"/>
                  </a:lnTo>
                  <a:lnTo>
                    <a:pt x="2486" y="107"/>
                  </a:lnTo>
                  <a:lnTo>
                    <a:pt x="2529" y="141"/>
                  </a:lnTo>
                  <a:lnTo>
                    <a:pt x="2573" y="180"/>
                  </a:lnTo>
                  <a:lnTo>
                    <a:pt x="2618" y="226"/>
                  </a:lnTo>
                  <a:lnTo>
                    <a:pt x="2664" y="278"/>
                  </a:lnTo>
                  <a:lnTo>
                    <a:pt x="2710" y="336"/>
                  </a:lnTo>
                  <a:lnTo>
                    <a:pt x="2758" y="402"/>
                  </a:lnTo>
                  <a:lnTo>
                    <a:pt x="2806" y="475"/>
                  </a:lnTo>
                  <a:lnTo>
                    <a:pt x="2855" y="556"/>
                  </a:lnTo>
                  <a:lnTo>
                    <a:pt x="2887" y="611"/>
                  </a:lnTo>
                  <a:lnTo>
                    <a:pt x="2919" y="665"/>
                  </a:lnTo>
                  <a:lnTo>
                    <a:pt x="2953" y="719"/>
                  </a:lnTo>
                  <a:lnTo>
                    <a:pt x="2986" y="773"/>
                  </a:lnTo>
                  <a:lnTo>
                    <a:pt x="3055" y="881"/>
                  </a:lnTo>
                  <a:lnTo>
                    <a:pt x="3124" y="989"/>
                  </a:lnTo>
                  <a:lnTo>
                    <a:pt x="3192" y="1099"/>
                  </a:lnTo>
                  <a:lnTo>
                    <a:pt x="3259" y="1210"/>
                  </a:lnTo>
                  <a:lnTo>
                    <a:pt x="3292" y="1267"/>
                  </a:lnTo>
                  <a:lnTo>
                    <a:pt x="3325" y="1324"/>
                  </a:lnTo>
                  <a:lnTo>
                    <a:pt x="3357" y="1383"/>
                  </a:lnTo>
                  <a:lnTo>
                    <a:pt x="3388" y="1441"/>
                  </a:lnTo>
                  <a:lnTo>
                    <a:pt x="3417" y="1501"/>
                  </a:lnTo>
                  <a:lnTo>
                    <a:pt x="3446" y="1562"/>
                  </a:lnTo>
                  <a:lnTo>
                    <a:pt x="3474" y="1623"/>
                  </a:lnTo>
                  <a:lnTo>
                    <a:pt x="3502" y="1686"/>
                  </a:lnTo>
                  <a:lnTo>
                    <a:pt x="3527" y="1750"/>
                  </a:lnTo>
                  <a:lnTo>
                    <a:pt x="3551" y="1814"/>
                  </a:lnTo>
                  <a:lnTo>
                    <a:pt x="3574" y="1881"/>
                  </a:lnTo>
                  <a:lnTo>
                    <a:pt x="3594" y="1949"/>
                  </a:lnTo>
                  <a:lnTo>
                    <a:pt x="3614" y="2019"/>
                  </a:lnTo>
                  <a:lnTo>
                    <a:pt x="3632" y="2090"/>
                  </a:lnTo>
                  <a:lnTo>
                    <a:pt x="3648" y="2162"/>
                  </a:lnTo>
                  <a:lnTo>
                    <a:pt x="3661" y="2237"/>
                  </a:lnTo>
                  <a:lnTo>
                    <a:pt x="3674" y="2313"/>
                  </a:lnTo>
                  <a:lnTo>
                    <a:pt x="3683" y="2390"/>
                  </a:lnTo>
                  <a:lnTo>
                    <a:pt x="3690" y="2470"/>
                  </a:lnTo>
                  <a:lnTo>
                    <a:pt x="3695" y="2551"/>
                  </a:lnTo>
                  <a:lnTo>
                    <a:pt x="3697" y="2607"/>
                  </a:lnTo>
                  <a:lnTo>
                    <a:pt x="3697" y="2665"/>
                  </a:lnTo>
                  <a:lnTo>
                    <a:pt x="3696" y="2723"/>
                  </a:lnTo>
                  <a:lnTo>
                    <a:pt x="3693" y="2784"/>
                  </a:lnTo>
                  <a:lnTo>
                    <a:pt x="3688" y="2846"/>
                  </a:lnTo>
                  <a:lnTo>
                    <a:pt x="3682" y="2911"/>
                  </a:lnTo>
                  <a:lnTo>
                    <a:pt x="3675" y="2976"/>
                  </a:lnTo>
                  <a:lnTo>
                    <a:pt x="3666" y="3043"/>
                  </a:lnTo>
                  <a:lnTo>
                    <a:pt x="3656" y="3110"/>
                  </a:lnTo>
                  <a:lnTo>
                    <a:pt x="3646" y="3178"/>
                  </a:lnTo>
                  <a:lnTo>
                    <a:pt x="3633" y="3247"/>
                  </a:lnTo>
                  <a:lnTo>
                    <a:pt x="3619" y="3316"/>
                  </a:lnTo>
                  <a:lnTo>
                    <a:pt x="3606" y="3386"/>
                  </a:lnTo>
                  <a:lnTo>
                    <a:pt x="3590" y="3456"/>
                  </a:lnTo>
                  <a:lnTo>
                    <a:pt x="3575" y="3525"/>
                  </a:lnTo>
                  <a:lnTo>
                    <a:pt x="3557" y="3595"/>
                  </a:lnTo>
                  <a:lnTo>
                    <a:pt x="3539" y="3664"/>
                  </a:lnTo>
                  <a:lnTo>
                    <a:pt x="3520" y="3733"/>
                  </a:lnTo>
                  <a:lnTo>
                    <a:pt x="3502" y="3800"/>
                  </a:lnTo>
                  <a:lnTo>
                    <a:pt x="3482" y="3868"/>
                  </a:lnTo>
                  <a:lnTo>
                    <a:pt x="3461" y="3934"/>
                  </a:lnTo>
                  <a:lnTo>
                    <a:pt x="3440" y="3999"/>
                  </a:lnTo>
                  <a:lnTo>
                    <a:pt x="3418" y="4063"/>
                  </a:lnTo>
                  <a:lnTo>
                    <a:pt x="3396" y="4124"/>
                  </a:lnTo>
                  <a:lnTo>
                    <a:pt x="3373" y="4185"/>
                  </a:lnTo>
                  <a:lnTo>
                    <a:pt x="3351" y="4243"/>
                  </a:lnTo>
                  <a:lnTo>
                    <a:pt x="3327" y="4300"/>
                  </a:lnTo>
                  <a:lnTo>
                    <a:pt x="3304" y="4354"/>
                  </a:lnTo>
                  <a:lnTo>
                    <a:pt x="3281" y="4407"/>
                  </a:lnTo>
                  <a:lnTo>
                    <a:pt x="3257" y="4456"/>
                  </a:lnTo>
                  <a:lnTo>
                    <a:pt x="3234" y="4504"/>
                  </a:lnTo>
                  <a:lnTo>
                    <a:pt x="3210" y="4548"/>
                  </a:lnTo>
                  <a:lnTo>
                    <a:pt x="3179" y="4605"/>
                  </a:lnTo>
                  <a:lnTo>
                    <a:pt x="3147" y="4663"/>
                  </a:lnTo>
                  <a:lnTo>
                    <a:pt x="3113" y="4721"/>
                  </a:lnTo>
                  <a:lnTo>
                    <a:pt x="3080" y="4780"/>
                  </a:lnTo>
                  <a:lnTo>
                    <a:pt x="3045" y="4839"/>
                  </a:lnTo>
                  <a:lnTo>
                    <a:pt x="3008" y="4897"/>
                  </a:lnTo>
                  <a:lnTo>
                    <a:pt x="2972" y="4956"/>
                  </a:lnTo>
                  <a:lnTo>
                    <a:pt x="2934" y="5013"/>
                  </a:lnTo>
                  <a:lnTo>
                    <a:pt x="2894" y="5071"/>
                  </a:lnTo>
                  <a:lnTo>
                    <a:pt x="2855" y="5127"/>
                  </a:lnTo>
                  <a:lnTo>
                    <a:pt x="2815" y="5184"/>
                  </a:lnTo>
                  <a:lnTo>
                    <a:pt x="2773" y="5238"/>
                  </a:lnTo>
                  <a:lnTo>
                    <a:pt x="2732" y="5293"/>
                  </a:lnTo>
                  <a:lnTo>
                    <a:pt x="2689" y="5345"/>
                  </a:lnTo>
                  <a:lnTo>
                    <a:pt x="2645" y="5396"/>
                  </a:lnTo>
                  <a:lnTo>
                    <a:pt x="2600" y="5446"/>
                  </a:lnTo>
                  <a:lnTo>
                    <a:pt x="2555" y="5493"/>
                  </a:lnTo>
                  <a:lnTo>
                    <a:pt x="2509" y="5540"/>
                  </a:lnTo>
                  <a:lnTo>
                    <a:pt x="2462" y="5583"/>
                  </a:lnTo>
                  <a:lnTo>
                    <a:pt x="2414" y="5625"/>
                  </a:lnTo>
                  <a:lnTo>
                    <a:pt x="2366" y="5664"/>
                  </a:lnTo>
                  <a:lnTo>
                    <a:pt x="2318" y="5701"/>
                  </a:lnTo>
                  <a:lnTo>
                    <a:pt x="2268" y="5735"/>
                  </a:lnTo>
                  <a:lnTo>
                    <a:pt x="2218" y="5766"/>
                  </a:lnTo>
                  <a:lnTo>
                    <a:pt x="2168" y="5795"/>
                  </a:lnTo>
                  <a:lnTo>
                    <a:pt x="2117" y="5819"/>
                  </a:lnTo>
                  <a:lnTo>
                    <a:pt x="2065" y="5842"/>
                  </a:lnTo>
                  <a:lnTo>
                    <a:pt x="2013" y="5860"/>
                  </a:lnTo>
                  <a:lnTo>
                    <a:pt x="1959" y="5875"/>
                  </a:lnTo>
                  <a:lnTo>
                    <a:pt x="1906" y="5886"/>
                  </a:lnTo>
                  <a:lnTo>
                    <a:pt x="1852" y="5893"/>
                  </a:lnTo>
                  <a:lnTo>
                    <a:pt x="1798" y="5896"/>
                  </a:lnTo>
                  <a:lnTo>
                    <a:pt x="1743" y="5895"/>
                  </a:lnTo>
                  <a:lnTo>
                    <a:pt x="1689" y="5893"/>
                  </a:lnTo>
                  <a:lnTo>
                    <a:pt x="1635" y="5888"/>
                  </a:lnTo>
                  <a:lnTo>
                    <a:pt x="1582" y="5881"/>
                  </a:lnTo>
                  <a:lnTo>
                    <a:pt x="1529" y="5873"/>
                  </a:lnTo>
                  <a:lnTo>
                    <a:pt x="1475" y="5861"/>
                  </a:lnTo>
                  <a:lnTo>
                    <a:pt x="1423" y="5849"/>
                  </a:lnTo>
                  <a:lnTo>
                    <a:pt x="1371" y="5834"/>
                  </a:lnTo>
                  <a:lnTo>
                    <a:pt x="1319" y="5817"/>
                  </a:lnTo>
                  <a:lnTo>
                    <a:pt x="1268" y="5799"/>
                  </a:lnTo>
                  <a:lnTo>
                    <a:pt x="1217" y="5778"/>
                  </a:lnTo>
                  <a:lnTo>
                    <a:pt x="1165" y="5756"/>
                  </a:lnTo>
                  <a:lnTo>
                    <a:pt x="1115" y="5732"/>
                  </a:lnTo>
                  <a:lnTo>
                    <a:pt x="1066" y="5705"/>
                  </a:lnTo>
                  <a:lnTo>
                    <a:pt x="1017" y="5678"/>
                  </a:lnTo>
                  <a:lnTo>
                    <a:pt x="969" y="5649"/>
                  </a:lnTo>
                  <a:lnTo>
                    <a:pt x="921" y="5618"/>
                  </a:lnTo>
                  <a:lnTo>
                    <a:pt x="874" y="5585"/>
                  </a:lnTo>
                  <a:lnTo>
                    <a:pt x="827" y="5551"/>
                  </a:lnTo>
                  <a:lnTo>
                    <a:pt x="781" y="5515"/>
                  </a:lnTo>
                  <a:lnTo>
                    <a:pt x="737" y="5477"/>
                  </a:lnTo>
                  <a:lnTo>
                    <a:pt x="692" y="5438"/>
                  </a:lnTo>
                  <a:lnTo>
                    <a:pt x="648" y="5398"/>
                  </a:lnTo>
                  <a:lnTo>
                    <a:pt x="605" y="5356"/>
                  </a:lnTo>
                  <a:lnTo>
                    <a:pt x="563" y="5313"/>
                  </a:lnTo>
                  <a:lnTo>
                    <a:pt x="523" y="5267"/>
                  </a:lnTo>
                  <a:lnTo>
                    <a:pt x="482" y="5221"/>
                  </a:lnTo>
                  <a:lnTo>
                    <a:pt x="442" y="5174"/>
                  </a:lnTo>
                  <a:lnTo>
                    <a:pt x="405" y="5124"/>
                  </a:lnTo>
                  <a:lnTo>
                    <a:pt x="367" y="5074"/>
                  </a:lnTo>
                  <a:lnTo>
                    <a:pt x="331" y="5023"/>
                  </a:lnTo>
                  <a:lnTo>
                    <a:pt x="295" y="4969"/>
                  </a:lnTo>
                  <a:lnTo>
                    <a:pt x="281" y="4948"/>
                  </a:lnTo>
                  <a:lnTo>
                    <a:pt x="268" y="4924"/>
                  </a:lnTo>
                  <a:lnTo>
                    <a:pt x="256" y="4900"/>
                  </a:lnTo>
                  <a:lnTo>
                    <a:pt x="244" y="4876"/>
                  </a:lnTo>
                  <a:lnTo>
                    <a:pt x="235" y="4851"/>
                  </a:lnTo>
                  <a:lnTo>
                    <a:pt x="225" y="4825"/>
                  </a:lnTo>
                  <a:lnTo>
                    <a:pt x="217" y="4799"/>
                  </a:lnTo>
                  <a:lnTo>
                    <a:pt x="210" y="4772"/>
                  </a:lnTo>
                  <a:lnTo>
                    <a:pt x="203" y="4744"/>
                  </a:lnTo>
                  <a:lnTo>
                    <a:pt x="197" y="4716"/>
                  </a:lnTo>
                  <a:lnTo>
                    <a:pt x="192" y="4688"/>
                  </a:lnTo>
                  <a:lnTo>
                    <a:pt x="188" y="4658"/>
                  </a:lnTo>
                  <a:lnTo>
                    <a:pt x="185" y="4629"/>
                  </a:lnTo>
                  <a:lnTo>
                    <a:pt x="183" y="4598"/>
                  </a:lnTo>
                  <a:lnTo>
                    <a:pt x="180" y="4567"/>
                  </a:lnTo>
                  <a:lnTo>
                    <a:pt x="179" y="4536"/>
                  </a:lnTo>
                  <a:lnTo>
                    <a:pt x="179" y="4505"/>
                  </a:lnTo>
                  <a:lnTo>
                    <a:pt x="179" y="4473"/>
                  </a:lnTo>
                  <a:lnTo>
                    <a:pt x="180" y="4441"/>
                  </a:lnTo>
                  <a:lnTo>
                    <a:pt x="182" y="4408"/>
                  </a:lnTo>
                  <a:lnTo>
                    <a:pt x="187" y="4341"/>
                  </a:lnTo>
                  <a:lnTo>
                    <a:pt x="193" y="4272"/>
                  </a:lnTo>
                  <a:lnTo>
                    <a:pt x="202" y="4203"/>
                  </a:lnTo>
                  <a:lnTo>
                    <a:pt x="213" y="4132"/>
                  </a:lnTo>
                  <a:lnTo>
                    <a:pt x="225" y="4060"/>
                  </a:lnTo>
                  <a:lnTo>
                    <a:pt x="239" y="3989"/>
                  </a:lnTo>
                  <a:lnTo>
                    <a:pt x="248" y="3947"/>
                  </a:lnTo>
                  <a:lnTo>
                    <a:pt x="258" y="3906"/>
                  </a:lnTo>
                  <a:lnTo>
                    <a:pt x="268" y="3865"/>
                  </a:lnTo>
                  <a:lnTo>
                    <a:pt x="279" y="3824"/>
                  </a:lnTo>
                  <a:lnTo>
                    <a:pt x="289" y="3783"/>
                  </a:lnTo>
                  <a:lnTo>
                    <a:pt x="298" y="3742"/>
                  </a:lnTo>
                  <a:lnTo>
                    <a:pt x="309" y="3701"/>
                  </a:lnTo>
                  <a:lnTo>
                    <a:pt x="317" y="3660"/>
                  </a:lnTo>
                  <a:lnTo>
                    <a:pt x="326" y="3632"/>
                  </a:lnTo>
                  <a:lnTo>
                    <a:pt x="335" y="3604"/>
                  </a:lnTo>
                  <a:lnTo>
                    <a:pt x="343" y="3576"/>
                  </a:lnTo>
                  <a:lnTo>
                    <a:pt x="353" y="3548"/>
                  </a:lnTo>
                  <a:lnTo>
                    <a:pt x="361" y="3520"/>
                  </a:lnTo>
                  <a:lnTo>
                    <a:pt x="369" y="3492"/>
                  </a:lnTo>
                  <a:lnTo>
                    <a:pt x="378" y="3465"/>
                  </a:lnTo>
                  <a:lnTo>
                    <a:pt x="384" y="3440"/>
                  </a:lnTo>
                  <a:lnTo>
                    <a:pt x="395" y="3390"/>
                  </a:lnTo>
                  <a:lnTo>
                    <a:pt x="409" y="3339"/>
                  </a:lnTo>
                  <a:lnTo>
                    <a:pt x="424" y="3287"/>
                  </a:lnTo>
                  <a:lnTo>
                    <a:pt x="439" y="3235"/>
                  </a:lnTo>
                  <a:lnTo>
                    <a:pt x="454" y="3184"/>
                  </a:lnTo>
                  <a:lnTo>
                    <a:pt x="467" y="3132"/>
                  </a:lnTo>
                  <a:lnTo>
                    <a:pt x="480" y="3083"/>
                  </a:lnTo>
                  <a:lnTo>
                    <a:pt x="489" y="3035"/>
                  </a:lnTo>
                  <a:lnTo>
                    <a:pt x="501" y="2968"/>
                  </a:lnTo>
                  <a:lnTo>
                    <a:pt x="511" y="2901"/>
                  </a:lnTo>
                  <a:lnTo>
                    <a:pt x="523" y="2833"/>
                  </a:lnTo>
                  <a:lnTo>
                    <a:pt x="533" y="2765"/>
                  </a:lnTo>
                  <a:lnTo>
                    <a:pt x="537" y="2731"/>
                  </a:lnTo>
                  <a:lnTo>
                    <a:pt x="542" y="2697"/>
                  </a:lnTo>
                  <a:lnTo>
                    <a:pt x="545" y="2663"/>
                  </a:lnTo>
                  <a:lnTo>
                    <a:pt x="548" y="2631"/>
                  </a:lnTo>
                  <a:lnTo>
                    <a:pt x="550" y="2597"/>
                  </a:lnTo>
                  <a:lnTo>
                    <a:pt x="551" y="2563"/>
                  </a:lnTo>
                  <a:lnTo>
                    <a:pt x="551" y="2530"/>
                  </a:lnTo>
                  <a:lnTo>
                    <a:pt x="551" y="2497"/>
                  </a:lnTo>
                  <a:close/>
                </a:path>
              </a:pathLst>
            </a:custGeom>
            <a:solidFill>
              <a:srgbClr val="661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63"/>
            <p:cNvSpPr>
              <a:spLocks noChangeArrowheads="1"/>
            </p:cNvSpPr>
            <p:nvPr/>
          </p:nvSpPr>
          <p:spPr bwMode="auto">
            <a:xfrm>
              <a:off x="486" y="100"/>
              <a:ext cx="202" cy="379"/>
            </a:xfrm>
            <a:custGeom>
              <a:avLst/>
              <a:gdLst>
                <a:gd name="T0" fmla="*/ 0 w 3435"/>
                <a:gd name="T1" fmla="*/ 0 h 5682"/>
                <a:gd name="T2" fmla="*/ 0 w 3435"/>
                <a:gd name="T3" fmla="*/ 0 h 5682"/>
                <a:gd name="T4" fmla="*/ 0 w 3435"/>
                <a:gd name="T5" fmla="*/ 0 h 5682"/>
                <a:gd name="T6" fmla="*/ 0 w 3435"/>
                <a:gd name="T7" fmla="*/ 0 h 5682"/>
                <a:gd name="T8" fmla="*/ 0 w 3435"/>
                <a:gd name="T9" fmla="*/ 0 h 5682"/>
                <a:gd name="T10" fmla="*/ 0 w 3435"/>
                <a:gd name="T11" fmla="*/ 0 h 5682"/>
                <a:gd name="T12" fmla="*/ 0 w 3435"/>
                <a:gd name="T13" fmla="*/ 0 h 5682"/>
                <a:gd name="T14" fmla="*/ 0 w 3435"/>
                <a:gd name="T15" fmla="*/ 0 h 5682"/>
                <a:gd name="T16" fmla="*/ 0 w 3435"/>
                <a:gd name="T17" fmla="*/ 0 h 5682"/>
                <a:gd name="T18" fmla="*/ 0 w 3435"/>
                <a:gd name="T19" fmla="*/ 0 h 5682"/>
                <a:gd name="T20" fmla="*/ 0 w 3435"/>
                <a:gd name="T21" fmla="*/ 0 h 5682"/>
                <a:gd name="T22" fmla="*/ 0 w 3435"/>
                <a:gd name="T23" fmla="*/ 0 h 5682"/>
                <a:gd name="T24" fmla="*/ 0 w 3435"/>
                <a:gd name="T25" fmla="*/ 0 h 5682"/>
                <a:gd name="T26" fmla="*/ 0 w 3435"/>
                <a:gd name="T27" fmla="*/ 0 h 5682"/>
                <a:gd name="T28" fmla="*/ 0 w 3435"/>
                <a:gd name="T29" fmla="*/ 0 h 5682"/>
                <a:gd name="T30" fmla="*/ 0 w 3435"/>
                <a:gd name="T31" fmla="*/ 0 h 5682"/>
                <a:gd name="T32" fmla="*/ 0 w 3435"/>
                <a:gd name="T33" fmla="*/ 0 h 5682"/>
                <a:gd name="T34" fmla="*/ 0 w 3435"/>
                <a:gd name="T35" fmla="*/ 0 h 5682"/>
                <a:gd name="T36" fmla="*/ 0 w 3435"/>
                <a:gd name="T37" fmla="*/ 0 h 5682"/>
                <a:gd name="T38" fmla="*/ 0 w 3435"/>
                <a:gd name="T39" fmla="*/ 0 h 5682"/>
                <a:gd name="T40" fmla="*/ 0 w 3435"/>
                <a:gd name="T41" fmla="*/ 0 h 5682"/>
                <a:gd name="T42" fmla="*/ 0 w 3435"/>
                <a:gd name="T43" fmla="*/ 0 h 5682"/>
                <a:gd name="T44" fmla="*/ 0 w 3435"/>
                <a:gd name="T45" fmla="*/ 0 h 5682"/>
                <a:gd name="T46" fmla="*/ 0 w 3435"/>
                <a:gd name="T47" fmla="*/ 0 h 5682"/>
                <a:gd name="T48" fmla="*/ 0 w 3435"/>
                <a:gd name="T49" fmla="*/ 0 h 5682"/>
                <a:gd name="T50" fmla="*/ 0 w 3435"/>
                <a:gd name="T51" fmla="*/ 0 h 5682"/>
                <a:gd name="T52" fmla="*/ 0 w 3435"/>
                <a:gd name="T53" fmla="*/ 0 h 5682"/>
                <a:gd name="T54" fmla="*/ 0 w 3435"/>
                <a:gd name="T55" fmla="*/ 0 h 5682"/>
                <a:gd name="T56" fmla="*/ 0 w 3435"/>
                <a:gd name="T57" fmla="*/ 0 h 5682"/>
                <a:gd name="T58" fmla="*/ 0 w 3435"/>
                <a:gd name="T59" fmla="*/ 0 h 5682"/>
                <a:gd name="T60" fmla="*/ 0 w 3435"/>
                <a:gd name="T61" fmla="*/ 0 h 5682"/>
                <a:gd name="T62" fmla="*/ 0 w 3435"/>
                <a:gd name="T63" fmla="*/ 0 h 5682"/>
                <a:gd name="T64" fmla="*/ 0 w 3435"/>
                <a:gd name="T65" fmla="*/ 0 h 5682"/>
                <a:gd name="T66" fmla="*/ 0 w 3435"/>
                <a:gd name="T67" fmla="*/ 0 h 5682"/>
                <a:gd name="T68" fmla="*/ 0 w 3435"/>
                <a:gd name="T69" fmla="*/ 0 h 5682"/>
                <a:gd name="T70" fmla="*/ 0 w 3435"/>
                <a:gd name="T71" fmla="*/ 0 h 5682"/>
                <a:gd name="T72" fmla="*/ 0 w 3435"/>
                <a:gd name="T73" fmla="*/ 0 h 5682"/>
                <a:gd name="T74" fmla="*/ 0 w 3435"/>
                <a:gd name="T75" fmla="*/ 0 h 5682"/>
                <a:gd name="T76" fmla="*/ 0 w 3435"/>
                <a:gd name="T77" fmla="*/ 0 h 5682"/>
                <a:gd name="T78" fmla="*/ 0 w 3435"/>
                <a:gd name="T79" fmla="*/ 0 h 5682"/>
                <a:gd name="T80" fmla="*/ 0 w 3435"/>
                <a:gd name="T81" fmla="*/ 0 h 5682"/>
                <a:gd name="T82" fmla="*/ 0 w 3435"/>
                <a:gd name="T83" fmla="*/ 0 h 5682"/>
                <a:gd name="T84" fmla="*/ 0 w 3435"/>
                <a:gd name="T85" fmla="*/ 0 h 5682"/>
                <a:gd name="T86" fmla="*/ 0 w 3435"/>
                <a:gd name="T87" fmla="*/ 0 h 5682"/>
                <a:gd name="T88" fmla="*/ 0 w 3435"/>
                <a:gd name="T89" fmla="*/ 0 h 5682"/>
                <a:gd name="T90" fmla="*/ 0 w 3435"/>
                <a:gd name="T91" fmla="*/ 0 h 5682"/>
                <a:gd name="T92" fmla="*/ 0 w 3435"/>
                <a:gd name="T93" fmla="*/ 0 h 5682"/>
                <a:gd name="T94" fmla="*/ 0 w 3435"/>
                <a:gd name="T95" fmla="*/ 0 h 5682"/>
                <a:gd name="T96" fmla="*/ 0 w 3435"/>
                <a:gd name="T97" fmla="*/ 0 h 5682"/>
                <a:gd name="T98" fmla="*/ 0 w 3435"/>
                <a:gd name="T99" fmla="*/ 0 h 5682"/>
                <a:gd name="T100" fmla="*/ 0 w 3435"/>
                <a:gd name="T101" fmla="*/ 0 h 5682"/>
                <a:gd name="T102" fmla="*/ 0 w 3435"/>
                <a:gd name="T103" fmla="*/ 0 h 5682"/>
                <a:gd name="T104" fmla="*/ 0 w 3435"/>
                <a:gd name="T105" fmla="*/ 0 h 5682"/>
                <a:gd name="T106" fmla="*/ 0 w 3435"/>
                <a:gd name="T107" fmla="*/ 0 h 5682"/>
                <a:gd name="T108" fmla="*/ 0 w 3435"/>
                <a:gd name="T109" fmla="*/ 0 h 5682"/>
                <a:gd name="T110" fmla="*/ 0 w 3435"/>
                <a:gd name="T111" fmla="*/ 0 h 5682"/>
                <a:gd name="T112" fmla="*/ 0 w 3435"/>
                <a:gd name="T113" fmla="*/ 0 h 5682"/>
                <a:gd name="T114" fmla="*/ 0 w 3435"/>
                <a:gd name="T115" fmla="*/ 0 h 5682"/>
                <a:gd name="T116" fmla="*/ 0 w 3435"/>
                <a:gd name="T117" fmla="*/ 0 h 568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435"/>
                <a:gd name="T178" fmla="*/ 0 h 5682"/>
                <a:gd name="T179" fmla="*/ 3435 w 3435"/>
                <a:gd name="T180" fmla="*/ 5682 h 568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435" h="5682">
                  <a:moveTo>
                    <a:pt x="534" y="2332"/>
                  </a:moveTo>
                  <a:lnTo>
                    <a:pt x="531" y="2298"/>
                  </a:lnTo>
                  <a:lnTo>
                    <a:pt x="526" y="2262"/>
                  </a:lnTo>
                  <a:lnTo>
                    <a:pt x="519" y="2226"/>
                  </a:lnTo>
                  <a:lnTo>
                    <a:pt x="508" y="2190"/>
                  </a:lnTo>
                  <a:lnTo>
                    <a:pt x="496" y="2152"/>
                  </a:lnTo>
                  <a:lnTo>
                    <a:pt x="481" y="2114"/>
                  </a:lnTo>
                  <a:lnTo>
                    <a:pt x="464" y="2076"/>
                  </a:lnTo>
                  <a:lnTo>
                    <a:pt x="447" y="2037"/>
                  </a:lnTo>
                  <a:lnTo>
                    <a:pt x="427" y="1997"/>
                  </a:lnTo>
                  <a:lnTo>
                    <a:pt x="406" y="1957"/>
                  </a:lnTo>
                  <a:lnTo>
                    <a:pt x="384" y="1917"/>
                  </a:lnTo>
                  <a:lnTo>
                    <a:pt x="361" y="1876"/>
                  </a:lnTo>
                  <a:lnTo>
                    <a:pt x="314" y="1794"/>
                  </a:lnTo>
                  <a:lnTo>
                    <a:pt x="265" y="1710"/>
                  </a:lnTo>
                  <a:lnTo>
                    <a:pt x="216" y="1626"/>
                  </a:lnTo>
                  <a:lnTo>
                    <a:pt x="168" y="1542"/>
                  </a:lnTo>
                  <a:lnTo>
                    <a:pt x="145" y="1500"/>
                  </a:lnTo>
                  <a:lnTo>
                    <a:pt x="124" y="1458"/>
                  </a:lnTo>
                  <a:lnTo>
                    <a:pt x="103" y="1416"/>
                  </a:lnTo>
                  <a:lnTo>
                    <a:pt x="83" y="1375"/>
                  </a:lnTo>
                  <a:lnTo>
                    <a:pt x="66" y="1333"/>
                  </a:lnTo>
                  <a:lnTo>
                    <a:pt x="50" y="1292"/>
                  </a:lnTo>
                  <a:lnTo>
                    <a:pt x="35" y="1252"/>
                  </a:lnTo>
                  <a:lnTo>
                    <a:pt x="24" y="1212"/>
                  </a:lnTo>
                  <a:lnTo>
                    <a:pt x="14" y="1172"/>
                  </a:lnTo>
                  <a:lnTo>
                    <a:pt x="6" y="1132"/>
                  </a:lnTo>
                  <a:lnTo>
                    <a:pt x="2" y="1094"/>
                  </a:lnTo>
                  <a:lnTo>
                    <a:pt x="0" y="1054"/>
                  </a:lnTo>
                  <a:lnTo>
                    <a:pt x="1" y="1027"/>
                  </a:lnTo>
                  <a:lnTo>
                    <a:pt x="4" y="995"/>
                  </a:lnTo>
                  <a:lnTo>
                    <a:pt x="10" y="961"/>
                  </a:lnTo>
                  <a:lnTo>
                    <a:pt x="18" y="926"/>
                  </a:lnTo>
                  <a:lnTo>
                    <a:pt x="26" y="890"/>
                  </a:lnTo>
                  <a:lnTo>
                    <a:pt x="35" y="854"/>
                  </a:lnTo>
                  <a:lnTo>
                    <a:pt x="46" y="819"/>
                  </a:lnTo>
                  <a:lnTo>
                    <a:pt x="57" y="786"/>
                  </a:lnTo>
                  <a:lnTo>
                    <a:pt x="69" y="755"/>
                  </a:lnTo>
                  <a:lnTo>
                    <a:pt x="79" y="729"/>
                  </a:lnTo>
                  <a:lnTo>
                    <a:pt x="91" y="706"/>
                  </a:lnTo>
                  <a:lnTo>
                    <a:pt x="100" y="687"/>
                  </a:lnTo>
                  <a:lnTo>
                    <a:pt x="105" y="681"/>
                  </a:lnTo>
                  <a:lnTo>
                    <a:pt x="109" y="676"/>
                  </a:lnTo>
                  <a:lnTo>
                    <a:pt x="114" y="672"/>
                  </a:lnTo>
                  <a:lnTo>
                    <a:pt x="117" y="670"/>
                  </a:lnTo>
                  <a:lnTo>
                    <a:pt x="121" y="670"/>
                  </a:lnTo>
                  <a:lnTo>
                    <a:pt x="123" y="672"/>
                  </a:lnTo>
                  <a:lnTo>
                    <a:pt x="126" y="676"/>
                  </a:lnTo>
                  <a:lnTo>
                    <a:pt x="127" y="682"/>
                  </a:lnTo>
                  <a:lnTo>
                    <a:pt x="132" y="690"/>
                  </a:lnTo>
                  <a:lnTo>
                    <a:pt x="142" y="703"/>
                  </a:lnTo>
                  <a:lnTo>
                    <a:pt x="155" y="720"/>
                  </a:lnTo>
                  <a:lnTo>
                    <a:pt x="173" y="742"/>
                  </a:lnTo>
                  <a:lnTo>
                    <a:pt x="195" y="767"/>
                  </a:lnTo>
                  <a:lnTo>
                    <a:pt x="221" y="793"/>
                  </a:lnTo>
                  <a:lnTo>
                    <a:pt x="236" y="807"/>
                  </a:lnTo>
                  <a:lnTo>
                    <a:pt x="251" y="821"/>
                  </a:lnTo>
                  <a:lnTo>
                    <a:pt x="268" y="835"/>
                  </a:lnTo>
                  <a:lnTo>
                    <a:pt x="286" y="851"/>
                  </a:lnTo>
                  <a:lnTo>
                    <a:pt x="306" y="865"/>
                  </a:lnTo>
                  <a:lnTo>
                    <a:pt x="325" y="880"/>
                  </a:lnTo>
                  <a:lnTo>
                    <a:pt x="346" y="894"/>
                  </a:lnTo>
                  <a:lnTo>
                    <a:pt x="369" y="908"/>
                  </a:lnTo>
                  <a:lnTo>
                    <a:pt x="392" y="923"/>
                  </a:lnTo>
                  <a:lnTo>
                    <a:pt x="417" y="936"/>
                  </a:lnTo>
                  <a:lnTo>
                    <a:pt x="443" y="949"/>
                  </a:lnTo>
                  <a:lnTo>
                    <a:pt x="471" y="961"/>
                  </a:lnTo>
                  <a:lnTo>
                    <a:pt x="499" y="973"/>
                  </a:lnTo>
                  <a:lnTo>
                    <a:pt x="528" y="984"/>
                  </a:lnTo>
                  <a:lnTo>
                    <a:pt x="558" y="994"/>
                  </a:lnTo>
                  <a:lnTo>
                    <a:pt x="589" y="1003"/>
                  </a:lnTo>
                  <a:lnTo>
                    <a:pt x="623" y="1010"/>
                  </a:lnTo>
                  <a:lnTo>
                    <a:pt x="657" y="1017"/>
                  </a:lnTo>
                  <a:lnTo>
                    <a:pt x="692" y="1024"/>
                  </a:lnTo>
                  <a:lnTo>
                    <a:pt x="728" y="1028"/>
                  </a:lnTo>
                  <a:lnTo>
                    <a:pt x="750" y="1025"/>
                  </a:lnTo>
                  <a:lnTo>
                    <a:pt x="771" y="1021"/>
                  </a:lnTo>
                  <a:lnTo>
                    <a:pt x="791" y="1016"/>
                  </a:lnTo>
                  <a:lnTo>
                    <a:pt x="811" y="1010"/>
                  </a:lnTo>
                  <a:lnTo>
                    <a:pt x="829" y="1003"/>
                  </a:lnTo>
                  <a:lnTo>
                    <a:pt x="847" y="996"/>
                  </a:lnTo>
                  <a:lnTo>
                    <a:pt x="865" y="987"/>
                  </a:lnTo>
                  <a:lnTo>
                    <a:pt x="882" y="976"/>
                  </a:lnTo>
                  <a:lnTo>
                    <a:pt x="898" y="966"/>
                  </a:lnTo>
                  <a:lnTo>
                    <a:pt x="914" y="955"/>
                  </a:lnTo>
                  <a:lnTo>
                    <a:pt x="929" y="942"/>
                  </a:lnTo>
                  <a:lnTo>
                    <a:pt x="943" y="929"/>
                  </a:lnTo>
                  <a:lnTo>
                    <a:pt x="958" y="915"/>
                  </a:lnTo>
                  <a:lnTo>
                    <a:pt x="971" y="900"/>
                  </a:lnTo>
                  <a:lnTo>
                    <a:pt x="985" y="885"/>
                  </a:lnTo>
                  <a:lnTo>
                    <a:pt x="997" y="868"/>
                  </a:lnTo>
                  <a:lnTo>
                    <a:pt x="1010" y="852"/>
                  </a:lnTo>
                  <a:lnTo>
                    <a:pt x="1022" y="834"/>
                  </a:lnTo>
                  <a:lnTo>
                    <a:pt x="1034" y="816"/>
                  </a:lnTo>
                  <a:lnTo>
                    <a:pt x="1045" y="797"/>
                  </a:lnTo>
                  <a:lnTo>
                    <a:pt x="1067" y="759"/>
                  </a:lnTo>
                  <a:lnTo>
                    <a:pt x="1088" y="719"/>
                  </a:lnTo>
                  <a:lnTo>
                    <a:pt x="1107" y="677"/>
                  </a:lnTo>
                  <a:lnTo>
                    <a:pt x="1127" y="634"/>
                  </a:lnTo>
                  <a:lnTo>
                    <a:pt x="1145" y="590"/>
                  </a:lnTo>
                  <a:lnTo>
                    <a:pt x="1162" y="545"/>
                  </a:lnTo>
                  <a:lnTo>
                    <a:pt x="1187" y="533"/>
                  </a:lnTo>
                  <a:lnTo>
                    <a:pt x="1211" y="521"/>
                  </a:lnTo>
                  <a:lnTo>
                    <a:pt x="1232" y="509"/>
                  </a:lnTo>
                  <a:lnTo>
                    <a:pt x="1253" y="496"/>
                  </a:lnTo>
                  <a:lnTo>
                    <a:pt x="1271" y="484"/>
                  </a:lnTo>
                  <a:lnTo>
                    <a:pt x="1289" y="471"/>
                  </a:lnTo>
                  <a:lnTo>
                    <a:pt x="1304" y="458"/>
                  </a:lnTo>
                  <a:lnTo>
                    <a:pt x="1319" y="445"/>
                  </a:lnTo>
                  <a:lnTo>
                    <a:pt x="1332" y="432"/>
                  </a:lnTo>
                  <a:lnTo>
                    <a:pt x="1346" y="418"/>
                  </a:lnTo>
                  <a:lnTo>
                    <a:pt x="1357" y="405"/>
                  </a:lnTo>
                  <a:lnTo>
                    <a:pt x="1370" y="391"/>
                  </a:lnTo>
                  <a:lnTo>
                    <a:pt x="1391" y="364"/>
                  </a:lnTo>
                  <a:lnTo>
                    <a:pt x="1412" y="336"/>
                  </a:lnTo>
                  <a:lnTo>
                    <a:pt x="1432" y="308"/>
                  </a:lnTo>
                  <a:lnTo>
                    <a:pt x="1453" y="279"/>
                  </a:lnTo>
                  <a:lnTo>
                    <a:pt x="1476" y="251"/>
                  </a:lnTo>
                  <a:lnTo>
                    <a:pt x="1502" y="222"/>
                  </a:lnTo>
                  <a:lnTo>
                    <a:pt x="1516" y="207"/>
                  </a:lnTo>
                  <a:lnTo>
                    <a:pt x="1532" y="193"/>
                  </a:lnTo>
                  <a:lnTo>
                    <a:pt x="1548" y="179"/>
                  </a:lnTo>
                  <a:lnTo>
                    <a:pt x="1566" y="164"/>
                  </a:lnTo>
                  <a:lnTo>
                    <a:pt x="1585" y="150"/>
                  </a:lnTo>
                  <a:lnTo>
                    <a:pt x="1606" y="135"/>
                  </a:lnTo>
                  <a:lnTo>
                    <a:pt x="1629" y="121"/>
                  </a:lnTo>
                  <a:lnTo>
                    <a:pt x="1653" y="107"/>
                  </a:lnTo>
                  <a:lnTo>
                    <a:pt x="1668" y="105"/>
                  </a:lnTo>
                  <a:lnTo>
                    <a:pt x="1686" y="101"/>
                  </a:lnTo>
                  <a:lnTo>
                    <a:pt x="1704" y="95"/>
                  </a:lnTo>
                  <a:lnTo>
                    <a:pt x="1723" y="88"/>
                  </a:lnTo>
                  <a:lnTo>
                    <a:pt x="1764" y="72"/>
                  </a:lnTo>
                  <a:lnTo>
                    <a:pt x="1809" y="52"/>
                  </a:lnTo>
                  <a:lnTo>
                    <a:pt x="1834" y="42"/>
                  </a:lnTo>
                  <a:lnTo>
                    <a:pt x="1859" y="33"/>
                  </a:lnTo>
                  <a:lnTo>
                    <a:pt x="1885" y="24"/>
                  </a:lnTo>
                  <a:lnTo>
                    <a:pt x="1912" y="16"/>
                  </a:lnTo>
                  <a:lnTo>
                    <a:pt x="1940" y="9"/>
                  </a:lnTo>
                  <a:lnTo>
                    <a:pt x="1969" y="4"/>
                  </a:lnTo>
                  <a:lnTo>
                    <a:pt x="1999" y="1"/>
                  </a:lnTo>
                  <a:lnTo>
                    <a:pt x="2030" y="0"/>
                  </a:lnTo>
                  <a:lnTo>
                    <a:pt x="2062" y="2"/>
                  </a:lnTo>
                  <a:lnTo>
                    <a:pt x="2095" y="6"/>
                  </a:lnTo>
                  <a:lnTo>
                    <a:pt x="2128" y="13"/>
                  </a:lnTo>
                  <a:lnTo>
                    <a:pt x="2163" y="23"/>
                  </a:lnTo>
                  <a:lnTo>
                    <a:pt x="2199" y="38"/>
                  </a:lnTo>
                  <a:lnTo>
                    <a:pt x="2236" y="56"/>
                  </a:lnTo>
                  <a:lnTo>
                    <a:pt x="2273" y="79"/>
                  </a:lnTo>
                  <a:lnTo>
                    <a:pt x="2312" y="106"/>
                  </a:lnTo>
                  <a:lnTo>
                    <a:pt x="2352" y="138"/>
                  </a:lnTo>
                  <a:lnTo>
                    <a:pt x="2391" y="175"/>
                  </a:lnTo>
                  <a:lnTo>
                    <a:pt x="2433" y="218"/>
                  </a:lnTo>
                  <a:lnTo>
                    <a:pt x="2476" y="266"/>
                  </a:lnTo>
                  <a:lnTo>
                    <a:pt x="2519" y="320"/>
                  </a:lnTo>
                  <a:lnTo>
                    <a:pt x="2562" y="381"/>
                  </a:lnTo>
                  <a:lnTo>
                    <a:pt x="2608" y="449"/>
                  </a:lnTo>
                  <a:lnTo>
                    <a:pt x="2654" y="523"/>
                  </a:lnTo>
                  <a:lnTo>
                    <a:pt x="2716" y="627"/>
                  </a:lnTo>
                  <a:lnTo>
                    <a:pt x="2781" y="730"/>
                  </a:lnTo>
                  <a:lnTo>
                    <a:pt x="2844" y="833"/>
                  </a:lnTo>
                  <a:lnTo>
                    <a:pt x="2909" y="937"/>
                  </a:lnTo>
                  <a:lnTo>
                    <a:pt x="2940" y="990"/>
                  </a:lnTo>
                  <a:lnTo>
                    <a:pt x="2973" y="1043"/>
                  </a:lnTo>
                  <a:lnTo>
                    <a:pt x="3004" y="1096"/>
                  </a:lnTo>
                  <a:lnTo>
                    <a:pt x="3034" y="1150"/>
                  </a:lnTo>
                  <a:lnTo>
                    <a:pt x="3064" y="1205"/>
                  </a:lnTo>
                  <a:lnTo>
                    <a:pt x="3095" y="1260"/>
                  </a:lnTo>
                  <a:lnTo>
                    <a:pt x="3124" y="1316"/>
                  </a:lnTo>
                  <a:lnTo>
                    <a:pt x="3152" y="1373"/>
                  </a:lnTo>
                  <a:lnTo>
                    <a:pt x="3179" y="1431"/>
                  </a:lnTo>
                  <a:lnTo>
                    <a:pt x="3206" y="1489"/>
                  </a:lnTo>
                  <a:lnTo>
                    <a:pt x="3231" y="1549"/>
                  </a:lnTo>
                  <a:lnTo>
                    <a:pt x="3256" y="1610"/>
                  </a:lnTo>
                  <a:lnTo>
                    <a:pt x="3279" y="1672"/>
                  </a:lnTo>
                  <a:lnTo>
                    <a:pt x="3301" y="1735"/>
                  </a:lnTo>
                  <a:lnTo>
                    <a:pt x="3322" y="1800"/>
                  </a:lnTo>
                  <a:lnTo>
                    <a:pt x="3341" y="1867"/>
                  </a:lnTo>
                  <a:lnTo>
                    <a:pt x="3359" y="1933"/>
                  </a:lnTo>
                  <a:lnTo>
                    <a:pt x="3374" y="2002"/>
                  </a:lnTo>
                  <a:lnTo>
                    <a:pt x="3389" y="2073"/>
                  </a:lnTo>
                  <a:lnTo>
                    <a:pt x="3401" y="2145"/>
                  </a:lnTo>
                  <a:lnTo>
                    <a:pt x="3413" y="2219"/>
                  </a:lnTo>
                  <a:lnTo>
                    <a:pt x="3421" y="2295"/>
                  </a:lnTo>
                  <a:lnTo>
                    <a:pt x="3428" y="2373"/>
                  </a:lnTo>
                  <a:lnTo>
                    <a:pt x="3433" y="2452"/>
                  </a:lnTo>
                  <a:lnTo>
                    <a:pt x="3435" y="2506"/>
                  </a:lnTo>
                  <a:lnTo>
                    <a:pt x="3435" y="2561"/>
                  </a:lnTo>
                  <a:lnTo>
                    <a:pt x="3434" y="2619"/>
                  </a:lnTo>
                  <a:lnTo>
                    <a:pt x="3431" y="2678"/>
                  </a:lnTo>
                  <a:lnTo>
                    <a:pt x="3426" y="2738"/>
                  </a:lnTo>
                  <a:lnTo>
                    <a:pt x="3421" y="2800"/>
                  </a:lnTo>
                  <a:lnTo>
                    <a:pt x="3414" y="2863"/>
                  </a:lnTo>
                  <a:lnTo>
                    <a:pt x="3407" y="2927"/>
                  </a:lnTo>
                  <a:lnTo>
                    <a:pt x="3397" y="2992"/>
                  </a:lnTo>
                  <a:lnTo>
                    <a:pt x="3387" y="3058"/>
                  </a:lnTo>
                  <a:lnTo>
                    <a:pt x="3375" y="3124"/>
                  </a:lnTo>
                  <a:lnTo>
                    <a:pt x="3363" y="3191"/>
                  </a:lnTo>
                  <a:lnTo>
                    <a:pt x="3349" y="3257"/>
                  </a:lnTo>
                  <a:lnTo>
                    <a:pt x="3335" y="3324"/>
                  </a:lnTo>
                  <a:lnTo>
                    <a:pt x="3319" y="3391"/>
                  </a:lnTo>
                  <a:lnTo>
                    <a:pt x="3303" y="3458"/>
                  </a:lnTo>
                  <a:lnTo>
                    <a:pt x="3286" y="3525"/>
                  </a:lnTo>
                  <a:lnTo>
                    <a:pt x="3268" y="3590"/>
                  </a:lnTo>
                  <a:lnTo>
                    <a:pt x="3250" y="3656"/>
                  </a:lnTo>
                  <a:lnTo>
                    <a:pt x="3231" y="3721"/>
                  </a:lnTo>
                  <a:lnTo>
                    <a:pt x="3211" y="3785"/>
                  </a:lnTo>
                  <a:lnTo>
                    <a:pt x="3192" y="3846"/>
                  </a:lnTo>
                  <a:lnTo>
                    <a:pt x="3171" y="3908"/>
                  </a:lnTo>
                  <a:lnTo>
                    <a:pt x="3151" y="3968"/>
                  </a:lnTo>
                  <a:lnTo>
                    <a:pt x="3129" y="4026"/>
                  </a:lnTo>
                  <a:lnTo>
                    <a:pt x="3108" y="4083"/>
                  </a:lnTo>
                  <a:lnTo>
                    <a:pt x="3086" y="4137"/>
                  </a:lnTo>
                  <a:lnTo>
                    <a:pt x="3064" y="4190"/>
                  </a:lnTo>
                  <a:lnTo>
                    <a:pt x="3042" y="4240"/>
                  </a:lnTo>
                  <a:lnTo>
                    <a:pt x="3021" y="4288"/>
                  </a:lnTo>
                  <a:lnTo>
                    <a:pt x="2999" y="4335"/>
                  </a:lnTo>
                  <a:lnTo>
                    <a:pt x="2977" y="4377"/>
                  </a:lnTo>
                  <a:lnTo>
                    <a:pt x="2947" y="4433"/>
                  </a:lnTo>
                  <a:lnTo>
                    <a:pt x="2917" y="4490"/>
                  </a:lnTo>
                  <a:lnTo>
                    <a:pt x="2887" y="4547"/>
                  </a:lnTo>
                  <a:lnTo>
                    <a:pt x="2855" y="4604"/>
                  </a:lnTo>
                  <a:lnTo>
                    <a:pt x="2822" y="4662"/>
                  </a:lnTo>
                  <a:lnTo>
                    <a:pt x="2789" y="4718"/>
                  </a:lnTo>
                  <a:lnTo>
                    <a:pt x="2754" y="4776"/>
                  </a:lnTo>
                  <a:lnTo>
                    <a:pt x="2720" y="4831"/>
                  </a:lnTo>
                  <a:lnTo>
                    <a:pt x="2684" y="4888"/>
                  </a:lnTo>
                  <a:lnTo>
                    <a:pt x="2647" y="4942"/>
                  </a:lnTo>
                  <a:lnTo>
                    <a:pt x="2609" y="4997"/>
                  </a:lnTo>
                  <a:lnTo>
                    <a:pt x="2572" y="5050"/>
                  </a:lnTo>
                  <a:lnTo>
                    <a:pt x="2532" y="5101"/>
                  </a:lnTo>
                  <a:lnTo>
                    <a:pt x="2493" y="5153"/>
                  </a:lnTo>
                  <a:lnTo>
                    <a:pt x="2452" y="5202"/>
                  </a:lnTo>
                  <a:lnTo>
                    <a:pt x="2411" y="5249"/>
                  </a:lnTo>
                  <a:lnTo>
                    <a:pt x="2369" y="5296"/>
                  </a:lnTo>
                  <a:lnTo>
                    <a:pt x="2327" y="5340"/>
                  </a:lnTo>
                  <a:lnTo>
                    <a:pt x="2283" y="5382"/>
                  </a:lnTo>
                  <a:lnTo>
                    <a:pt x="2239" y="5422"/>
                  </a:lnTo>
                  <a:lnTo>
                    <a:pt x="2194" y="5459"/>
                  </a:lnTo>
                  <a:lnTo>
                    <a:pt x="2148" y="5495"/>
                  </a:lnTo>
                  <a:lnTo>
                    <a:pt x="2102" y="5527"/>
                  </a:lnTo>
                  <a:lnTo>
                    <a:pt x="2055" y="5558"/>
                  </a:lnTo>
                  <a:lnTo>
                    <a:pt x="2008" y="5585"/>
                  </a:lnTo>
                  <a:lnTo>
                    <a:pt x="1960" y="5608"/>
                  </a:lnTo>
                  <a:lnTo>
                    <a:pt x="1911" y="5630"/>
                  </a:lnTo>
                  <a:lnTo>
                    <a:pt x="1861" y="5647"/>
                  </a:lnTo>
                  <a:lnTo>
                    <a:pt x="1811" y="5662"/>
                  </a:lnTo>
                  <a:lnTo>
                    <a:pt x="1761" y="5672"/>
                  </a:lnTo>
                  <a:lnTo>
                    <a:pt x="1710" y="5679"/>
                  </a:lnTo>
                  <a:lnTo>
                    <a:pt x="1658" y="5682"/>
                  </a:lnTo>
                  <a:lnTo>
                    <a:pt x="1604" y="5682"/>
                  </a:lnTo>
                  <a:lnTo>
                    <a:pt x="1549" y="5680"/>
                  </a:lnTo>
                  <a:lnTo>
                    <a:pt x="1496" y="5676"/>
                  </a:lnTo>
                  <a:lnTo>
                    <a:pt x="1443" y="5670"/>
                  </a:lnTo>
                  <a:lnTo>
                    <a:pt x="1391" y="5662"/>
                  </a:lnTo>
                  <a:lnTo>
                    <a:pt x="1339" y="5651"/>
                  </a:lnTo>
                  <a:lnTo>
                    <a:pt x="1287" y="5640"/>
                  </a:lnTo>
                  <a:lnTo>
                    <a:pt x="1237" y="5626"/>
                  </a:lnTo>
                  <a:lnTo>
                    <a:pt x="1187" y="5610"/>
                  </a:lnTo>
                  <a:lnTo>
                    <a:pt x="1138" y="5593"/>
                  </a:lnTo>
                  <a:lnTo>
                    <a:pt x="1090" y="5573"/>
                  </a:lnTo>
                  <a:lnTo>
                    <a:pt x="1042" y="5553"/>
                  </a:lnTo>
                  <a:lnTo>
                    <a:pt x="995" y="5529"/>
                  </a:lnTo>
                  <a:lnTo>
                    <a:pt x="948" y="5505"/>
                  </a:lnTo>
                  <a:lnTo>
                    <a:pt x="902" y="5479"/>
                  </a:lnTo>
                  <a:lnTo>
                    <a:pt x="858" y="5451"/>
                  </a:lnTo>
                  <a:lnTo>
                    <a:pt x="814" y="5421"/>
                  </a:lnTo>
                  <a:lnTo>
                    <a:pt x="770" y="5390"/>
                  </a:lnTo>
                  <a:lnTo>
                    <a:pt x="727" y="5357"/>
                  </a:lnTo>
                  <a:lnTo>
                    <a:pt x="685" y="5324"/>
                  </a:lnTo>
                  <a:lnTo>
                    <a:pt x="645" y="5289"/>
                  </a:lnTo>
                  <a:lnTo>
                    <a:pt x="604" y="5251"/>
                  </a:lnTo>
                  <a:lnTo>
                    <a:pt x="564" y="5212"/>
                  </a:lnTo>
                  <a:lnTo>
                    <a:pt x="526" y="5172"/>
                  </a:lnTo>
                  <a:lnTo>
                    <a:pt x="488" y="5131"/>
                  </a:lnTo>
                  <a:lnTo>
                    <a:pt x="452" y="5088"/>
                  </a:lnTo>
                  <a:lnTo>
                    <a:pt x="416" y="5044"/>
                  </a:lnTo>
                  <a:lnTo>
                    <a:pt x="381" y="4999"/>
                  </a:lnTo>
                  <a:lnTo>
                    <a:pt x="346" y="4952"/>
                  </a:lnTo>
                  <a:lnTo>
                    <a:pt x="313" y="4904"/>
                  </a:lnTo>
                  <a:lnTo>
                    <a:pt x="282" y="4855"/>
                  </a:lnTo>
                  <a:lnTo>
                    <a:pt x="250" y="4804"/>
                  </a:lnTo>
                  <a:lnTo>
                    <a:pt x="239" y="4783"/>
                  </a:lnTo>
                  <a:lnTo>
                    <a:pt x="228" y="4761"/>
                  </a:lnTo>
                  <a:lnTo>
                    <a:pt x="219" y="4740"/>
                  </a:lnTo>
                  <a:lnTo>
                    <a:pt x="211" y="4717"/>
                  </a:lnTo>
                  <a:lnTo>
                    <a:pt x="202" y="4694"/>
                  </a:lnTo>
                  <a:lnTo>
                    <a:pt x="195" y="4672"/>
                  </a:lnTo>
                  <a:lnTo>
                    <a:pt x="189" y="4648"/>
                  </a:lnTo>
                  <a:lnTo>
                    <a:pt x="184" y="4626"/>
                  </a:lnTo>
                  <a:lnTo>
                    <a:pt x="178" y="4602"/>
                  </a:lnTo>
                  <a:lnTo>
                    <a:pt x="174" y="4578"/>
                  </a:lnTo>
                  <a:lnTo>
                    <a:pt x="171" y="4554"/>
                  </a:lnTo>
                  <a:lnTo>
                    <a:pt x="168" y="4529"/>
                  </a:lnTo>
                  <a:lnTo>
                    <a:pt x="166" y="4504"/>
                  </a:lnTo>
                  <a:lnTo>
                    <a:pt x="165" y="4480"/>
                  </a:lnTo>
                  <a:lnTo>
                    <a:pt x="165" y="4454"/>
                  </a:lnTo>
                  <a:lnTo>
                    <a:pt x="165" y="4428"/>
                  </a:lnTo>
                  <a:lnTo>
                    <a:pt x="165" y="4402"/>
                  </a:lnTo>
                  <a:lnTo>
                    <a:pt x="167" y="4376"/>
                  </a:lnTo>
                  <a:lnTo>
                    <a:pt x="169" y="4349"/>
                  </a:lnTo>
                  <a:lnTo>
                    <a:pt x="171" y="4322"/>
                  </a:lnTo>
                  <a:lnTo>
                    <a:pt x="174" y="4296"/>
                  </a:lnTo>
                  <a:lnTo>
                    <a:pt x="178" y="4267"/>
                  </a:lnTo>
                  <a:lnTo>
                    <a:pt x="183" y="4239"/>
                  </a:lnTo>
                  <a:lnTo>
                    <a:pt x="188" y="4210"/>
                  </a:lnTo>
                  <a:lnTo>
                    <a:pt x="200" y="4152"/>
                  </a:lnTo>
                  <a:lnTo>
                    <a:pt x="215" y="4092"/>
                  </a:lnTo>
                  <a:lnTo>
                    <a:pt x="232" y="4029"/>
                  </a:lnTo>
                  <a:lnTo>
                    <a:pt x="250" y="3966"/>
                  </a:lnTo>
                  <a:lnTo>
                    <a:pt x="258" y="3945"/>
                  </a:lnTo>
                  <a:lnTo>
                    <a:pt x="265" y="3923"/>
                  </a:lnTo>
                  <a:lnTo>
                    <a:pt x="271" y="3902"/>
                  </a:lnTo>
                  <a:lnTo>
                    <a:pt x="276" y="3879"/>
                  </a:lnTo>
                  <a:lnTo>
                    <a:pt x="285" y="3834"/>
                  </a:lnTo>
                  <a:lnTo>
                    <a:pt x="292" y="3787"/>
                  </a:lnTo>
                  <a:lnTo>
                    <a:pt x="299" y="3740"/>
                  </a:lnTo>
                  <a:lnTo>
                    <a:pt x="306" y="3694"/>
                  </a:lnTo>
                  <a:lnTo>
                    <a:pt x="313" y="3648"/>
                  </a:lnTo>
                  <a:lnTo>
                    <a:pt x="322" y="3604"/>
                  </a:lnTo>
                  <a:lnTo>
                    <a:pt x="328" y="3589"/>
                  </a:lnTo>
                  <a:lnTo>
                    <a:pt x="334" y="3575"/>
                  </a:lnTo>
                  <a:lnTo>
                    <a:pt x="340" y="3563"/>
                  </a:lnTo>
                  <a:lnTo>
                    <a:pt x="347" y="3550"/>
                  </a:lnTo>
                  <a:lnTo>
                    <a:pt x="362" y="3527"/>
                  </a:lnTo>
                  <a:lnTo>
                    <a:pt x="376" y="3505"/>
                  </a:lnTo>
                  <a:lnTo>
                    <a:pt x="383" y="3494"/>
                  </a:lnTo>
                  <a:lnTo>
                    <a:pt x="389" y="3482"/>
                  </a:lnTo>
                  <a:lnTo>
                    <a:pt x="395" y="3471"/>
                  </a:lnTo>
                  <a:lnTo>
                    <a:pt x="402" y="3459"/>
                  </a:lnTo>
                  <a:lnTo>
                    <a:pt x="407" y="3445"/>
                  </a:lnTo>
                  <a:lnTo>
                    <a:pt x="411" y="3432"/>
                  </a:lnTo>
                  <a:lnTo>
                    <a:pt x="414" y="3417"/>
                  </a:lnTo>
                  <a:lnTo>
                    <a:pt x="417" y="3401"/>
                  </a:lnTo>
                  <a:lnTo>
                    <a:pt x="421" y="3376"/>
                  </a:lnTo>
                  <a:lnTo>
                    <a:pt x="427" y="3349"/>
                  </a:lnTo>
                  <a:lnTo>
                    <a:pt x="431" y="3320"/>
                  </a:lnTo>
                  <a:lnTo>
                    <a:pt x="434" y="3289"/>
                  </a:lnTo>
                  <a:lnTo>
                    <a:pt x="441" y="3226"/>
                  </a:lnTo>
                  <a:lnTo>
                    <a:pt x="447" y="3160"/>
                  </a:lnTo>
                  <a:lnTo>
                    <a:pt x="453" y="3093"/>
                  </a:lnTo>
                  <a:lnTo>
                    <a:pt x="458" y="3027"/>
                  </a:lnTo>
                  <a:lnTo>
                    <a:pt x="465" y="2962"/>
                  </a:lnTo>
                  <a:lnTo>
                    <a:pt x="473" y="2903"/>
                  </a:lnTo>
                  <a:lnTo>
                    <a:pt x="482" y="2833"/>
                  </a:lnTo>
                  <a:lnTo>
                    <a:pt x="493" y="2761"/>
                  </a:lnTo>
                  <a:lnTo>
                    <a:pt x="506" y="2687"/>
                  </a:lnTo>
                  <a:lnTo>
                    <a:pt x="517" y="2613"/>
                  </a:lnTo>
                  <a:lnTo>
                    <a:pt x="523" y="2576"/>
                  </a:lnTo>
                  <a:lnTo>
                    <a:pt x="528" y="2540"/>
                  </a:lnTo>
                  <a:lnTo>
                    <a:pt x="531" y="2504"/>
                  </a:lnTo>
                  <a:lnTo>
                    <a:pt x="534" y="2468"/>
                  </a:lnTo>
                  <a:lnTo>
                    <a:pt x="536" y="2433"/>
                  </a:lnTo>
                  <a:lnTo>
                    <a:pt x="537" y="2398"/>
                  </a:lnTo>
                  <a:lnTo>
                    <a:pt x="536" y="2365"/>
                  </a:lnTo>
                  <a:lnTo>
                    <a:pt x="534" y="2332"/>
                  </a:lnTo>
                  <a:close/>
                </a:path>
              </a:pathLst>
            </a:custGeom>
            <a:solidFill>
              <a:srgbClr val="782E0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64"/>
            <p:cNvSpPr>
              <a:spLocks noChangeArrowheads="1"/>
            </p:cNvSpPr>
            <p:nvPr/>
          </p:nvSpPr>
          <p:spPr bwMode="auto">
            <a:xfrm>
              <a:off x="492" y="106"/>
              <a:ext cx="187" cy="365"/>
            </a:xfrm>
            <a:custGeom>
              <a:avLst/>
              <a:gdLst>
                <a:gd name="T0" fmla="*/ 0 w 3175"/>
                <a:gd name="T1" fmla="*/ 0 h 5470"/>
                <a:gd name="T2" fmla="*/ 0 w 3175"/>
                <a:gd name="T3" fmla="*/ 0 h 5470"/>
                <a:gd name="T4" fmla="*/ 0 w 3175"/>
                <a:gd name="T5" fmla="*/ 0 h 5470"/>
                <a:gd name="T6" fmla="*/ 0 w 3175"/>
                <a:gd name="T7" fmla="*/ 0 h 5470"/>
                <a:gd name="T8" fmla="*/ 0 w 3175"/>
                <a:gd name="T9" fmla="*/ 0 h 5470"/>
                <a:gd name="T10" fmla="*/ 0 w 3175"/>
                <a:gd name="T11" fmla="*/ 0 h 5470"/>
                <a:gd name="T12" fmla="*/ 0 w 3175"/>
                <a:gd name="T13" fmla="*/ 0 h 5470"/>
                <a:gd name="T14" fmla="*/ 0 w 3175"/>
                <a:gd name="T15" fmla="*/ 0 h 5470"/>
                <a:gd name="T16" fmla="*/ 0 w 3175"/>
                <a:gd name="T17" fmla="*/ 0 h 5470"/>
                <a:gd name="T18" fmla="*/ 0 w 3175"/>
                <a:gd name="T19" fmla="*/ 0 h 5470"/>
                <a:gd name="T20" fmla="*/ 0 w 3175"/>
                <a:gd name="T21" fmla="*/ 0 h 5470"/>
                <a:gd name="T22" fmla="*/ 0 w 3175"/>
                <a:gd name="T23" fmla="*/ 0 h 5470"/>
                <a:gd name="T24" fmla="*/ 0 w 3175"/>
                <a:gd name="T25" fmla="*/ 0 h 5470"/>
                <a:gd name="T26" fmla="*/ 0 w 3175"/>
                <a:gd name="T27" fmla="*/ 0 h 5470"/>
                <a:gd name="T28" fmla="*/ 0 w 3175"/>
                <a:gd name="T29" fmla="*/ 0 h 5470"/>
                <a:gd name="T30" fmla="*/ 0 w 3175"/>
                <a:gd name="T31" fmla="*/ 0 h 5470"/>
                <a:gd name="T32" fmla="*/ 0 w 3175"/>
                <a:gd name="T33" fmla="*/ 0 h 5470"/>
                <a:gd name="T34" fmla="*/ 0 w 3175"/>
                <a:gd name="T35" fmla="*/ 0 h 5470"/>
                <a:gd name="T36" fmla="*/ 0 w 3175"/>
                <a:gd name="T37" fmla="*/ 0 h 5470"/>
                <a:gd name="T38" fmla="*/ 0 w 3175"/>
                <a:gd name="T39" fmla="*/ 0 h 5470"/>
                <a:gd name="T40" fmla="*/ 0 w 3175"/>
                <a:gd name="T41" fmla="*/ 0 h 5470"/>
                <a:gd name="T42" fmla="*/ 0 w 3175"/>
                <a:gd name="T43" fmla="*/ 0 h 5470"/>
                <a:gd name="T44" fmla="*/ 0 w 3175"/>
                <a:gd name="T45" fmla="*/ 0 h 5470"/>
                <a:gd name="T46" fmla="*/ 0 w 3175"/>
                <a:gd name="T47" fmla="*/ 0 h 5470"/>
                <a:gd name="T48" fmla="*/ 0 w 3175"/>
                <a:gd name="T49" fmla="*/ 0 h 5470"/>
                <a:gd name="T50" fmla="*/ 0 w 3175"/>
                <a:gd name="T51" fmla="*/ 0 h 5470"/>
                <a:gd name="T52" fmla="*/ 0 w 3175"/>
                <a:gd name="T53" fmla="*/ 0 h 5470"/>
                <a:gd name="T54" fmla="*/ 0 w 3175"/>
                <a:gd name="T55" fmla="*/ 0 h 5470"/>
                <a:gd name="T56" fmla="*/ 0 w 3175"/>
                <a:gd name="T57" fmla="*/ 0 h 5470"/>
                <a:gd name="T58" fmla="*/ 0 w 3175"/>
                <a:gd name="T59" fmla="*/ 0 h 5470"/>
                <a:gd name="T60" fmla="*/ 0 w 3175"/>
                <a:gd name="T61" fmla="*/ 0 h 5470"/>
                <a:gd name="T62" fmla="*/ 0 w 3175"/>
                <a:gd name="T63" fmla="*/ 0 h 5470"/>
                <a:gd name="T64" fmla="*/ 0 w 3175"/>
                <a:gd name="T65" fmla="*/ 0 h 5470"/>
                <a:gd name="T66" fmla="*/ 0 w 3175"/>
                <a:gd name="T67" fmla="*/ 0 h 5470"/>
                <a:gd name="T68" fmla="*/ 0 w 3175"/>
                <a:gd name="T69" fmla="*/ 0 h 5470"/>
                <a:gd name="T70" fmla="*/ 0 w 3175"/>
                <a:gd name="T71" fmla="*/ 0 h 5470"/>
                <a:gd name="T72" fmla="*/ 0 w 3175"/>
                <a:gd name="T73" fmla="*/ 0 h 5470"/>
                <a:gd name="T74" fmla="*/ 0 w 3175"/>
                <a:gd name="T75" fmla="*/ 0 h 5470"/>
                <a:gd name="T76" fmla="*/ 0 w 3175"/>
                <a:gd name="T77" fmla="*/ 0 h 5470"/>
                <a:gd name="T78" fmla="*/ 0 w 3175"/>
                <a:gd name="T79" fmla="*/ 0 h 5470"/>
                <a:gd name="T80" fmla="*/ 0 w 3175"/>
                <a:gd name="T81" fmla="*/ 0 h 5470"/>
                <a:gd name="T82" fmla="*/ 0 w 3175"/>
                <a:gd name="T83" fmla="*/ 0 h 5470"/>
                <a:gd name="T84" fmla="*/ 0 w 3175"/>
                <a:gd name="T85" fmla="*/ 0 h 5470"/>
                <a:gd name="T86" fmla="*/ 0 w 3175"/>
                <a:gd name="T87" fmla="*/ 0 h 5470"/>
                <a:gd name="T88" fmla="*/ 0 w 3175"/>
                <a:gd name="T89" fmla="*/ 0 h 5470"/>
                <a:gd name="T90" fmla="*/ 0 w 3175"/>
                <a:gd name="T91" fmla="*/ 0 h 5470"/>
                <a:gd name="T92" fmla="*/ 0 w 3175"/>
                <a:gd name="T93" fmla="*/ 0 h 5470"/>
                <a:gd name="T94" fmla="*/ 0 w 3175"/>
                <a:gd name="T95" fmla="*/ 0 h 5470"/>
                <a:gd name="T96" fmla="*/ 0 w 3175"/>
                <a:gd name="T97" fmla="*/ 0 h 5470"/>
                <a:gd name="T98" fmla="*/ 0 w 3175"/>
                <a:gd name="T99" fmla="*/ 0 h 5470"/>
                <a:gd name="T100" fmla="*/ 0 w 3175"/>
                <a:gd name="T101" fmla="*/ 0 h 5470"/>
                <a:gd name="T102" fmla="*/ 0 w 3175"/>
                <a:gd name="T103" fmla="*/ 0 h 5470"/>
                <a:gd name="T104" fmla="*/ 0 w 3175"/>
                <a:gd name="T105" fmla="*/ 0 h 5470"/>
                <a:gd name="T106" fmla="*/ 0 w 3175"/>
                <a:gd name="T107" fmla="*/ 0 h 5470"/>
                <a:gd name="T108" fmla="*/ 0 w 3175"/>
                <a:gd name="T109" fmla="*/ 0 h 5470"/>
                <a:gd name="T110" fmla="*/ 0 w 3175"/>
                <a:gd name="T111" fmla="*/ 0 h 5470"/>
                <a:gd name="T112" fmla="*/ 0 w 3175"/>
                <a:gd name="T113" fmla="*/ 0 h 5470"/>
                <a:gd name="T114" fmla="*/ 0 w 3175"/>
                <a:gd name="T115" fmla="*/ 0 h 5470"/>
                <a:gd name="T116" fmla="*/ 0 w 3175"/>
                <a:gd name="T117" fmla="*/ 0 h 547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175"/>
                <a:gd name="T178" fmla="*/ 0 h 5470"/>
                <a:gd name="T179" fmla="*/ 3175 w 3175"/>
                <a:gd name="T180" fmla="*/ 5470 h 547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175" h="5470">
                  <a:moveTo>
                    <a:pt x="523" y="2163"/>
                  </a:moveTo>
                  <a:lnTo>
                    <a:pt x="520" y="2132"/>
                  </a:lnTo>
                  <a:lnTo>
                    <a:pt x="514" y="2099"/>
                  </a:lnTo>
                  <a:lnTo>
                    <a:pt x="506" y="2066"/>
                  </a:lnTo>
                  <a:lnTo>
                    <a:pt x="496" y="2033"/>
                  </a:lnTo>
                  <a:lnTo>
                    <a:pt x="483" y="1999"/>
                  </a:lnTo>
                  <a:lnTo>
                    <a:pt x="470" y="1965"/>
                  </a:lnTo>
                  <a:lnTo>
                    <a:pt x="453" y="1930"/>
                  </a:lnTo>
                  <a:lnTo>
                    <a:pt x="435" y="1894"/>
                  </a:lnTo>
                  <a:lnTo>
                    <a:pt x="416" y="1859"/>
                  </a:lnTo>
                  <a:lnTo>
                    <a:pt x="397" y="1822"/>
                  </a:lnTo>
                  <a:lnTo>
                    <a:pt x="375" y="1786"/>
                  </a:lnTo>
                  <a:lnTo>
                    <a:pt x="353" y="1749"/>
                  </a:lnTo>
                  <a:lnTo>
                    <a:pt x="307" y="1675"/>
                  </a:lnTo>
                  <a:lnTo>
                    <a:pt x="259" y="1600"/>
                  </a:lnTo>
                  <a:lnTo>
                    <a:pt x="212" y="1525"/>
                  </a:lnTo>
                  <a:lnTo>
                    <a:pt x="166" y="1450"/>
                  </a:lnTo>
                  <a:lnTo>
                    <a:pt x="144" y="1412"/>
                  </a:lnTo>
                  <a:lnTo>
                    <a:pt x="122" y="1375"/>
                  </a:lnTo>
                  <a:lnTo>
                    <a:pt x="102" y="1338"/>
                  </a:lnTo>
                  <a:lnTo>
                    <a:pt x="84" y="1300"/>
                  </a:lnTo>
                  <a:lnTo>
                    <a:pt x="67" y="1263"/>
                  </a:lnTo>
                  <a:lnTo>
                    <a:pt x="51" y="1227"/>
                  </a:lnTo>
                  <a:lnTo>
                    <a:pt x="37" y="1190"/>
                  </a:lnTo>
                  <a:lnTo>
                    <a:pt x="25" y="1154"/>
                  </a:lnTo>
                  <a:lnTo>
                    <a:pt x="15" y="1118"/>
                  </a:lnTo>
                  <a:lnTo>
                    <a:pt x="7" y="1082"/>
                  </a:lnTo>
                  <a:lnTo>
                    <a:pt x="2" y="1047"/>
                  </a:lnTo>
                  <a:lnTo>
                    <a:pt x="0" y="1012"/>
                  </a:lnTo>
                  <a:lnTo>
                    <a:pt x="1" y="985"/>
                  </a:lnTo>
                  <a:lnTo>
                    <a:pt x="3" y="955"/>
                  </a:lnTo>
                  <a:lnTo>
                    <a:pt x="7" y="924"/>
                  </a:lnTo>
                  <a:lnTo>
                    <a:pt x="13" y="892"/>
                  </a:lnTo>
                  <a:lnTo>
                    <a:pt x="20" y="859"/>
                  </a:lnTo>
                  <a:lnTo>
                    <a:pt x="27" y="827"/>
                  </a:lnTo>
                  <a:lnTo>
                    <a:pt x="36" y="795"/>
                  </a:lnTo>
                  <a:lnTo>
                    <a:pt x="44" y="765"/>
                  </a:lnTo>
                  <a:lnTo>
                    <a:pt x="53" y="737"/>
                  </a:lnTo>
                  <a:lnTo>
                    <a:pt x="63" y="712"/>
                  </a:lnTo>
                  <a:lnTo>
                    <a:pt x="71" y="691"/>
                  </a:lnTo>
                  <a:lnTo>
                    <a:pt x="79" y="674"/>
                  </a:lnTo>
                  <a:lnTo>
                    <a:pt x="84" y="667"/>
                  </a:lnTo>
                  <a:lnTo>
                    <a:pt x="88" y="661"/>
                  </a:lnTo>
                  <a:lnTo>
                    <a:pt x="91" y="657"/>
                  </a:lnTo>
                  <a:lnTo>
                    <a:pt x="95" y="655"/>
                  </a:lnTo>
                  <a:lnTo>
                    <a:pt x="98" y="654"/>
                  </a:lnTo>
                  <a:lnTo>
                    <a:pt x="100" y="655"/>
                  </a:lnTo>
                  <a:lnTo>
                    <a:pt x="103" y="657"/>
                  </a:lnTo>
                  <a:lnTo>
                    <a:pt x="105" y="661"/>
                  </a:lnTo>
                  <a:lnTo>
                    <a:pt x="123" y="678"/>
                  </a:lnTo>
                  <a:lnTo>
                    <a:pt x="155" y="710"/>
                  </a:lnTo>
                  <a:lnTo>
                    <a:pt x="175" y="730"/>
                  </a:lnTo>
                  <a:lnTo>
                    <a:pt x="199" y="754"/>
                  </a:lnTo>
                  <a:lnTo>
                    <a:pt x="229" y="777"/>
                  </a:lnTo>
                  <a:lnTo>
                    <a:pt x="261" y="803"/>
                  </a:lnTo>
                  <a:lnTo>
                    <a:pt x="278" y="815"/>
                  </a:lnTo>
                  <a:lnTo>
                    <a:pt x="296" y="829"/>
                  </a:lnTo>
                  <a:lnTo>
                    <a:pt x="316" y="841"/>
                  </a:lnTo>
                  <a:lnTo>
                    <a:pt x="337" y="853"/>
                  </a:lnTo>
                  <a:lnTo>
                    <a:pt x="358" y="866"/>
                  </a:lnTo>
                  <a:lnTo>
                    <a:pt x="381" y="877"/>
                  </a:lnTo>
                  <a:lnTo>
                    <a:pt x="404" y="888"/>
                  </a:lnTo>
                  <a:lnTo>
                    <a:pt x="429" y="900"/>
                  </a:lnTo>
                  <a:lnTo>
                    <a:pt x="454" y="910"/>
                  </a:lnTo>
                  <a:lnTo>
                    <a:pt x="481" y="919"/>
                  </a:lnTo>
                  <a:lnTo>
                    <a:pt x="508" y="927"/>
                  </a:lnTo>
                  <a:lnTo>
                    <a:pt x="536" y="936"/>
                  </a:lnTo>
                  <a:lnTo>
                    <a:pt x="567" y="943"/>
                  </a:lnTo>
                  <a:lnTo>
                    <a:pt x="597" y="949"/>
                  </a:lnTo>
                  <a:lnTo>
                    <a:pt x="629" y="953"/>
                  </a:lnTo>
                  <a:lnTo>
                    <a:pt x="662" y="957"/>
                  </a:lnTo>
                  <a:lnTo>
                    <a:pt x="682" y="954"/>
                  </a:lnTo>
                  <a:lnTo>
                    <a:pt x="702" y="950"/>
                  </a:lnTo>
                  <a:lnTo>
                    <a:pt x="721" y="945"/>
                  </a:lnTo>
                  <a:lnTo>
                    <a:pt x="740" y="939"/>
                  </a:lnTo>
                  <a:lnTo>
                    <a:pt x="758" y="932"/>
                  </a:lnTo>
                  <a:lnTo>
                    <a:pt x="775" y="923"/>
                  </a:lnTo>
                  <a:lnTo>
                    <a:pt x="792" y="914"/>
                  </a:lnTo>
                  <a:lnTo>
                    <a:pt x="809" y="905"/>
                  </a:lnTo>
                  <a:lnTo>
                    <a:pt x="824" y="894"/>
                  </a:lnTo>
                  <a:lnTo>
                    <a:pt x="840" y="882"/>
                  </a:lnTo>
                  <a:lnTo>
                    <a:pt x="855" y="870"/>
                  </a:lnTo>
                  <a:lnTo>
                    <a:pt x="868" y="858"/>
                  </a:lnTo>
                  <a:lnTo>
                    <a:pt x="883" y="843"/>
                  </a:lnTo>
                  <a:lnTo>
                    <a:pt x="895" y="829"/>
                  </a:lnTo>
                  <a:lnTo>
                    <a:pt x="909" y="814"/>
                  </a:lnTo>
                  <a:lnTo>
                    <a:pt x="921" y="798"/>
                  </a:lnTo>
                  <a:lnTo>
                    <a:pt x="934" y="783"/>
                  </a:lnTo>
                  <a:lnTo>
                    <a:pt x="945" y="765"/>
                  </a:lnTo>
                  <a:lnTo>
                    <a:pt x="957" y="748"/>
                  </a:lnTo>
                  <a:lnTo>
                    <a:pt x="968" y="730"/>
                  </a:lnTo>
                  <a:lnTo>
                    <a:pt x="989" y="693"/>
                  </a:lnTo>
                  <a:lnTo>
                    <a:pt x="1010" y="655"/>
                  </a:lnTo>
                  <a:lnTo>
                    <a:pt x="1030" y="615"/>
                  </a:lnTo>
                  <a:lnTo>
                    <a:pt x="1049" y="575"/>
                  </a:lnTo>
                  <a:lnTo>
                    <a:pt x="1066" y="534"/>
                  </a:lnTo>
                  <a:lnTo>
                    <a:pt x="1085" y="492"/>
                  </a:lnTo>
                  <a:lnTo>
                    <a:pt x="1108" y="479"/>
                  </a:lnTo>
                  <a:lnTo>
                    <a:pt x="1130" y="468"/>
                  </a:lnTo>
                  <a:lnTo>
                    <a:pt x="1151" y="456"/>
                  </a:lnTo>
                  <a:lnTo>
                    <a:pt x="1170" y="443"/>
                  </a:lnTo>
                  <a:lnTo>
                    <a:pt x="1187" y="431"/>
                  </a:lnTo>
                  <a:lnTo>
                    <a:pt x="1203" y="419"/>
                  </a:lnTo>
                  <a:lnTo>
                    <a:pt x="1219" y="406"/>
                  </a:lnTo>
                  <a:lnTo>
                    <a:pt x="1232" y="394"/>
                  </a:lnTo>
                  <a:lnTo>
                    <a:pt x="1246" y="382"/>
                  </a:lnTo>
                  <a:lnTo>
                    <a:pt x="1258" y="369"/>
                  </a:lnTo>
                  <a:lnTo>
                    <a:pt x="1270" y="357"/>
                  </a:lnTo>
                  <a:lnTo>
                    <a:pt x="1281" y="344"/>
                  </a:lnTo>
                  <a:lnTo>
                    <a:pt x="1302" y="319"/>
                  </a:lnTo>
                  <a:lnTo>
                    <a:pt x="1321" y="293"/>
                  </a:lnTo>
                  <a:lnTo>
                    <a:pt x="1341" y="268"/>
                  </a:lnTo>
                  <a:lnTo>
                    <a:pt x="1361" y="242"/>
                  </a:lnTo>
                  <a:lnTo>
                    <a:pt x="1382" y="217"/>
                  </a:lnTo>
                  <a:lnTo>
                    <a:pt x="1406" y="191"/>
                  </a:lnTo>
                  <a:lnTo>
                    <a:pt x="1419" y="179"/>
                  </a:lnTo>
                  <a:lnTo>
                    <a:pt x="1433" y="166"/>
                  </a:lnTo>
                  <a:lnTo>
                    <a:pt x="1447" y="153"/>
                  </a:lnTo>
                  <a:lnTo>
                    <a:pt x="1464" y="141"/>
                  </a:lnTo>
                  <a:lnTo>
                    <a:pt x="1481" y="129"/>
                  </a:lnTo>
                  <a:lnTo>
                    <a:pt x="1499" y="115"/>
                  </a:lnTo>
                  <a:lnTo>
                    <a:pt x="1519" y="103"/>
                  </a:lnTo>
                  <a:lnTo>
                    <a:pt x="1541" y="91"/>
                  </a:lnTo>
                  <a:lnTo>
                    <a:pt x="1557" y="90"/>
                  </a:lnTo>
                  <a:lnTo>
                    <a:pt x="1572" y="87"/>
                  </a:lnTo>
                  <a:lnTo>
                    <a:pt x="1590" y="81"/>
                  </a:lnTo>
                  <a:lnTo>
                    <a:pt x="1608" y="75"/>
                  </a:lnTo>
                  <a:lnTo>
                    <a:pt x="1647" y="60"/>
                  </a:lnTo>
                  <a:lnTo>
                    <a:pt x="1687" y="43"/>
                  </a:lnTo>
                  <a:lnTo>
                    <a:pt x="1709" y="35"/>
                  </a:lnTo>
                  <a:lnTo>
                    <a:pt x="1732" y="27"/>
                  </a:lnTo>
                  <a:lnTo>
                    <a:pt x="1756" y="19"/>
                  </a:lnTo>
                  <a:lnTo>
                    <a:pt x="1780" y="13"/>
                  </a:lnTo>
                  <a:lnTo>
                    <a:pt x="1806" y="7"/>
                  </a:lnTo>
                  <a:lnTo>
                    <a:pt x="1832" y="3"/>
                  </a:lnTo>
                  <a:lnTo>
                    <a:pt x="1859" y="1"/>
                  </a:lnTo>
                  <a:lnTo>
                    <a:pt x="1887" y="0"/>
                  </a:lnTo>
                  <a:lnTo>
                    <a:pt x="1916" y="2"/>
                  </a:lnTo>
                  <a:lnTo>
                    <a:pt x="1945" y="7"/>
                  </a:lnTo>
                  <a:lnTo>
                    <a:pt x="1975" y="15"/>
                  </a:lnTo>
                  <a:lnTo>
                    <a:pt x="2007" y="25"/>
                  </a:lnTo>
                  <a:lnTo>
                    <a:pt x="2039" y="38"/>
                  </a:lnTo>
                  <a:lnTo>
                    <a:pt x="2072" y="56"/>
                  </a:lnTo>
                  <a:lnTo>
                    <a:pt x="2107" y="76"/>
                  </a:lnTo>
                  <a:lnTo>
                    <a:pt x="2141" y="102"/>
                  </a:lnTo>
                  <a:lnTo>
                    <a:pt x="2178" y="132"/>
                  </a:lnTo>
                  <a:lnTo>
                    <a:pt x="2214" y="166"/>
                  </a:lnTo>
                  <a:lnTo>
                    <a:pt x="2252" y="205"/>
                  </a:lnTo>
                  <a:lnTo>
                    <a:pt x="2290" y="250"/>
                  </a:lnTo>
                  <a:lnTo>
                    <a:pt x="2330" y="300"/>
                  </a:lnTo>
                  <a:lnTo>
                    <a:pt x="2370" y="356"/>
                  </a:lnTo>
                  <a:lnTo>
                    <a:pt x="2411" y="418"/>
                  </a:lnTo>
                  <a:lnTo>
                    <a:pt x="2454" y="485"/>
                  </a:lnTo>
                  <a:lnTo>
                    <a:pt x="2514" y="586"/>
                  </a:lnTo>
                  <a:lnTo>
                    <a:pt x="2574" y="686"/>
                  </a:lnTo>
                  <a:lnTo>
                    <a:pt x="2635" y="786"/>
                  </a:lnTo>
                  <a:lnTo>
                    <a:pt x="2695" y="886"/>
                  </a:lnTo>
                  <a:lnTo>
                    <a:pt x="2724" y="938"/>
                  </a:lnTo>
                  <a:lnTo>
                    <a:pt x="2754" y="989"/>
                  </a:lnTo>
                  <a:lnTo>
                    <a:pt x="2783" y="1041"/>
                  </a:lnTo>
                  <a:lnTo>
                    <a:pt x="2811" y="1093"/>
                  </a:lnTo>
                  <a:lnTo>
                    <a:pt x="2839" y="1145"/>
                  </a:lnTo>
                  <a:lnTo>
                    <a:pt x="2866" y="1199"/>
                  </a:lnTo>
                  <a:lnTo>
                    <a:pt x="2893" y="1253"/>
                  </a:lnTo>
                  <a:lnTo>
                    <a:pt x="2919" y="1308"/>
                  </a:lnTo>
                  <a:lnTo>
                    <a:pt x="2945" y="1364"/>
                  </a:lnTo>
                  <a:lnTo>
                    <a:pt x="2969" y="1421"/>
                  </a:lnTo>
                  <a:lnTo>
                    <a:pt x="2991" y="1480"/>
                  </a:lnTo>
                  <a:lnTo>
                    <a:pt x="3013" y="1538"/>
                  </a:lnTo>
                  <a:lnTo>
                    <a:pt x="3034" y="1599"/>
                  </a:lnTo>
                  <a:lnTo>
                    <a:pt x="3054" y="1660"/>
                  </a:lnTo>
                  <a:lnTo>
                    <a:pt x="3073" y="1723"/>
                  </a:lnTo>
                  <a:lnTo>
                    <a:pt x="3090" y="1787"/>
                  </a:lnTo>
                  <a:lnTo>
                    <a:pt x="3106" y="1853"/>
                  </a:lnTo>
                  <a:lnTo>
                    <a:pt x="3120" y="1920"/>
                  </a:lnTo>
                  <a:lnTo>
                    <a:pt x="3133" y="1989"/>
                  </a:lnTo>
                  <a:lnTo>
                    <a:pt x="3144" y="2060"/>
                  </a:lnTo>
                  <a:lnTo>
                    <a:pt x="3153" y="2132"/>
                  </a:lnTo>
                  <a:lnTo>
                    <a:pt x="3162" y="2206"/>
                  </a:lnTo>
                  <a:lnTo>
                    <a:pt x="3168" y="2282"/>
                  </a:lnTo>
                  <a:lnTo>
                    <a:pt x="3172" y="2360"/>
                  </a:lnTo>
                  <a:lnTo>
                    <a:pt x="3174" y="2413"/>
                  </a:lnTo>
                  <a:lnTo>
                    <a:pt x="3175" y="2466"/>
                  </a:lnTo>
                  <a:lnTo>
                    <a:pt x="3174" y="2522"/>
                  </a:lnTo>
                  <a:lnTo>
                    <a:pt x="3172" y="2578"/>
                  </a:lnTo>
                  <a:lnTo>
                    <a:pt x="3168" y="2636"/>
                  </a:lnTo>
                  <a:lnTo>
                    <a:pt x="3163" y="2696"/>
                  </a:lnTo>
                  <a:lnTo>
                    <a:pt x="3156" y="2756"/>
                  </a:lnTo>
                  <a:lnTo>
                    <a:pt x="3149" y="2818"/>
                  </a:lnTo>
                  <a:lnTo>
                    <a:pt x="3141" y="2880"/>
                  </a:lnTo>
                  <a:lnTo>
                    <a:pt x="3130" y="2942"/>
                  </a:lnTo>
                  <a:lnTo>
                    <a:pt x="3120" y="3006"/>
                  </a:lnTo>
                  <a:lnTo>
                    <a:pt x="3108" y="3070"/>
                  </a:lnTo>
                  <a:lnTo>
                    <a:pt x="3095" y="3133"/>
                  </a:lnTo>
                  <a:lnTo>
                    <a:pt x="3081" y="3198"/>
                  </a:lnTo>
                  <a:lnTo>
                    <a:pt x="3067" y="3262"/>
                  </a:lnTo>
                  <a:lnTo>
                    <a:pt x="3051" y="3326"/>
                  </a:lnTo>
                  <a:lnTo>
                    <a:pt x="3035" y="3389"/>
                  </a:lnTo>
                  <a:lnTo>
                    <a:pt x="3019" y="3452"/>
                  </a:lnTo>
                  <a:lnTo>
                    <a:pt x="3001" y="3515"/>
                  </a:lnTo>
                  <a:lnTo>
                    <a:pt x="2983" y="3577"/>
                  </a:lnTo>
                  <a:lnTo>
                    <a:pt x="2964" y="3637"/>
                  </a:lnTo>
                  <a:lnTo>
                    <a:pt x="2946" y="3697"/>
                  </a:lnTo>
                  <a:lnTo>
                    <a:pt x="2926" y="3756"/>
                  </a:lnTo>
                  <a:lnTo>
                    <a:pt x="2906" y="3813"/>
                  </a:lnTo>
                  <a:lnTo>
                    <a:pt x="2886" y="3869"/>
                  </a:lnTo>
                  <a:lnTo>
                    <a:pt x="2866" y="3924"/>
                  </a:lnTo>
                  <a:lnTo>
                    <a:pt x="2845" y="3976"/>
                  </a:lnTo>
                  <a:lnTo>
                    <a:pt x="2826" y="4027"/>
                  </a:lnTo>
                  <a:lnTo>
                    <a:pt x="2805" y="4076"/>
                  </a:lnTo>
                  <a:lnTo>
                    <a:pt x="2784" y="4122"/>
                  </a:lnTo>
                  <a:lnTo>
                    <a:pt x="2764" y="4167"/>
                  </a:lnTo>
                  <a:lnTo>
                    <a:pt x="2743" y="4209"/>
                  </a:lnTo>
                  <a:lnTo>
                    <a:pt x="2716" y="4264"/>
                  </a:lnTo>
                  <a:lnTo>
                    <a:pt x="2689" y="4320"/>
                  </a:lnTo>
                  <a:lnTo>
                    <a:pt x="2660" y="4376"/>
                  </a:lnTo>
                  <a:lnTo>
                    <a:pt x="2630" y="4432"/>
                  </a:lnTo>
                  <a:lnTo>
                    <a:pt x="2600" y="4488"/>
                  </a:lnTo>
                  <a:lnTo>
                    <a:pt x="2570" y="4544"/>
                  </a:lnTo>
                  <a:lnTo>
                    <a:pt x="2539" y="4599"/>
                  </a:lnTo>
                  <a:lnTo>
                    <a:pt x="2506" y="4654"/>
                  </a:lnTo>
                  <a:lnTo>
                    <a:pt x="2474" y="4707"/>
                  </a:lnTo>
                  <a:lnTo>
                    <a:pt x="2440" y="4761"/>
                  </a:lnTo>
                  <a:lnTo>
                    <a:pt x="2405" y="4813"/>
                  </a:lnTo>
                  <a:lnTo>
                    <a:pt x="2371" y="4865"/>
                  </a:lnTo>
                  <a:lnTo>
                    <a:pt x="2334" y="4915"/>
                  </a:lnTo>
                  <a:lnTo>
                    <a:pt x="2298" y="4963"/>
                  </a:lnTo>
                  <a:lnTo>
                    <a:pt x="2261" y="5010"/>
                  </a:lnTo>
                  <a:lnTo>
                    <a:pt x="2222" y="5057"/>
                  </a:lnTo>
                  <a:lnTo>
                    <a:pt x="2184" y="5101"/>
                  </a:lnTo>
                  <a:lnTo>
                    <a:pt x="2144" y="5143"/>
                  </a:lnTo>
                  <a:lnTo>
                    <a:pt x="2105" y="5183"/>
                  </a:lnTo>
                  <a:lnTo>
                    <a:pt x="2064" y="5221"/>
                  </a:lnTo>
                  <a:lnTo>
                    <a:pt x="2022" y="5257"/>
                  </a:lnTo>
                  <a:lnTo>
                    <a:pt x="1979" y="5291"/>
                  </a:lnTo>
                  <a:lnTo>
                    <a:pt x="1937" y="5322"/>
                  </a:lnTo>
                  <a:lnTo>
                    <a:pt x="1893" y="5351"/>
                  </a:lnTo>
                  <a:lnTo>
                    <a:pt x="1849" y="5376"/>
                  </a:lnTo>
                  <a:lnTo>
                    <a:pt x="1804" y="5400"/>
                  </a:lnTo>
                  <a:lnTo>
                    <a:pt x="1758" y="5420"/>
                  </a:lnTo>
                  <a:lnTo>
                    <a:pt x="1711" y="5436"/>
                  </a:lnTo>
                  <a:lnTo>
                    <a:pt x="1664" y="5449"/>
                  </a:lnTo>
                  <a:lnTo>
                    <a:pt x="1616" y="5460"/>
                  </a:lnTo>
                  <a:lnTo>
                    <a:pt x="1568" y="5467"/>
                  </a:lnTo>
                  <a:lnTo>
                    <a:pt x="1519" y="5469"/>
                  </a:lnTo>
                  <a:lnTo>
                    <a:pt x="1464" y="5470"/>
                  </a:lnTo>
                  <a:lnTo>
                    <a:pt x="1410" y="5469"/>
                  </a:lnTo>
                  <a:lnTo>
                    <a:pt x="1355" y="5465"/>
                  </a:lnTo>
                  <a:lnTo>
                    <a:pt x="1303" y="5460"/>
                  </a:lnTo>
                  <a:lnTo>
                    <a:pt x="1252" y="5454"/>
                  </a:lnTo>
                  <a:lnTo>
                    <a:pt x="1201" y="5444"/>
                  </a:lnTo>
                  <a:lnTo>
                    <a:pt x="1152" y="5433"/>
                  </a:lnTo>
                  <a:lnTo>
                    <a:pt x="1103" y="5421"/>
                  </a:lnTo>
                  <a:lnTo>
                    <a:pt x="1056" y="5406"/>
                  </a:lnTo>
                  <a:lnTo>
                    <a:pt x="1009" y="5391"/>
                  </a:lnTo>
                  <a:lnTo>
                    <a:pt x="963" y="5373"/>
                  </a:lnTo>
                  <a:lnTo>
                    <a:pt x="918" y="5354"/>
                  </a:lnTo>
                  <a:lnTo>
                    <a:pt x="874" y="5332"/>
                  </a:lnTo>
                  <a:lnTo>
                    <a:pt x="831" y="5310"/>
                  </a:lnTo>
                  <a:lnTo>
                    <a:pt x="789" y="5285"/>
                  </a:lnTo>
                  <a:lnTo>
                    <a:pt x="747" y="5259"/>
                  </a:lnTo>
                  <a:lnTo>
                    <a:pt x="708" y="5232"/>
                  </a:lnTo>
                  <a:lnTo>
                    <a:pt x="668" y="5202"/>
                  </a:lnTo>
                  <a:lnTo>
                    <a:pt x="629" y="5171"/>
                  </a:lnTo>
                  <a:lnTo>
                    <a:pt x="592" y="5139"/>
                  </a:lnTo>
                  <a:lnTo>
                    <a:pt x="554" y="5105"/>
                  </a:lnTo>
                  <a:lnTo>
                    <a:pt x="519" y="5070"/>
                  </a:lnTo>
                  <a:lnTo>
                    <a:pt x="483" y="5033"/>
                  </a:lnTo>
                  <a:lnTo>
                    <a:pt x="449" y="4995"/>
                  </a:lnTo>
                  <a:lnTo>
                    <a:pt x="415" y="4956"/>
                  </a:lnTo>
                  <a:lnTo>
                    <a:pt x="383" y="4915"/>
                  </a:lnTo>
                  <a:lnTo>
                    <a:pt x="352" y="4873"/>
                  </a:lnTo>
                  <a:lnTo>
                    <a:pt x="320" y="4829"/>
                  </a:lnTo>
                  <a:lnTo>
                    <a:pt x="291" y="4784"/>
                  </a:lnTo>
                  <a:lnTo>
                    <a:pt x="262" y="4738"/>
                  </a:lnTo>
                  <a:lnTo>
                    <a:pt x="233" y="4690"/>
                  </a:lnTo>
                  <a:lnTo>
                    <a:pt x="206" y="4641"/>
                  </a:lnTo>
                  <a:lnTo>
                    <a:pt x="192" y="4600"/>
                  </a:lnTo>
                  <a:lnTo>
                    <a:pt x="181" y="4559"/>
                  </a:lnTo>
                  <a:lnTo>
                    <a:pt x="170" y="4520"/>
                  </a:lnTo>
                  <a:lnTo>
                    <a:pt x="163" y="4481"/>
                  </a:lnTo>
                  <a:lnTo>
                    <a:pt x="160" y="4462"/>
                  </a:lnTo>
                  <a:lnTo>
                    <a:pt x="157" y="4442"/>
                  </a:lnTo>
                  <a:lnTo>
                    <a:pt x="156" y="4423"/>
                  </a:lnTo>
                  <a:lnTo>
                    <a:pt x="153" y="4403"/>
                  </a:lnTo>
                  <a:lnTo>
                    <a:pt x="153" y="4383"/>
                  </a:lnTo>
                  <a:lnTo>
                    <a:pt x="152" y="4364"/>
                  </a:lnTo>
                  <a:lnTo>
                    <a:pt x="153" y="4343"/>
                  </a:lnTo>
                  <a:lnTo>
                    <a:pt x="155" y="4324"/>
                  </a:lnTo>
                  <a:lnTo>
                    <a:pt x="156" y="4303"/>
                  </a:lnTo>
                  <a:lnTo>
                    <a:pt x="158" y="4283"/>
                  </a:lnTo>
                  <a:lnTo>
                    <a:pt x="161" y="4261"/>
                  </a:lnTo>
                  <a:lnTo>
                    <a:pt x="165" y="4240"/>
                  </a:lnTo>
                  <a:lnTo>
                    <a:pt x="169" y="4218"/>
                  </a:lnTo>
                  <a:lnTo>
                    <a:pt x="173" y="4195"/>
                  </a:lnTo>
                  <a:lnTo>
                    <a:pt x="179" y="4173"/>
                  </a:lnTo>
                  <a:lnTo>
                    <a:pt x="185" y="4150"/>
                  </a:lnTo>
                  <a:lnTo>
                    <a:pt x="199" y="4102"/>
                  </a:lnTo>
                  <a:lnTo>
                    <a:pt x="217" y="4050"/>
                  </a:lnTo>
                  <a:lnTo>
                    <a:pt x="238" y="3997"/>
                  </a:lnTo>
                  <a:lnTo>
                    <a:pt x="261" y="3939"/>
                  </a:lnTo>
                  <a:lnTo>
                    <a:pt x="271" y="3920"/>
                  </a:lnTo>
                  <a:lnTo>
                    <a:pt x="281" y="3898"/>
                  </a:lnTo>
                  <a:lnTo>
                    <a:pt x="288" y="3876"/>
                  </a:lnTo>
                  <a:lnTo>
                    <a:pt x="293" y="3853"/>
                  </a:lnTo>
                  <a:lnTo>
                    <a:pt x="299" y="3829"/>
                  </a:lnTo>
                  <a:lnTo>
                    <a:pt x="302" y="3805"/>
                  </a:lnTo>
                  <a:lnTo>
                    <a:pt x="305" y="3780"/>
                  </a:lnTo>
                  <a:lnTo>
                    <a:pt x="307" y="3754"/>
                  </a:lnTo>
                  <a:lnTo>
                    <a:pt x="310" y="3704"/>
                  </a:lnTo>
                  <a:lnTo>
                    <a:pt x="312" y="3655"/>
                  </a:lnTo>
                  <a:lnTo>
                    <a:pt x="314" y="3630"/>
                  </a:lnTo>
                  <a:lnTo>
                    <a:pt x="316" y="3606"/>
                  </a:lnTo>
                  <a:lnTo>
                    <a:pt x="318" y="3584"/>
                  </a:lnTo>
                  <a:lnTo>
                    <a:pt x="323" y="3561"/>
                  </a:lnTo>
                  <a:lnTo>
                    <a:pt x="330" y="3545"/>
                  </a:lnTo>
                  <a:lnTo>
                    <a:pt x="338" y="3529"/>
                  </a:lnTo>
                  <a:lnTo>
                    <a:pt x="348" y="3517"/>
                  </a:lnTo>
                  <a:lnTo>
                    <a:pt x="357" y="3506"/>
                  </a:lnTo>
                  <a:lnTo>
                    <a:pt x="376" y="3486"/>
                  </a:lnTo>
                  <a:lnTo>
                    <a:pt x="396" y="3470"/>
                  </a:lnTo>
                  <a:lnTo>
                    <a:pt x="405" y="3461"/>
                  </a:lnTo>
                  <a:lnTo>
                    <a:pt x="414" y="3452"/>
                  </a:lnTo>
                  <a:lnTo>
                    <a:pt x="423" y="3443"/>
                  </a:lnTo>
                  <a:lnTo>
                    <a:pt x="431" y="3432"/>
                  </a:lnTo>
                  <a:lnTo>
                    <a:pt x="438" y="3419"/>
                  </a:lnTo>
                  <a:lnTo>
                    <a:pt x="446" y="3405"/>
                  </a:lnTo>
                  <a:lnTo>
                    <a:pt x="451" y="3388"/>
                  </a:lnTo>
                  <a:lnTo>
                    <a:pt x="456" y="3370"/>
                  </a:lnTo>
                  <a:lnTo>
                    <a:pt x="460" y="3342"/>
                  </a:lnTo>
                  <a:lnTo>
                    <a:pt x="463" y="3312"/>
                  </a:lnTo>
                  <a:lnTo>
                    <a:pt x="464" y="3280"/>
                  </a:lnTo>
                  <a:lnTo>
                    <a:pt x="464" y="3246"/>
                  </a:lnTo>
                  <a:lnTo>
                    <a:pt x="462" y="3170"/>
                  </a:lnTo>
                  <a:lnTo>
                    <a:pt x="458" y="3091"/>
                  </a:lnTo>
                  <a:lnTo>
                    <a:pt x="454" y="3009"/>
                  </a:lnTo>
                  <a:lnTo>
                    <a:pt x="451" y="2927"/>
                  </a:lnTo>
                  <a:lnTo>
                    <a:pt x="450" y="2887"/>
                  </a:lnTo>
                  <a:lnTo>
                    <a:pt x="451" y="2847"/>
                  </a:lnTo>
                  <a:lnTo>
                    <a:pt x="453" y="2809"/>
                  </a:lnTo>
                  <a:lnTo>
                    <a:pt x="456" y="2772"/>
                  </a:lnTo>
                  <a:lnTo>
                    <a:pt x="460" y="2737"/>
                  </a:lnTo>
                  <a:lnTo>
                    <a:pt x="464" y="2700"/>
                  </a:lnTo>
                  <a:lnTo>
                    <a:pt x="471" y="2662"/>
                  </a:lnTo>
                  <a:lnTo>
                    <a:pt x="477" y="2623"/>
                  </a:lnTo>
                  <a:lnTo>
                    <a:pt x="490" y="2543"/>
                  </a:lnTo>
                  <a:lnTo>
                    <a:pt x="504" y="2463"/>
                  </a:lnTo>
                  <a:lnTo>
                    <a:pt x="510" y="2423"/>
                  </a:lnTo>
                  <a:lnTo>
                    <a:pt x="516" y="2384"/>
                  </a:lnTo>
                  <a:lnTo>
                    <a:pt x="521" y="2345"/>
                  </a:lnTo>
                  <a:lnTo>
                    <a:pt x="524" y="2306"/>
                  </a:lnTo>
                  <a:lnTo>
                    <a:pt x="526" y="2269"/>
                  </a:lnTo>
                  <a:lnTo>
                    <a:pt x="527" y="2232"/>
                  </a:lnTo>
                  <a:lnTo>
                    <a:pt x="526" y="2197"/>
                  </a:lnTo>
                  <a:lnTo>
                    <a:pt x="523" y="2163"/>
                  </a:lnTo>
                  <a:close/>
                </a:path>
              </a:pathLst>
            </a:custGeom>
            <a:solidFill>
              <a:srgbClr val="8738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65"/>
            <p:cNvSpPr>
              <a:spLocks noChangeArrowheads="1"/>
            </p:cNvSpPr>
            <p:nvPr/>
          </p:nvSpPr>
          <p:spPr bwMode="auto">
            <a:xfrm>
              <a:off x="498" y="112"/>
              <a:ext cx="171" cy="351"/>
            </a:xfrm>
            <a:custGeom>
              <a:avLst/>
              <a:gdLst>
                <a:gd name="T0" fmla="*/ 0 w 2919"/>
                <a:gd name="T1" fmla="*/ 0 h 5261"/>
                <a:gd name="T2" fmla="*/ 0 w 2919"/>
                <a:gd name="T3" fmla="*/ 0 h 5261"/>
                <a:gd name="T4" fmla="*/ 0 w 2919"/>
                <a:gd name="T5" fmla="*/ 0 h 5261"/>
                <a:gd name="T6" fmla="*/ 0 w 2919"/>
                <a:gd name="T7" fmla="*/ 0 h 5261"/>
                <a:gd name="T8" fmla="*/ 0 w 2919"/>
                <a:gd name="T9" fmla="*/ 0 h 5261"/>
                <a:gd name="T10" fmla="*/ 0 w 2919"/>
                <a:gd name="T11" fmla="*/ 0 h 5261"/>
                <a:gd name="T12" fmla="*/ 0 w 2919"/>
                <a:gd name="T13" fmla="*/ 0 h 5261"/>
                <a:gd name="T14" fmla="*/ 0 w 2919"/>
                <a:gd name="T15" fmla="*/ 0 h 5261"/>
                <a:gd name="T16" fmla="*/ 0 w 2919"/>
                <a:gd name="T17" fmla="*/ 0 h 5261"/>
                <a:gd name="T18" fmla="*/ 0 w 2919"/>
                <a:gd name="T19" fmla="*/ 0 h 5261"/>
                <a:gd name="T20" fmla="*/ 0 w 2919"/>
                <a:gd name="T21" fmla="*/ 0 h 5261"/>
                <a:gd name="T22" fmla="*/ 0 w 2919"/>
                <a:gd name="T23" fmla="*/ 0 h 5261"/>
                <a:gd name="T24" fmla="*/ 0 w 2919"/>
                <a:gd name="T25" fmla="*/ 0 h 5261"/>
                <a:gd name="T26" fmla="*/ 0 w 2919"/>
                <a:gd name="T27" fmla="*/ 0 h 5261"/>
                <a:gd name="T28" fmla="*/ 0 w 2919"/>
                <a:gd name="T29" fmla="*/ 0 h 5261"/>
                <a:gd name="T30" fmla="*/ 0 w 2919"/>
                <a:gd name="T31" fmla="*/ 0 h 5261"/>
                <a:gd name="T32" fmla="*/ 0 w 2919"/>
                <a:gd name="T33" fmla="*/ 0 h 5261"/>
                <a:gd name="T34" fmla="*/ 0 w 2919"/>
                <a:gd name="T35" fmla="*/ 0 h 5261"/>
                <a:gd name="T36" fmla="*/ 0 w 2919"/>
                <a:gd name="T37" fmla="*/ 0 h 5261"/>
                <a:gd name="T38" fmla="*/ 0 w 2919"/>
                <a:gd name="T39" fmla="*/ 0 h 5261"/>
                <a:gd name="T40" fmla="*/ 0 w 2919"/>
                <a:gd name="T41" fmla="*/ 0 h 5261"/>
                <a:gd name="T42" fmla="*/ 0 w 2919"/>
                <a:gd name="T43" fmla="*/ 0 h 5261"/>
                <a:gd name="T44" fmla="*/ 0 w 2919"/>
                <a:gd name="T45" fmla="*/ 0 h 5261"/>
                <a:gd name="T46" fmla="*/ 0 w 2919"/>
                <a:gd name="T47" fmla="*/ 0 h 5261"/>
                <a:gd name="T48" fmla="*/ 0 w 2919"/>
                <a:gd name="T49" fmla="*/ 0 h 5261"/>
                <a:gd name="T50" fmla="*/ 0 w 2919"/>
                <a:gd name="T51" fmla="*/ 0 h 5261"/>
                <a:gd name="T52" fmla="*/ 0 w 2919"/>
                <a:gd name="T53" fmla="*/ 0 h 5261"/>
                <a:gd name="T54" fmla="*/ 0 w 2919"/>
                <a:gd name="T55" fmla="*/ 0 h 5261"/>
                <a:gd name="T56" fmla="*/ 0 w 2919"/>
                <a:gd name="T57" fmla="*/ 0 h 5261"/>
                <a:gd name="T58" fmla="*/ 0 w 2919"/>
                <a:gd name="T59" fmla="*/ 0 h 5261"/>
                <a:gd name="T60" fmla="*/ 0 w 2919"/>
                <a:gd name="T61" fmla="*/ 0 h 5261"/>
                <a:gd name="T62" fmla="*/ 0 w 2919"/>
                <a:gd name="T63" fmla="*/ 0 h 5261"/>
                <a:gd name="T64" fmla="*/ 0 w 2919"/>
                <a:gd name="T65" fmla="*/ 0 h 5261"/>
                <a:gd name="T66" fmla="*/ 0 w 2919"/>
                <a:gd name="T67" fmla="*/ 0 h 5261"/>
                <a:gd name="T68" fmla="*/ 0 w 2919"/>
                <a:gd name="T69" fmla="*/ 0 h 5261"/>
                <a:gd name="T70" fmla="*/ 0 w 2919"/>
                <a:gd name="T71" fmla="*/ 0 h 5261"/>
                <a:gd name="T72" fmla="*/ 0 w 2919"/>
                <a:gd name="T73" fmla="*/ 0 h 5261"/>
                <a:gd name="T74" fmla="*/ 0 w 2919"/>
                <a:gd name="T75" fmla="*/ 0 h 5261"/>
                <a:gd name="T76" fmla="*/ 0 w 2919"/>
                <a:gd name="T77" fmla="*/ 0 h 5261"/>
                <a:gd name="T78" fmla="*/ 0 w 2919"/>
                <a:gd name="T79" fmla="*/ 0 h 5261"/>
                <a:gd name="T80" fmla="*/ 0 w 2919"/>
                <a:gd name="T81" fmla="*/ 0 h 5261"/>
                <a:gd name="T82" fmla="*/ 0 w 2919"/>
                <a:gd name="T83" fmla="*/ 0 h 5261"/>
                <a:gd name="T84" fmla="*/ 0 w 2919"/>
                <a:gd name="T85" fmla="*/ 0 h 5261"/>
                <a:gd name="T86" fmla="*/ 0 w 2919"/>
                <a:gd name="T87" fmla="*/ 0 h 5261"/>
                <a:gd name="T88" fmla="*/ 0 w 2919"/>
                <a:gd name="T89" fmla="*/ 0 h 5261"/>
                <a:gd name="T90" fmla="*/ 0 w 2919"/>
                <a:gd name="T91" fmla="*/ 0 h 5261"/>
                <a:gd name="T92" fmla="*/ 0 w 2919"/>
                <a:gd name="T93" fmla="*/ 0 h 5261"/>
                <a:gd name="T94" fmla="*/ 0 w 2919"/>
                <a:gd name="T95" fmla="*/ 0 h 5261"/>
                <a:gd name="T96" fmla="*/ 0 w 2919"/>
                <a:gd name="T97" fmla="*/ 0 h 5261"/>
                <a:gd name="T98" fmla="*/ 0 w 2919"/>
                <a:gd name="T99" fmla="*/ 0 h 5261"/>
                <a:gd name="T100" fmla="*/ 0 w 2919"/>
                <a:gd name="T101" fmla="*/ 0 h 5261"/>
                <a:gd name="T102" fmla="*/ 0 w 2919"/>
                <a:gd name="T103" fmla="*/ 0 h 5261"/>
                <a:gd name="T104" fmla="*/ 0 w 2919"/>
                <a:gd name="T105" fmla="*/ 0 h 5261"/>
                <a:gd name="T106" fmla="*/ 0 w 2919"/>
                <a:gd name="T107" fmla="*/ 0 h 5261"/>
                <a:gd name="T108" fmla="*/ 0 w 2919"/>
                <a:gd name="T109" fmla="*/ 0 h 5261"/>
                <a:gd name="T110" fmla="*/ 0 w 2919"/>
                <a:gd name="T111" fmla="*/ 0 h 5261"/>
                <a:gd name="T112" fmla="*/ 0 w 2919"/>
                <a:gd name="T113" fmla="*/ 0 h 5261"/>
                <a:gd name="T114" fmla="*/ 0 w 2919"/>
                <a:gd name="T115" fmla="*/ 0 h 5261"/>
                <a:gd name="T116" fmla="*/ 0 w 2919"/>
                <a:gd name="T117" fmla="*/ 0 h 5261"/>
                <a:gd name="T118" fmla="*/ 0 w 2919"/>
                <a:gd name="T119" fmla="*/ 0 h 5261"/>
                <a:gd name="T120" fmla="*/ 0 w 2919"/>
                <a:gd name="T121" fmla="*/ 0 h 5261"/>
                <a:gd name="T122" fmla="*/ 0 w 2919"/>
                <a:gd name="T123" fmla="*/ 0 h 526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19"/>
                <a:gd name="T187" fmla="*/ 0 h 5261"/>
                <a:gd name="T188" fmla="*/ 2919 w 2919"/>
                <a:gd name="T189" fmla="*/ 5261 h 526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19" h="5261">
                  <a:moveTo>
                    <a:pt x="518" y="1993"/>
                  </a:moveTo>
                  <a:lnTo>
                    <a:pt x="513" y="1963"/>
                  </a:lnTo>
                  <a:lnTo>
                    <a:pt x="507" y="1934"/>
                  </a:lnTo>
                  <a:lnTo>
                    <a:pt x="498" y="1905"/>
                  </a:lnTo>
                  <a:lnTo>
                    <a:pt x="486" y="1874"/>
                  </a:lnTo>
                  <a:lnTo>
                    <a:pt x="474" y="1844"/>
                  </a:lnTo>
                  <a:lnTo>
                    <a:pt x="459" y="1813"/>
                  </a:lnTo>
                  <a:lnTo>
                    <a:pt x="442" y="1781"/>
                  </a:lnTo>
                  <a:lnTo>
                    <a:pt x="425" y="1750"/>
                  </a:lnTo>
                  <a:lnTo>
                    <a:pt x="406" y="1719"/>
                  </a:lnTo>
                  <a:lnTo>
                    <a:pt x="385" y="1687"/>
                  </a:lnTo>
                  <a:lnTo>
                    <a:pt x="364" y="1654"/>
                  </a:lnTo>
                  <a:lnTo>
                    <a:pt x="342" y="1622"/>
                  </a:lnTo>
                  <a:lnTo>
                    <a:pt x="297" y="1556"/>
                  </a:lnTo>
                  <a:lnTo>
                    <a:pt x="250" y="1490"/>
                  </a:lnTo>
                  <a:lnTo>
                    <a:pt x="205" y="1425"/>
                  </a:lnTo>
                  <a:lnTo>
                    <a:pt x="160" y="1358"/>
                  </a:lnTo>
                  <a:lnTo>
                    <a:pt x="139" y="1325"/>
                  </a:lnTo>
                  <a:lnTo>
                    <a:pt x="119" y="1292"/>
                  </a:lnTo>
                  <a:lnTo>
                    <a:pt x="99" y="1259"/>
                  </a:lnTo>
                  <a:lnTo>
                    <a:pt x="81" y="1225"/>
                  </a:lnTo>
                  <a:lnTo>
                    <a:pt x="65" y="1193"/>
                  </a:lnTo>
                  <a:lnTo>
                    <a:pt x="49" y="1160"/>
                  </a:lnTo>
                  <a:lnTo>
                    <a:pt x="35" y="1127"/>
                  </a:lnTo>
                  <a:lnTo>
                    <a:pt x="24" y="1095"/>
                  </a:lnTo>
                  <a:lnTo>
                    <a:pt x="15" y="1063"/>
                  </a:lnTo>
                  <a:lnTo>
                    <a:pt x="7" y="1031"/>
                  </a:lnTo>
                  <a:lnTo>
                    <a:pt x="3" y="999"/>
                  </a:lnTo>
                  <a:lnTo>
                    <a:pt x="0" y="967"/>
                  </a:lnTo>
                  <a:lnTo>
                    <a:pt x="1" y="941"/>
                  </a:lnTo>
                  <a:lnTo>
                    <a:pt x="3" y="915"/>
                  </a:lnTo>
                  <a:lnTo>
                    <a:pt x="6" y="886"/>
                  </a:lnTo>
                  <a:lnTo>
                    <a:pt x="10" y="856"/>
                  </a:lnTo>
                  <a:lnTo>
                    <a:pt x="16" y="826"/>
                  </a:lnTo>
                  <a:lnTo>
                    <a:pt x="21" y="798"/>
                  </a:lnTo>
                  <a:lnTo>
                    <a:pt x="27" y="769"/>
                  </a:lnTo>
                  <a:lnTo>
                    <a:pt x="34" y="742"/>
                  </a:lnTo>
                  <a:lnTo>
                    <a:pt x="42" y="717"/>
                  </a:lnTo>
                  <a:lnTo>
                    <a:pt x="49" y="695"/>
                  </a:lnTo>
                  <a:lnTo>
                    <a:pt x="56" y="675"/>
                  </a:lnTo>
                  <a:lnTo>
                    <a:pt x="64" y="660"/>
                  </a:lnTo>
                  <a:lnTo>
                    <a:pt x="67" y="654"/>
                  </a:lnTo>
                  <a:lnTo>
                    <a:pt x="71" y="648"/>
                  </a:lnTo>
                  <a:lnTo>
                    <a:pt x="74" y="644"/>
                  </a:lnTo>
                  <a:lnTo>
                    <a:pt x="77" y="641"/>
                  </a:lnTo>
                  <a:lnTo>
                    <a:pt x="80" y="640"/>
                  </a:lnTo>
                  <a:lnTo>
                    <a:pt x="83" y="640"/>
                  </a:lnTo>
                  <a:lnTo>
                    <a:pt x="87" y="641"/>
                  </a:lnTo>
                  <a:lnTo>
                    <a:pt x="90" y="644"/>
                  </a:lnTo>
                  <a:lnTo>
                    <a:pt x="93" y="644"/>
                  </a:lnTo>
                  <a:lnTo>
                    <a:pt x="98" y="645"/>
                  </a:lnTo>
                  <a:lnTo>
                    <a:pt x="103" y="648"/>
                  </a:lnTo>
                  <a:lnTo>
                    <a:pt x="110" y="652"/>
                  </a:lnTo>
                  <a:lnTo>
                    <a:pt x="123" y="662"/>
                  </a:lnTo>
                  <a:lnTo>
                    <a:pt x="140" y="675"/>
                  </a:lnTo>
                  <a:lnTo>
                    <a:pt x="161" y="692"/>
                  </a:lnTo>
                  <a:lnTo>
                    <a:pt x="183" y="710"/>
                  </a:lnTo>
                  <a:lnTo>
                    <a:pt x="209" y="731"/>
                  </a:lnTo>
                  <a:lnTo>
                    <a:pt x="238" y="751"/>
                  </a:lnTo>
                  <a:lnTo>
                    <a:pt x="270" y="773"/>
                  </a:lnTo>
                  <a:lnTo>
                    <a:pt x="307" y="794"/>
                  </a:lnTo>
                  <a:lnTo>
                    <a:pt x="326" y="805"/>
                  </a:lnTo>
                  <a:lnTo>
                    <a:pt x="345" y="814"/>
                  </a:lnTo>
                  <a:lnTo>
                    <a:pt x="366" y="824"/>
                  </a:lnTo>
                  <a:lnTo>
                    <a:pt x="388" y="832"/>
                  </a:lnTo>
                  <a:lnTo>
                    <a:pt x="411" y="842"/>
                  </a:lnTo>
                  <a:lnTo>
                    <a:pt x="434" y="849"/>
                  </a:lnTo>
                  <a:lnTo>
                    <a:pt x="459" y="857"/>
                  </a:lnTo>
                  <a:lnTo>
                    <a:pt x="484" y="863"/>
                  </a:lnTo>
                  <a:lnTo>
                    <a:pt x="511" y="868"/>
                  </a:lnTo>
                  <a:lnTo>
                    <a:pt x="538" y="874"/>
                  </a:lnTo>
                  <a:lnTo>
                    <a:pt x="567" y="877"/>
                  </a:lnTo>
                  <a:lnTo>
                    <a:pt x="596" y="880"/>
                  </a:lnTo>
                  <a:lnTo>
                    <a:pt x="616" y="878"/>
                  </a:lnTo>
                  <a:lnTo>
                    <a:pt x="635" y="874"/>
                  </a:lnTo>
                  <a:lnTo>
                    <a:pt x="654" y="868"/>
                  </a:lnTo>
                  <a:lnTo>
                    <a:pt x="672" y="863"/>
                  </a:lnTo>
                  <a:lnTo>
                    <a:pt x="690" y="856"/>
                  </a:lnTo>
                  <a:lnTo>
                    <a:pt x="706" y="849"/>
                  </a:lnTo>
                  <a:lnTo>
                    <a:pt x="723" y="841"/>
                  </a:lnTo>
                  <a:lnTo>
                    <a:pt x="739" y="831"/>
                  </a:lnTo>
                  <a:lnTo>
                    <a:pt x="753" y="821"/>
                  </a:lnTo>
                  <a:lnTo>
                    <a:pt x="769" y="810"/>
                  </a:lnTo>
                  <a:lnTo>
                    <a:pt x="783" y="799"/>
                  </a:lnTo>
                  <a:lnTo>
                    <a:pt x="797" y="786"/>
                  </a:lnTo>
                  <a:lnTo>
                    <a:pt x="811" y="773"/>
                  </a:lnTo>
                  <a:lnTo>
                    <a:pt x="823" y="759"/>
                  </a:lnTo>
                  <a:lnTo>
                    <a:pt x="836" y="745"/>
                  </a:lnTo>
                  <a:lnTo>
                    <a:pt x="848" y="730"/>
                  </a:lnTo>
                  <a:lnTo>
                    <a:pt x="860" y="714"/>
                  </a:lnTo>
                  <a:lnTo>
                    <a:pt x="872" y="698"/>
                  </a:lnTo>
                  <a:lnTo>
                    <a:pt x="883" y="681"/>
                  </a:lnTo>
                  <a:lnTo>
                    <a:pt x="894" y="664"/>
                  </a:lnTo>
                  <a:lnTo>
                    <a:pt x="916" y="629"/>
                  </a:lnTo>
                  <a:lnTo>
                    <a:pt x="936" y="592"/>
                  </a:lnTo>
                  <a:lnTo>
                    <a:pt x="956" y="554"/>
                  </a:lnTo>
                  <a:lnTo>
                    <a:pt x="976" y="515"/>
                  </a:lnTo>
                  <a:lnTo>
                    <a:pt x="994" y="476"/>
                  </a:lnTo>
                  <a:lnTo>
                    <a:pt x="1013" y="436"/>
                  </a:lnTo>
                  <a:lnTo>
                    <a:pt x="1034" y="424"/>
                  </a:lnTo>
                  <a:lnTo>
                    <a:pt x="1054" y="413"/>
                  </a:lnTo>
                  <a:lnTo>
                    <a:pt x="1073" y="402"/>
                  </a:lnTo>
                  <a:lnTo>
                    <a:pt x="1089" y="390"/>
                  </a:lnTo>
                  <a:lnTo>
                    <a:pt x="1105" y="378"/>
                  </a:lnTo>
                  <a:lnTo>
                    <a:pt x="1121" y="367"/>
                  </a:lnTo>
                  <a:lnTo>
                    <a:pt x="1134" y="355"/>
                  </a:lnTo>
                  <a:lnTo>
                    <a:pt x="1147" y="343"/>
                  </a:lnTo>
                  <a:lnTo>
                    <a:pt x="1171" y="321"/>
                  </a:lnTo>
                  <a:lnTo>
                    <a:pt x="1193" y="297"/>
                  </a:lnTo>
                  <a:lnTo>
                    <a:pt x="1211" y="273"/>
                  </a:lnTo>
                  <a:lnTo>
                    <a:pt x="1230" y="250"/>
                  </a:lnTo>
                  <a:lnTo>
                    <a:pt x="1248" y="227"/>
                  </a:lnTo>
                  <a:lnTo>
                    <a:pt x="1267" y="203"/>
                  </a:lnTo>
                  <a:lnTo>
                    <a:pt x="1286" y="181"/>
                  </a:lnTo>
                  <a:lnTo>
                    <a:pt x="1308" y="157"/>
                  </a:lnTo>
                  <a:lnTo>
                    <a:pt x="1321" y="146"/>
                  </a:lnTo>
                  <a:lnTo>
                    <a:pt x="1333" y="134"/>
                  </a:lnTo>
                  <a:lnTo>
                    <a:pt x="1347" y="123"/>
                  </a:lnTo>
                  <a:lnTo>
                    <a:pt x="1362" y="112"/>
                  </a:lnTo>
                  <a:lnTo>
                    <a:pt x="1377" y="102"/>
                  </a:lnTo>
                  <a:lnTo>
                    <a:pt x="1394" y="90"/>
                  </a:lnTo>
                  <a:lnTo>
                    <a:pt x="1412" y="79"/>
                  </a:lnTo>
                  <a:lnTo>
                    <a:pt x="1430" y="69"/>
                  </a:lnTo>
                  <a:lnTo>
                    <a:pt x="1445" y="68"/>
                  </a:lnTo>
                  <a:lnTo>
                    <a:pt x="1460" y="65"/>
                  </a:lnTo>
                  <a:lnTo>
                    <a:pt x="1475" y="62"/>
                  </a:lnTo>
                  <a:lnTo>
                    <a:pt x="1492" y="56"/>
                  </a:lnTo>
                  <a:lnTo>
                    <a:pt x="1526" y="45"/>
                  </a:lnTo>
                  <a:lnTo>
                    <a:pt x="1563" y="31"/>
                  </a:lnTo>
                  <a:lnTo>
                    <a:pt x="1583" y="25"/>
                  </a:lnTo>
                  <a:lnTo>
                    <a:pt x="1603" y="18"/>
                  </a:lnTo>
                  <a:lnTo>
                    <a:pt x="1624" y="12"/>
                  </a:lnTo>
                  <a:lnTo>
                    <a:pt x="1645" y="7"/>
                  </a:lnTo>
                  <a:lnTo>
                    <a:pt x="1667" y="4"/>
                  </a:lnTo>
                  <a:lnTo>
                    <a:pt x="1690" y="1"/>
                  </a:lnTo>
                  <a:lnTo>
                    <a:pt x="1714" y="0"/>
                  </a:lnTo>
                  <a:lnTo>
                    <a:pt x="1739" y="1"/>
                  </a:lnTo>
                  <a:lnTo>
                    <a:pt x="1764" y="3"/>
                  </a:lnTo>
                  <a:lnTo>
                    <a:pt x="1790" y="8"/>
                  </a:lnTo>
                  <a:lnTo>
                    <a:pt x="1818" y="15"/>
                  </a:lnTo>
                  <a:lnTo>
                    <a:pt x="1846" y="26"/>
                  </a:lnTo>
                  <a:lnTo>
                    <a:pt x="1875" y="39"/>
                  </a:lnTo>
                  <a:lnTo>
                    <a:pt x="1904" y="55"/>
                  </a:lnTo>
                  <a:lnTo>
                    <a:pt x="1934" y="75"/>
                  </a:lnTo>
                  <a:lnTo>
                    <a:pt x="1966" y="99"/>
                  </a:lnTo>
                  <a:lnTo>
                    <a:pt x="1998" y="126"/>
                  </a:lnTo>
                  <a:lnTo>
                    <a:pt x="2030" y="157"/>
                  </a:lnTo>
                  <a:lnTo>
                    <a:pt x="2065" y="193"/>
                  </a:lnTo>
                  <a:lnTo>
                    <a:pt x="2099" y="233"/>
                  </a:lnTo>
                  <a:lnTo>
                    <a:pt x="2136" y="279"/>
                  </a:lnTo>
                  <a:lnTo>
                    <a:pt x="2172" y="330"/>
                  </a:lnTo>
                  <a:lnTo>
                    <a:pt x="2210" y="385"/>
                  </a:lnTo>
                  <a:lnTo>
                    <a:pt x="2248" y="447"/>
                  </a:lnTo>
                  <a:lnTo>
                    <a:pt x="2307" y="543"/>
                  </a:lnTo>
                  <a:lnTo>
                    <a:pt x="2365" y="639"/>
                  </a:lnTo>
                  <a:lnTo>
                    <a:pt x="2423" y="735"/>
                  </a:lnTo>
                  <a:lnTo>
                    <a:pt x="2479" y="831"/>
                  </a:lnTo>
                  <a:lnTo>
                    <a:pt x="2507" y="881"/>
                  </a:lnTo>
                  <a:lnTo>
                    <a:pt x="2534" y="930"/>
                  </a:lnTo>
                  <a:lnTo>
                    <a:pt x="2561" y="979"/>
                  </a:lnTo>
                  <a:lnTo>
                    <a:pt x="2588" y="1030"/>
                  </a:lnTo>
                  <a:lnTo>
                    <a:pt x="2614" y="1081"/>
                  </a:lnTo>
                  <a:lnTo>
                    <a:pt x="2639" y="1133"/>
                  </a:lnTo>
                  <a:lnTo>
                    <a:pt x="2663" y="1185"/>
                  </a:lnTo>
                  <a:lnTo>
                    <a:pt x="2687" y="1239"/>
                  </a:lnTo>
                  <a:lnTo>
                    <a:pt x="2710" y="1292"/>
                  </a:lnTo>
                  <a:lnTo>
                    <a:pt x="2732" y="1347"/>
                  </a:lnTo>
                  <a:lnTo>
                    <a:pt x="2752" y="1403"/>
                  </a:lnTo>
                  <a:lnTo>
                    <a:pt x="2772" y="1461"/>
                  </a:lnTo>
                  <a:lnTo>
                    <a:pt x="2791" y="1518"/>
                  </a:lnTo>
                  <a:lnTo>
                    <a:pt x="2809" y="1578"/>
                  </a:lnTo>
                  <a:lnTo>
                    <a:pt x="2827" y="1638"/>
                  </a:lnTo>
                  <a:lnTo>
                    <a:pt x="2841" y="1701"/>
                  </a:lnTo>
                  <a:lnTo>
                    <a:pt x="2856" y="1765"/>
                  </a:lnTo>
                  <a:lnTo>
                    <a:pt x="2869" y="1830"/>
                  </a:lnTo>
                  <a:lnTo>
                    <a:pt x="2881" y="1896"/>
                  </a:lnTo>
                  <a:lnTo>
                    <a:pt x="2891" y="1964"/>
                  </a:lnTo>
                  <a:lnTo>
                    <a:pt x="2900" y="2035"/>
                  </a:lnTo>
                  <a:lnTo>
                    <a:pt x="2907" y="2106"/>
                  </a:lnTo>
                  <a:lnTo>
                    <a:pt x="2912" y="2180"/>
                  </a:lnTo>
                  <a:lnTo>
                    <a:pt x="2916" y="2256"/>
                  </a:lnTo>
                  <a:lnTo>
                    <a:pt x="2918" y="2307"/>
                  </a:lnTo>
                  <a:lnTo>
                    <a:pt x="2919" y="2359"/>
                  </a:lnTo>
                  <a:lnTo>
                    <a:pt x="2918" y="2412"/>
                  </a:lnTo>
                  <a:lnTo>
                    <a:pt x="2917" y="2468"/>
                  </a:lnTo>
                  <a:lnTo>
                    <a:pt x="2913" y="2524"/>
                  </a:lnTo>
                  <a:lnTo>
                    <a:pt x="2909" y="2582"/>
                  </a:lnTo>
                  <a:lnTo>
                    <a:pt x="2903" y="2641"/>
                  </a:lnTo>
                  <a:lnTo>
                    <a:pt x="2895" y="2700"/>
                  </a:lnTo>
                  <a:lnTo>
                    <a:pt x="2887" y="2760"/>
                  </a:lnTo>
                  <a:lnTo>
                    <a:pt x="2879" y="2822"/>
                  </a:lnTo>
                  <a:lnTo>
                    <a:pt x="2868" y="2882"/>
                  </a:lnTo>
                  <a:lnTo>
                    <a:pt x="2857" y="2944"/>
                  </a:lnTo>
                  <a:lnTo>
                    <a:pt x="2844" y="3006"/>
                  </a:lnTo>
                  <a:lnTo>
                    <a:pt x="2832" y="3067"/>
                  </a:lnTo>
                  <a:lnTo>
                    <a:pt x="2817" y="3129"/>
                  </a:lnTo>
                  <a:lnTo>
                    <a:pt x="2803" y="3191"/>
                  </a:lnTo>
                  <a:lnTo>
                    <a:pt x="2788" y="3252"/>
                  </a:lnTo>
                  <a:lnTo>
                    <a:pt x="2771" y="3313"/>
                  </a:lnTo>
                  <a:lnTo>
                    <a:pt x="2755" y="3373"/>
                  </a:lnTo>
                  <a:lnTo>
                    <a:pt x="2738" y="3432"/>
                  </a:lnTo>
                  <a:lnTo>
                    <a:pt x="2720" y="3491"/>
                  </a:lnTo>
                  <a:lnTo>
                    <a:pt x="2702" y="3548"/>
                  </a:lnTo>
                  <a:lnTo>
                    <a:pt x="2684" y="3605"/>
                  </a:lnTo>
                  <a:lnTo>
                    <a:pt x="2665" y="3660"/>
                  </a:lnTo>
                  <a:lnTo>
                    <a:pt x="2646" y="3715"/>
                  </a:lnTo>
                  <a:lnTo>
                    <a:pt x="2627" y="3767"/>
                  </a:lnTo>
                  <a:lnTo>
                    <a:pt x="2607" y="3818"/>
                  </a:lnTo>
                  <a:lnTo>
                    <a:pt x="2588" y="3867"/>
                  </a:lnTo>
                  <a:lnTo>
                    <a:pt x="2569" y="3914"/>
                  </a:lnTo>
                  <a:lnTo>
                    <a:pt x="2549" y="3959"/>
                  </a:lnTo>
                  <a:lnTo>
                    <a:pt x="2529" y="4003"/>
                  </a:lnTo>
                  <a:lnTo>
                    <a:pt x="2510" y="4043"/>
                  </a:lnTo>
                  <a:lnTo>
                    <a:pt x="2459" y="4152"/>
                  </a:lnTo>
                  <a:lnTo>
                    <a:pt x="2405" y="4260"/>
                  </a:lnTo>
                  <a:lnTo>
                    <a:pt x="2378" y="4314"/>
                  </a:lnTo>
                  <a:lnTo>
                    <a:pt x="2350" y="4368"/>
                  </a:lnTo>
                  <a:lnTo>
                    <a:pt x="2320" y="4421"/>
                  </a:lnTo>
                  <a:lnTo>
                    <a:pt x="2291" y="4473"/>
                  </a:lnTo>
                  <a:lnTo>
                    <a:pt x="2261" y="4526"/>
                  </a:lnTo>
                  <a:lnTo>
                    <a:pt x="2231" y="4577"/>
                  </a:lnTo>
                  <a:lnTo>
                    <a:pt x="2199" y="4628"/>
                  </a:lnTo>
                  <a:lnTo>
                    <a:pt x="2167" y="4677"/>
                  </a:lnTo>
                  <a:lnTo>
                    <a:pt x="2135" y="4725"/>
                  </a:lnTo>
                  <a:lnTo>
                    <a:pt x="2101" y="4772"/>
                  </a:lnTo>
                  <a:lnTo>
                    <a:pt x="2068" y="4818"/>
                  </a:lnTo>
                  <a:lnTo>
                    <a:pt x="2034" y="4861"/>
                  </a:lnTo>
                  <a:lnTo>
                    <a:pt x="1998" y="4904"/>
                  </a:lnTo>
                  <a:lnTo>
                    <a:pt x="1963" y="4944"/>
                  </a:lnTo>
                  <a:lnTo>
                    <a:pt x="1926" y="4983"/>
                  </a:lnTo>
                  <a:lnTo>
                    <a:pt x="1889" y="5019"/>
                  </a:lnTo>
                  <a:lnTo>
                    <a:pt x="1851" y="5054"/>
                  </a:lnTo>
                  <a:lnTo>
                    <a:pt x="1812" y="5086"/>
                  </a:lnTo>
                  <a:lnTo>
                    <a:pt x="1773" y="5117"/>
                  </a:lnTo>
                  <a:lnTo>
                    <a:pt x="1733" y="5144"/>
                  </a:lnTo>
                  <a:lnTo>
                    <a:pt x="1692" y="5169"/>
                  </a:lnTo>
                  <a:lnTo>
                    <a:pt x="1651" y="5191"/>
                  </a:lnTo>
                  <a:lnTo>
                    <a:pt x="1609" y="5210"/>
                  </a:lnTo>
                  <a:lnTo>
                    <a:pt x="1565" y="5227"/>
                  </a:lnTo>
                  <a:lnTo>
                    <a:pt x="1521" y="5240"/>
                  </a:lnTo>
                  <a:lnTo>
                    <a:pt x="1477" y="5251"/>
                  </a:lnTo>
                  <a:lnTo>
                    <a:pt x="1432" y="5257"/>
                  </a:lnTo>
                  <a:lnTo>
                    <a:pt x="1386" y="5260"/>
                  </a:lnTo>
                  <a:lnTo>
                    <a:pt x="1329" y="5261"/>
                  </a:lnTo>
                  <a:lnTo>
                    <a:pt x="1275" y="5259"/>
                  </a:lnTo>
                  <a:lnTo>
                    <a:pt x="1222" y="5256"/>
                  </a:lnTo>
                  <a:lnTo>
                    <a:pt x="1170" y="5251"/>
                  </a:lnTo>
                  <a:lnTo>
                    <a:pt x="1119" y="5243"/>
                  </a:lnTo>
                  <a:lnTo>
                    <a:pt x="1069" y="5235"/>
                  </a:lnTo>
                  <a:lnTo>
                    <a:pt x="1021" y="5225"/>
                  </a:lnTo>
                  <a:lnTo>
                    <a:pt x="975" y="5214"/>
                  </a:lnTo>
                  <a:lnTo>
                    <a:pt x="929" y="5200"/>
                  </a:lnTo>
                  <a:lnTo>
                    <a:pt x="884" y="5185"/>
                  </a:lnTo>
                  <a:lnTo>
                    <a:pt x="841" y="5168"/>
                  </a:lnTo>
                  <a:lnTo>
                    <a:pt x="798" y="5150"/>
                  </a:lnTo>
                  <a:lnTo>
                    <a:pt x="758" y="5130"/>
                  </a:lnTo>
                  <a:lnTo>
                    <a:pt x="718" y="5109"/>
                  </a:lnTo>
                  <a:lnTo>
                    <a:pt x="679" y="5085"/>
                  </a:lnTo>
                  <a:lnTo>
                    <a:pt x="642" y="5060"/>
                  </a:lnTo>
                  <a:lnTo>
                    <a:pt x="605" y="5035"/>
                  </a:lnTo>
                  <a:lnTo>
                    <a:pt x="570" y="5007"/>
                  </a:lnTo>
                  <a:lnTo>
                    <a:pt x="535" y="4978"/>
                  </a:lnTo>
                  <a:lnTo>
                    <a:pt x="502" y="4947"/>
                  </a:lnTo>
                  <a:lnTo>
                    <a:pt x="470" y="4915"/>
                  </a:lnTo>
                  <a:lnTo>
                    <a:pt x="438" y="4882"/>
                  </a:lnTo>
                  <a:lnTo>
                    <a:pt x="408" y="4847"/>
                  </a:lnTo>
                  <a:lnTo>
                    <a:pt x="378" y="4811"/>
                  </a:lnTo>
                  <a:lnTo>
                    <a:pt x="350" y="4773"/>
                  </a:lnTo>
                  <a:lnTo>
                    <a:pt x="321" y="4734"/>
                  </a:lnTo>
                  <a:lnTo>
                    <a:pt x="295" y="4693"/>
                  </a:lnTo>
                  <a:lnTo>
                    <a:pt x="269" y="4651"/>
                  </a:lnTo>
                  <a:lnTo>
                    <a:pt x="243" y="4608"/>
                  </a:lnTo>
                  <a:lnTo>
                    <a:pt x="219" y="4564"/>
                  </a:lnTo>
                  <a:lnTo>
                    <a:pt x="195" y="4518"/>
                  </a:lnTo>
                  <a:lnTo>
                    <a:pt x="173" y="4470"/>
                  </a:lnTo>
                  <a:lnTo>
                    <a:pt x="164" y="4432"/>
                  </a:lnTo>
                  <a:lnTo>
                    <a:pt x="157" y="4396"/>
                  </a:lnTo>
                  <a:lnTo>
                    <a:pt x="150" y="4363"/>
                  </a:lnTo>
                  <a:lnTo>
                    <a:pt x="146" y="4333"/>
                  </a:lnTo>
                  <a:lnTo>
                    <a:pt x="144" y="4303"/>
                  </a:lnTo>
                  <a:lnTo>
                    <a:pt x="143" y="4274"/>
                  </a:lnTo>
                  <a:lnTo>
                    <a:pt x="144" y="4260"/>
                  </a:lnTo>
                  <a:lnTo>
                    <a:pt x="145" y="4245"/>
                  </a:lnTo>
                  <a:lnTo>
                    <a:pt x="146" y="4231"/>
                  </a:lnTo>
                  <a:lnTo>
                    <a:pt x="148" y="4216"/>
                  </a:lnTo>
                  <a:lnTo>
                    <a:pt x="151" y="4202"/>
                  </a:lnTo>
                  <a:lnTo>
                    <a:pt x="154" y="4187"/>
                  </a:lnTo>
                  <a:lnTo>
                    <a:pt x="159" y="4172"/>
                  </a:lnTo>
                  <a:lnTo>
                    <a:pt x="164" y="4156"/>
                  </a:lnTo>
                  <a:lnTo>
                    <a:pt x="175" y="4124"/>
                  </a:lnTo>
                  <a:lnTo>
                    <a:pt x="189" y="4089"/>
                  </a:lnTo>
                  <a:lnTo>
                    <a:pt x="207" y="4052"/>
                  </a:lnTo>
                  <a:lnTo>
                    <a:pt x="227" y="4011"/>
                  </a:lnTo>
                  <a:lnTo>
                    <a:pt x="251" y="3966"/>
                  </a:lnTo>
                  <a:lnTo>
                    <a:pt x="279" y="3917"/>
                  </a:lnTo>
                  <a:lnTo>
                    <a:pt x="286" y="3907"/>
                  </a:lnTo>
                  <a:lnTo>
                    <a:pt x="292" y="3898"/>
                  </a:lnTo>
                  <a:lnTo>
                    <a:pt x="297" y="3888"/>
                  </a:lnTo>
                  <a:lnTo>
                    <a:pt x="303" y="3876"/>
                  </a:lnTo>
                  <a:lnTo>
                    <a:pt x="307" y="3865"/>
                  </a:lnTo>
                  <a:lnTo>
                    <a:pt x="310" y="3854"/>
                  </a:lnTo>
                  <a:lnTo>
                    <a:pt x="313" y="3841"/>
                  </a:lnTo>
                  <a:lnTo>
                    <a:pt x="316" y="3829"/>
                  </a:lnTo>
                  <a:lnTo>
                    <a:pt x="320" y="3803"/>
                  </a:lnTo>
                  <a:lnTo>
                    <a:pt x="322" y="3778"/>
                  </a:lnTo>
                  <a:lnTo>
                    <a:pt x="325" y="3750"/>
                  </a:lnTo>
                  <a:lnTo>
                    <a:pt x="325" y="3722"/>
                  </a:lnTo>
                  <a:lnTo>
                    <a:pt x="323" y="3667"/>
                  </a:lnTo>
                  <a:lnTo>
                    <a:pt x="322" y="3612"/>
                  </a:lnTo>
                  <a:lnTo>
                    <a:pt x="322" y="3585"/>
                  </a:lnTo>
                  <a:lnTo>
                    <a:pt x="323" y="3560"/>
                  </a:lnTo>
                  <a:lnTo>
                    <a:pt x="326" y="3535"/>
                  </a:lnTo>
                  <a:lnTo>
                    <a:pt x="329" y="3511"/>
                  </a:lnTo>
                  <a:lnTo>
                    <a:pt x="333" y="3502"/>
                  </a:lnTo>
                  <a:lnTo>
                    <a:pt x="337" y="3493"/>
                  </a:lnTo>
                  <a:lnTo>
                    <a:pt x="342" y="3485"/>
                  </a:lnTo>
                  <a:lnTo>
                    <a:pt x="347" y="3477"/>
                  </a:lnTo>
                  <a:lnTo>
                    <a:pt x="353" y="3471"/>
                  </a:lnTo>
                  <a:lnTo>
                    <a:pt x="358" y="3466"/>
                  </a:lnTo>
                  <a:lnTo>
                    <a:pt x="363" y="3461"/>
                  </a:lnTo>
                  <a:lnTo>
                    <a:pt x="368" y="3456"/>
                  </a:lnTo>
                  <a:lnTo>
                    <a:pt x="380" y="3449"/>
                  </a:lnTo>
                  <a:lnTo>
                    <a:pt x="392" y="3442"/>
                  </a:lnTo>
                  <a:lnTo>
                    <a:pt x="404" y="3436"/>
                  </a:lnTo>
                  <a:lnTo>
                    <a:pt x="415" y="3431"/>
                  </a:lnTo>
                  <a:lnTo>
                    <a:pt x="427" y="3426"/>
                  </a:lnTo>
                  <a:lnTo>
                    <a:pt x="438" y="3419"/>
                  </a:lnTo>
                  <a:lnTo>
                    <a:pt x="450" y="3411"/>
                  </a:lnTo>
                  <a:lnTo>
                    <a:pt x="459" y="3401"/>
                  </a:lnTo>
                  <a:lnTo>
                    <a:pt x="464" y="3395"/>
                  </a:lnTo>
                  <a:lnTo>
                    <a:pt x="468" y="3389"/>
                  </a:lnTo>
                  <a:lnTo>
                    <a:pt x="473" y="3381"/>
                  </a:lnTo>
                  <a:lnTo>
                    <a:pt x="477" y="3373"/>
                  </a:lnTo>
                  <a:lnTo>
                    <a:pt x="481" y="3364"/>
                  </a:lnTo>
                  <a:lnTo>
                    <a:pt x="484" y="3354"/>
                  </a:lnTo>
                  <a:lnTo>
                    <a:pt x="487" y="3343"/>
                  </a:lnTo>
                  <a:lnTo>
                    <a:pt x="490" y="3330"/>
                  </a:lnTo>
                  <a:lnTo>
                    <a:pt x="492" y="3317"/>
                  </a:lnTo>
                  <a:lnTo>
                    <a:pt x="494" y="3302"/>
                  </a:lnTo>
                  <a:lnTo>
                    <a:pt x="495" y="3286"/>
                  </a:lnTo>
                  <a:lnTo>
                    <a:pt x="496" y="3269"/>
                  </a:lnTo>
                  <a:lnTo>
                    <a:pt x="495" y="3233"/>
                  </a:lnTo>
                  <a:lnTo>
                    <a:pt x="491" y="3194"/>
                  </a:lnTo>
                  <a:lnTo>
                    <a:pt x="487" y="3153"/>
                  </a:lnTo>
                  <a:lnTo>
                    <a:pt x="482" y="3108"/>
                  </a:lnTo>
                  <a:lnTo>
                    <a:pt x="476" y="3063"/>
                  </a:lnTo>
                  <a:lnTo>
                    <a:pt x="470" y="3016"/>
                  </a:lnTo>
                  <a:lnTo>
                    <a:pt x="462" y="2968"/>
                  </a:lnTo>
                  <a:lnTo>
                    <a:pt x="456" y="2919"/>
                  </a:lnTo>
                  <a:lnTo>
                    <a:pt x="450" y="2871"/>
                  </a:lnTo>
                  <a:lnTo>
                    <a:pt x="444" y="2823"/>
                  </a:lnTo>
                  <a:lnTo>
                    <a:pt x="440" y="2774"/>
                  </a:lnTo>
                  <a:lnTo>
                    <a:pt x="438" y="2728"/>
                  </a:lnTo>
                  <a:lnTo>
                    <a:pt x="438" y="2705"/>
                  </a:lnTo>
                  <a:lnTo>
                    <a:pt x="438" y="2683"/>
                  </a:lnTo>
                  <a:lnTo>
                    <a:pt x="438" y="2661"/>
                  </a:lnTo>
                  <a:lnTo>
                    <a:pt x="440" y="2640"/>
                  </a:lnTo>
                  <a:lnTo>
                    <a:pt x="444" y="2603"/>
                  </a:lnTo>
                  <a:lnTo>
                    <a:pt x="451" y="2564"/>
                  </a:lnTo>
                  <a:lnTo>
                    <a:pt x="458" y="2523"/>
                  </a:lnTo>
                  <a:lnTo>
                    <a:pt x="465" y="2482"/>
                  </a:lnTo>
                  <a:lnTo>
                    <a:pt x="482" y="2397"/>
                  </a:lnTo>
                  <a:lnTo>
                    <a:pt x="498" y="2310"/>
                  </a:lnTo>
                  <a:lnTo>
                    <a:pt x="505" y="2266"/>
                  </a:lnTo>
                  <a:lnTo>
                    <a:pt x="511" y="2224"/>
                  </a:lnTo>
                  <a:lnTo>
                    <a:pt x="516" y="2182"/>
                  </a:lnTo>
                  <a:lnTo>
                    <a:pt x="521" y="2141"/>
                  </a:lnTo>
                  <a:lnTo>
                    <a:pt x="523" y="2101"/>
                  </a:lnTo>
                  <a:lnTo>
                    <a:pt x="524" y="2063"/>
                  </a:lnTo>
                  <a:lnTo>
                    <a:pt x="523" y="2044"/>
                  </a:lnTo>
                  <a:lnTo>
                    <a:pt x="522" y="2027"/>
                  </a:lnTo>
                  <a:lnTo>
                    <a:pt x="520" y="2009"/>
                  </a:lnTo>
                  <a:lnTo>
                    <a:pt x="518" y="1993"/>
                  </a:lnTo>
                  <a:close/>
                </a:path>
              </a:pathLst>
            </a:custGeom>
            <a:solidFill>
              <a:srgbClr val="99472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6"/>
            <p:cNvSpPr>
              <a:spLocks noChangeArrowheads="1"/>
            </p:cNvSpPr>
            <p:nvPr/>
          </p:nvSpPr>
          <p:spPr bwMode="auto">
            <a:xfrm>
              <a:off x="503" y="118"/>
              <a:ext cx="155" cy="337"/>
            </a:xfrm>
            <a:custGeom>
              <a:avLst/>
              <a:gdLst>
                <a:gd name="T0" fmla="*/ 0 w 2663"/>
                <a:gd name="T1" fmla="*/ 0 h 5044"/>
                <a:gd name="T2" fmla="*/ 0 w 2663"/>
                <a:gd name="T3" fmla="*/ 0 h 5044"/>
                <a:gd name="T4" fmla="*/ 0 w 2663"/>
                <a:gd name="T5" fmla="*/ 0 h 5044"/>
                <a:gd name="T6" fmla="*/ 0 w 2663"/>
                <a:gd name="T7" fmla="*/ 0 h 5044"/>
                <a:gd name="T8" fmla="*/ 0 w 2663"/>
                <a:gd name="T9" fmla="*/ 0 h 5044"/>
                <a:gd name="T10" fmla="*/ 0 w 2663"/>
                <a:gd name="T11" fmla="*/ 0 h 5044"/>
                <a:gd name="T12" fmla="*/ 0 w 2663"/>
                <a:gd name="T13" fmla="*/ 0 h 5044"/>
                <a:gd name="T14" fmla="*/ 0 w 2663"/>
                <a:gd name="T15" fmla="*/ 0 h 5044"/>
                <a:gd name="T16" fmla="*/ 0 w 2663"/>
                <a:gd name="T17" fmla="*/ 0 h 5044"/>
                <a:gd name="T18" fmla="*/ 0 w 2663"/>
                <a:gd name="T19" fmla="*/ 0 h 5044"/>
                <a:gd name="T20" fmla="*/ 0 w 2663"/>
                <a:gd name="T21" fmla="*/ 0 h 5044"/>
                <a:gd name="T22" fmla="*/ 0 w 2663"/>
                <a:gd name="T23" fmla="*/ 0 h 5044"/>
                <a:gd name="T24" fmla="*/ 0 w 2663"/>
                <a:gd name="T25" fmla="*/ 0 h 5044"/>
                <a:gd name="T26" fmla="*/ 0 w 2663"/>
                <a:gd name="T27" fmla="*/ 0 h 5044"/>
                <a:gd name="T28" fmla="*/ 0 w 2663"/>
                <a:gd name="T29" fmla="*/ 0 h 5044"/>
                <a:gd name="T30" fmla="*/ 0 w 2663"/>
                <a:gd name="T31" fmla="*/ 0 h 5044"/>
                <a:gd name="T32" fmla="*/ 0 w 2663"/>
                <a:gd name="T33" fmla="*/ 0 h 5044"/>
                <a:gd name="T34" fmla="*/ 0 w 2663"/>
                <a:gd name="T35" fmla="*/ 0 h 5044"/>
                <a:gd name="T36" fmla="*/ 0 w 2663"/>
                <a:gd name="T37" fmla="*/ 0 h 5044"/>
                <a:gd name="T38" fmla="*/ 0 w 2663"/>
                <a:gd name="T39" fmla="*/ 0 h 5044"/>
                <a:gd name="T40" fmla="*/ 0 w 2663"/>
                <a:gd name="T41" fmla="*/ 0 h 5044"/>
                <a:gd name="T42" fmla="*/ 0 w 2663"/>
                <a:gd name="T43" fmla="*/ 0 h 5044"/>
                <a:gd name="T44" fmla="*/ 0 w 2663"/>
                <a:gd name="T45" fmla="*/ 0 h 5044"/>
                <a:gd name="T46" fmla="*/ 0 w 2663"/>
                <a:gd name="T47" fmla="*/ 0 h 5044"/>
                <a:gd name="T48" fmla="*/ 0 w 2663"/>
                <a:gd name="T49" fmla="*/ 0 h 5044"/>
                <a:gd name="T50" fmla="*/ 0 w 2663"/>
                <a:gd name="T51" fmla="*/ 0 h 5044"/>
                <a:gd name="T52" fmla="*/ 0 w 2663"/>
                <a:gd name="T53" fmla="*/ 0 h 5044"/>
                <a:gd name="T54" fmla="*/ 0 w 2663"/>
                <a:gd name="T55" fmla="*/ 0 h 5044"/>
                <a:gd name="T56" fmla="*/ 0 w 2663"/>
                <a:gd name="T57" fmla="*/ 0 h 5044"/>
                <a:gd name="T58" fmla="*/ 0 w 2663"/>
                <a:gd name="T59" fmla="*/ 0 h 5044"/>
                <a:gd name="T60" fmla="*/ 0 w 2663"/>
                <a:gd name="T61" fmla="*/ 0 h 5044"/>
                <a:gd name="T62" fmla="*/ 0 w 2663"/>
                <a:gd name="T63" fmla="*/ 0 h 5044"/>
                <a:gd name="T64" fmla="*/ 0 w 2663"/>
                <a:gd name="T65" fmla="*/ 0 h 5044"/>
                <a:gd name="T66" fmla="*/ 0 w 2663"/>
                <a:gd name="T67" fmla="*/ 0 h 5044"/>
                <a:gd name="T68" fmla="*/ 0 w 2663"/>
                <a:gd name="T69" fmla="*/ 0 h 5044"/>
                <a:gd name="T70" fmla="*/ 0 w 2663"/>
                <a:gd name="T71" fmla="*/ 0 h 5044"/>
                <a:gd name="T72" fmla="*/ 0 w 2663"/>
                <a:gd name="T73" fmla="*/ 0 h 5044"/>
                <a:gd name="T74" fmla="*/ 0 w 2663"/>
                <a:gd name="T75" fmla="*/ 0 h 5044"/>
                <a:gd name="T76" fmla="*/ 0 w 2663"/>
                <a:gd name="T77" fmla="*/ 0 h 5044"/>
                <a:gd name="T78" fmla="*/ 0 w 2663"/>
                <a:gd name="T79" fmla="*/ 0 h 5044"/>
                <a:gd name="T80" fmla="*/ 0 w 2663"/>
                <a:gd name="T81" fmla="*/ 0 h 5044"/>
                <a:gd name="T82" fmla="*/ 0 w 2663"/>
                <a:gd name="T83" fmla="*/ 0 h 5044"/>
                <a:gd name="T84" fmla="*/ 0 w 2663"/>
                <a:gd name="T85" fmla="*/ 0 h 5044"/>
                <a:gd name="T86" fmla="*/ 0 w 2663"/>
                <a:gd name="T87" fmla="*/ 0 h 5044"/>
                <a:gd name="T88" fmla="*/ 0 w 2663"/>
                <a:gd name="T89" fmla="*/ 0 h 5044"/>
                <a:gd name="T90" fmla="*/ 0 w 2663"/>
                <a:gd name="T91" fmla="*/ 0 h 5044"/>
                <a:gd name="T92" fmla="*/ 0 w 2663"/>
                <a:gd name="T93" fmla="*/ 0 h 5044"/>
                <a:gd name="T94" fmla="*/ 0 w 2663"/>
                <a:gd name="T95" fmla="*/ 0 h 5044"/>
                <a:gd name="T96" fmla="*/ 0 w 2663"/>
                <a:gd name="T97" fmla="*/ 0 h 5044"/>
                <a:gd name="T98" fmla="*/ 0 w 2663"/>
                <a:gd name="T99" fmla="*/ 0 h 5044"/>
                <a:gd name="T100" fmla="*/ 0 w 2663"/>
                <a:gd name="T101" fmla="*/ 0 h 5044"/>
                <a:gd name="T102" fmla="*/ 0 w 2663"/>
                <a:gd name="T103" fmla="*/ 0 h 5044"/>
                <a:gd name="T104" fmla="*/ 0 w 2663"/>
                <a:gd name="T105" fmla="*/ 0 h 5044"/>
                <a:gd name="T106" fmla="*/ 0 w 2663"/>
                <a:gd name="T107" fmla="*/ 0 h 5044"/>
                <a:gd name="T108" fmla="*/ 0 w 2663"/>
                <a:gd name="T109" fmla="*/ 0 h 5044"/>
                <a:gd name="T110" fmla="*/ 0 w 2663"/>
                <a:gd name="T111" fmla="*/ 0 h 5044"/>
                <a:gd name="T112" fmla="*/ 0 w 2663"/>
                <a:gd name="T113" fmla="*/ 0 h 5044"/>
                <a:gd name="T114" fmla="*/ 0 w 2663"/>
                <a:gd name="T115" fmla="*/ 0 h 5044"/>
                <a:gd name="T116" fmla="*/ 0 w 2663"/>
                <a:gd name="T117" fmla="*/ 0 h 5044"/>
                <a:gd name="T118" fmla="*/ 0 w 2663"/>
                <a:gd name="T119" fmla="*/ 0 h 5044"/>
                <a:gd name="T120" fmla="*/ 0 w 2663"/>
                <a:gd name="T121" fmla="*/ 0 h 50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663"/>
                <a:gd name="T184" fmla="*/ 0 h 5044"/>
                <a:gd name="T185" fmla="*/ 2663 w 2663"/>
                <a:gd name="T186" fmla="*/ 5044 h 504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663" h="5044">
                  <a:moveTo>
                    <a:pt x="507" y="1826"/>
                  </a:moveTo>
                  <a:lnTo>
                    <a:pt x="502" y="1799"/>
                  </a:lnTo>
                  <a:lnTo>
                    <a:pt x="495" y="1773"/>
                  </a:lnTo>
                  <a:lnTo>
                    <a:pt x="485" y="1746"/>
                  </a:lnTo>
                  <a:lnTo>
                    <a:pt x="475" y="1719"/>
                  </a:lnTo>
                  <a:lnTo>
                    <a:pt x="461" y="1692"/>
                  </a:lnTo>
                  <a:lnTo>
                    <a:pt x="447" y="1665"/>
                  </a:lnTo>
                  <a:lnTo>
                    <a:pt x="431" y="1637"/>
                  </a:lnTo>
                  <a:lnTo>
                    <a:pt x="413" y="1609"/>
                  </a:lnTo>
                  <a:lnTo>
                    <a:pt x="396" y="1581"/>
                  </a:lnTo>
                  <a:lnTo>
                    <a:pt x="376" y="1554"/>
                  </a:lnTo>
                  <a:lnTo>
                    <a:pt x="355" y="1525"/>
                  </a:lnTo>
                  <a:lnTo>
                    <a:pt x="334" y="1497"/>
                  </a:lnTo>
                  <a:lnTo>
                    <a:pt x="290" y="1440"/>
                  </a:lnTo>
                  <a:lnTo>
                    <a:pt x="245" y="1383"/>
                  </a:lnTo>
                  <a:lnTo>
                    <a:pt x="201" y="1326"/>
                  </a:lnTo>
                  <a:lnTo>
                    <a:pt x="158" y="1269"/>
                  </a:lnTo>
                  <a:lnTo>
                    <a:pt x="137" y="1241"/>
                  </a:lnTo>
                  <a:lnTo>
                    <a:pt x="117" y="1212"/>
                  </a:lnTo>
                  <a:lnTo>
                    <a:pt x="98" y="1183"/>
                  </a:lnTo>
                  <a:lnTo>
                    <a:pt x="82" y="1156"/>
                  </a:lnTo>
                  <a:lnTo>
                    <a:pt x="65" y="1127"/>
                  </a:lnTo>
                  <a:lnTo>
                    <a:pt x="50" y="1099"/>
                  </a:lnTo>
                  <a:lnTo>
                    <a:pt x="37" y="1070"/>
                  </a:lnTo>
                  <a:lnTo>
                    <a:pt x="25" y="1043"/>
                  </a:lnTo>
                  <a:lnTo>
                    <a:pt x="16" y="1015"/>
                  </a:lnTo>
                  <a:lnTo>
                    <a:pt x="9" y="987"/>
                  </a:lnTo>
                  <a:lnTo>
                    <a:pt x="3" y="959"/>
                  </a:lnTo>
                  <a:lnTo>
                    <a:pt x="0" y="933"/>
                  </a:lnTo>
                  <a:lnTo>
                    <a:pt x="0" y="906"/>
                  </a:lnTo>
                  <a:lnTo>
                    <a:pt x="0" y="879"/>
                  </a:lnTo>
                  <a:lnTo>
                    <a:pt x="2" y="851"/>
                  </a:lnTo>
                  <a:lnTo>
                    <a:pt x="4" y="825"/>
                  </a:lnTo>
                  <a:lnTo>
                    <a:pt x="9" y="797"/>
                  </a:lnTo>
                  <a:lnTo>
                    <a:pt x="12" y="771"/>
                  </a:lnTo>
                  <a:lnTo>
                    <a:pt x="17" y="746"/>
                  </a:lnTo>
                  <a:lnTo>
                    <a:pt x="22" y="722"/>
                  </a:lnTo>
                  <a:lnTo>
                    <a:pt x="27" y="700"/>
                  </a:lnTo>
                  <a:lnTo>
                    <a:pt x="34" y="681"/>
                  </a:lnTo>
                  <a:lnTo>
                    <a:pt x="40" y="663"/>
                  </a:lnTo>
                  <a:lnTo>
                    <a:pt x="47" y="649"/>
                  </a:lnTo>
                  <a:lnTo>
                    <a:pt x="50" y="644"/>
                  </a:lnTo>
                  <a:lnTo>
                    <a:pt x="53" y="639"/>
                  </a:lnTo>
                  <a:lnTo>
                    <a:pt x="57" y="635"/>
                  </a:lnTo>
                  <a:lnTo>
                    <a:pt x="60" y="631"/>
                  </a:lnTo>
                  <a:lnTo>
                    <a:pt x="63" y="629"/>
                  </a:lnTo>
                  <a:lnTo>
                    <a:pt x="67" y="629"/>
                  </a:lnTo>
                  <a:lnTo>
                    <a:pt x="70" y="629"/>
                  </a:lnTo>
                  <a:lnTo>
                    <a:pt x="73" y="630"/>
                  </a:lnTo>
                  <a:lnTo>
                    <a:pt x="77" y="629"/>
                  </a:lnTo>
                  <a:lnTo>
                    <a:pt x="84" y="629"/>
                  </a:lnTo>
                  <a:lnTo>
                    <a:pt x="89" y="629"/>
                  </a:lnTo>
                  <a:lnTo>
                    <a:pt x="95" y="631"/>
                  </a:lnTo>
                  <a:lnTo>
                    <a:pt x="110" y="638"/>
                  </a:lnTo>
                  <a:lnTo>
                    <a:pt x="126" y="647"/>
                  </a:lnTo>
                  <a:lnTo>
                    <a:pt x="166" y="673"/>
                  </a:lnTo>
                  <a:lnTo>
                    <a:pt x="215" y="704"/>
                  </a:lnTo>
                  <a:lnTo>
                    <a:pt x="244" y="721"/>
                  </a:lnTo>
                  <a:lnTo>
                    <a:pt x="276" y="737"/>
                  </a:lnTo>
                  <a:lnTo>
                    <a:pt x="292" y="746"/>
                  </a:lnTo>
                  <a:lnTo>
                    <a:pt x="310" y="754"/>
                  </a:lnTo>
                  <a:lnTo>
                    <a:pt x="329" y="762"/>
                  </a:lnTo>
                  <a:lnTo>
                    <a:pt x="348" y="769"/>
                  </a:lnTo>
                  <a:lnTo>
                    <a:pt x="367" y="775"/>
                  </a:lnTo>
                  <a:lnTo>
                    <a:pt x="388" y="783"/>
                  </a:lnTo>
                  <a:lnTo>
                    <a:pt x="409" y="788"/>
                  </a:lnTo>
                  <a:lnTo>
                    <a:pt x="432" y="793"/>
                  </a:lnTo>
                  <a:lnTo>
                    <a:pt x="455" y="798"/>
                  </a:lnTo>
                  <a:lnTo>
                    <a:pt x="479" y="801"/>
                  </a:lnTo>
                  <a:lnTo>
                    <a:pt x="503" y="804"/>
                  </a:lnTo>
                  <a:lnTo>
                    <a:pt x="529" y="806"/>
                  </a:lnTo>
                  <a:lnTo>
                    <a:pt x="548" y="804"/>
                  </a:lnTo>
                  <a:lnTo>
                    <a:pt x="566" y="800"/>
                  </a:lnTo>
                  <a:lnTo>
                    <a:pt x="583" y="796"/>
                  </a:lnTo>
                  <a:lnTo>
                    <a:pt x="600" y="790"/>
                  </a:lnTo>
                  <a:lnTo>
                    <a:pt x="617" y="784"/>
                  </a:lnTo>
                  <a:lnTo>
                    <a:pt x="632" y="776"/>
                  </a:lnTo>
                  <a:lnTo>
                    <a:pt x="648" y="768"/>
                  </a:lnTo>
                  <a:lnTo>
                    <a:pt x="663" y="759"/>
                  </a:lnTo>
                  <a:lnTo>
                    <a:pt x="677" y="749"/>
                  </a:lnTo>
                  <a:lnTo>
                    <a:pt x="692" y="738"/>
                  </a:lnTo>
                  <a:lnTo>
                    <a:pt x="705" y="727"/>
                  </a:lnTo>
                  <a:lnTo>
                    <a:pt x="719" y="715"/>
                  </a:lnTo>
                  <a:lnTo>
                    <a:pt x="733" y="702"/>
                  </a:lnTo>
                  <a:lnTo>
                    <a:pt x="745" y="689"/>
                  </a:lnTo>
                  <a:lnTo>
                    <a:pt x="758" y="675"/>
                  </a:lnTo>
                  <a:lnTo>
                    <a:pt x="770" y="660"/>
                  </a:lnTo>
                  <a:lnTo>
                    <a:pt x="793" y="629"/>
                  </a:lnTo>
                  <a:lnTo>
                    <a:pt x="816" y="598"/>
                  </a:lnTo>
                  <a:lnTo>
                    <a:pt x="837" y="564"/>
                  </a:lnTo>
                  <a:lnTo>
                    <a:pt x="858" y="528"/>
                  </a:lnTo>
                  <a:lnTo>
                    <a:pt x="878" y="492"/>
                  </a:lnTo>
                  <a:lnTo>
                    <a:pt x="897" y="455"/>
                  </a:lnTo>
                  <a:lnTo>
                    <a:pt x="916" y="417"/>
                  </a:lnTo>
                  <a:lnTo>
                    <a:pt x="935" y="379"/>
                  </a:lnTo>
                  <a:lnTo>
                    <a:pt x="955" y="367"/>
                  </a:lnTo>
                  <a:lnTo>
                    <a:pt x="974" y="356"/>
                  </a:lnTo>
                  <a:lnTo>
                    <a:pt x="990" y="345"/>
                  </a:lnTo>
                  <a:lnTo>
                    <a:pt x="1006" y="334"/>
                  </a:lnTo>
                  <a:lnTo>
                    <a:pt x="1035" y="313"/>
                  </a:lnTo>
                  <a:lnTo>
                    <a:pt x="1060" y="291"/>
                  </a:lnTo>
                  <a:lnTo>
                    <a:pt x="1082" y="270"/>
                  </a:lnTo>
                  <a:lnTo>
                    <a:pt x="1102" y="249"/>
                  </a:lnTo>
                  <a:lnTo>
                    <a:pt x="1121" y="228"/>
                  </a:lnTo>
                  <a:lnTo>
                    <a:pt x="1137" y="209"/>
                  </a:lnTo>
                  <a:lnTo>
                    <a:pt x="1155" y="188"/>
                  </a:lnTo>
                  <a:lnTo>
                    <a:pt x="1172" y="169"/>
                  </a:lnTo>
                  <a:lnTo>
                    <a:pt x="1190" y="149"/>
                  </a:lnTo>
                  <a:lnTo>
                    <a:pt x="1210" y="131"/>
                  </a:lnTo>
                  <a:lnTo>
                    <a:pt x="1232" y="111"/>
                  </a:lnTo>
                  <a:lnTo>
                    <a:pt x="1257" y="93"/>
                  </a:lnTo>
                  <a:lnTo>
                    <a:pt x="1271" y="84"/>
                  </a:lnTo>
                  <a:lnTo>
                    <a:pt x="1287" y="73"/>
                  </a:lnTo>
                  <a:lnTo>
                    <a:pt x="1302" y="64"/>
                  </a:lnTo>
                  <a:lnTo>
                    <a:pt x="1319" y="55"/>
                  </a:lnTo>
                  <a:lnTo>
                    <a:pt x="1333" y="54"/>
                  </a:lnTo>
                  <a:lnTo>
                    <a:pt x="1347" y="52"/>
                  </a:lnTo>
                  <a:lnTo>
                    <a:pt x="1362" y="48"/>
                  </a:lnTo>
                  <a:lnTo>
                    <a:pt x="1376" y="43"/>
                  </a:lnTo>
                  <a:lnTo>
                    <a:pt x="1408" y="33"/>
                  </a:lnTo>
                  <a:lnTo>
                    <a:pt x="1441" y="22"/>
                  </a:lnTo>
                  <a:lnTo>
                    <a:pt x="1459" y="17"/>
                  </a:lnTo>
                  <a:lnTo>
                    <a:pt x="1477" y="12"/>
                  </a:lnTo>
                  <a:lnTo>
                    <a:pt x="1494" y="7"/>
                  </a:lnTo>
                  <a:lnTo>
                    <a:pt x="1514" y="4"/>
                  </a:lnTo>
                  <a:lnTo>
                    <a:pt x="1533" y="1"/>
                  </a:lnTo>
                  <a:lnTo>
                    <a:pt x="1554" y="0"/>
                  </a:lnTo>
                  <a:lnTo>
                    <a:pt x="1575" y="0"/>
                  </a:lnTo>
                  <a:lnTo>
                    <a:pt x="1597" y="1"/>
                  </a:lnTo>
                  <a:lnTo>
                    <a:pt x="1618" y="5"/>
                  </a:lnTo>
                  <a:lnTo>
                    <a:pt x="1641" y="11"/>
                  </a:lnTo>
                  <a:lnTo>
                    <a:pt x="1665" y="19"/>
                  </a:lnTo>
                  <a:lnTo>
                    <a:pt x="1689" y="29"/>
                  </a:lnTo>
                  <a:lnTo>
                    <a:pt x="1714" y="41"/>
                  </a:lnTo>
                  <a:lnTo>
                    <a:pt x="1741" y="58"/>
                  </a:lnTo>
                  <a:lnTo>
                    <a:pt x="1768" y="76"/>
                  </a:lnTo>
                  <a:lnTo>
                    <a:pt x="1795" y="98"/>
                  </a:lnTo>
                  <a:lnTo>
                    <a:pt x="1824" y="124"/>
                  </a:lnTo>
                  <a:lnTo>
                    <a:pt x="1853" y="153"/>
                  </a:lnTo>
                  <a:lnTo>
                    <a:pt x="1883" y="186"/>
                  </a:lnTo>
                  <a:lnTo>
                    <a:pt x="1915" y="223"/>
                  </a:lnTo>
                  <a:lnTo>
                    <a:pt x="1946" y="264"/>
                  </a:lnTo>
                  <a:lnTo>
                    <a:pt x="1979" y="311"/>
                  </a:lnTo>
                  <a:lnTo>
                    <a:pt x="2013" y="361"/>
                  </a:lnTo>
                  <a:lnTo>
                    <a:pt x="2048" y="417"/>
                  </a:lnTo>
                  <a:lnTo>
                    <a:pt x="2104" y="509"/>
                  </a:lnTo>
                  <a:lnTo>
                    <a:pt x="2158" y="602"/>
                  </a:lnTo>
                  <a:lnTo>
                    <a:pt x="2211" y="693"/>
                  </a:lnTo>
                  <a:lnTo>
                    <a:pt x="2263" y="787"/>
                  </a:lnTo>
                  <a:lnTo>
                    <a:pt x="2289" y="834"/>
                  </a:lnTo>
                  <a:lnTo>
                    <a:pt x="2314" y="881"/>
                  </a:lnTo>
                  <a:lnTo>
                    <a:pt x="2338" y="930"/>
                  </a:lnTo>
                  <a:lnTo>
                    <a:pt x="2362" y="978"/>
                  </a:lnTo>
                  <a:lnTo>
                    <a:pt x="2386" y="1026"/>
                  </a:lnTo>
                  <a:lnTo>
                    <a:pt x="2409" y="1077"/>
                  </a:lnTo>
                  <a:lnTo>
                    <a:pt x="2431" y="1127"/>
                  </a:lnTo>
                  <a:lnTo>
                    <a:pt x="2452" y="1178"/>
                  </a:lnTo>
                  <a:lnTo>
                    <a:pt x="2473" y="1231"/>
                  </a:lnTo>
                  <a:lnTo>
                    <a:pt x="2493" y="1284"/>
                  </a:lnTo>
                  <a:lnTo>
                    <a:pt x="2512" y="1338"/>
                  </a:lnTo>
                  <a:lnTo>
                    <a:pt x="2529" y="1393"/>
                  </a:lnTo>
                  <a:lnTo>
                    <a:pt x="2547" y="1450"/>
                  </a:lnTo>
                  <a:lnTo>
                    <a:pt x="2563" y="1507"/>
                  </a:lnTo>
                  <a:lnTo>
                    <a:pt x="2578" y="1566"/>
                  </a:lnTo>
                  <a:lnTo>
                    <a:pt x="2592" y="1626"/>
                  </a:lnTo>
                  <a:lnTo>
                    <a:pt x="2605" y="1688"/>
                  </a:lnTo>
                  <a:lnTo>
                    <a:pt x="2617" y="1752"/>
                  </a:lnTo>
                  <a:lnTo>
                    <a:pt x="2627" y="1817"/>
                  </a:lnTo>
                  <a:lnTo>
                    <a:pt x="2637" y="1882"/>
                  </a:lnTo>
                  <a:lnTo>
                    <a:pt x="2644" y="1951"/>
                  </a:lnTo>
                  <a:lnTo>
                    <a:pt x="2651" y="2020"/>
                  </a:lnTo>
                  <a:lnTo>
                    <a:pt x="2657" y="2092"/>
                  </a:lnTo>
                  <a:lnTo>
                    <a:pt x="2661" y="2166"/>
                  </a:lnTo>
                  <a:lnTo>
                    <a:pt x="2662" y="2214"/>
                  </a:lnTo>
                  <a:lnTo>
                    <a:pt x="2663" y="2266"/>
                  </a:lnTo>
                  <a:lnTo>
                    <a:pt x="2662" y="2317"/>
                  </a:lnTo>
                  <a:lnTo>
                    <a:pt x="2660" y="2371"/>
                  </a:lnTo>
                  <a:lnTo>
                    <a:pt x="2657" y="2424"/>
                  </a:lnTo>
                  <a:lnTo>
                    <a:pt x="2651" y="2480"/>
                  </a:lnTo>
                  <a:lnTo>
                    <a:pt x="2646" y="2536"/>
                  </a:lnTo>
                  <a:lnTo>
                    <a:pt x="2639" y="2593"/>
                  </a:lnTo>
                  <a:lnTo>
                    <a:pt x="2631" y="2650"/>
                  </a:lnTo>
                  <a:lnTo>
                    <a:pt x="2622" y="2708"/>
                  </a:lnTo>
                  <a:lnTo>
                    <a:pt x="2612" y="2766"/>
                  </a:lnTo>
                  <a:lnTo>
                    <a:pt x="2601" y="2825"/>
                  </a:lnTo>
                  <a:lnTo>
                    <a:pt x="2590" y="2885"/>
                  </a:lnTo>
                  <a:lnTo>
                    <a:pt x="2577" y="2943"/>
                  </a:lnTo>
                  <a:lnTo>
                    <a:pt x="2564" y="3002"/>
                  </a:lnTo>
                  <a:lnTo>
                    <a:pt x="2550" y="3060"/>
                  </a:lnTo>
                  <a:lnTo>
                    <a:pt x="2536" y="3119"/>
                  </a:lnTo>
                  <a:lnTo>
                    <a:pt x="2520" y="3178"/>
                  </a:lnTo>
                  <a:lnTo>
                    <a:pt x="2504" y="3235"/>
                  </a:lnTo>
                  <a:lnTo>
                    <a:pt x="2489" y="3292"/>
                  </a:lnTo>
                  <a:lnTo>
                    <a:pt x="2472" y="3348"/>
                  </a:lnTo>
                  <a:lnTo>
                    <a:pt x="2455" y="3403"/>
                  </a:lnTo>
                  <a:lnTo>
                    <a:pt x="2437" y="3457"/>
                  </a:lnTo>
                  <a:lnTo>
                    <a:pt x="2420" y="3511"/>
                  </a:lnTo>
                  <a:lnTo>
                    <a:pt x="2402" y="3562"/>
                  </a:lnTo>
                  <a:lnTo>
                    <a:pt x="2384" y="3612"/>
                  </a:lnTo>
                  <a:lnTo>
                    <a:pt x="2367" y="3662"/>
                  </a:lnTo>
                  <a:lnTo>
                    <a:pt x="2349" y="3709"/>
                  </a:lnTo>
                  <a:lnTo>
                    <a:pt x="2330" y="3755"/>
                  </a:lnTo>
                  <a:lnTo>
                    <a:pt x="2312" y="3800"/>
                  </a:lnTo>
                  <a:lnTo>
                    <a:pt x="2295" y="3842"/>
                  </a:lnTo>
                  <a:lnTo>
                    <a:pt x="2277" y="3882"/>
                  </a:lnTo>
                  <a:lnTo>
                    <a:pt x="2230" y="3987"/>
                  </a:lnTo>
                  <a:lnTo>
                    <a:pt x="2181" y="4092"/>
                  </a:lnTo>
                  <a:lnTo>
                    <a:pt x="2157" y="4144"/>
                  </a:lnTo>
                  <a:lnTo>
                    <a:pt x="2131" y="4195"/>
                  </a:lnTo>
                  <a:lnTo>
                    <a:pt x="2105" y="4247"/>
                  </a:lnTo>
                  <a:lnTo>
                    <a:pt x="2079" y="4298"/>
                  </a:lnTo>
                  <a:lnTo>
                    <a:pt x="2051" y="4347"/>
                  </a:lnTo>
                  <a:lnTo>
                    <a:pt x="2024" y="4397"/>
                  </a:lnTo>
                  <a:lnTo>
                    <a:pt x="1996" y="4445"/>
                  </a:lnTo>
                  <a:lnTo>
                    <a:pt x="1968" y="4492"/>
                  </a:lnTo>
                  <a:lnTo>
                    <a:pt x="1939" y="4539"/>
                  </a:lnTo>
                  <a:lnTo>
                    <a:pt x="1909" y="4583"/>
                  </a:lnTo>
                  <a:lnTo>
                    <a:pt x="1878" y="4627"/>
                  </a:lnTo>
                  <a:lnTo>
                    <a:pt x="1847" y="4668"/>
                  </a:lnTo>
                  <a:lnTo>
                    <a:pt x="1816" y="4709"/>
                  </a:lnTo>
                  <a:lnTo>
                    <a:pt x="1783" y="4747"/>
                  </a:lnTo>
                  <a:lnTo>
                    <a:pt x="1750" y="4784"/>
                  </a:lnTo>
                  <a:lnTo>
                    <a:pt x="1717" y="4819"/>
                  </a:lnTo>
                  <a:lnTo>
                    <a:pt x="1681" y="4852"/>
                  </a:lnTo>
                  <a:lnTo>
                    <a:pt x="1646" y="4882"/>
                  </a:lnTo>
                  <a:lnTo>
                    <a:pt x="1610" y="4911"/>
                  </a:lnTo>
                  <a:lnTo>
                    <a:pt x="1573" y="4936"/>
                  </a:lnTo>
                  <a:lnTo>
                    <a:pt x="1535" y="4960"/>
                  </a:lnTo>
                  <a:lnTo>
                    <a:pt x="1496" y="4981"/>
                  </a:lnTo>
                  <a:lnTo>
                    <a:pt x="1457" y="4999"/>
                  </a:lnTo>
                  <a:lnTo>
                    <a:pt x="1417" y="5014"/>
                  </a:lnTo>
                  <a:lnTo>
                    <a:pt x="1375" y="5026"/>
                  </a:lnTo>
                  <a:lnTo>
                    <a:pt x="1334" y="5035"/>
                  </a:lnTo>
                  <a:lnTo>
                    <a:pt x="1291" y="5041"/>
                  </a:lnTo>
                  <a:lnTo>
                    <a:pt x="1247" y="5044"/>
                  </a:lnTo>
                  <a:lnTo>
                    <a:pt x="1190" y="5044"/>
                  </a:lnTo>
                  <a:lnTo>
                    <a:pt x="1134" y="5044"/>
                  </a:lnTo>
                  <a:lnTo>
                    <a:pt x="1081" y="5041"/>
                  </a:lnTo>
                  <a:lnTo>
                    <a:pt x="1030" y="5037"/>
                  </a:lnTo>
                  <a:lnTo>
                    <a:pt x="980" y="5032"/>
                  </a:lnTo>
                  <a:lnTo>
                    <a:pt x="931" y="5025"/>
                  </a:lnTo>
                  <a:lnTo>
                    <a:pt x="884" y="5016"/>
                  </a:lnTo>
                  <a:lnTo>
                    <a:pt x="839" y="5005"/>
                  </a:lnTo>
                  <a:lnTo>
                    <a:pt x="795" y="4994"/>
                  </a:lnTo>
                  <a:lnTo>
                    <a:pt x="753" y="4981"/>
                  </a:lnTo>
                  <a:lnTo>
                    <a:pt x="713" y="4965"/>
                  </a:lnTo>
                  <a:lnTo>
                    <a:pt x="673" y="4949"/>
                  </a:lnTo>
                  <a:lnTo>
                    <a:pt x="635" y="4931"/>
                  </a:lnTo>
                  <a:lnTo>
                    <a:pt x="598" y="4912"/>
                  </a:lnTo>
                  <a:lnTo>
                    <a:pt x="564" y="4890"/>
                  </a:lnTo>
                  <a:lnTo>
                    <a:pt x="529" y="4868"/>
                  </a:lnTo>
                  <a:lnTo>
                    <a:pt x="497" y="4844"/>
                  </a:lnTo>
                  <a:lnTo>
                    <a:pt x="464" y="4818"/>
                  </a:lnTo>
                  <a:lnTo>
                    <a:pt x="434" y="4792"/>
                  </a:lnTo>
                  <a:lnTo>
                    <a:pt x="405" y="4763"/>
                  </a:lnTo>
                  <a:lnTo>
                    <a:pt x="377" y="4733"/>
                  </a:lnTo>
                  <a:lnTo>
                    <a:pt x="350" y="4702"/>
                  </a:lnTo>
                  <a:lnTo>
                    <a:pt x="324" y="4669"/>
                  </a:lnTo>
                  <a:lnTo>
                    <a:pt x="299" y="4634"/>
                  </a:lnTo>
                  <a:lnTo>
                    <a:pt x="275" y="4599"/>
                  </a:lnTo>
                  <a:lnTo>
                    <a:pt x="251" y="4562"/>
                  </a:lnTo>
                  <a:lnTo>
                    <a:pt x="229" y="4523"/>
                  </a:lnTo>
                  <a:lnTo>
                    <a:pt x="207" y="4483"/>
                  </a:lnTo>
                  <a:lnTo>
                    <a:pt x="186" y="4442"/>
                  </a:lnTo>
                  <a:lnTo>
                    <a:pt x="166" y="4399"/>
                  </a:lnTo>
                  <a:lnTo>
                    <a:pt x="147" y="4355"/>
                  </a:lnTo>
                  <a:lnTo>
                    <a:pt x="129" y="4309"/>
                  </a:lnTo>
                  <a:lnTo>
                    <a:pt x="125" y="4242"/>
                  </a:lnTo>
                  <a:lnTo>
                    <a:pt x="124" y="4190"/>
                  </a:lnTo>
                  <a:lnTo>
                    <a:pt x="125" y="4169"/>
                  </a:lnTo>
                  <a:lnTo>
                    <a:pt x="127" y="4150"/>
                  </a:lnTo>
                  <a:lnTo>
                    <a:pt x="132" y="4132"/>
                  </a:lnTo>
                  <a:lnTo>
                    <a:pt x="138" y="4113"/>
                  </a:lnTo>
                  <a:lnTo>
                    <a:pt x="146" y="4096"/>
                  </a:lnTo>
                  <a:lnTo>
                    <a:pt x="158" y="4076"/>
                  </a:lnTo>
                  <a:lnTo>
                    <a:pt x="171" y="4055"/>
                  </a:lnTo>
                  <a:lnTo>
                    <a:pt x="188" y="4031"/>
                  </a:lnTo>
                  <a:lnTo>
                    <a:pt x="232" y="3971"/>
                  </a:lnTo>
                  <a:lnTo>
                    <a:pt x="290" y="3893"/>
                  </a:lnTo>
                  <a:lnTo>
                    <a:pt x="299" y="3884"/>
                  </a:lnTo>
                  <a:lnTo>
                    <a:pt x="307" y="3874"/>
                  </a:lnTo>
                  <a:lnTo>
                    <a:pt x="313" y="3863"/>
                  </a:lnTo>
                  <a:lnTo>
                    <a:pt x="319" y="3853"/>
                  </a:lnTo>
                  <a:lnTo>
                    <a:pt x="325" y="3842"/>
                  </a:lnTo>
                  <a:lnTo>
                    <a:pt x="329" y="3829"/>
                  </a:lnTo>
                  <a:lnTo>
                    <a:pt x="332" y="3817"/>
                  </a:lnTo>
                  <a:lnTo>
                    <a:pt x="335" y="3805"/>
                  </a:lnTo>
                  <a:lnTo>
                    <a:pt x="337" y="3791"/>
                  </a:lnTo>
                  <a:lnTo>
                    <a:pt x="339" y="3778"/>
                  </a:lnTo>
                  <a:lnTo>
                    <a:pt x="339" y="3764"/>
                  </a:lnTo>
                  <a:lnTo>
                    <a:pt x="340" y="3749"/>
                  </a:lnTo>
                  <a:lnTo>
                    <a:pt x="340" y="3720"/>
                  </a:lnTo>
                  <a:lnTo>
                    <a:pt x="338" y="3691"/>
                  </a:lnTo>
                  <a:lnTo>
                    <a:pt x="333" y="3630"/>
                  </a:lnTo>
                  <a:lnTo>
                    <a:pt x="328" y="3569"/>
                  </a:lnTo>
                  <a:lnTo>
                    <a:pt x="326" y="3541"/>
                  </a:lnTo>
                  <a:lnTo>
                    <a:pt x="325" y="3512"/>
                  </a:lnTo>
                  <a:lnTo>
                    <a:pt x="325" y="3498"/>
                  </a:lnTo>
                  <a:lnTo>
                    <a:pt x="326" y="3485"/>
                  </a:lnTo>
                  <a:lnTo>
                    <a:pt x="327" y="3473"/>
                  </a:lnTo>
                  <a:lnTo>
                    <a:pt x="329" y="3459"/>
                  </a:lnTo>
                  <a:lnTo>
                    <a:pt x="334" y="3450"/>
                  </a:lnTo>
                  <a:lnTo>
                    <a:pt x="339" y="3441"/>
                  </a:lnTo>
                  <a:lnTo>
                    <a:pt x="344" y="3433"/>
                  </a:lnTo>
                  <a:lnTo>
                    <a:pt x="351" y="3426"/>
                  </a:lnTo>
                  <a:lnTo>
                    <a:pt x="357" y="3420"/>
                  </a:lnTo>
                  <a:lnTo>
                    <a:pt x="363" y="3416"/>
                  </a:lnTo>
                  <a:lnTo>
                    <a:pt x="370" y="3412"/>
                  </a:lnTo>
                  <a:lnTo>
                    <a:pt x="377" y="3409"/>
                  </a:lnTo>
                  <a:lnTo>
                    <a:pt x="390" y="3404"/>
                  </a:lnTo>
                  <a:lnTo>
                    <a:pt x="405" y="3401"/>
                  </a:lnTo>
                  <a:lnTo>
                    <a:pt x="420" y="3399"/>
                  </a:lnTo>
                  <a:lnTo>
                    <a:pt x="434" y="3397"/>
                  </a:lnTo>
                  <a:lnTo>
                    <a:pt x="449" y="3395"/>
                  </a:lnTo>
                  <a:lnTo>
                    <a:pt x="463" y="3390"/>
                  </a:lnTo>
                  <a:lnTo>
                    <a:pt x="470" y="3388"/>
                  </a:lnTo>
                  <a:lnTo>
                    <a:pt x="476" y="3385"/>
                  </a:lnTo>
                  <a:lnTo>
                    <a:pt x="482" y="3381"/>
                  </a:lnTo>
                  <a:lnTo>
                    <a:pt x="488" y="3376"/>
                  </a:lnTo>
                  <a:lnTo>
                    <a:pt x="494" y="3371"/>
                  </a:lnTo>
                  <a:lnTo>
                    <a:pt x="500" y="3365"/>
                  </a:lnTo>
                  <a:lnTo>
                    <a:pt x="504" y="3358"/>
                  </a:lnTo>
                  <a:lnTo>
                    <a:pt x="509" y="3348"/>
                  </a:lnTo>
                  <a:lnTo>
                    <a:pt x="514" y="3339"/>
                  </a:lnTo>
                  <a:lnTo>
                    <a:pt x="518" y="3328"/>
                  </a:lnTo>
                  <a:lnTo>
                    <a:pt x="521" y="3314"/>
                  </a:lnTo>
                  <a:lnTo>
                    <a:pt x="524" y="3301"/>
                  </a:lnTo>
                  <a:lnTo>
                    <a:pt x="526" y="3287"/>
                  </a:lnTo>
                  <a:lnTo>
                    <a:pt x="528" y="3270"/>
                  </a:lnTo>
                  <a:lnTo>
                    <a:pt x="528" y="3253"/>
                  </a:lnTo>
                  <a:lnTo>
                    <a:pt x="528" y="3235"/>
                  </a:lnTo>
                  <a:lnTo>
                    <a:pt x="527" y="3216"/>
                  </a:lnTo>
                  <a:lnTo>
                    <a:pt x="526" y="3195"/>
                  </a:lnTo>
                  <a:lnTo>
                    <a:pt x="524" y="3174"/>
                  </a:lnTo>
                  <a:lnTo>
                    <a:pt x="521" y="3151"/>
                  </a:lnTo>
                  <a:lnTo>
                    <a:pt x="514" y="3104"/>
                  </a:lnTo>
                  <a:lnTo>
                    <a:pt x="504" y="3054"/>
                  </a:lnTo>
                  <a:lnTo>
                    <a:pt x="494" y="3002"/>
                  </a:lnTo>
                  <a:lnTo>
                    <a:pt x="482" y="2947"/>
                  </a:lnTo>
                  <a:lnTo>
                    <a:pt x="472" y="2892"/>
                  </a:lnTo>
                  <a:lnTo>
                    <a:pt x="460" y="2835"/>
                  </a:lnTo>
                  <a:lnTo>
                    <a:pt x="450" y="2779"/>
                  </a:lnTo>
                  <a:lnTo>
                    <a:pt x="442" y="2722"/>
                  </a:lnTo>
                  <a:lnTo>
                    <a:pt x="437" y="2695"/>
                  </a:lnTo>
                  <a:lnTo>
                    <a:pt x="434" y="2667"/>
                  </a:lnTo>
                  <a:lnTo>
                    <a:pt x="432" y="2640"/>
                  </a:lnTo>
                  <a:lnTo>
                    <a:pt x="430" y="2613"/>
                  </a:lnTo>
                  <a:lnTo>
                    <a:pt x="428" y="2587"/>
                  </a:lnTo>
                  <a:lnTo>
                    <a:pt x="428" y="2561"/>
                  </a:lnTo>
                  <a:lnTo>
                    <a:pt x="428" y="2536"/>
                  </a:lnTo>
                  <a:lnTo>
                    <a:pt x="429" y="2512"/>
                  </a:lnTo>
                  <a:lnTo>
                    <a:pt x="433" y="2472"/>
                  </a:lnTo>
                  <a:lnTo>
                    <a:pt x="438" y="2430"/>
                  </a:lnTo>
                  <a:lnTo>
                    <a:pt x="446" y="2388"/>
                  </a:lnTo>
                  <a:lnTo>
                    <a:pt x="453" y="2343"/>
                  </a:lnTo>
                  <a:lnTo>
                    <a:pt x="470" y="2251"/>
                  </a:lnTo>
                  <a:lnTo>
                    <a:pt x="486" y="2158"/>
                  </a:lnTo>
                  <a:lnTo>
                    <a:pt x="495" y="2112"/>
                  </a:lnTo>
                  <a:lnTo>
                    <a:pt x="501" y="2066"/>
                  </a:lnTo>
                  <a:lnTo>
                    <a:pt x="507" y="2022"/>
                  </a:lnTo>
                  <a:lnTo>
                    <a:pt x="511" y="1978"/>
                  </a:lnTo>
                  <a:lnTo>
                    <a:pt x="514" y="1937"/>
                  </a:lnTo>
                  <a:lnTo>
                    <a:pt x="514" y="1898"/>
                  </a:lnTo>
                  <a:lnTo>
                    <a:pt x="514" y="1878"/>
                  </a:lnTo>
                  <a:lnTo>
                    <a:pt x="511" y="1860"/>
                  </a:lnTo>
                  <a:lnTo>
                    <a:pt x="509" y="1842"/>
                  </a:lnTo>
                  <a:lnTo>
                    <a:pt x="507" y="1826"/>
                  </a:lnTo>
                  <a:close/>
                </a:path>
              </a:pathLst>
            </a:custGeom>
            <a:solidFill>
              <a:srgbClr val="AB572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67"/>
            <p:cNvSpPr>
              <a:spLocks noChangeArrowheads="1"/>
            </p:cNvSpPr>
            <p:nvPr/>
          </p:nvSpPr>
          <p:spPr bwMode="auto">
            <a:xfrm>
              <a:off x="509" y="125"/>
              <a:ext cx="142" cy="322"/>
            </a:xfrm>
            <a:custGeom>
              <a:avLst/>
              <a:gdLst>
                <a:gd name="T0" fmla="*/ 0 w 2407"/>
                <a:gd name="T1" fmla="*/ 0 h 4837"/>
                <a:gd name="T2" fmla="*/ 0 w 2407"/>
                <a:gd name="T3" fmla="*/ 0 h 4837"/>
                <a:gd name="T4" fmla="*/ 0 w 2407"/>
                <a:gd name="T5" fmla="*/ 0 h 4837"/>
                <a:gd name="T6" fmla="*/ 0 w 2407"/>
                <a:gd name="T7" fmla="*/ 0 h 4837"/>
                <a:gd name="T8" fmla="*/ 0 w 2407"/>
                <a:gd name="T9" fmla="*/ 0 h 4837"/>
                <a:gd name="T10" fmla="*/ 0 w 2407"/>
                <a:gd name="T11" fmla="*/ 0 h 4837"/>
                <a:gd name="T12" fmla="*/ 0 w 2407"/>
                <a:gd name="T13" fmla="*/ 0 h 4837"/>
                <a:gd name="T14" fmla="*/ 0 w 2407"/>
                <a:gd name="T15" fmla="*/ 0 h 4837"/>
                <a:gd name="T16" fmla="*/ 0 w 2407"/>
                <a:gd name="T17" fmla="*/ 0 h 4837"/>
                <a:gd name="T18" fmla="*/ 0 w 2407"/>
                <a:gd name="T19" fmla="*/ 0 h 4837"/>
                <a:gd name="T20" fmla="*/ 0 w 2407"/>
                <a:gd name="T21" fmla="*/ 0 h 4837"/>
                <a:gd name="T22" fmla="*/ 0 w 2407"/>
                <a:gd name="T23" fmla="*/ 0 h 4837"/>
                <a:gd name="T24" fmla="*/ 0 w 2407"/>
                <a:gd name="T25" fmla="*/ 0 h 4837"/>
                <a:gd name="T26" fmla="*/ 0 w 2407"/>
                <a:gd name="T27" fmla="*/ 0 h 4837"/>
                <a:gd name="T28" fmla="*/ 0 w 2407"/>
                <a:gd name="T29" fmla="*/ 0 h 4837"/>
                <a:gd name="T30" fmla="*/ 0 w 2407"/>
                <a:gd name="T31" fmla="*/ 0 h 4837"/>
                <a:gd name="T32" fmla="*/ 0 w 2407"/>
                <a:gd name="T33" fmla="*/ 0 h 4837"/>
                <a:gd name="T34" fmla="*/ 0 w 2407"/>
                <a:gd name="T35" fmla="*/ 0 h 4837"/>
                <a:gd name="T36" fmla="*/ 0 w 2407"/>
                <a:gd name="T37" fmla="*/ 0 h 4837"/>
                <a:gd name="T38" fmla="*/ 0 w 2407"/>
                <a:gd name="T39" fmla="*/ 0 h 4837"/>
                <a:gd name="T40" fmla="*/ 0 w 2407"/>
                <a:gd name="T41" fmla="*/ 0 h 4837"/>
                <a:gd name="T42" fmla="*/ 0 w 2407"/>
                <a:gd name="T43" fmla="*/ 0 h 4837"/>
                <a:gd name="T44" fmla="*/ 0 w 2407"/>
                <a:gd name="T45" fmla="*/ 0 h 4837"/>
                <a:gd name="T46" fmla="*/ 0 w 2407"/>
                <a:gd name="T47" fmla="*/ 0 h 4837"/>
                <a:gd name="T48" fmla="*/ 0 w 2407"/>
                <a:gd name="T49" fmla="*/ 0 h 4837"/>
                <a:gd name="T50" fmla="*/ 0 w 2407"/>
                <a:gd name="T51" fmla="*/ 0 h 4837"/>
                <a:gd name="T52" fmla="*/ 0 w 2407"/>
                <a:gd name="T53" fmla="*/ 0 h 4837"/>
                <a:gd name="T54" fmla="*/ 0 w 2407"/>
                <a:gd name="T55" fmla="*/ 0 h 4837"/>
                <a:gd name="T56" fmla="*/ 0 w 2407"/>
                <a:gd name="T57" fmla="*/ 0 h 4837"/>
                <a:gd name="T58" fmla="*/ 0 w 2407"/>
                <a:gd name="T59" fmla="*/ 0 h 4837"/>
                <a:gd name="T60" fmla="*/ 0 w 2407"/>
                <a:gd name="T61" fmla="*/ 0 h 4837"/>
                <a:gd name="T62" fmla="*/ 0 w 2407"/>
                <a:gd name="T63" fmla="*/ 0 h 4837"/>
                <a:gd name="T64" fmla="*/ 0 w 2407"/>
                <a:gd name="T65" fmla="*/ 0 h 4837"/>
                <a:gd name="T66" fmla="*/ 0 w 2407"/>
                <a:gd name="T67" fmla="*/ 0 h 4837"/>
                <a:gd name="T68" fmla="*/ 0 w 2407"/>
                <a:gd name="T69" fmla="*/ 0 h 4837"/>
                <a:gd name="T70" fmla="*/ 0 w 2407"/>
                <a:gd name="T71" fmla="*/ 0 h 4837"/>
                <a:gd name="T72" fmla="*/ 0 w 2407"/>
                <a:gd name="T73" fmla="*/ 0 h 4837"/>
                <a:gd name="T74" fmla="*/ 0 w 2407"/>
                <a:gd name="T75" fmla="*/ 0 h 4837"/>
                <a:gd name="T76" fmla="*/ 0 w 2407"/>
                <a:gd name="T77" fmla="*/ 0 h 4837"/>
                <a:gd name="T78" fmla="*/ 0 w 2407"/>
                <a:gd name="T79" fmla="*/ 0 h 4837"/>
                <a:gd name="T80" fmla="*/ 0 w 2407"/>
                <a:gd name="T81" fmla="*/ 0 h 4837"/>
                <a:gd name="T82" fmla="*/ 0 w 2407"/>
                <a:gd name="T83" fmla="*/ 0 h 4837"/>
                <a:gd name="T84" fmla="*/ 0 w 2407"/>
                <a:gd name="T85" fmla="*/ 0 h 4837"/>
                <a:gd name="T86" fmla="*/ 0 w 2407"/>
                <a:gd name="T87" fmla="*/ 0 h 4837"/>
                <a:gd name="T88" fmla="*/ 0 w 2407"/>
                <a:gd name="T89" fmla="*/ 0 h 4837"/>
                <a:gd name="T90" fmla="*/ 0 w 2407"/>
                <a:gd name="T91" fmla="*/ 0 h 4837"/>
                <a:gd name="T92" fmla="*/ 0 w 2407"/>
                <a:gd name="T93" fmla="*/ 0 h 4837"/>
                <a:gd name="T94" fmla="*/ 0 w 2407"/>
                <a:gd name="T95" fmla="*/ 0 h 4837"/>
                <a:gd name="T96" fmla="*/ 0 w 2407"/>
                <a:gd name="T97" fmla="*/ 0 h 4837"/>
                <a:gd name="T98" fmla="*/ 0 w 2407"/>
                <a:gd name="T99" fmla="*/ 0 h 4837"/>
                <a:gd name="T100" fmla="*/ 0 w 2407"/>
                <a:gd name="T101" fmla="*/ 0 h 4837"/>
                <a:gd name="T102" fmla="*/ 0 w 2407"/>
                <a:gd name="T103" fmla="*/ 0 h 4837"/>
                <a:gd name="T104" fmla="*/ 0 w 2407"/>
                <a:gd name="T105" fmla="*/ 0 h 4837"/>
                <a:gd name="T106" fmla="*/ 0 w 2407"/>
                <a:gd name="T107" fmla="*/ 0 h 4837"/>
                <a:gd name="T108" fmla="*/ 0 w 2407"/>
                <a:gd name="T109" fmla="*/ 0 h 4837"/>
                <a:gd name="T110" fmla="*/ 0 w 2407"/>
                <a:gd name="T111" fmla="*/ 0 h 4837"/>
                <a:gd name="T112" fmla="*/ 0 w 2407"/>
                <a:gd name="T113" fmla="*/ 0 h 4837"/>
                <a:gd name="T114" fmla="*/ 0 w 2407"/>
                <a:gd name="T115" fmla="*/ 0 h 4837"/>
                <a:gd name="T116" fmla="*/ 0 w 2407"/>
                <a:gd name="T117" fmla="*/ 0 h 4837"/>
                <a:gd name="T118" fmla="*/ 0 w 2407"/>
                <a:gd name="T119" fmla="*/ 0 h 48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07"/>
                <a:gd name="T181" fmla="*/ 0 h 4837"/>
                <a:gd name="T182" fmla="*/ 2407 w 2407"/>
                <a:gd name="T183" fmla="*/ 4837 h 483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07" h="4837">
                  <a:moveTo>
                    <a:pt x="497" y="1662"/>
                  </a:moveTo>
                  <a:lnTo>
                    <a:pt x="492" y="1637"/>
                  </a:lnTo>
                  <a:lnTo>
                    <a:pt x="484" y="1614"/>
                  </a:lnTo>
                  <a:lnTo>
                    <a:pt x="475" y="1589"/>
                  </a:lnTo>
                  <a:lnTo>
                    <a:pt x="463" y="1565"/>
                  </a:lnTo>
                  <a:lnTo>
                    <a:pt x="451" y="1541"/>
                  </a:lnTo>
                  <a:lnTo>
                    <a:pt x="436" y="1517"/>
                  </a:lnTo>
                  <a:lnTo>
                    <a:pt x="421" y="1492"/>
                  </a:lnTo>
                  <a:lnTo>
                    <a:pt x="403" y="1469"/>
                  </a:lnTo>
                  <a:lnTo>
                    <a:pt x="385" y="1444"/>
                  </a:lnTo>
                  <a:lnTo>
                    <a:pt x="366" y="1420"/>
                  </a:lnTo>
                  <a:lnTo>
                    <a:pt x="346" y="1396"/>
                  </a:lnTo>
                  <a:lnTo>
                    <a:pt x="326" y="1372"/>
                  </a:lnTo>
                  <a:lnTo>
                    <a:pt x="284" y="1324"/>
                  </a:lnTo>
                  <a:lnTo>
                    <a:pt x="240" y="1275"/>
                  </a:lnTo>
                  <a:lnTo>
                    <a:pt x="197" y="1228"/>
                  </a:lnTo>
                  <a:lnTo>
                    <a:pt x="156" y="1180"/>
                  </a:lnTo>
                  <a:lnTo>
                    <a:pt x="136" y="1156"/>
                  </a:lnTo>
                  <a:lnTo>
                    <a:pt x="117" y="1132"/>
                  </a:lnTo>
                  <a:lnTo>
                    <a:pt x="99" y="1108"/>
                  </a:lnTo>
                  <a:lnTo>
                    <a:pt x="81" y="1084"/>
                  </a:lnTo>
                  <a:lnTo>
                    <a:pt x="66" y="1061"/>
                  </a:lnTo>
                  <a:lnTo>
                    <a:pt x="51" y="1037"/>
                  </a:lnTo>
                  <a:lnTo>
                    <a:pt x="39" y="1012"/>
                  </a:lnTo>
                  <a:lnTo>
                    <a:pt x="27" y="989"/>
                  </a:lnTo>
                  <a:lnTo>
                    <a:pt x="18" y="965"/>
                  </a:lnTo>
                  <a:lnTo>
                    <a:pt x="9" y="941"/>
                  </a:lnTo>
                  <a:lnTo>
                    <a:pt x="4" y="918"/>
                  </a:lnTo>
                  <a:lnTo>
                    <a:pt x="1" y="894"/>
                  </a:lnTo>
                  <a:lnTo>
                    <a:pt x="0" y="869"/>
                  </a:lnTo>
                  <a:lnTo>
                    <a:pt x="0" y="845"/>
                  </a:lnTo>
                  <a:lnTo>
                    <a:pt x="1" y="819"/>
                  </a:lnTo>
                  <a:lnTo>
                    <a:pt x="2" y="795"/>
                  </a:lnTo>
                  <a:lnTo>
                    <a:pt x="3" y="771"/>
                  </a:lnTo>
                  <a:lnTo>
                    <a:pt x="6" y="748"/>
                  </a:lnTo>
                  <a:lnTo>
                    <a:pt x="8" y="726"/>
                  </a:lnTo>
                  <a:lnTo>
                    <a:pt x="13" y="705"/>
                  </a:lnTo>
                  <a:lnTo>
                    <a:pt x="16" y="685"/>
                  </a:lnTo>
                  <a:lnTo>
                    <a:pt x="21" y="668"/>
                  </a:lnTo>
                  <a:lnTo>
                    <a:pt x="25" y="653"/>
                  </a:lnTo>
                  <a:lnTo>
                    <a:pt x="30" y="640"/>
                  </a:lnTo>
                  <a:lnTo>
                    <a:pt x="37" y="629"/>
                  </a:lnTo>
                  <a:lnTo>
                    <a:pt x="43" y="621"/>
                  </a:lnTo>
                  <a:lnTo>
                    <a:pt x="46" y="619"/>
                  </a:lnTo>
                  <a:lnTo>
                    <a:pt x="49" y="617"/>
                  </a:lnTo>
                  <a:lnTo>
                    <a:pt x="53" y="615"/>
                  </a:lnTo>
                  <a:lnTo>
                    <a:pt x="56" y="615"/>
                  </a:lnTo>
                  <a:lnTo>
                    <a:pt x="63" y="612"/>
                  </a:lnTo>
                  <a:lnTo>
                    <a:pt x="69" y="610"/>
                  </a:lnTo>
                  <a:lnTo>
                    <a:pt x="75" y="609"/>
                  </a:lnTo>
                  <a:lnTo>
                    <a:pt x="81" y="610"/>
                  </a:lnTo>
                  <a:lnTo>
                    <a:pt x="89" y="611"/>
                  </a:lnTo>
                  <a:lnTo>
                    <a:pt x="96" y="613"/>
                  </a:lnTo>
                  <a:lnTo>
                    <a:pt x="104" y="616"/>
                  </a:lnTo>
                  <a:lnTo>
                    <a:pt x="113" y="619"/>
                  </a:lnTo>
                  <a:lnTo>
                    <a:pt x="149" y="637"/>
                  </a:lnTo>
                  <a:lnTo>
                    <a:pt x="193" y="661"/>
                  </a:lnTo>
                  <a:lnTo>
                    <a:pt x="218" y="674"/>
                  </a:lnTo>
                  <a:lnTo>
                    <a:pt x="245" y="687"/>
                  </a:lnTo>
                  <a:lnTo>
                    <a:pt x="276" y="700"/>
                  </a:lnTo>
                  <a:lnTo>
                    <a:pt x="307" y="712"/>
                  </a:lnTo>
                  <a:lnTo>
                    <a:pt x="325" y="717"/>
                  </a:lnTo>
                  <a:lnTo>
                    <a:pt x="342" y="722"/>
                  </a:lnTo>
                  <a:lnTo>
                    <a:pt x="360" y="727"/>
                  </a:lnTo>
                  <a:lnTo>
                    <a:pt x="379" y="731"/>
                  </a:lnTo>
                  <a:lnTo>
                    <a:pt x="399" y="734"/>
                  </a:lnTo>
                  <a:lnTo>
                    <a:pt x="420" y="737"/>
                  </a:lnTo>
                  <a:lnTo>
                    <a:pt x="441" y="739"/>
                  </a:lnTo>
                  <a:lnTo>
                    <a:pt x="463" y="741"/>
                  </a:lnTo>
                  <a:lnTo>
                    <a:pt x="481" y="738"/>
                  </a:lnTo>
                  <a:lnTo>
                    <a:pt x="499" y="735"/>
                  </a:lnTo>
                  <a:lnTo>
                    <a:pt x="516" y="730"/>
                  </a:lnTo>
                  <a:lnTo>
                    <a:pt x="532" y="725"/>
                  </a:lnTo>
                  <a:lnTo>
                    <a:pt x="548" y="717"/>
                  </a:lnTo>
                  <a:lnTo>
                    <a:pt x="564" y="710"/>
                  </a:lnTo>
                  <a:lnTo>
                    <a:pt x="578" y="702"/>
                  </a:lnTo>
                  <a:lnTo>
                    <a:pt x="593" y="693"/>
                  </a:lnTo>
                  <a:lnTo>
                    <a:pt x="607" y="682"/>
                  </a:lnTo>
                  <a:lnTo>
                    <a:pt x="621" y="672"/>
                  </a:lnTo>
                  <a:lnTo>
                    <a:pt x="634" y="661"/>
                  </a:lnTo>
                  <a:lnTo>
                    <a:pt x="647" y="648"/>
                  </a:lnTo>
                  <a:lnTo>
                    <a:pt x="661" y="636"/>
                  </a:lnTo>
                  <a:lnTo>
                    <a:pt x="673" y="623"/>
                  </a:lnTo>
                  <a:lnTo>
                    <a:pt x="685" y="609"/>
                  </a:lnTo>
                  <a:lnTo>
                    <a:pt x="697" y="595"/>
                  </a:lnTo>
                  <a:lnTo>
                    <a:pt x="720" y="565"/>
                  </a:lnTo>
                  <a:lnTo>
                    <a:pt x="742" y="533"/>
                  </a:lnTo>
                  <a:lnTo>
                    <a:pt x="763" y="500"/>
                  </a:lnTo>
                  <a:lnTo>
                    <a:pt x="784" y="466"/>
                  </a:lnTo>
                  <a:lnTo>
                    <a:pt x="824" y="399"/>
                  </a:lnTo>
                  <a:lnTo>
                    <a:pt x="864" y="330"/>
                  </a:lnTo>
                  <a:lnTo>
                    <a:pt x="897" y="307"/>
                  </a:lnTo>
                  <a:lnTo>
                    <a:pt x="928" y="286"/>
                  </a:lnTo>
                  <a:lnTo>
                    <a:pt x="954" y="265"/>
                  </a:lnTo>
                  <a:lnTo>
                    <a:pt x="977" y="244"/>
                  </a:lnTo>
                  <a:lnTo>
                    <a:pt x="998" y="225"/>
                  </a:lnTo>
                  <a:lnTo>
                    <a:pt x="1016" y="206"/>
                  </a:lnTo>
                  <a:lnTo>
                    <a:pt x="1033" y="188"/>
                  </a:lnTo>
                  <a:lnTo>
                    <a:pt x="1049" y="169"/>
                  </a:lnTo>
                  <a:lnTo>
                    <a:pt x="1064" y="152"/>
                  </a:lnTo>
                  <a:lnTo>
                    <a:pt x="1080" y="135"/>
                  </a:lnTo>
                  <a:lnTo>
                    <a:pt x="1097" y="118"/>
                  </a:lnTo>
                  <a:lnTo>
                    <a:pt x="1114" y="102"/>
                  </a:lnTo>
                  <a:lnTo>
                    <a:pt x="1133" y="86"/>
                  </a:lnTo>
                  <a:lnTo>
                    <a:pt x="1155" y="70"/>
                  </a:lnTo>
                  <a:lnTo>
                    <a:pt x="1180" y="54"/>
                  </a:lnTo>
                  <a:lnTo>
                    <a:pt x="1208" y="39"/>
                  </a:lnTo>
                  <a:lnTo>
                    <a:pt x="1222" y="38"/>
                  </a:lnTo>
                  <a:lnTo>
                    <a:pt x="1235" y="36"/>
                  </a:lnTo>
                  <a:lnTo>
                    <a:pt x="1248" y="33"/>
                  </a:lnTo>
                  <a:lnTo>
                    <a:pt x="1263" y="30"/>
                  </a:lnTo>
                  <a:lnTo>
                    <a:pt x="1290" y="21"/>
                  </a:lnTo>
                  <a:lnTo>
                    <a:pt x="1320" y="13"/>
                  </a:lnTo>
                  <a:lnTo>
                    <a:pt x="1335" y="10"/>
                  </a:lnTo>
                  <a:lnTo>
                    <a:pt x="1350" y="6"/>
                  </a:lnTo>
                  <a:lnTo>
                    <a:pt x="1366" y="3"/>
                  </a:lnTo>
                  <a:lnTo>
                    <a:pt x="1383" y="1"/>
                  </a:lnTo>
                  <a:lnTo>
                    <a:pt x="1399" y="0"/>
                  </a:lnTo>
                  <a:lnTo>
                    <a:pt x="1417" y="0"/>
                  </a:lnTo>
                  <a:lnTo>
                    <a:pt x="1435" y="1"/>
                  </a:lnTo>
                  <a:lnTo>
                    <a:pt x="1452" y="4"/>
                  </a:lnTo>
                  <a:lnTo>
                    <a:pt x="1471" y="8"/>
                  </a:lnTo>
                  <a:lnTo>
                    <a:pt x="1491" y="14"/>
                  </a:lnTo>
                  <a:lnTo>
                    <a:pt x="1511" y="22"/>
                  </a:lnTo>
                  <a:lnTo>
                    <a:pt x="1532" y="33"/>
                  </a:lnTo>
                  <a:lnTo>
                    <a:pt x="1554" y="45"/>
                  </a:lnTo>
                  <a:lnTo>
                    <a:pt x="1576" y="60"/>
                  </a:lnTo>
                  <a:lnTo>
                    <a:pt x="1599" y="78"/>
                  </a:lnTo>
                  <a:lnTo>
                    <a:pt x="1623" y="98"/>
                  </a:lnTo>
                  <a:lnTo>
                    <a:pt x="1648" y="122"/>
                  </a:lnTo>
                  <a:lnTo>
                    <a:pt x="1673" y="149"/>
                  </a:lnTo>
                  <a:lnTo>
                    <a:pt x="1699" y="179"/>
                  </a:lnTo>
                  <a:lnTo>
                    <a:pt x="1726" y="212"/>
                  </a:lnTo>
                  <a:lnTo>
                    <a:pt x="1754" y="249"/>
                  </a:lnTo>
                  <a:lnTo>
                    <a:pt x="1782" y="290"/>
                  </a:lnTo>
                  <a:lnTo>
                    <a:pt x="1812" y="335"/>
                  </a:lnTo>
                  <a:lnTo>
                    <a:pt x="1843" y="384"/>
                  </a:lnTo>
                  <a:lnTo>
                    <a:pt x="1898" y="473"/>
                  </a:lnTo>
                  <a:lnTo>
                    <a:pt x="1950" y="560"/>
                  </a:lnTo>
                  <a:lnTo>
                    <a:pt x="1976" y="604"/>
                  </a:lnTo>
                  <a:lnTo>
                    <a:pt x="2001" y="648"/>
                  </a:lnTo>
                  <a:lnTo>
                    <a:pt x="2026" y="694"/>
                  </a:lnTo>
                  <a:lnTo>
                    <a:pt x="2050" y="738"/>
                  </a:lnTo>
                  <a:lnTo>
                    <a:pt x="2074" y="783"/>
                  </a:lnTo>
                  <a:lnTo>
                    <a:pt x="2097" y="829"/>
                  </a:lnTo>
                  <a:lnTo>
                    <a:pt x="2120" y="875"/>
                  </a:lnTo>
                  <a:lnTo>
                    <a:pt x="2142" y="922"/>
                  </a:lnTo>
                  <a:lnTo>
                    <a:pt x="2163" y="969"/>
                  </a:lnTo>
                  <a:lnTo>
                    <a:pt x="2183" y="1016"/>
                  </a:lnTo>
                  <a:lnTo>
                    <a:pt x="2203" y="1066"/>
                  </a:lnTo>
                  <a:lnTo>
                    <a:pt x="2222" y="1115"/>
                  </a:lnTo>
                  <a:lnTo>
                    <a:pt x="2240" y="1165"/>
                  </a:lnTo>
                  <a:lnTo>
                    <a:pt x="2258" y="1216"/>
                  </a:lnTo>
                  <a:lnTo>
                    <a:pt x="2275" y="1268"/>
                  </a:lnTo>
                  <a:lnTo>
                    <a:pt x="2290" y="1322"/>
                  </a:lnTo>
                  <a:lnTo>
                    <a:pt x="2305" y="1376"/>
                  </a:lnTo>
                  <a:lnTo>
                    <a:pt x="2320" y="1432"/>
                  </a:lnTo>
                  <a:lnTo>
                    <a:pt x="2332" y="1488"/>
                  </a:lnTo>
                  <a:lnTo>
                    <a:pt x="2345" y="1547"/>
                  </a:lnTo>
                  <a:lnTo>
                    <a:pt x="2356" y="1606"/>
                  </a:lnTo>
                  <a:lnTo>
                    <a:pt x="2366" y="1667"/>
                  </a:lnTo>
                  <a:lnTo>
                    <a:pt x="2375" y="1730"/>
                  </a:lnTo>
                  <a:lnTo>
                    <a:pt x="2383" y="1794"/>
                  </a:lnTo>
                  <a:lnTo>
                    <a:pt x="2390" y="1859"/>
                  </a:lnTo>
                  <a:lnTo>
                    <a:pt x="2397" y="1927"/>
                  </a:lnTo>
                  <a:lnTo>
                    <a:pt x="2401" y="1996"/>
                  </a:lnTo>
                  <a:lnTo>
                    <a:pt x="2405" y="2067"/>
                  </a:lnTo>
                  <a:lnTo>
                    <a:pt x="2407" y="2115"/>
                  </a:lnTo>
                  <a:lnTo>
                    <a:pt x="2407" y="2165"/>
                  </a:lnTo>
                  <a:lnTo>
                    <a:pt x="2406" y="2215"/>
                  </a:lnTo>
                  <a:lnTo>
                    <a:pt x="2405" y="2266"/>
                  </a:lnTo>
                  <a:lnTo>
                    <a:pt x="2401" y="2319"/>
                  </a:lnTo>
                  <a:lnTo>
                    <a:pt x="2397" y="2372"/>
                  </a:lnTo>
                  <a:lnTo>
                    <a:pt x="2391" y="2426"/>
                  </a:lnTo>
                  <a:lnTo>
                    <a:pt x="2384" y="2481"/>
                  </a:lnTo>
                  <a:lnTo>
                    <a:pt x="2377" y="2536"/>
                  </a:lnTo>
                  <a:lnTo>
                    <a:pt x="2369" y="2592"/>
                  </a:lnTo>
                  <a:lnTo>
                    <a:pt x="2359" y="2648"/>
                  </a:lnTo>
                  <a:lnTo>
                    <a:pt x="2349" y="2704"/>
                  </a:lnTo>
                  <a:lnTo>
                    <a:pt x="2337" y="2761"/>
                  </a:lnTo>
                  <a:lnTo>
                    <a:pt x="2325" y="2817"/>
                  </a:lnTo>
                  <a:lnTo>
                    <a:pt x="2312" y="2873"/>
                  </a:lnTo>
                  <a:lnTo>
                    <a:pt x="2300" y="2929"/>
                  </a:lnTo>
                  <a:lnTo>
                    <a:pt x="2285" y="2985"/>
                  </a:lnTo>
                  <a:lnTo>
                    <a:pt x="2272" y="3040"/>
                  </a:lnTo>
                  <a:lnTo>
                    <a:pt x="2256" y="3096"/>
                  </a:lnTo>
                  <a:lnTo>
                    <a:pt x="2241" y="3150"/>
                  </a:lnTo>
                  <a:lnTo>
                    <a:pt x="2209" y="3256"/>
                  </a:lnTo>
                  <a:lnTo>
                    <a:pt x="2177" y="3359"/>
                  </a:lnTo>
                  <a:lnTo>
                    <a:pt x="2143" y="3458"/>
                  </a:lnTo>
                  <a:lnTo>
                    <a:pt x="2110" y="3551"/>
                  </a:lnTo>
                  <a:lnTo>
                    <a:pt x="2076" y="3638"/>
                  </a:lnTo>
                  <a:lnTo>
                    <a:pt x="2043" y="3718"/>
                  </a:lnTo>
                  <a:lnTo>
                    <a:pt x="2002" y="3821"/>
                  </a:lnTo>
                  <a:lnTo>
                    <a:pt x="1960" y="3922"/>
                  </a:lnTo>
                  <a:lnTo>
                    <a:pt x="1938" y="3973"/>
                  </a:lnTo>
                  <a:lnTo>
                    <a:pt x="1915" y="4023"/>
                  </a:lnTo>
                  <a:lnTo>
                    <a:pt x="1893" y="4073"/>
                  </a:lnTo>
                  <a:lnTo>
                    <a:pt x="1869" y="4121"/>
                  </a:lnTo>
                  <a:lnTo>
                    <a:pt x="1846" y="4169"/>
                  </a:lnTo>
                  <a:lnTo>
                    <a:pt x="1821" y="4216"/>
                  </a:lnTo>
                  <a:lnTo>
                    <a:pt x="1797" y="4263"/>
                  </a:lnTo>
                  <a:lnTo>
                    <a:pt x="1772" y="4308"/>
                  </a:lnTo>
                  <a:lnTo>
                    <a:pt x="1746" y="4352"/>
                  </a:lnTo>
                  <a:lnTo>
                    <a:pt x="1719" y="4395"/>
                  </a:lnTo>
                  <a:lnTo>
                    <a:pt x="1692" y="4436"/>
                  </a:lnTo>
                  <a:lnTo>
                    <a:pt x="1664" y="4477"/>
                  </a:lnTo>
                  <a:lnTo>
                    <a:pt x="1636" y="4515"/>
                  </a:lnTo>
                  <a:lnTo>
                    <a:pt x="1607" y="4552"/>
                  </a:lnTo>
                  <a:lnTo>
                    <a:pt x="1577" y="4586"/>
                  </a:lnTo>
                  <a:lnTo>
                    <a:pt x="1546" y="4619"/>
                  </a:lnTo>
                  <a:lnTo>
                    <a:pt x="1515" y="4650"/>
                  </a:lnTo>
                  <a:lnTo>
                    <a:pt x="1483" y="4680"/>
                  </a:lnTo>
                  <a:lnTo>
                    <a:pt x="1450" y="4707"/>
                  </a:lnTo>
                  <a:lnTo>
                    <a:pt x="1417" y="4731"/>
                  </a:lnTo>
                  <a:lnTo>
                    <a:pt x="1382" y="4754"/>
                  </a:lnTo>
                  <a:lnTo>
                    <a:pt x="1346" y="4774"/>
                  </a:lnTo>
                  <a:lnTo>
                    <a:pt x="1311" y="4791"/>
                  </a:lnTo>
                  <a:lnTo>
                    <a:pt x="1273" y="4805"/>
                  </a:lnTo>
                  <a:lnTo>
                    <a:pt x="1234" y="4818"/>
                  </a:lnTo>
                  <a:lnTo>
                    <a:pt x="1196" y="4827"/>
                  </a:lnTo>
                  <a:lnTo>
                    <a:pt x="1155" y="4833"/>
                  </a:lnTo>
                  <a:lnTo>
                    <a:pt x="1114" y="4836"/>
                  </a:lnTo>
                  <a:lnTo>
                    <a:pt x="1056" y="4837"/>
                  </a:lnTo>
                  <a:lnTo>
                    <a:pt x="1001" y="4837"/>
                  </a:lnTo>
                  <a:lnTo>
                    <a:pt x="947" y="4835"/>
                  </a:lnTo>
                  <a:lnTo>
                    <a:pt x="895" y="4832"/>
                  </a:lnTo>
                  <a:lnTo>
                    <a:pt x="846" y="4827"/>
                  </a:lnTo>
                  <a:lnTo>
                    <a:pt x="799" y="4821"/>
                  </a:lnTo>
                  <a:lnTo>
                    <a:pt x="753" y="4813"/>
                  </a:lnTo>
                  <a:lnTo>
                    <a:pt x="710" y="4803"/>
                  </a:lnTo>
                  <a:lnTo>
                    <a:pt x="668" y="4793"/>
                  </a:lnTo>
                  <a:lnTo>
                    <a:pt x="628" y="4781"/>
                  </a:lnTo>
                  <a:lnTo>
                    <a:pt x="590" y="4766"/>
                  </a:lnTo>
                  <a:lnTo>
                    <a:pt x="553" y="4752"/>
                  </a:lnTo>
                  <a:lnTo>
                    <a:pt x="518" y="4735"/>
                  </a:lnTo>
                  <a:lnTo>
                    <a:pt x="484" y="4717"/>
                  </a:lnTo>
                  <a:lnTo>
                    <a:pt x="453" y="4698"/>
                  </a:lnTo>
                  <a:lnTo>
                    <a:pt x="422" y="4676"/>
                  </a:lnTo>
                  <a:lnTo>
                    <a:pt x="392" y="4654"/>
                  </a:lnTo>
                  <a:lnTo>
                    <a:pt x="365" y="4630"/>
                  </a:lnTo>
                  <a:lnTo>
                    <a:pt x="338" y="4605"/>
                  </a:lnTo>
                  <a:lnTo>
                    <a:pt x="313" y="4578"/>
                  </a:lnTo>
                  <a:lnTo>
                    <a:pt x="289" y="4551"/>
                  </a:lnTo>
                  <a:lnTo>
                    <a:pt x="266" y="4521"/>
                  </a:lnTo>
                  <a:lnTo>
                    <a:pt x="244" y="4490"/>
                  </a:lnTo>
                  <a:lnTo>
                    <a:pt x="222" y="4457"/>
                  </a:lnTo>
                  <a:lnTo>
                    <a:pt x="202" y="4424"/>
                  </a:lnTo>
                  <a:lnTo>
                    <a:pt x="184" y="4389"/>
                  </a:lnTo>
                  <a:lnTo>
                    <a:pt x="165" y="4352"/>
                  </a:lnTo>
                  <a:lnTo>
                    <a:pt x="148" y="4315"/>
                  </a:lnTo>
                  <a:lnTo>
                    <a:pt x="131" y="4276"/>
                  </a:lnTo>
                  <a:lnTo>
                    <a:pt x="115" y="4235"/>
                  </a:lnTo>
                  <a:lnTo>
                    <a:pt x="99" y="4194"/>
                  </a:lnTo>
                  <a:lnTo>
                    <a:pt x="85" y="4151"/>
                  </a:lnTo>
                  <a:lnTo>
                    <a:pt x="90" y="4116"/>
                  </a:lnTo>
                  <a:lnTo>
                    <a:pt x="93" y="4087"/>
                  </a:lnTo>
                  <a:lnTo>
                    <a:pt x="97" y="4065"/>
                  </a:lnTo>
                  <a:lnTo>
                    <a:pt x="101" y="4048"/>
                  </a:lnTo>
                  <a:lnTo>
                    <a:pt x="105" y="4034"/>
                  </a:lnTo>
                  <a:lnTo>
                    <a:pt x="112" y="4024"/>
                  </a:lnTo>
                  <a:lnTo>
                    <a:pt x="118" y="4016"/>
                  </a:lnTo>
                  <a:lnTo>
                    <a:pt x="127" y="4009"/>
                  </a:lnTo>
                  <a:lnTo>
                    <a:pt x="151" y="3993"/>
                  </a:lnTo>
                  <a:lnTo>
                    <a:pt x="187" y="3971"/>
                  </a:lnTo>
                  <a:lnTo>
                    <a:pt x="211" y="3954"/>
                  </a:lnTo>
                  <a:lnTo>
                    <a:pt x="238" y="3933"/>
                  </a:lnTo>
                  <a:lnTo>
                    <a:pt x="270" y="3905"/>
                  </a:lnTo>
                  <a:lnTo>
                    <a:pt x="307" y="3871"/>
                  </a:lnTo>
                  <a:lnTo>
                    <a:pt x="317" y="3863"/>
                  </a:lnTo>
                  <a:lnTo>
                    <a:pt x="326" y="3853"/>
                  </a:lnTo>
                  <a:lnTo>
                    <a:pt x="333" y="3843"/>
                  </a:lnTo>
                  <a:lnTo>
                    <a:pt x="339" y="3832"/>
                  </a:lnTo>
                  <a:lnTo>
                    <a:pt x="344" y="3821"/>
                  </a:lnTo>
                  <a:lnTo>
                    <a:pt x="350" y="3808"/>
                  </a:lnTo>
                  <a:lnTo>
                    <a:pt x="353" y="3796"/>
                  </a:lnTo>
                  <a:lnTo>
                    <a:pt x="355" y="3783"/>
                  </a:lnTo>
                  <a:lnTo>
                    <a:pt x="357" y="3768"/>
                  </a:lnTo>
                  <a:lnTo>
                    <a:pt x="358" y="3754"/>
                  </a:lnTo>
                  <a:lnTo>
                    <a:pt x="359" y="3739"/>
                  </a:lnTo>
                  <a:lnTo>
                    <a:pt x="359" y="3725"/>
                  </a:lnTo>
                  <a:lnTo>
                    <a:pt x="358" y="3694"/>
                  </a:lnTo>
                  <a:lnTo>
                    <a:pt x="355" y="3662"/>
                  </a:lnTo>
                  <a:lnTo>
                    <a:pt x="345" y="3598"/>
                  </a:lnTo>
                  <a:lnTo>
                    <a:pt x="337" y="3533"/>
                  </a:lnTo>
                  <a:lnTo>
                    <a:pt x="334" y="3501"/>
                  </a:lnTo>
                  <a:lnTo>
                    <a:pt x="332" y="3471"/>
                  </a:lnTo>
                  <a:lnTo>
                    <a:pt x="332" y="3457"/>
                  </a:lnTo>
                  <a:lnTo>
                    <a:pt x="332" y="3442"/>
                  </a:lnTo>
                  <a:lnTo>
                    <a:pt x="333" y="3429"/>
                  </a:lnTo>
                  <a:lnTo>
                    <a:pt x="335" y="3416"/>
                  </a:lnTo>
                  <a:lnTo>
                    <a:pt x="341" y="3405"/>
                  </a:lnTo>
                  <a:lnTo>
                    <a:pt x="348" y="3395"/>
                  </a:lnTo>
                  <a:lnTo>
                    <a:pt x="354" y="3388"/>
                  </a:lnTo>
                  <a:lnTo>
                    <a:pt x="361" y="3381"/>
                  </a:lnTo>
                  <a:lnTo>
                    <a:pt x="368" y="3376"/>
                  </a:lnTo>
                  <a:lnTo>
                    <a:pt x="376" y="3371"/>
                  </a:lnTo>
                  <a:lnTo>
                    <a:pt x="383" y="3367"/>
                  </a:lnTo>
                  <a:lnTo>
                    <a:pt x="391" y="3365"/>
                  </a:lnTo>
                  <a:lnTo>
                    <a:pt x="399" y="3363"/>
                  </a:lnTo>
                  <a:lnTo>
                    <a:pt x="407" y="3362"/>
                  </a:lnTo>
                  <a:lnTo>
                    <a:pt x="415" y="3362"/>
                  </a:lnTo>
                  <a:lnTo>
                    <a:pt x="424" y="3361"/>
                  </a:lnTo>
                  <a:lnTo>
                    <a:pt x="440" y="3362"/>
                  </a:lnTo>
                  <a:lnTo>
                    <a:pt x="457" y="3362"/>
                  </a:lnTo>
                  <a:lnTo>
                    <a:pt x="474" y="3362"/>
                  </a:lnTo>
                  <a:lnTo>
                    <a:pt x="490" y="3361"/>
                  </a:lnTo>
                  <a:lnTo>
                    <a:pt x="498" y="3359"/>
                  </a:lnTo>
                  <a:lnTo>
                    <a:pt x="505" y="3357"/>
                  </a:lnTo>
                  <a:lnTo>
                    <a:pt x="512" y="3354"/>
                  </a:lnTo>
                  <a:lnTo>
                    <a:pt x="520" y="3350"/>
                  </a:lnTo>
                  <a:lnTo>
                    <a:pt x="526" y="3345"/>
                  </a:lnTo>
                  <a:lnTo>
                    <a:pt x="533" y="3338"/>
                  </a:lnTo>
                  <a:lnTo>
                    <a:pt x="538" y="3330"/>
                  </a:lnTo>
                  <a:lnTo>
                    <a:pt x="545" y="3321"/>
                  </a:lnTo>
                  <a:lnTo>
                    <a:pt x="550" y="3311"/>
                  </a:lnTo>
                  <a:lnTo>
                    <a:pt x="555" y="3298"/>
                  </a:lnTo>
                  <a:lnTo>
                    <a:pt x="559" y="3284"/>
                  </a:lnTo>
                  <a:lnTo>
                    <a:pt x="564" y="3268"/>
                  </a:lnTo>
                  <a:lnTo>
                    <a:pt x="566" y="3252"/>
                  </a:lnTo>
                  <a:lnTo>
                    <a:pt x="566" y="3235"/>
                  </a:lnTo>
                  <a:lnTo>
                    <a:pt x="566" y="3216"/>
                  </a:lnTo>
                  <a:lnTo>
                    <a:pt x="564" y="3196"/>
                  </a:lnTo>
                  <a:lnTo>
                    <a:pt x="561" y="3175"/>
                  </a:lnTo>
                  <a:lnTo>
                    <a:pt x="558" y="3151"/>
                  </a:lnTo>
                  <a:lnTo>
                    <a:pt x="554" y="3128"/>
                  </a:lnTo>
                  <a:lnTo>
                    <a:pt x="549" y="3103"/>
                  </a:lnTo>
                  <a:lnTo>
                    <a:pt x="537" y="3050"/>
                  </a:lnTo>
                  <a:lnTo>
                    <a:pt x="524" y="2994"/>
                  </a:lnTo>
                  <a:lnTo>
                    <a:pt x="508" y="2935"/>
                  </a:lnTo>
                  <a:lnTo>
                    <a:pt x="493" y="2873"/>
                  </a:lnTo>
                  <a:lnTo>
                    <a:pt x="476" y="2810"/>
                  </a:lnTo>
                  <a:lnTo>
                    <a:pt x="460" y="2746"/>
                  </a:lnTo>
                  <a:lnTo>
                    <a:pt x="446" y="2683"/>
                  </a:lnTo>
                  <a:lnTo>
                    <a:pt x="433" y="2619"/>
                  </a:lnTo>
                  <a:lnTo>
                    <a:pt x="428" y="2587"/>
                  </a:lnTo>
                  <a:lnTo>
                    <a:pt x="423" y="2556"/>
                  </a:lnTo>
                  <a:lnTo>
                    <a:pt x="418" y="2525"/>
                  </a:lnTo>
                  <a:lnTo>
                    <a:pt x="415" y="2495"/>
                  </a:lnTo>
                  <a:lnTo>
                    <a:pt x="413" y="2465"/>
                  </a:lnTo>
                  <a:lnTo>
                    <a:pt x="412" y="2436"/>
                  </a:lnTo>
                  <a:lnTo>
                    <a:pt x="412" y="2407"/>
                  </a:lnTo>
                  <a:lnTo>
                    <a:pt x="413" y="2379"/>
                  </a:lnTo>
                  <a:lnTo>
                    <a:pt x="416" y="2339"/>
                  </a:lnTo>
                  <a:lnTo>
                    <a:pt x="422" y="2296"/>
                  </a:lnTo>
                  <a:lnTo>
                    <a:pt x="429" y="2251"/>
                  </a:lnTo>
                  <a:lnTo>
                    <a:pt x="437" y="2204"/>
                  </a:lnTo>
                  <a:lnTo>
                    <a:pt x="456" y="2106"/>
                  </a:lnTo>
                  <a:lnTo>
                    <a:pt x="476" y="2006"/>
                  </a:lnTo>
                  <a:lnTo>
                    <a:pt x="484" y="1957"/>
                  </a:lnTo>
                  <a:lnTo>
                    <a:pt x="493" y="1909"/>
                  </a:lnTo>
                  <a:lnTo>
                    <a:pt x="499" y="1861"/>
                  </a:lnTo>
                  <a:lnTo>
                    <a:pt x="504" y="1816"/>
                  </a:lnTo>
                  <a:lnTo>
                    <a:pt x="505" y="1795"/>
                  </a:lnTo>
                  <a:lnTo>
                    <a:pt x="506" y="1773"/>
                  </a:lnTo>
                  <a:lnTo>
                    <a:pt x="506" y="1752"/>
                  </a:lnTo>
                  <a:lnTo>
                    <a:pt x="506" y="1733"/>
                  </a:lnTo>
                  <a:lnTo>
                    <a:pt x="505" y="1713"/>
                  </a:lnTo>
                  <a:lnTo>
                    <a:pt x="503" y="1696"/>
                  </a:lnTo>
                  <a:lnTo>
                    <a:pt x="500" y="1678"/>
                  </a:lnTo>
                  <a:lnTo>
                    <a:pt x="497" y="1662"/>
                  </a:lnTo>
                  <a:close/>
                </a:path>
              </a:pathLst>
            </a:custGeom>
            <a:solidFill>
              <a:srgbClr val="BA613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8"/>
            <p:cNvSpPr>
              <a:spLocks noChangeArrowheads="1"/>
            </p:cNvSpPr>
            <p:nvPr/>
          </p:nvSpPr>
          <p:spPr bwMode="auto">
            <a:xfrm>
              <a:off x="514" y="131"/>
              <a:ext cx="125" cy="308"/>
            </a:xfrm>
            <a:custGeom>
              <a:avLst/>
              <a:gdLst>
                <a:gd name="T0" fmla="*/ 0 w 2149"/>
                <a:gd name="T1" fmla="*/ 0 h 4629"/>
                <a:gd name="T2" fmla="*/ 0 w 2149"/>
                <a:gd name="T3" fmla="*/ 0 h 4629"/>
                <a:gd name="T4" fmla="*/ 0 w 2149"/>
                <a:gd name="T5" fmla="*/ 0 h 4629"/>
                <a:gd name="T6" fmla="*/ 0 w 2149"/>
                <a:gd name="T7" fmla="*/ 0 h 4629"/>
                <a:gd name="T8" fmla="*/ 0 w 2149"/>
                <a:gd name="T9" fmla="*/ 0 h 4629"/>
                <a:gd name="T10" fmla="*/ 0 w 2149"/>
                <a:gd name="T11" fmla="*/ 0 h 4629"/>
                <a:gd name="T12" fmla="*/ 0 w 2149"/>
                <a:gd name="T13" fmla="*/ 0 h 4629"/>
                <a:gd name="T14" fmla="*/ 0 w 2149"/>
                <a:gd name="T15" fmla="*/ 0 h 4629"/>
                <a:gd name="T16" fmla="*/ 0 w 2149"/>
                <a:gd name="T17" fmla="*/ 0 h 4629"/>
                <a:gd name="T18" fmla="*/ 0 w 2149"/>
                <a:gd name="T19" fmla="*/ 0 h 4629"/>
                <a:gd name="T20" fmla="*/ 0 w 2149"/>
                <a:gd name="T21" fmla="*/ 0 h 4629"/>
                <a:gd name="T22" fmla="*/ 0 w 2149"/>
                <a:gd name="T23" fmla="*/ 0 h 4629"/>
                <a:gd name="T24" fmla="*/ 0 w 2149"/>
                <a:gd name="T25" fmla="*/ 0 h 4629"/>
                <a:gd name="T26" fmla="*/ 0 w 2149"/>
                <a:gd name="T27" fmla="*/ 0 h 4629"/>
                <a:gd name="T28" fmla="*/ 0 w 2149"/>
                <a:gd name="T29" fmla="*/ 0 h 4629"/>
                <a:gd name="T30" fmla="*/ 0 w 2149"/>
                <a:gd name="T31" fmla="*/ 0 h 4629"/>
                <a:gd name="T32" fmla="*/ 0 w 2149"/>
                <a:gd name="T33" fmla="*/ 0 h 4629"/>
                <a:gd name="T34" fmla="*/ 0 w 2149"/>
                <a:gd name="T35" fmla="*/ 0 h 4629"/>
                <a:gd name="T36" fmla="*/ 0 w 2149"/>
                <a:gd name="T37" fmla="*/ 0 h 4629"/>
                <a:gd name="T38" fmla="*/ 0 w 2149"/>
                <a:gd name="T39" fmla="*/ 0 h 4629"/>
                <a:gd name="T40" fmla="*/ 0 w 2149"/>
                <a:gd name="T41" fmla="*/ 0 h 4629"/>
                <a:gd name="T42" fmla="*/ 0 w 2149"/>
                <a:gd name="T43" fmla="*/ 0 h 4629"/>
                <a:gd name="T44" fmla="*/ 0 w 2149"/>
                <a:gd name="T45" fmla="*/ 0 h 4629"/>
                <a:gd name="T46" fmla="*/ 0 w 2149"/>
                <a:gd name="T47" fmla="*/ 0 h 4629"/>
                <a:gd name="T48" fmla="*/ 0 w 2149"/>
                <a:gd name="T49" fmla="*/ 0 h 4629"/>
                <a:gd name="T50" fmla="*/ 0 w 2149"/>
                <a:gd name="T51" fmla="*/ 0 h 4629"/>
                <a:gd name="T52" fmla="*/ 0 w 2149"/>
                <a:gd name="T53" fmla="*/ 0 h 4629"/>
                <a:gd name="T54" fmla="*/ 0 w 2149"/>
                <a:gd name="T55" fmla="*/ 0 h 4629"/>
                <a:gd name="T56" fmla="*/ 0 w 2149"/>
                <a:gd name="T57" fmla="*/ 0 h 4629"/>
                <a:gd name="T58" fmla="*/ 0 w 2149"/>
                <a:gd name="T59" fmla="*/ 0 h 4629"/>
                <a:gd name="T60" fmla="*/ 0 w 2149"/>
                <a:gd name="T61" fmla="*/ 0 h 4629"/>
                <a:gd name="T62" fmla="*/ 0 w 2149"/>
                <a:gd name="T63" fmla="*/ 0 h 4629"/>
                <a:gd name="T64" fmla="*/ 0 w 2149"/>
                <a:gd name="T65" fmla="*/ 0 h 4629"/>
                <a:gd name="T66" fmla="*/ 0 w 2149"/>
                <a:gd name="T67" fmla="*/ 0 h 4629"/>
                <a:gd name="T68" fmla="*/ 0 w 2149"/>
                <a:gd name="T69" fmla="*/ 0 h 4629"/>
                <a:gd name="T70" fmla="*/ 0 w 2149"/>
                <a:gd name="T71" fmla="*/ 0 h 4629"/>
                <a:gd name="T72" fmla="*/ 0 w 2149"/>
                <a:gd name="T73" fmla="*/ 0 h 4629"/>
                <a:gd name="T74" fmla="*/ 0 w 2149"/>
                <a:gd name="T75" fmla="*/ 0 h 4629"/>
                <a:gd name="T76" fmla="*/ 0 w 2149"/>
                <a:gd name="T77" fmla="*/ 0 h 4629"/>
                <a:gd name="T78" fmla="*/ 0 w 2149"/>
                <a:gd name="T79" fmla="*/ 0 h 4629"/>
                <a:gd name="T80" fmla="*/ 0 w 2149"/>
                <a:gd name="T81" fmla="*/ 0 h 4629"/>
                <a:gd name="T82" fmla="*/ 0 w 2149"/>
                <a:gd name="T83" fmla="*/ 0 h 4629"/>
                <a:gd name="T84" fmla="*/ 0 w 2149"/>
                <a:gd name="T85" fmla="*/ 0 h 4629"/>
                <a:gd name="T86" fmla="*/ 0 w 2149"/>
                <a:gd name="T87" fmla="*/ 0 h 4629"/>
                <a:gd name="T88" fmla="*/ 0 w 2149"/>
                <a:gd name="T89" fmla="*/ 0 h 4629"/>
                <a:gd name="T90" fmla="*/ 0 w 2149"/>
                <a:gd name="T91" fmla="*/ 0 h 4629"/>
                <a:gd name="T92" fmla="*/ 0 w 2149"/>
                <a:gd name="T93" fmla="*/ 0 h 4629"/>
                <a:gd name="T94" fmla="*/ 0 w 2149"/>
                <a:gd name="T95" fmla="*/ 0 h 4629"/>
                <a:gd name="T96" fmla="*/ 0 w 2149"/>
                <a:gd name="T97" fmla="*/ 0 h 4629"/>
                <a:gd name="T98" fmla="*/ 0 w 2149"/>
                <a:gd name="T99" fmla="*/ 0 h 4629"/>
                <a:gd name="T100" fmla="*/ 0 w 2149"/>
                <a:gd name="T101" fmla="*/ 0 h 4629"/>
                <a:gd name="T102" fmla="*/ 0 w 2149"/>
                <a:gd name="T103" fmla="*/ 0 h 4629"/>
                <a:gd name="T104" fmla="*/ 0 w 2149"/>
                <a:gd name="T105" fmla="*/ 0 h 4629"/>
                <a:gd name="T106" fmla="*/ 0 w 2149"/>
                <a:gd name="T107" fmla="*/ 0 h 4629"/>
                <a:gd name="T108" fmla="*/ 0 w 2149"/>
                <a:gd name="T109" fmla="*/ 0 h 4629"/>
                <a:gd name="T110" fmla="*/ 0 w 2149"/>
                <a:gd name="T111" fmla="*/ 0 h 4629"/>
                <a:gd name="T112" fmla="*/ 0 w 2149"/>
                <a:gd name="T113" fmla="*/ 0 h 4629"/>
                <a:gd name="T114" fmla="*/ 0 w 2149"/>
                <a:gd name="T115" fmla="*/ 0 h 4629"/>
                <a:gd name="T116" fmla="*/ 0 w 2149"/>
                <a:gd name="T117" fmla="*/ 0 h 4629"/>
                <a:gd name="T118" fmla="*/ 0 w 2149"/>
                <a:gd name="T119" fmla="*/ 0 h 46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149"/>
                <a:gd name="T181" fmla="*/ 0 h 4629"/>
                <a:gd name="T182" fmla="*/ 2149 w 2149"/>
                <a:gd name="T183" fmla="*/ 4629 h 462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149" h="4629">
                  <a:moveTo>
                    <a:pt x="488" y="1501"/>
                  </a:moveTo>
                  <a:lnTo>
                    <a:pt x="482" y="1479"/>
                  </a:lnTo>
                  <a:lnTo>
                    <a:pt x="475" y="1458"/>
                  </a:lnTo>
                  <a:lnTo>
                    <a:pt x="465" y="1436"/>
                  </a:lnTo>
                  <a:lnTo>
                    <a:pt x="454" y="1415"/>
                  </a:lnTo>
                  <a:lnTo>
                    <a:pt x="441" y="1394"/>
                  </a:lnTo>
                  <a:lnTo>
                    <a:pt x="428" y="1373"/>
                  </a:lnTo>
                  <a:lnTo>
                    <a:pt x="412" y="1352"/>
                  </a:lnTo>
                  <a:lnTo>
                    <a:pt x="396" y="1331"/>
                  </a:lnTo>
                  <a:lnTo>
                    <a:pt x="378" y="1311"/>
                  </a:lnTo>
                  <a:lnTo>
                    <a:pt x="359" y="1291"/>
                  </a:lnTo>
                  <a:lnTo>
                    <a:pt x="340" y="1271"/>
                  </a:lnTo>
                  <a:lnTo>
                    <a:pt x="320" y="1251"/>
                  </a:lnTo>
                  <a:lnTo>
                    <a:pt x="280" y="1211"/>
                  </a:lnTo>
                  <a:lnTo>
                    <a:pt x="238" y="1172"/>
                  </a:lnTo>
                  <a:lnTo>
                    <a:pt x="196" y="1133"/>
                  </a:lnTo>
                  <a:lnTo>
                    <a:pt x="157" y="1093"/>
                  </a:lnTo>
                  <a:lnTo>
                    <a:pt x="137" y="1073"/>
                  </a:lnTo>
                  <a:lnTo>
                    <a:pt x="119" y="1054"/>
                  </a:lnTo>
                  <a:lnTo>
                    <a:pt x="101" y="1034"/>
                  </a:lnTo>
                  <a:lnTo>
                    <a:pt x="85" y="1015"/>
                  </a:lnTo>
                  <a:lnTo>
                    <a:pt x="69" y="995"/>
                  </a:lnTo>
                  <a:lnTo>
                    <a:pt x="55" y="976"/>
                  </a:lnTo>
                  <a:lnTo>
                    <a:pt x="42" y="955"/>
                  </a:lnTo>
                  <a:lnTo>
                    <a:pt x="31" y="936"/>
                  </a:lnTo>
                  <a:lnTo>
                    <a:pt x="21" y="915"/>
                  </a:lnTo>
                  <a:lnTo>
                    <a:pt x="14" y="896"/>
                  </a:lnTo>
                  <a:lnTo>
                    <a:pt x="8" y="875"/>
                  </a:lnTo>
                  <a:lnTo>
                    <a:pt x="4" y="854"/>
                  </a:lnTo>
                  <a:lnTo>
                    <a:pt x="2" y="808"/>
                  </a:lnTo>
                  <a:lnTo>
                    <a:pt x="1" y="763"/>
                  </a:lnTo>
                  <a:lnTo>
                    <a:pt x="0" y="722"/>
                  </a:lnTo>
                  <a:lnTo>
                    <a:pt x="2" y="685"/>
                  </a:lnTo>
                  <a:lnTo>
                    <a:pt x="3" y="667"/>
                  </a:lnTo>
                  <a:lnTo>
                    <a:pt x="6" y="652"/>
                  </a:lnTo>
                  <a:lnTo>
                    <a:pt x="10" y="639"/>
                  </a:lnTo>
                  <a:lnTo>
                    <a:pt x="13" y="626"/>
                  </a:lnTo>
                  <a:lnTo>
                    <a:pt x="18" y="616"/>
                  </a:lnTo>
                  <a:lnTo>
                    <a:pt x="23" y="608"/>
                  </a:lnTo>
                  <a:lnTo>
                    <a:pt x="26" y="604"/>
                  </a:lnTo>
                  <a:lnTo>
                    <a:pt x="30" y="601"/>
                  </a:lnTo>
                  <a:lnTo>
                    <a:pt x="34" y="598"/>
                  </a:lnTo>
                  <a:lnTo>
                    <a:pt x="38" y="596"/>
                  </a:lnTo>
                  <a:lnTo>
                    <a:pt x="45" y="593"/>
                  </a:lnTo>
                  <a:lnTo>
                    <a:pt x="52" y="590"/>
                  </a:lnTo>
                  <a:lnTo>
                    <a:pt x="60" y="588"/>
                  </a:lnTo>
                  <a:lnTo>
                    <a:pt x="67" y="587"/>
                  </a:lnTo>
                  <a:lnTo>
                    <a:pt x="75" y="586"/>
                  </a:lnTo>
                  <a:lnTo>
                    <a:pt x="83" y="586"/>
                  </a:lnTo>
                  <a:lnTo>
                    <a:pt x="91" y="587"/>
                  </a:lnTo>
                  <a:lnTo>
                    <a:pt x="99" y="588"/>
                  </a:lnTo>
                  <a:lnTo>
                    <a:pt x="116" y="592"/>
                  </a:lnTo>
                  <a:lnTo>
                    <a:pt x="134" y="598"/>
                  </a:lnTo>
                  <a:lnTo>
                    <a:pt x="152" y="606"/>
                  </a:lnTo>
                  <a:lnTo>
                    <a:pt x="172" y="614"/>
                  </a:lnTo>
                  <a:lnTo>
                    <a:pt x="194" y="622"/>
                  </a:lnTo>
                  <a:lnTo>
                    <a:pt x="217" y="631"/>
                  </a:lnTo>
                  <a:lnTo>
                    <a:pt x="242" y="641"/>
                  </a:lnTo>
                  <a:lnTo>
                    <a:pt x="269" y="649"/>
                  </a:lnTo>
                  <a:lnTo>
                    <a:pt x="299" y="656"/>
                  </a:lnTo>
                  <a:lnTo>
                    <a:pt x="330" y="661"/>
                  </a:lnTo>
                  <a:lnTo>
                    <a:pt x="345" y="664"/>
                  </a:lnTo>
                  <a:lnTo>
                    <a:pt x="363" y="666"/>
                  </a:lnTo>
                  <a:lnTo>
                    <a:pt x="381" y="667"/>
                  </a:lnTo>
                  <a:lnTo>
                    <a:pt x="400" y="668"/>
                  </a:lnTo>
                  <a:lnTo>
                    <a:pt x="416" y="665"/>
                  </a:lnTo>
                  <a:lnTo>
                    <a:pt x="433" y="662"/>
                  </a:lnTo>
                  <a:lnTo>
                    <a:pt x="449" y="657"/>
                  </a:lnTo>
                  <a:lnTo>
                    <a:pt x="464" y="652"/>
                  </a:lnTo>
                  <a:lnTo>
                    <a:pt x="480" y="646"/>
                  </a:lnTo>
                  <a:lnTo>
                    <a:pt x="495" y="639"/>
                  </a:lnTo>
                  <a:lnTo>
                    <a:pt x="509" y="630"/>
                  </a:lnTo>
                  <a:lnTo>
                    <a:pt x="523" y="621"/>
                  </a:lnTo>
                  <a:lnTo>
                    <a:pt x="536" y="612"/>
                  </a:lnTo>
                  <a:lnTo>
                    <a:pt x="550" y="602"/>
                  </a:lnTo>
                  <a:lnTo>
                    <a:pt x="562" y="590"/>
                  </a:lnTo>
                  <a:lnTo>
                    <a:pt x="575" y="579"/>
                  </a:lnTo>
                  <a:lnTo>
                    <a:pt x="588" y="567"/>
                  </a:lnTo>
                  <a:lnTo>
                    <a:pt x="600" y="554"/>
                  </a:lnTo>
                  <a:lnTo>
                    <a:pt x="612" y="541"/>
                  </a:lnTo>
                  <a:lnTo>
                    <a:pt x="623" y="527"/>
                  </a:lnTo>
                  <a:lnTo>
                    <a:pt x="646" y="499"/>
                  </a:lnTo>
                  <a:lnTo>
                    <a:pt x="668" y="469"/>
                  </a:lnTo>
                  <a:lnTo>
                    <a:pt x="689" y="437"/>
                  </a:lnTo>
                  <a:lnTo>
                    <a:pt x="710" y="406"/>
                  </a:lnTo>
                  <a:lnTo>
                    <a:pt x="749" y="342"/>
                  </a:lnTo>
                  <a:lnTo>
                    <a:pt x="789" y="279"/>
                  </a:lnTo>
                  <a:lnTo>
                    <a:pt x="819" y="257"/>
                  </a:lnTo>
                  <a:lnTo>
                    <a:pt x="846" y="236"/>
                  </a:lnTo>
                  <a:lnTo>
                    <a:pt x="869" y="216"/>
                  </a:lnTo>
                  <a:lnTo>
                    <a:pt x="891" y="198"/>
                  </a:lnTo>
                  <a:lnTo>
                    <a:pt x="927" y="164"/>
                  </a:lnTo>
                  <a:lnTo>
                    <a:pt x="957" y="132"/>
                  </a:lnTo>
                  <a:lnTo>
                    <a:pt x="971" y="117"/>
                  </a:lnTo>
                  <a:lnTo>
                    <a:pt x="986" y="104"/>
                  </a:lnTo>
                  <a:lnTo>
                    <a:pt x="1002" y="90"/>
                  </a:lnTo>
                  <a:lnTo>
                    <a:pt x="1017" y="77"/>
                  </a:lnTo>
                  <a:lnTo>
                    <a:pt x="1035" y="64"/>
                  </a:lnTo>
                  <a:lnTo>
                    <a:pt x="1054" y="52"/>
                  </a:lnTo>
                  <a:lnTo>
                    <a:pt x="1076" y="39"/>
                  </a:lnTo>
                  <a:lnTo>
                    <a:pt x="1101" y="27"/>
                  </a:lnTo>
                  <a:lnTo>
                    <a:pt x="1125" y="23"/>
                  </a:lnTo>
                  <a:lnTo>
                    <a:pt x="1149" y="18"/>
                  </a:lnTo>
                  <a:lnTo>
                    <a:pt x="1173" y="13"/>
                  </a:lnTo>
                  <a:lnTo>
                    <a:pt x="1198" y="6"/>
                  </a:lnTo>
                  <a:lnTo>
                    <a:pt x="1211" y="4"/>
                  </a:lnTo>
                  <a:lnTo>
                    <a:pt x="1224" y="2"/>
                  </a:lnTo>
                  <a:lnTo>
                    <a:pt x="1238" y="0"/>
                  </a:lnTo>
                  <a:lnTo>
                    <a:pt x="1251" y="0"/>
                  </a:lnTo>
                  <a:lnTo>
                    <a:pt x="1266" y="0"/>
                  </a:lnTo>
                  <a:lnTo>
                    <a:pt x="1280" y="2"/>
                  </a:lnTo>
                  <a:lnTo>
                    <a:pt x="1295" y="4"/>
                  </a:lnTo>
                  <a:lnTo>
                    <a:pt x="1311" y="8"/>
                  </a:lnTo>
                  <a:lnTo>
                    <a:pt x="1326" y="14"/>
                  </a:lnTo>
                  <a:lnTo>
                    <a:pt x="1343" y="20"/>
                  </a:lnTo>
                  <a:lnTo>
                    <a:pt x="1360" y="29"/>
                  </a:lnTo>
                  <a:lnTo>
                    <a:pt x="1377" y="39"/>
                  </a:lnTo>
                  <a:lnTo>
                    <a:pt x="1395" y="52"/>
                  </a:lnTo>
                  <a:lnTo>
                    <a:pt x="1415" y="66"/>
                  </a:lnTo>
                  <a:lnTo>
                    <a:pt x="1434" y="82"/>
                  </a:lnTo>
                  <a:lnTo>
                    <a:pt x="1455" y="101"/>
                  </a:lnTo>
                  <a:lnTo>
                    <a:pt x="1475" y="123"/>
                  </a:lnTo>
                  <a:lnTo>
                    <a:pt x="1497" y="147"/>
                  </a:lnTo>
                  <a:lnTo>
                    <a:pt x="1519" y="174"/>
                  </a:lnTo>
                  <a:lnTo>
                    <a:pt x="1543" y="204"/>
                  </a:lnTo>
                  <a:lnTo>
                    <a:pt x="1567" y="237"/>
                  </a:lnTo>
                  <a:lnTo>
                    <a:pt x="1592" y="274"/>
                  </a:lnTo>
                  <a:lnTo>
                    <a:pt x="1618" y="313"/>
                  </a:lnTo>
                  <a:lnTo>
                    <a:pt x="1646" y="356"/>
                  </a:lnTo>
                  <a:lnTo>
                    <a:pt x="1697" y="439"/>
                  </a:lnTo>
                  <a:lnTo>
                    <a:pt x="1746" y="523"/>
                  </a:lnTo>
                  <a:lnTo>
                    <a:pt x="1770" y="566"/>
                  </a:lnTo>
                  <a:lnTo>
                    <a:pt x="1793" y="608"/>
                  </a:lnTo>
                  <a:lnTo>
                    <a:pt x="1816" y="651"/>
                  </a:lnTo>
                  <a:lnTo>
                    <a:pt x="1837" y="693"/>
                  </a:lnTo>
                  <a:lnTo>
                    <a:pt x="1859" y="736"/>
                  </a:lnTo>
                  <a:lnTo>
                    <a:pt x="1879" y="779"/>
                  </a:lnTo>
                  <a:lnTo>
                    <a:pt x="1900" y="824"/>
                  </a:lnTo>
                  <a:lnTo>
                    <a:pt x="1919" y="869"/>
                  </a:lnTo>
                  <a:lnTo>
                    <a:pt x="1938" y="914"/>
                  </a:lnTo>
                  <a:lnTo>
                    <a:pt x="1956" y="959"/>
                  </a:lnTo>
                  <a:lnTo>
                    <a:pt x="1973" y="1007"/>
                  </a:lnTo>
                  <a:lnTo>
                    <a:pt x="1990" y="1054"/>
                  </a:lnTo>
                  <a:lnTo>
                    <a:pt x="2007" y="1102"/>
                  </a:lnTo>
                  <a:lnTo>
                    <a:pt x="2021" y="1152"/>
                  </a:lnTo>
                  <a:lnTo>
                    <a:pt x="2036" y="1202"/>
                  </a:lnTo>
                  <a:lnTo>
                    <a:pt x="2049" y="1253"/>
                  </a:lnTo>
                  <a:lnTo>
                    <a:pt x="2062" y="1306"/>
                  </a:lnTo>
                  <a:lnTo>
                    <a:pt x="2074" y="1360"/>
                  </a:lnTo>
                  <a:lnTo>
                    <a:pt x="2086" y="1415"/>
                  </a:lnTo>
                  <a:lnTo>
                    <a:pt x="2096" y="1471"/>
                  </a:lnTo>
                  <a:lnTo>
                    <a:pt x="2106" y="1529"/>
                  </a:lnTo>
                  <a:lnTo>
                    <a:pt x="2114" y="1588"/>
                  </a:lnTo>
                  <a:lnTo>
                    <a:pt x="2121" y="1649"/>
                  </a:lnTo>
                  <a:lnTo>
                    <a:pt x="2129" y="1712"/>
                  </a:lnTo>
                  <a:lnTo>
                    <a:pt x="2135" y="1775"/>
                  </a:lnTo>
                  <a:lnTo>
                    <a:pt x="2139" y="1841"/>
                  </a:lnTo>
                  <a:lnTo>
                    <a:pt x="2143" y="1909"/>
                  </a:lnTo>
                  <a:lnTo>
                    <a:pt x="2146" y="1978"/>
                  </a:lnTo>
                  <a:lnTo>
                    <a:pt x="2148" y="2024"/>
                  </a:lnTo>
                  <a:lnTo>
                    <a:pt x="2149" y="2073"/>
                  </a:lnTo>
                  <a:lnTo>
                    <a:pt x="2148" y="2121"/>
                  </a:lnTo>
                  <a:lnTo>
                    <a:pt x="2146" y="2170"/>
                  </a:lnTo>
                  <a:lnTo>
                    <a:pt x="2143" y="2221"/>
                  </a:lnTo>
                  <a:lnTo>
                    <a:pt x="2139" y="2271"/>
                  </a:lnTo>
                  <a:lnTo>
                    <a:pt x="2135" y="2322"/>
                  </a:lnTo>
                  <a:lnTo>
                    <a:pt x="2129" y="2375"/>
                  </a:lnTo>
                  <a:lnTo>
                    <a:pt x="2121" y="2427"/>
                  </a:lnTo>
                  <a:lnTo>
                    <a:pt x="2113" y="2481"/>
                  </a:lnTo>
                  <a:lnTo>
                    <a:pt x="2105" y="2533"/>
                  </a:lnTo>
                  <a:lnTo>
                    <a:pt x="2094" y="2587"/>
                  </a:lnTo>
                  <a:lnTo>
                    <a:pt x="2084" y="2640"/>
                  </a:lnTo>
                  <a:lnTo>
                    <a:pt x="2073" y="2694"/>
                  </a:lnTo>
                  <a:lnTo>
                    <a:pt x="2062" y="2748"/>
                  </a:lnTo>
                  <a:lnTo>
                    <a:pt x="2049" y="2800"/>
                  </a:lnTo>
                  <a:lnTo>
                    <a:pt x="2023" y="2906"/>
                  </a:lnTo>
                  <a:lnTo>
                    <a:pt x="1996" y="3010"/>
                  </a:lnTo>
                  <a:lnTo>
                    <a:pt x="1967" y="3112"/>
                  </a:lnTo>
                  <a:lnTo>
                    <a:pt x="1937" y="3211"/>
                  </a:lnTo>
                  <a:lnTo>
                    <a:pt x="1906" y="3305"/>
                  </a:lnTo>
                  <a:lnTo>
                    <a:pt x="1877" y="3395"/>
                  </a:lnTo>
                  <a:lnTo>
                    <a:pt x="1847" y="3479"/>
                  </a:lnTo>
                  <a:lnTo>
                    <a:pt x="1819" y="3557"/>
                  </a:lnTo>
                  <a:lnTo>
                    <a:pt x="1779" y="3657"/>
                  </a:lnTo>
                  <a:lnTo>
                    <a:pt x="1740" y="3755"/>
                  </a:lnTo>
                  <a:lnTo>
                    <a:pt x="1700" y="3852"/>
                  </a:lnTo>
                  <a:lnTo>
                    <a:pt x="1659" y="3947"/>
                  </a:lnTo>
                  <a:lnTo>
                    <a:pt x="1638" y="3993"/>
                  </a:lnTo>
                  <a:lnTo>
                    <a:pt x="1616" y="4038"/>
                  </a:lnTo>
                  <a:lnTo>
                    <a:pt x="1594" y="4082"/>
                  </a:lnTo>
                  <a:lnTo>
                    <a:pt x="1572" y="4125"/>
                  </a:lnTo>
                  <a:lnTo>
                    <a:pt x="1550" y="4166"/>
                  </a:lnTo>
                  <a:lnTo>
                    <a:pt x="1526" y="4208"/>
                  </a:lnTo>
                  <a:lnTo>
                    <a:pt x="1502" y="4247"/>
                  </a:lnTo>
                  <a:lnTo>
                    <a:pt x="1478" y="4285"/>
                  </a:lnTo>
                  <a:lnTo>
                    <a:pt x="1452" y="4322"/>
                  </a:lnTo>
                  <a:lnTo>
                    <a:pt x="1426" y="4357"/>
                  </a:lnTo>
                  <a:lnTo>
                    <a:pt x="1400" y="4390"/>
                  </a:lnTo>
                  <a:lnTo>
                    <a:pt x="1373" y="4421"/>
                  </a:lnTo>
                  <a:lnTo>
                    <a:pt x="1345" y="4450"/>
                  </a:lnTo>
                  <a:lnTo>
                    <a:pt x="1317" y="4478"/>
                  </a:lnTo>
                  <a:lnTo>
                    <a:pt x="1287" y="4504"/>
                  </a:lnTo>
                  <a:lnTo>
                    <a:pt x="1256" y="4527"/>
                  </a:lnTo>
                  <a:lnTo>
                    <a:pt x="1225" y="4548"/>
                  </a:lnTo>
                  <a:lnTo>
                    <a:pt x="1193" y="4567"/>
                  </a:lnTo>
                  <a:lnTo>
                    <a:pt x="1159" y="4584"/>
                  </a:lnTo>
                  <a:lnTo>
                    <a:pt x="1126" y="4597"/>
                  </a:lnTo>
                  <a:lnTo>
                    <a:pt x="1090" y="4609"/>
                  </a:lnTo>
                  <a:lnTo>
                    <a:pt x="1054" y="4618"/>
                  </a:lnTo>
                  <a:lnTo>
                    <a:pt x="1016" y="4623"/>
                  </a:lnTo>
                  <a:lnTo>
                    <a:pt x="978" y="4626"/>
                  </a:lnTo>
                  <a:lnTo>
                    <a:pt x="920" y="4628"/>
                  </a:lnTo>
                  <a:lnTo>
                    <a:pt x="864" y="4629"/>
                  </a:lnTo>
                  <a:lnTo>
                    <a:pt x="811" y="4628"/>
                  </a:lnTo>
                  <a:lnTo>
                    <a:pt x="761" y="4625"/>
                  </a:lnTo>
                  <a:lnTo>
                    <a:pt x="713" y="4621"/>
                  </a:lnTo>
                  <a:lnTo>
                    <a:pt x="666" y="4616"/>
                  </a:lnTo>
                  <a:lnTo>
                    <a:pt x="623" y="4610"/>
                  </a:lnTo>
                  <a:lnTo>
                    <a:pt x="581" y="4601"/>
                  </a:lnTo>
                  <a:lnTo>
                    <a:pt x="542" y="4591"/>
                  </a:lnTo>
                  <a:lnTo>
                    <a:pt x="504" y="4581"/>
                  </a:lnTo>
                  <a:lnTo>
                    <a:pt x="469" y="4568"/>
                  </a:lnTo>
                  <a:lnTo>
                    <a:pt x="434" y="4554"/>
                  </a:lnTo>
                  <a:lnTo>
                    <a:pt x="403" y="4540"/>
                  </a:lnTo>
                  <a:lnTo>
                    <a:pt x="373" y="4522"/>
                  </a:lnTo>
                  <a:lnTo>
                    <a:pt x="344" y="4505"/>
                  </a:lnTo>
                  <a:lnTo>
                    <a:pt x="317" y="4485"/>
                  </a:lnTo>
                  <a:lnTo>
                    <a:pt x="292" y="4465"/>
                  </a:lnTo>
                  <a:lnTo>
                    <a:pt x="268" y="4442"/>
                  </a:lnTo>
                  <a:lnTo>
                    <a:pt x="245" y="4419"/>
                  </a:lnTo>
                  <a:lnTo>
                    <a:pt x="224" y="4394"/>
                  </a:lnTo>
                  <a:lnTo>
                    <a:pt x="205" y="4368"/>
                  </a:lnTo>
                  <a:lnTo>
                    <a:pt x="186" y="4340"/>
                  </a:lnTo>
                  <a:lnTo>
                    <a:pt x="168" y="4311"/>
                  </a:lnTo>
                  <a:lnTo>
                    <a:pt x="151" y="4281"/>
                  </a:lnTo>
                  <a:lnTo>
                    <a:pt x="136" y="4250"/>
                  </a:lnTo>
                  <a:lnTo>
                    <a:pt x="121" y="4217"/>
                  </a:lnTo>
                  <a:lnTo>
                    <a:pt x="108" y="4182"/>
                  </a:lnTo>
                  <a:lnTo>
                    <a:pt x="95" y="4146"/>
                  </a:lnTo>
                  <a:lnTo>
                    <a:pt x="83" y="4109"/>
                  </a:lnTo>
                  <a:lnTo>
                    <a:pt x="71" y="4071"/>
                  </a:lnTo>
                  <a:lnTo>
                    <a:pt x="60" y="4032"/>
                  </a:lnTo>
                  <a:lnTo>
                    <a:pt x="49" y="3991"/>
                  </a:lnTo>
                  <a:lnTo>
                    <a:pt x="60" y="3957"/>
                  </a:lnTo>
                  <a:lnTo>
                    <a:pt x="69" y="3933"/>
                  </a:lnTo>
                  <a:lnTo>
                    <a:pt x="72" y="3924"/>
                  </a:lnTo>
                  <a:lnTo>
                    <a:pt x="76" y="3917"/>
                  </a:lnTo>
                  <a:lnTo>
                    <a:pt x="80" y="3911"/>
                  </a:lnTo>
                  <a:lnTo>
                    <a:pt x="85" y="3906"/>
                  </a:lnTo>
                  <a:lnTo>
                    <a:pt x="88" y="3903"/>
                  </a:lnTo>
                  <a:lnTo>
                    <a:pt x="92" y="3901"/>
                  </a:lnTo>
                  <a:lnTo>
                    <a:pt x="96" y="3901"/>
                  </a:lnTo>
                  <a:lnTo>
                    <a:pt x="100" y="3901"/>
                  </a:lnTo>
                  <a:lnTo>
                    <a:pt x="110" y="3903"/>
                  </a:lnTo>
                  <a:lnTo>
                    <a:pt x="120" y="3906"/>
                  </a:lnTo>
                  <a:lnTo>
                    <a:pt x="134" y="3911"/>
                  </a:lnTo>
                  <a:lnTo>
                    <a:pt x="148" y="3915"/>
                  </a:lnTo>
                  <a:lnTo>
                    <a:pt x="158" y="3915"/>
                  </a:lnTo>
                  <a:lnTo>
                    <a:pt x="167" y="3916"/>
                  </a:lnTo>
                  <a:lnTo>
                    <a:pt x="177" y="3915"/>
                  </a:lnTo>
                  <a:lnTo>
                    <a:pt x="189" y="3914"/>
                  </a:lnTo>
                  <a:lnTo>
                    <a:pt x="201" y="3911"/>
                  </a:lnTo>
                  <a:lnTo>
                    <a:pt x="215" y="3906"/>
                  </a:lnTo>
                  <a:lnTo>
                    <a:pt x="230" y="3901"/>
                  </a:lnTo>
                  <a:lnTo>
                    <a:pt x="245" y="3894"/>
                  </a:lnTo>
                  <a:lnTo>
                    <a:pt x="262" y="3886"/>
                  </a:lnTo>
                  <a:lnTo>
                    <a:pt x="281" y="3876"/>
                  </a:lnTo>
                  <a:lnTo>
                    <a:pt x="301" y="3862"/>
                  </a:lnTo>
                  <a:lnTo>
                    <a:pt x="321" y="3848"/>
                  </a:lnTo>
                  <a:lnTo>
                    <a:pt x="333" y="3840"/>
                  </a:lnTo>
                  <a:lnTo>
                    <a:pt x="343" y="3830"/>
                  </a:lnTo>
                  <a:lnTo>
                    <a:pt x="352" y="3820"/>
                  </a:lnTo>
                  <a:lnTo>
                    <a:pt x="360" y="3810"/>
                  </a:lnTo>
                  <a:lnTo>
                    <a:pt x="365" y="3797"/>
                  </a:lnTo>
                  <a:lnTo>
                    <a:pt x="371" y="3785"/>
                  </a:lnTo>
                  <a:lnTo>
                    <a:pt x="375" y="3773"/>
                  </a:lnTo>
                  <a:lnTo>
                    <a:pt x="377" y="3758"/>
                  </a:lnTo>
                  <a:lnTo>
                    <a:pt x="379" y="3744"/>
                  </a:lnTo>
                  <a:lnTo>
                    <a:pt x="380" y="3730"/>
                  </a:lnTo>
                  <a:lnTo>
                    <a:pt x="380" y="3714"/>
                  </a:lnTo>
                  <a:lnTo>
                    <a:pt x="380" y="3699"/>
                  </a:lnTo>
                  <a:lnTo>
                    <a:pt x="377" y="3666"/>
                  </a:lnTo>
                  <a:lnTo>
                    <a:pt x="372" y="3632"/>
                  </a:lnTo>
                  <a:lnTo>
                    <a:pt x="358" y="3563"/>
                  </a:lnTo>
                  <a:lnTo>
                    <a:pt x="344" y="3494"/>
                  </a:lnTo>
                  <a:lnTo>
                    <a:pt x="340" y="3460"/>
                  </a:lnTo>
                  <a:lnTo>
                    <a:pt x="336" y="3428"/>
                  </a:lnTo>
                  <a:lnTo>
                    <a:pt x="336" y="3414"/>
                  </a:lnTo>
                  <a:lnTo>
                    <a:pt x="336" y="3399"/>
                  </a:lnTo>
                  <a:lnTo>
                    <a:pt x="336" y="3384"/>
                  </a:lnTo>
                  <a:lnTo>
                    <a:pt x="338" y="3371"/>
                  </a:lnTo>
                  <a:lnTo>
                    <a:pt x="345" y="3359"/>
                  </a:lnTo>
                  <a:lnTo>
                    <a:pt x="353" y="3349"/>
                  </a:lnTo>
                  <a:lnTo>
                    <a:pt x="360" y="3341"/>
                  </a:lnTo>
                  <a:lnTo>
                    <a:pt x="368" y="3334"/>
                  </a:lnTo>
                  <a:lnTo>
                    <a:pt x="377" y="3329"/>
                  </a:lnTo>
                  <a:lnTo>
                    <a:pt x="386" y="3326"/>
                  </a:lnTo>
                  <a:lnTo>
                    <a:pt x="395" y="3323"/>
                  </a:lnTo>
                  <a:lnTo>
                    <a:pt x="404" y="3322"/>
                  </a:lnTo>
                  <a:lnTo>
                    <a:pt x="413" y="3320"/>
                  </a:lnTo>
                  <a:lnTo>
                    <a:pt x="423" y="3320"/>
                  </a:lnTo>
                  <a:lnTo>
                    <a:pt x="433" y="3322"/>
                  </a:lnTo>
                  <a:lnTo>
                    <a:pt x="443" y="3323"/>
                  </a:lnTo>
                  <a:lnTo>
                    <a:pt x="462" y="3326"/>
                  </a:lnTo>
                  <a:lnTo>
                    <a:pt x="482" y="3330"/>
                  </a:lnTo>
                  <a:lnTo>
                    <a:pt x="502" y="3333"/>
                  </a:lnTo>
                  <a:lnTo>
                    <a:pt x="521" y="3334"/>
                  </a:lnTo>
                  <a:lnTo>
                    <a:pt x="529" y="3334"/>
                  </a:lnTo>
                  <a:lnTo>
                    <a:pt x="538" y="3332"/>
                  </a:lnTo>
                  <a:lnTo>
                    <a:pt x="547" y="3330"/>
                  </a:lnTo>
                  <a:lnTo>
                    <a:pt x="555" y="3327"/>
                  </a:lnTo>
                  <a:lnTo>
                    <a:pt x="562" y="3322"/>
                  </a:lnTo>
                  <a:lnTo>
                    <a:pt x="570" y="3315"/>
                  </a:lnTo>
                  <a:lnTo>
                    <a:pt x="577" y="3307"/>
                  </a:lnTo>
                  <a:lnTo>
                    <a:pt x="584" y="3298"/>
                  </a:lnTo>
                  <a:lnTo>
                    <a:pt x="590" y="3287"/>
                  </a:lnTo>
                  <a:lnTo>
                    <a:pt x="596" y="3273"/>
                  </a:lnTo>
                  <a:lnTo>
                    <a:pt x="601" y="3257"/>
                  </a:lnTo>
                  <a:lnTo>
                    <a:pt x="605" y="3239"/>
                  </a:lnTo>
                  <a:lnTo>
                    <a:pt x="607" y="3223"/>
                  </a:lnTo>
                  <a:lnTo>
                    <a:pt x="607" y="3203"/>
                  </a:lnTo>
                  <a:lnTo>
                    <a:pt x="606" y="3184"/>
                  </a:lnTo>
                  <a:lnTo>
                    <a:pt x="604" y="3161"/>
                  </a:lnTo>
                  <a:lnTo>
                    <a:pt x="600" y="3138"/>
                  </a:lnTo>
                  <a:lnTo>
                    <a:pt x="596" y="3113"/>
                  </a:lnTo>
                  <a:lnTo>
                    <a:pt x="590" y="3086"/>
                  </a:lnTo>
                  <a:lnTo>
                    <a:pt x="583" y="3059"/>
                  </a:lnTo>
                  <a:lnTo>
                    <a:pt x="568" y="3001"/>
                  </a:lnTo>
                  <a:lnTo>
                    <a:pt x="549" y="2938"/>
                  </a:lnTo>
                  <a:lnTo>
                    <a:pt x="529" y="2872"/>
                  </a:lnTo>
                  <a:lnTo>
                    <a:pt x="508" y="2803"/>
                  </a:lnTo>
                  <a:lnTo>
                    <a:pt x="487" y="2734"/>
                  </a:lnTo>
                  <a:lnTo>
                    <a:pt x="467" y="2662"/>
                  </a:lnTo>
                  <a:lnTo>
                    <a:pt x="448" y="2591"/>
                  </a:lnTo>
                  <a:lnTo>
                    <a:pt x="431" y="2520"/>
                  </a:lnTo>
                  <a:lnTo>
                    <a:pt x="424" y="2484"/>
                  </a:lnTo>
                  <a:lnTo>
                    <a:pt x="416" y="2449"/>
                  </a:lnTo>
                  <a:lnTo>
                    <a:pt x="411" y="2415"/>
                  </a:lnTo>
                  <a:lnTo>
                    <a:pt x="406" y="2381"/>
                  </a:lnTo>
                  <a:lnTo>
                    <a:pt x="403" y="2348"/>
                  </a:lnTo>
                  <a:lnTo>
                    <a:pt x="400" y="2315"/>
                  </a:lnTo>
                  <a:lnTo>
                    <a:pt x="399" y="2283"/>
                  </a:lnTo>
                  <a:lnTo>
                    <a:pt x="400" y="2252"/>
                  </a:lnTo>
                  <a:lnTo>
                    <a:pt x="403" y="2209"/>
                  </a:lnTo>
                  <a:lnTo>
                    <a:pt x="408" y="2164"/>
                  </a:lnTo>
                  <a:lnTo>
                    <a:pt x="416" y="2117"/>
                  </a:lnTo>
                  <a:lnTo>
                    <a:pt x="425" y="2066"/>
                  </a:lnTo>
                  <a:lnTo>
                    <a:pt x="435" y="2015"/>
                  </a:lnTo>
                  <a:lnTo>
                    <a:pt x="446" y="1964"/>
                  </a:lnTo>
                  <a:lnTo>
                    <a:pt x="456" y="1911"/>
                  </a:lnTo>
                  <a:lnTo>
                    <a:pt x="467" y="1859"/>
                  </a:lnTo>
                  <a:lnTo>
                    <a:pt x="477" y="1806"/>
                  </a:lnTo>
                  <a:lnTo>
                    <a:pt x="485" y="1756"/>
                  </a:lnTo>
                  <a:lnTo>
                    <a:pt x="493" y="1707"/>
                  </a:lnTo>
                  <a:lnTo>
                    <a:pt x="497" y="1659"/>
                  </a:lnTo>
                  <a:lnTo>
                    <a:pt x="499" y="1637"/>
                  </a:lnTo>
                  <a:lnTo>
                    <a:pt x="500" y="1615"/>
                  </a:lnTo>
                  <a:lnTo>
                    <a:pt x="500" y="1594"/>
                  </a:lnTo>
                  <a:lnTo>
                    <a:pt x="500" y="1573"/>
                  </a:lnTo>
                  <a:lnTo>
                    <a:pt x="498" y="1554"/>
                  </a:lnTo>
                  <a:lnTo>
                    <a:pt x="496" y="1535"/>
                  </a:lnTo>
                  <a:lnTo>
                    <a:pt x="493" y="1517"/>
                  </a:lnTo>
                  <a:lnTo>
                    <a:pt x="488" y="1501"/>
                  </a:lnTo>
                  <a:close/>
                </a:path>
              </a:pathLst>
            </a:custGeom>
            <a:solidFill>
              <a:srgbClr val="CC704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69"/>
            <p:cNvSpPr>
              <a:spLocks noChangeArrowheads="1"/>
            </p:cNvSpPr>
            <p:nvPr/>
          </p:nvSpPr>
          <p:spPr bwMode="auto">
            <a:xfrm>
              <a:off x="520" y="136"/>
              <a:ext cx="110" cy="295"/>
            </a:xfrm>
            <a:custGeom>
              <a:avLst/>
              <a:gdLst>
                <a:gd name="T0" fmla="*/ 0 w 1907"/>
                <a:gd name="T1" fmla="*/ 0 h 4420"/>
                <a:gd name="T2" fmla="*/ 0 w 1907"/>
                <a:gd name="T3" fmla="*/ 0 h 4420"/>
                <a:gd name="T4" fmla="*/ 0 w 1907"/>
                <a:gd name="T5" fmla="*/ 0 h 4420"/>
                <a:gd name="T6" fmla="*/ 0 w 1907"/>
                <a:gd name="T7" fmla="*/ 0 h 4420"/>
                <a:gd name="T8" fmla="*/ 0 w 1907"/>
                <a:gd name="T9" fmla="*/ 0 h 4420"/>
                <a:gd name="T10" fmla="*/ 0 w 1907"/>
                <a:gd name="T11" fmla="*/ 0 h 4420"/>
                <a:gd name="T12" fmla="*/ 0 w 1907"/>
                <a:gd name="T13" fmla="*/ 0 h 4420"/>
                <a:gd name="T14" fmla="*/ 0 w 1907"/>
                <a:gd name="T15" fmla="*/ 0 h 4420"/>
                <a:gd name="T16" fmla="*/ 0 w 1907"/>
                <a:gd name="T17" fmla="*/ 0 h 4420"/>
                <a:gd name="T18" fmla="*/ 0 w 1907"/>
                <a:gd name="T19" fmla="*/ 0 h 4420"/>
                <a:gd name="T20" fmla="*/ 0 w 1907"/>
                <a:gd name="T21" fmla="*/ 0 h 4420"/>
                <a:gd name="T22" fmla="*/ 0 w 1907"/>
                <a:gd name="T23" fmla="*/ 0 h 4420"/>
                <a:gd name="T24" fmla="*/ 0 w 1907"/>
                <a:gd name="T25" fmla="*/ 0 h 4420"/>
                <a:gd name="T26" fmla="*/ 0 w 1907"/>
                <a:gd name="T27" fmla="*/ 0 h 4420"/>
                <a:gd name="T28" fmla="*/ 0 w 1907"/>
                <a:gd name="T29" fmla="*/ 0 h 4420"/>
                <a:gd name="T30" fmla="*/ 0 w 1907"/>
                <a:gd name="T31" fmla="*/ 0 h 4420"/>
                <a:gd name="T32" fmla="*/ 0 w 1907"/>
                <a:gd name="T33" fmla="*/ 0 h 4420"/>
                <a:gd name="T34" fmla="*/ 0 w 1907"/>
                <a:gd name="T35" fmla="*/ 0 h 4420"/>
                <a:gd name="T36" fmla="*/ 0 w 1907"/>
                <a:gd name="T37" fmla="*/ 0 h 4420"/>
                <a:gd name="T38" fmla="*/ 0 w 1907"/>
                <a:gd name="T39" fmla="*/ 0 h 4420"/>
                <a:gd name="T40" fmla="*/ 0 w 1907"/>
                <a:gd name="T41" fmla="*/ 0 h 4420"/>
                <a:gd name="T42" fmla="*/ 0 w 1907"/>
                <a:gd name="T43" fmla="*/ 0 h 4420"/>
                <a:gd name="T44" fmla="*/ 0 w 1907"/>
                <a:gd name="T45" fmla="*/ 0 h 4420"/>
                <a:gd name="T46" fmla="*/ 0 w 1907"/>
                <a:gd name="T47" fmla="*/ 0 h 4420"/>
                <a:gd name="T48" fmla="*/ 0 w 1907"/>
                <a:gd name="T49" fmla="*/ 0 h 4420"/>
                <a:gd name="T50" fmla="*/ 0 w 1907"/>
                <a:gd name="T51" fmla="*/ 0 h 4420"/>
                <a:gd name="T52" fmla="*/ 0 w 1907"/>
                <a:gd name="T53" fmla="*/ 0 h 4420"/>
                <a:gd name="T54" fmla="*/ 0 w 1907"/>
                <a:gd name="T55" fmla="*/ 0 h 4420"/>
                <a:gd name="T56" fmla="*/ 0 w 1907"/>
                <a:gd name="T57" fmla="*/ 0 h 4420"/>
                <a:gd name="T58" fmla="*/ 0 w 1907"/>
                <a:gd name="T59" fmla="*/ 0 h 4420"/>
                <a:gd name="T60" fmla="*/ 0 w 1907"/>
                <a:gd name="T61" fmla="*/ 0 h 4420"/>
                <a:gd name="T62" fmla="*/ 0 w 1907"/>
                <a:gd name="T63" fmla="*/ 0 h 4420"/>
                <a:gd name="T64" fmla="*/ 0 w 1907"/>
                <a:gd name="T65" fmla="*/ 0 h 4420"/>
                <a:gd name="T66" fmla="*/ 0 w 1907"/>
                <a:gd name="T67" fmla="*/ 0 h 4420"/>
                <a:gd name="T68" fmla="*/ 0 w 1907"/>
                <a:gd name="T69" fmla="*/ 0 h 4420"/>
                <a:gd name="T70" fmla="*/ 0 w 1907"/>
                <a:gd name="T71" fmla="*/ 0 h 4420"/>
                <a:gd name="T72" fmla="*/ 0 w 1907"/>
                <a:gd name="T73" fmla="*/ 0 h 4420"/>
                <a:gd name="T74" fmla="*/ 0 w 1907"/>
                <a:gd name="T75" fmla="*/ 0 h 4420"/>
                <a:gd name="T76" fmla="*/ 0 w 1907"/>
                <a:gd name="T77" fmla="*/ 0 h 4420"/>
                <a:gd name="T78" fmla="*/ 0 w 1907"/>
                <a:gd name="T79" fmla="*/ 0 h 4420"/>
                <a:gd name="T80" fmla="*/ 0 w 1907"/>
                <a:gd name="T81" fmla="*/ 0 h 4420"/>
                <a:gd name="T82" fmla="*/ 0 w 1907"/>
                <a:gd name="T83" fmla="*/ 0 h 4420"/>
                <a:gd name="T84" fmla="*/ 0 w 1907"/>
                <a:gd name="T85" fmla="*/ 0 h 4420"/>
                <a:gd name="T86" fmla="*/ 0 w 1907"/>
                <a:gd name="T87" fmla="*/ 0 h 4420"/>
                <a:gd name="T88" fmla="*/ 0 w 1907"/>
                <a:gd name="T89" fmla="*/ 0 h 4420"/>
                <a:gd name="T90" fmla="*/ 0 w 1907"/>
                <a:gd name="T91" fmla="*/ 0 h 4420"/>
                <a:gd name="T92" fmla="*/ 0 w 1907"/>
                <a:gd name="T93" fmla="*/ 0 h 4420"/>
                <a:gd name="T94" fmla="*/ 0 w 1907"/>
                <a:gd name="T95" fmla="*/ 0 h 4420"/>
                <a:gd name="T96" fmla="*/ 0 w 1907"/>
                <a:gd name="T97" fmla="*/ 0 h 4420"/>
                <a:gd name="T98" fmla="*/ 0 w 1907"/>
                <a:gd name="T99" fmla="*/ 0 h 4420"/>
                <a:gd name="T100" fmla="*/ 0 w 1907"/>
                <a:gd name="T101" fmla="*/ 0 h 4420"/>
                <a:gd name="T102" fmla="*/ 0 w 1907"/>
                <a:gd name="T103" fmla="*/ 0 h 4420"/>
                <a:gd name="T104" fmla="*/ 0 w 1907"/>
                <a:gd name="T105" fmla="*/ 0 h 4420"/>
                <a:gd name="T106" fmla="*/ 0 w 1907"/>
                <a:gd name="T107" fmla="*/ 0 h 4420"/>
                <a:gd name="T108" fmla="*/ 0 w 1907"/>
                <a:gd name="T109" fmla="*/ 0 h 4420"/>
                <a:gd name="T110" fmla="*/ 0 w 1907"/>
                <a:gd name="T111" fmla="*/ 0 h 4420"/>
                <a:gd name="T112" fmla="*/ 0 w 1907"/>
                <a:gd name="T113" fmla="*/ 0 h 4420"/>
                <a:gd name="T114" fmla="*/ 0 w 1907"/>
                <a:gd name="T115" fmla="*/ 0 h 4420"/>
                <a:gd name="T116" fmla="*/ 0 w 1907"/>
                <a:gd name="T117" fmla="*/ 0 h 4420"/>
                <a:gd name="T118" fmla="*/ 0 w 1907"/>
                <a:gd name="T119" fmla="*/ 0 h 442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07"/>
                <a:gd name="T181" fmla="*/ 0 h 4420"/>
                <a:gd name="T182" fmla="*/ 1907 w 1907"/>
                <a:gd name="T183" fmla="*/ 4420 h 442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07" h="4420">
                  <a:moveTo>
                    <a:pt x="486" y="1336"/>
                  </a:moveTo>
                  <a:lnTo>
                    <a:pt x="480" y="1316"/>
                  </a:lnTo>
                  <a:lnTo>
                    <a:pt x="471" y="1298"/>
                  </a:lnTo>
                  <a:lnTo>
                    <a:pt x="462" y="1279"/>
                  </a:lnTo>
                  <a:lnTo>
                    <a:pt x="450" y="1261"/>
                  </a:lnTo>
                  <a:lnTo>
                    <a:pt x="438" y="1243"/>
                  </a:lnTo>
                  <a:lnTo>
                    <a:pt x="424" y="1226"/>
                  </a:lnTo>
                  <a:lnTo>
                    <a:pt x="409" y="1210"/>
                  </a:lnTo>
                  <a:lnTo>
                    <a:pt x="392" y="1193"/>
                  </a:lnTo>
                  <a:lnTo>
                    <a:pt x="375" y="1177"/>
                  </a:lnTo>
                  <a:lnTo>
                    <a:pt x="358" y="1160"/>
                  </a:lnTo>
                  <a:lnTo>
                    <a:pt x="339" y="1145"/>
                  </a:lnTo>
                  <a:lnTo>
                    <a:pt x="319" y="1128"/>
                  </a:lnTo>
                  <a:lnTo>
                    <a:pt x="279" y="1097"/>
                  </a:lnTo>
                  <a:lnTo>
                    <a:pt x="239" y="1068"/>
                  </a:lnTo>
                  <a:lnTo>
                    <a:pt x="199" y="1038"/>
                  </a:lnTo>
                  <a:lnTo>
                    <a:pt x="160" y="1008"/>
                  </a:lnTo>
                  <a:lnTo>
                    <a:pt x="142" y="993"/>
                  </a:lnTo>
                  <a:lnTo>
                    <a:pt x="124" y="978"/>
                  </a:lnTo>
                  <a:lnTo>
                    <a:pt x="107" y="963"/>
                  </a:lnTo>
                  <a:lnTo>
                    <a:pt x="90" y="947"/>
                  </a:lnTo>
                  <a:lnTo>
                    <a:pt x="76" y="933"/>
                  </a:lnTo>
                  <a:lnTo>
                    <a:pt x="62" y="918"/>
                  </a:lnTo>
                  <a:lnTo>
                    <a:pt x="50" y="901"/>
                  </a:lnTo>
                  <a:lnTo>
                    <a:pt x="39" y="886"/>
                  </a:lnTo>
                  <a:lnTo>
                    <a:pt x="30" y="870"/>
                  </a:lnTo>
                  <a:lnTo>
                    <a:pt x="23" y="854"/>
                  </a:lnTo>
                  <a:lnTo>
                    <a:pt x="16" y="837"/>
                  </a:lnTo>
                  <a:lnTo>
                    <a:pt x="13" y="820"/>
                  </a:lnTo>
                  <a:lnTo>
                    <a:pt x="10" y="776"/>
                  </a:lnTo>
                  <a:lnTo>
                    <a:pt x="6" y="736"/>
                  </a:lnTo>
                  <a:lnTo>
                    <a:pt x="3" y="701"/>
                  </a:lnTo>
                  <a:lnTo>
                    <a:pt x="1" y="670"/>
                  </a:lnTo>
                  <a:lnTo>
                    <a:pt x="0" y="655"/>
                  </a:lnTo>
                  <a:lnTo>
                    <a:pt x="1" y="643"/>
                  </a:lnTo>
                  <a:lnTo>
                    <a:pt x="3" y="631"/>
                  </a:lnTo>
                  <a:lnTo>
                    <a:pt x="5" y="619"/>
                  </a:lnTo>
                  <a:lnTo>
                    <a:pt x="9" y="610"/>
                  </a:lnTo>
                  <a:lnTo>
                    <a:pt x="14" y="601"/>
                  </a:lnTo>
                  <a:lnTo>
                    <a:pt x="21" y="592"/>
                  </a:lnTo>
                  <a:lnTo>
                    <a:pt x="30" y="585"/>
                  </a:lnTo>
                  <a:lnTo>
                    <a:pt x="38" y="578"/>
                  </a:lnTo>
                  <a:lnTo>
                    <a:pt x="46" y="574"/>
                  </a:lnTo>
                  <a:lnTo>
                    <a:pt x="54" y="570"/>
                  </a:lnTo>
                  <a:lnTo>
                    <a:pt x="62" y="566"/>
                  </a:lnTo>
                  <a:lnTo>
                    <a:pt x="70" y="563"/>
                  </a:lnTo>
                  <a:lnTo>
                    <a:pt x="78" y="561"/>
                  </a:lnTo>
                  <a:lnTo>
                    <a:pt x="85" y="560"/>
                  </a:lnTo>
                  <a:lnTo>
                    <a:pt x="94" y="559"/>
                  </a:lnTo>
                  <a:lnTo>
                    <a:pt x="109" y="558"/>
                  </a:lnTo>
                  <a:lnTo>
                    <a:pt x="125" y="559"/>
                  </a:lnTo>
                  <a:lnTo>
                    <a:pt x="142" y="562"/>
                  </a:lnTo>
                  <a:lnTo>
                    <a:pt x="158" y="565"/>
                  </a:lnTo>
                  <a:lnTo>
                    <a:pt x="195" y="574"/>
                  </a:lnTo>
                  <a:lnTo>
                    <a:pt x="237" y="585"/>
                  </a:lnTo>
                  <a:lnTo>
                    <a:pt x="261" y="589"/>
                  </a:lnTo>
                  <a:lnTo>
                    <a:pt x="286" y="593"/>
                  </a:lnTo>
                  <a:lnTo>
                    <a:pt x="312" y="595"/>
                  </a:lnTo>
                  <a:lnTo>
                    <a:pt x="341" y="596"/>
                  </a:lnTo>
                  <a:lnTo>
                    <a:pt x="358" y="594"/>
                  </a:lnTo>
                  <a:lnTo>
                    <a:pt x="373" y="591"/>
                  </a:lnTo>
                  <a:lnTo>
                    <a:pt x="388" y="587"/>
                  </a:lnTo>
                  <a:lnTo>
                    <a:pt x="402" y="581"/>
                  </a:lnTo>
                  <a:lnTo>
                    <a:pt x="417" y="575"/>
                  </a:lnTo>
                  <a:lnTo>
                    <a:pt x="432" y="568"/>
                  </a:lnTo>
                  <a:lnTo>
                    <a:pt x="445" y="561"/>
                  </a:lnTo>
                  <a:lnTo>
                    <a:pt x="459" y="552"/>
                  </a:lnTo>
                  <a:lnTo>
                    <a:pt x="471" y="542"/>
                  </a:lnTo>
                  <a:lnTo>
                    <a:pt x="484" y="533"/>
                  </a:lnTo>
                  <a:lnTo>
                    <a:pt x="496" y="522"/>
                  </a:lnTo>
                  <a:lnTo>
                    <a:pt x="509" y="511"/>
                  </a:lnTo>
                  <a:lnTo>
                    <a:pt x="533" y="487"/>
                  </a:lnTo>
                  <a:lnTo>
                    <a:pt x="556" y="460"/>
                  </a:lnTo>
                  <a:lnTo>
                    <a:pt x="579" y="432"/>
                  </a:lnTo>
                  <a:lnTo>
                    <a:pt x="601" y="404"/>
                  </a:lnTo>
                  <a:lnTo>
                    <a:pt x="622" y="374"/>
                  </a:lnTo>
                  <a:lnTo>
                    <a:pt x="642" y="343"/>
                  </a:lnTo>
                  <a:lnTo>
                    <a:pt x="684" y="282"/>
                  </a:lnTo>
                  <a:lnTo>
                    <a:pt x="725" y="223"/>
                  </a:lnTo>
                  <a:lnTo>
                    <a:pt x="752" y="202"/>
                  </a:lnTo>
                  <a:lnTo>
                    <a:pt x="776" y="183"/>
                  </a:lnTo>
                  <a:lnTo>
                    <a:pt x="797" y="164"/>
                  </a:lnTo>
                  <a:lnTo>
                    <a:pt x="816" y="148"/>
                  </a:lnTo>
                  <a:lnTo>
                    <a:pt x="848" y="118"/>
                  </a:lnTo>
                  <a:lnTo>
                    <a:pt x="876" y="91"/>
                  </a:lnTo>
                  <a:lnTo>
                    <a:pt x="890" y="79"/>
                  </a:lnTo>
                  <a:lnTo>
                    <a:pt x="902" y="67"/>
                  </a:lnTo>
                  <a:lnTo>
                    <a:pt x="916" y="57"/>
                  </a:lnTo>
                  <a:lnTo>
                    <a:pt x="929" y="47"/>
                  </a:lnTo>
                  <a:lnTo>
                    <a:pt x="944" y="37"/>
                  </a:lnTo>
                  <a:lnTo>
                    <a:pt x="961" y="27"/>
                  </a:lnTo>
                  <a:lnTo>
                    <a:pt x="978" y="18"/>
                  </a:lnTo>
                  <a:lnTo>
                    <a:pt x="998" y="9"/>
                  </a:lnTo>
                  <a:lnTo>
                    <a:pt x="1042" y="6"/>
                  </a:lnTo>
                  <a:lnTo>
                    <a:pt x="1085" y="1"/>
                  </a:lnTo>
                  <a:lnTo>
                    <a:pt x="1095" y="0"/>
                  </a:lnTo>
                  <a:lnTo>
                    <a:pt x="1107" y="0"/>
                  </a:lnTo>
                  <a:lnTo>
                    <a:pt x="1117" y="0"/>
                  </a:lnTo>
                  <a:lnTo>
                    <a:pt x="1129" y="1"/>
                  </a:lnTo>
                  <a:lnTo>
                    <a:pt x="1140" y="3"/>
                  </a:lnTo>
                  <a:lnTo>
                    <a:pt x="1152" y="5"/>
                  </a:lnTo>
                  <a:lnTo>
                    <a:pt x="1163" y="9"/>
                  </a:lnTo>
                  <a:lnTo>
                    <a:pt x="1176" y="13"/>
                  </a:lnTo>
                  <a:lnTo>
                    <a:pt x="1188" y="19"/>
                  </a:lnTo>
                  <a:lnTo>
                    <a:pt x="1202" y="26"/>
                  </a:lnTo>
                  <a:lnTo>
                    <a:pt x="1215" y="35"/>
                  </a:lnTo>
                  <a:lnTo>
                    <a:pt x="1230" y="44"/>
                  </a:lnTo>
                  <a:lnTo>
                    <a:pt x="1244" y="56"/>
                  </a:lnTo>
                  <a:lnTo>
                    <a:pt x="1259" y="70"/>
                  </a:lnTo>
                  <a:lnTo>
                    <a:pt x="1276" y="84"/>
                  </a:lnTo>
                  <a:lnTo>
                    <a:pt x="1292" y="101"/>
                  </a:lnTo>
                  <a:lnTo>
                    <a:pt x="1309" y="121"/>
                  </a:lnTo>
                  <a:lnTo>
                    <a:pt x="1328" y="141"/>
                  </a:lnTo>
                  <a:lnTo>
                    <a:pt x="1347" y="165"/>
                  </a:lnTo>
                  <a:lnTo>
                    <a:pt x="1366" y="192"/>
                  </a:lnTo>
                  <a:lnTo>
                    <a:pt x="1386" y="220"/>
                  </a:lnTo>
                  <a:lnTo>
                    <a:pt x="1408" y="251"/>
                  </a:lnTo>
                  <a:lnTo>
                    <a:pt x="1430" y="284"/>
                  </a:lnTo>
                  <a:lnTo>
                    <a:pt x="1454" y="321"/>
                  </a:lnTo>
                  <a:lnTo>
                    <a:pt x="1479" y="361"/>
                  </a:lnTo>
                  <a:lnTo>
                    <a:pt x="1503" y="402"/>
                  </a:lnTo>
                  <a:lnTo>
                    <a:pt x="1526" y="442"/>
                  </a:lnTo>
                  <a:lnTo>
                    <a:pt x="1549" y="482"/>
                  </a:lnTo>
                  <a:lnTo>
                    <a:pt x="1571" y="522"/>
                  </a:lnTo>
                  <a:lnTo>
                    <a:pt x="1592" y="562"/>
                  </a:lnTo>
                  <a:lnTo>
                    <a:pt x="1613" y="602"/>
                  </a:lnTo>
                  <a:lnTo>
                    <a:pt x="1633" y="643"/>
                  </a:lnTo>
                  <a:lnTo>
                    <a:pt x="1651" y="684"/>
                  </a:lnTo>
                  <a:lnTo>
                    <a:pt x="1670" y="726"/>
                  </a:lnTo>
                  <a:lnTo>
                    <a:pt x="1688" y="769"/>
                  </a:lnTo>
                  <a:lnTo>
                    <a:pt x="1706" y="812"/>
                  </a:lnTo>
                  <a:lnTo>
                    <a:pt x="1721" y="855"/>
                  </a:lnTo>
                  <a:lnTo>
                    <a:pt x="1738" y="899"/>
                  </a:lnTo>
                  <a:lnTo>
                    <a:pt x="1753" y="944"/>
                  </a:lnTo>
                  <a:lnTo>
                    <a:pt x="1767" y="990"/>
                  </a:lnTo>
                  <a:lnTo>
                    <a:pt x="1781" y="1036"/>
                  </a:lnTo>
                  <a:lnTo>
                    <a:pt x="1794" y="1084"/>
                  </a:lnTo>
                  <a:lnTo>
                    <a:pt x="1806" y="1132"/>
                  </a:lnTo>
                  <a:lnTo>
                    <a:pt x="1818" y="1182"/>
                  </a:lnTo>
                  <a:lnTo>
                    <a:pt x="1829" y="1232"/>
                  </a:lnTo>
                  <a:lnTo>
                    <a:pt x="1839" y="1285"/>
                  </a:lnTo>
                  <a:lnTo>
                    <a:pt x="1849" y="1338"/>
                  </a:lnTo>
                  <a:lnTo>
                    <a:pt x="1858" y="1393"/>
                  </a:lnTo>
                  <a:lnTo>
                    <a:pt x="1866" y="1448"/>
                  </a:lnTo>
                  <a:lnTo>
                    <a:pt x="1874" y="1506"/>
                  </a:lnTo>
                  <a:lnTo>
                    <a:pt x="1881" y="1564"/>
                  </a:lnTo>
                  <a:lnTo>
                    <a:pt x="1887" y="1625"/>
                  </a:lnTo>
                  <a:lnTo>
                    <a:pt x="1892" y="1688"/>
                  </a:lnTo>
                  <a:lnTo>
                    <a:pt x="1898" y="1751"/>
                  </a:lnTo>
                  <a:lnTo>
                    <a:pt x="1902" y="1816"/>
                  </a:lnTo>
                  <a:lnTo>
                    <a:pt x="1905" y="1884"/>
                  </a:lnTo>
                  <a:lnTo>
                    <a:pt x="1906" y="1929"/>
                  </a:lnTo>
                  <a:lnTo>
                    <a:pt x="1907" y="1975"/>
                  </a:lnTo>
                  <a:lnTo>
                    <a:pt x="1906" y="2022"/>
                  </a:lnTo>
                  <a:lnTo>
                    <a:pt x="1904" y="2070"/>
                  </a:lnTo>
                  <a:lnTo>
                    <a:pt x="1901" y="2118"/>
                  </a:lnTo>
                  <a:lnTo>
                    <a:pt x="1897" y="2167"/>
                  </a:lnTo>
                  <a:lnTo>
                    <a:pt x="1891" y="2216"/>
                  </a:lnTo>
                  <a:lnTo>
                    <a:pt x="1885" y="2266"/>
                  </a:lnTo>
                  <a:lnTo>
                    <a:pt x="1878" y="2316"/>
                  </a:lnTo>
                  <a:lnTo>
                    <a:pt x="1870" y="2367"/>
                  </a:lnTo>
                  <a:lnTo>
                    <a:pt x="1862" y="2417"/>
                  </a:lnTo>
                  <a:lnTo>
                    <a:pt x="1853" y="2468"/>
                  </a:lnTo>
                  <a:lnTo>
                    <a:pt x="1842" y="2519"/>
                  </a:lnTo>
                  <a:lnTo>
                    <a:pt x="1832" y="2570"/>
                  </a:lnTo>
                  <a:lnTo>
                    <a:pt x="1821" y="2620"/>
                  </a:lnTo>
                  <a:lnTo>
                    <a:pt x="1810" y="2670"/>
                  </a:lnTo>
                  <a:lnTo>
                    <a:pt x="1785" y="2771"/>
                  </a:lnTo>
                  <a:lnTo>
                    <a:pt x="1759" y="2870"/>
                  </a:lnTo>
                  <a:lnTo>
                    <a:pt x="1732" y="2965"/>
                  </a:lnTo>
                  <a:lnTo>
                    <a:pt x="1704" y="3059"/>
                  </a:lnTo>
                  <a:lnTo>
                    <a:pt x="1675" y="3149"/>
                  </a:lnTo>
                  <a:lnTo>
                    <a:pt x="1647" y="3235"/>
                  </a:lnTo>
                  <a:lnTo>
                    <a:pt x="1620" y="3316"/>
                  </a:lnTo>
                  <a:lnTo>
                    <a:pt x="1593" y="3392"/>
                  </a:lnTo>
                  <a:lnTo>
                    <a:pt x="1558" y="3488"/>
                  </a:lnTo>
                  <a:lnTo>
                    <a:pt x="1525" y="3584"/>
                  </a:lnTo>
                  <a:lnTo>
                    <a:pt x="1490" y="3679"/>
                  </a:lnTo>
                  <a:lnTo>
                    <a:pt x="1455" y="3769"/>
                  </a:lnTo>
                  <a:lnTo>
                    <a:pt x="1436" y="3813"/>
                  </a:lnTo>
                  <a:lnTo>
                    <a:pt x="1419" y="3856"/>
                  </a:lnTo>
                  <a:lnTo>
                    <a:pt x="1400" y="3900"/>
                  </a:lnTo>
                  <a:lnTo>
                    <a:pt x="1381" y="3941"/>
                  </a:lnTo>
                  <a:lnTo>
                    <a:pt x="1361" y="3981"/>
                  </a:lnTo>
                  <a:lnTo>
                    <a:pt x="1341" y="4020"/>
                  </a:lnTo>
                  <a:lnTo>
                    <a:pt x="1322" y="4057"/>
                  </a:lnTo>
                  <a:lnTo>
                    <a:pt x="1301" y="4093"/>
                  </a:lnTo>
                  <a:lnTo>
                    <a:pt x="1279" y="4128"/>
                  </a:lnTo>
                  <a:lnTo>
                    <a:pt x="1257" y="4161"/>
                  </a:lnTo>
                  <a:lnTo>
                    <a:pt x="1234" y="4193"/>
                  </a:lnTo>
                  <a:lnTo>
                    <a:pt x="1210" y="4222"/>
                  </a:lnTo>
                  <a:lnTo>
                    <a:pt x="1186" y="4250"/>
                  </a:lnTo>
                  <a:lnTo>
                    <a:pt x="1160" y="4277"/>
                  </a:lnTo>
                  <a:lnTo>
                    <a:pt x="1134" y="4301"/>
                  </a:lnTo>
                  <a:lnTo>
                    <a:pt x="1108" y="4323"/>
                  </a:lnTo>
                  <a:lnTo>
                    <a:pt x="1080" y="4343"/>
                  </a:lnTo>
                  <a:lnTo>
                    <a:pt x="1050" y="4360"/>
                  </a:lnTo>
                  <a:lnTo>
                    <a:pt x="1020" y="4377"/>
                  </a:lnTo>
                  <a:lnTo>
                    <a:pt x="989" y="4389"/>
                  </a:lnTo>
                  <a:lnTo>
                    <a:pt x="957" y="4400"/>
                  </a:lnTo>
                  <a:lnTo>
                    <a:pt x="924" y="4408"/>
                  </a:lnTo>
                  <a:lnTo>
                    <a:pt x="889" y="4414"/>
                  </a:lnTo>
                  <a:lnTo>
                    <a:pt x="853" y="4417"/>
                  </a:lnTo>
                  <a:lnTo>
                    <a:pt x="794" y="4419"/>
                  </a:lnTo>
                  <a:lnTo>
                    <a:pt x="738" y="4420"/>
                  </a:lnTo>
                  <a:lnTo>
                    <a:pt x="685" y="4419"/>
                  </a:lnTo>
                  <a:lnTo>
                    <a:pt x="635" y="4417"/>
                  </a:lnTo>
                  <a:lnTo>
                    <a:pt x="587" y="4414"/>
                  </a:lnTo>
                  <a:lnTo>
                    <a:pt x="542" y="4410"/>
                  </a:lnTo>
                  <a:lnTo>
                    <a:pt x="499" y="4403"/>
                  </a:lnTo>
                  <a:lnTo>
                    <a:pt x="460" y="4397"/>
                  </a:lnTo>
                  <a:lnTo>
                    <a:pt x="422" y="4389"/>
                  </a:lnTo>
                  <a:lnTo>
                    <a:pt x="387" y="4379"/>
                  </a:lnTo>
                  <a:lnTo>
                    <a:pt x="353" y="4368"/>
                  </a:lnTo>
                  <a:lnTo>
                    <a:pt x="323" y="4356"/>
                  </a:lnTo>
                  <a:lnTo>
                    <a:pt x="294" y="4343"/>
                  </a:lnTo>
                  <a:lnTo>
                    <a:pt x="267" y="4327"/>
                  </a:lnTo>
                  <a:lnTo>
                    <a:pt x="242" y="4312"/>
                  </a:lnTo>
                  <a:lnTo>
                    <a:pt x="218" y="4294"/>
                  </a:lnTo>
                  <a:lnTo>
                    <a:pt x="196" y="4275"/>
                  </a:lnTo>
                  <a:lnTo>
                    <a:pt x="176" y="4255"/>
                  </a:lnTo>
                  <a:lnTo>
                    <a:pt x="157" y="4234"/>
                  </a:lnTo>
                  <a:lnTo>
                    <a:pt x="141" y="4211"/>
                  </a:lnTo>
                  <a:lnTo>
                    <a:pt x="125" y="4186"/>
                  </a:lnTo>
                  <a:lnTo>
                    <a:pt x="110" y="4161"/>
                  </a:lnTo>
                  <a:lnTo>
                    <a:pt x="97" y="4134"/>
                  </a:lnTo>
                  <a:lnTo>
                    <a:pt x="84" y="4106"/>
                  </a:lnTo>
                  <a:lnTo>
                    <a:pt x="73" y="4076"/>
                  </a:lnTo>
                  <a:lnTo>
                    <a:pt x="62" y="4046"/>
                  </a:lnTo>
                  <a:lnTo>
                    <a:pt x="52" y="4013"/>
                  </a:lnTo>
                  <a:lnTo>
                    <a:pt x="43" y="3979"/>
                  </a:lnTo>
                  <a:lnTo>
                    <a:pt x="35" y="3944"/>
                  </a:lnTo>
                  <a:lnTo>
                    <a:pt x="27" y="3908"/>
                  </a:lnTo>
                  <a:lnTo>
                    <a:pt x="19" y="3870"/>
                  </a:lnTo>
                  <a:lnTo>
                    <a:pt x="13" y="3830"/>
                  </a:lnTo>
                  <a:lnTo>
                    <a:pt x="23" y="3813"/>
                  </a:lnTo>
                  <a:lnTo>
                    <a:pt x="31" y="3799"/>
                  </a:lnTo>
                  <a:lnTo>
                    <a:pt x="39" y="3788"/>
                  </a:lnTo>
                  <a:lnTo>
                    <a:pt x="47" y="3778"/>
                  </a:lnTo>
                  <a:lnTo>
                    <a:pt x="54" y="3772"/>
                  </a:lnTo>
                  <a:lnTo>
                    <a:pt x="60" y="3768"/>
                  </a:lnTo>
                  <a:lnTo>
                    <a:pt x="66" y="3766"/>
                  </a:lnTo>
                  <a:lnTo>
                    <a:pt x="73" y="3765"/>
                  </a:lnTo>
                  <a:lnTo>
                    <a:pt x="79" y="3767"/>
                  </a:lnTo>
                  <a:lnTo>
                    <a:pt x="84" y="3769"/>
                  </a:lnTo>
                  <a:lnTo>
                    <a:pt x="90" y="3773"/>
                  </a:lnTo>
                  <a:lnTo>
                    <a:pt x="96" y="3778"/>
                  </a:lnTo>
                  <a:lnTo>
                    <a:pt x="108" y="3791"/>
                  </a:lnTo>
                  <a:lnTo>
                    <a:pt x="122" y="3805"/>
                  </a:lnTo>
                  <a:lnTo>
                    <a:pt x="129" y="3813"/>
                  </a:lnTo>
                  <a:lnTo>
                    <a:pt x="136" y="3821"/>
                  </a:lnTo>
                  <a:lnTo>
                    <a:pt x="145" y="3829"/>
                  </a:lnTo>
                  <a:lnTo>
                    <a:pt x="154" y="3836"/>
                  </a:lnTo>
                  <a:lnTo>
                    <a:pt x="163" y="3843"/>
                  </a:lnTo>
                  <a:lnTo>
                    <a:pt x="175" y="3848"/>
                  </a:lnTo>
                  <a:lnTo>
                    <a:pt x="186" y="3853"/>
                  </a:lnTo>
                  <a:lnTo>
                    <a:pt x="199" y="3858"/>
                  </a:lnTo>
                  <a:lnTo>
                    <a:pt x="213" y="3861"/>
                  </a:lnTo>
                  <a:lnTo>
                    <a:pt x="228" y="3862"/>
                  </a:lnTo>
                  <a:lnTo>
                    <a:pt x="244" y="3862"/>
                  </a:lnTo>
                  <a:lnTo>
                    <a:pt x="262" y="3860"/>
                  </a:lnTo>
                  <a:lnTo>
                    <a:pt x="280" y="3855"/>
                  </a:lnTo>
                  <a:lnTo>
                    <a:pt x="301" y="3849"/>
                  </a:lnTo>
                  <a:lnTo>
                    <a:pt x="323" y="3841"/>
                  </a:lnTo>
                  <a:lnTo>
                    <a:pt x="347" y="3830"/>
                  </a:lnTo>
                  <a:lnTo>
                    <a:pt x="360" y="3822"/>
                  </a:lnTo>
                  <a:lnTo>
                    <a:pt x="371" y="3812"/>
                  </a:lnTo>
                  <a:lnTo>
                    <a:pt x="382" y="3802"/>
                  </a:lnTo>
                  <a:lnTo>
                    <a:pt x="389" y="3791"/>
                  </a:lnTo>
                  <a:lnTo>
                    <a:pt x="396" y="3778"/>
                  </a:lnTo>
                  <a:lnTo>
                    <a:pt x="401" y="3766"/>
                  </a:lnTo>
                  <a:lnTo>
                    <a:pt x="406" y="3752"/>
                  </a:lnTo>
                  <a:lnTo>
                    <a:pt x="408" y="3737"/>
                  </a:lnTo>
                  <a:lnTo>
                    <a:pt x="410" y="3722"/>
                  </a:lnTo>
                  <a:lnTo>
                    <a:pt x="410" y="3706"/>
                  </a:lnTo>
                  <a:lnTo>
                    <a:pt x="410" y="3690"/>
                  </a:lnTo>
                  <a:lnTo>
                    <a:pt x="409" y="3674"/>
                  </a:lnTo>
                  <a:lnTo>
                    <a:pt x="404" y="3639"/>
                  </a:lnTo>
                  <a:lnTo>
                    <a:pt x="397" y="3603"/>
                  </a:lnTo>
                  <a:lnTo>
                    <a:pt x="381" y="3529"/>
                  </a:lnTo>
                  <a:lnTo>
                    <a:pt x="363" y="3456"/>
                  </a:lnTo>
                  <a:lnTo>
                    <a:pt x="357" y="3421"/>
                  </a:lnTo>
                  <a:lnTo>
                    <a:pt x="352" y="3387"/>
                  </a:lnTo>
                  <a:lnTo>
                    <a:pt x="350" y="3370"/>
                  </a:lnTo>
                  <a:lnTo>
                    <a:pt x="350" y="3355"/>
                  </a:lnTo>
                  <a:lnTo>
                    <a:pt x="350" y="3340"/>
                  </a:lnTo>
                  <a:lnTo>
                    <a:pt x="352" y="3326"/>
                  </a:lnTo>
                  <a:lnTo>
                    <a:pt x="360" y="3313"/>
                  </a:lnTo>
                  <a:lnTo>
                    <a:pt x="368" y="3302"/>
                  </a:lnTo>
                  <a:lnTo>
                    <a:pt x="376" y="3294"/>
                  </a:lnTo>
                  <a:lnTo>
                    <a:pt x="386" y="3287"/>
                  </a:lnTo>
                  <a:lnTo>
                    <a:pt x="394" y="3283"/>
                  </a:lnTo>
                  <a:lnTo>
                    <a:pt x="404" y="3280"/>
                  </a:lnTo>
                  <a:lnTo>
                    <a:pt x="414" y="3278"/>
                  </a:lnTo>
                  <a:lnTo>
                    <a:pt x="424" y="3277"/>
                  </a:lnTo>
                  <a:lnTo>
                    <a:pt x="435" y="3278"/>
                  </a:lnTo>
                  <a:lnTo>
                    <a:pt x="445" y="3279"/>
                  </a:lnTo>
                  <a:lnTo>
                    <a:pt x="456" y="3281"/>
                  </a:lnTo>
                  <a:lnTo>
                    <a:pt x="467" y="3283"/>
                  </a:lnTo>
                  <a:lnTo>
                    <a:pt x="488" y="3290"/>
                  </a:lnTo>
                  <a:lnTo>
                    <a:pt x="510" y="3296"/>
                  </a:lnTo>
                  <a:lnTo>
                    <a:pt x="521" y="3299"/>
                  </a:lnTo>
                  <a:lnTo>
                    <a:pt x="532" y="3302"/>
                  </a:lnTo>
                  <a:lnTo>
                    <a:pt x="542" y="3304"/>
                  </a:lnTo>
                  <a:lnTo>
                    <a:pt x="553" y="3306"/>
                  </a:lnTo>
                  <a:lnTo>
                    <a:pt x="562" y="3306"/>
                  </a:lnTo>
                  <a:lnTo>
                    <a:pt x="572" y="3306"/>
                  </a:lnTo>
                  <a:lnTo>
                    <a:pt x="582" y="3303"/>
                  </a:lnTo>
                  <a:lnTo>
                    <a:pt x="591" y="3300"/>
                  </a:lnTo>
                  <a:lnTo>
                    <a:pt x="600" y="3295"/>
                  </a:lnTo>
                  <a:lnTo>
                    <a:pt x="608" y="3289"/>
                  </a:lnTo>
                  <a:lnTo>
                    <a:pt x="616" y="3281"/>
                  </a:lnTo>
                  <a:lnTo>
                    <a:pt x="624" y="3271"/>
                  </a:lnTo>
                  <a:lnTo>
                    <a:pt x="630" y="3258"/>
                  </a:lnTo>
                  <a:lnTo>
                    <a:pt x="636" y="3243"/>
                  </a:lnTo>
                  <a:lnTo>
                    <a:pt x="642" y="3225"/>
                  </a:lnTo>
                  <a:lnTo>
                    <a:pt x="648" y="3205"/>
                  </a:lnTo>
                  <a:lnTo>
                    <a:pt x="650" y="3188"/>
                  </a:lnTo>
                  <a:lnTo>
                    <a:pt x="650" y="3169"/>
                  </a:lnTo>
                  <a:lnTo>
                    <a:pt x="649" y="3147"/>
                  </a:lnTo>
                  <a:lnTo>
                    <a:pt x="646" y="3125"/>
                  </a:lnTo>
                  <a:lnTo>
                    <a:pt x="641" y="3100"/>
                  </a:lnTo>
                  <a:lnTo>
                    <a:pt x="635" y="3073"/>
                  </a:lnTo>
                  <a:lnTo>
                    <a:pt x="629" y="3044"/>
                  </a:lnTo>
                  <a:lnTo>
                    <a:pt x="620" y="3015"/>
                  </a:lnTo>
                  <a:lnTo>
                    <a:pt x="602" y="2951"/>
                  </a:lnTo>
                  <a:lnTo>
                    <a:pt x="580" y="2883"/>
                  </a:lnTo>
                  <a:lnTo>
                    <a:pt x="556" y="2810"/>
                  </a:lnTo>
                  <a:lnTo>
                    <a:pt x="531" y="2735"/>
                  </a:lnTo>
                  <a:lnTo>
                    <a:pt x="505" y="2658"/>
                  </a:lnTo>
                  <a:lnTo>
                    <a:pt x="480" y="2579"/>
                  </a:lnTo>
                  <a:lnTo>
                    <a:pt x="468" y="2539"/>
                  </a:lnTo>
                  <a:lnTo>
                    <a:pt x="457" y="2500"/>
                  </a:lnTo>
                  <a:lnTo>
                    <a:pt x="446" y="2460"/>
                  </a:lnTo>
                  <a:lnTo>
                    <a:pt x="436" y="2420"/>
                  </a:lnTo>
                  <a:lnTo>
                    <a:pt x="426" y="2381"/>
                  </a:lnTo>
                  <a:lnTo>
                    <a:pt x="419" y="2342"/>
                  </a:lnTo>
                  <a:lnTo>
                    <a:pt x="412" y="2304"/>
                  </a:lnTo>
                  <a:lnTo>
                    <a:pt x="406" y="2267"/>
                  </a:lnTo>
                  <a:lnTo>
                    <a:pt x="401" y="2230"/>
                  </a:lnTo>
                  <a:lnTo>
                    <a:pt x="398" y="2194"/>
                  </a:lnTo>
                  <a:lnTo>
                    <a:pt x="396" y="2159"/>
                  </a:lnTo>
                  <a:lnTo>
                    <a:pt x="397" y="2125"/>
                  </a:lnTo>
                  <a:lnTo>
                    <a:pt x="398" y="2104"/>
                  </a:lnTo>
                  <a:lnTo>
                    <a:pt x="399" y="2081"/>
                  </a:lnTo>
                  <a:lnTo>
                    <a:pt x="401" y="2058"/>
                  </a:lnTo>
                  <a:lnTo>
                    <a:pt x="404" y="2034"/>
                  </a:lnTo>
                  <a:lnTo>
                    <a:pt x="413" y="1984"/>
                  </a:lnTo>
                  <a:lnTo>
                    <a:pt x="421" y="1931"/>
                  </a:lnTo>
                  <a:lnTo>
                    <a:pt x="433" y="1877"/>
                  </a:lnTo>
                  <a:lnTo>
                    <a:pt x="443" y="1821"/>
                  </a:lnTo>
                  <a:lnTo>
                    <a:pt x="455" y="1766"/>
                  </a:lnTo>
                  <a:lnTo>
                    <a:pt x="466" y="1710"/>
                  </a:lnTo>
                  <a:lnTo>
                    <a:pt x="476" y="1655"/>
                  </a:lnTo>
                  <a:lnTo>
                    <a:pt x="486" y="1601"/>
                  </a:lnTo>
                  <a:lnTo>
                    <a:pt x="493" y="1549"/>
                  </a:lnTo>
                  <a:lnTo>
                    <a:pt x="498" y="1499"/>
                  </a:lnTo>
                  <a:lnTo>
                    <a:pt x="500" y="1476"/>
                  </a:lnTo>
                  <a:lnTo>
                    <a:pt x="500" y="1452"/>
                  </a:lnTo>
                  <a:lnTo>
                    <a:pt x="500" y="1431"/>
                  </a:lnTo>
                  <a:lnTo>
                    <a:pt x="499" y="1409"/>
                  </a:lnTo>
                  <a:lnTo>
                    <a:pt x="498" y="1389"/>
                  </a:lnTo>
                  <a:lnTo>
                    <a:pt x="495" y="1370"/>
                  </a:lnTo>
                  <a:lnTo>
                    <a:pt x="491" y="1352"/>
                  </a:lnTo>
                  <a:lnTo>
                    <a:pt x="486" y="1336"/>
                  </a:lnTo>
                  <a:close/>
                </a:path>
              </a:pathLst>
            </a:custGeom>
            <a:solidFill>
              <a:srgbClr val="DE804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70"/>
            <p:cNvSpPr>
              <a:spLocks noChangeArrowheads="1"/>
            </p:cNvSpPr>
            <p:nvPr/>
          </p:nvSpPr>
          <p:spPr bwMode="auto">
            <a:xfrm>
              <a:off x="524" y="142"/>
              <a:ext cx="98" cy="281"/>
            </a:xfrm>
            <a:custGeom>
              <a:avLst/>
              <a:gdLst>
                <a:gd name="T0" fmla="*/ 0 w 1671"/>
                <a:gd name="T1" fmla="*/ 0 h 4221"/>
                <a:gd name="T2" fmla="*/ 0 w 1671"/>
                <a:gd name="T3" fmla="*/ 0 h 4221"/>
                <a:gd name="T4" fmla="*/ 0 w 1671"/>
                <a:gd name="T5" fmla="*/ 0 h 4221"/>
                <a:gd name="T6" fmla="*/ 0 w 1671"/>
                <a:gd name="T7" fmla="*/ 0 h 4221"/>
                <a:gd name="T8" fmla="*/ 0 w 1671"/>
                <a:gd name="T9" fmla="*/ 0 h 4221"/>
                <a:gd name="T10" fmla="*/ 0 w 1671"/>
                <a:gd name="T11" fmla="*/ 0 h 4221"/>
                <a:gd name="T12" fmla="*/ 0 w 1671"/>
                <a:gd name="T13" fmla="*/ 0 h 4221"/>
                <a:gd name="T14" fmla="*/ 0 w 1671"/>
                <a:gd name="T15" fmla="*/ 0 h 4221"/>
                <a:gd name="T16" fmla="*/ 0 w 1671"/>
                <a:gd name="T17" fmla="*/ 0 h 4221"/>
                <a:gd name="T18" fmla="*/ 0 w 1671"/>
                <a:gd name="T19" fmla="*/ 0 h 4221"/>
                <a:gd name="T20" fmla="*/ 0 w 1671"/>
                <a:gd name="T21" fmla="*/ 0 h 4221"/>
                <a:gd name="T22" fmla="*/ 0 w 1671"/>
                <a:gd name="T23" fmla="*/ 0 h 4221"/>
                <a:gd name="T24" fmla="*/ 0 w 1671"/>
                <a:gd name="T25" fmla="*/ 0 h 4221"/>
                <a:gd name="T26" fmla="*/ 0 w 1671"/>
                <a:gd name="T27" fmla="*/ 0 h 4221"/>
                <a:gd name="T28" fmla="*/ 0 w 1671"/>
                <a:gd name="T29" fmla="*/ 0 h 4221"/>
                <a:gd name="T30" fmla="*/ 0 w 1671"/>
                <a:gd name="T31" fmla="*/ 0 h 4221"/>
                <a:gd name="T32" fmla="*/ 0 w 1671"/>
                <a:gd name="T33" fmla="*/ 0 h 4221"/>
                <a:gd name="T34" fmla="*/ 0 w 1671"/>
                <a:gd name="T35" fmla="*/ 0 h 4221"/>
                <a:gd name="T36" fmla="*/ 0 w 1671"/>
                <a:gd name="T37" fmla="*/ 0 h 4221"/>
                <a:gd name="T38" fmla="*/ 0 w 1671"/>
                <a:gd name="T39" fmla="*/ 0 h 4221"/>
                <a:gd name="T40" fmla="*/ 0 w 1671"/>
                <a:gd name="T41" fmla="*/ 0 h 4221"/>
                <a:gd name="T42" fmla="*/ 0 w 1671"/>
                <a:gd name="T43" fmla="*/ 0 h 4221"/>
                <a:gd name="T44" fmla="*/ 0 w 1671"/>
                <a:gd name="T45" fmla="*/ 0 h 4221"/>
                <a:gd name="T46" fmla="*/ 0 w 1671"/>
                <a:gd name="T47" fmla="*/ 0 h 4221"/>
                <a:gd name="T48" fmla="*/ 0 w 1671"/>
                <a:gd name="T49" fmla="*/ 0 h 4221"/>
                <a:gd name="T50" fmla="*/ 0 w 1671"/>
                <a:gd name="T51" fmla="*/ 0 h 4221"/>
                <a:gd name="T52" fmla="*/ 0 w 1671"/>
                <a:gd name="T53" fmla="*/ 0 h 4221"/>
                <a:gd name="T54" fmla="*/ 0 w 1671"/>
                <a:gd name="T55" fmla="*/ 0 h 4221"/>
                <a:gd name="T56" fmla="*/ 0 w 1671"/>
                <a:gd name="T57" fmla="*/ 0 h 4221"/>
                <a:gd name="T58" fmla="*/ 0 w 1671"/>
                <a:gd name="T59" fmla="*/ 0 h 4221"/>
                <a:gd name="T60" fmla="*/ 0 w 1671"/>
                <a:gd name="T61" fmla="*/ 0 h 4221"/>
                <a:gd name="T62" fmla="*/ 0 w 1671"/>
                <a:gd name="T63" fmla="*/ 0 h 4221"/>
                <a:gd name="T64" fmla="*/ 0 w 1671"/>
                <a:gd name="T65" fmla="*/ 0 h 4221"/>
                <a:gd name="T66" fmla="*/ 0 w 1671"/>
                <a:gd name="T67" fmla="*/ 0 h 4221"/>
                <a:gd name="T68" fmla="*/ 0 w 1671"/>
                <a:gd name="T69" fmla="*/ 0 h 4221"/>
                <a:gd name="T70" fmla="*/ 0 w 1671"/>
                <a:gd name="T71" fmla="*/ 0 h 4221"/>
                <a:gd name="T72" fmla="*/ 0 w 1671"/>
                <a:gd name="T73" fmla="*/ 0 h 4221"/>
                <a:gd name="T74" fmla="*/ 0 w 1671"/>
                <a:gd name="T75" fmla="*/ 0 h 4221"/>
                <a:gd name="T76" fmla="*/ 0 w 1671"/>
                <a:gd name="T77" fmla="*/ 0 h 4221"/>
                <a:gd name="T78" fmla="*/ 0 w 1671"/>
                <a:gd name="T79" fmla="*/ 0 h 4221"/>
                <a:gd name="T80" fmla="*/ 0 w 1671"/>
                <a:gd name="T81" fmla="*/ 0 h 4221"/>
                <a:gd name="T82" fmla="*/ 0 w 1671"/>
                <a:gd name="T83" fmla="*/ 0 h 4221"/>
                <a:gd name="T84" fmla="*/ 0 w 1671"/>
                <a:gd name="T85" fmla="*/ 0 h 4221"/>
                <a:gd name="T86" fmla="*/ 0 w 1671"/>
                <a:gd name="T87" fmla="*/ 0 h 4221"/>
                <a:gd name="T88" fmla="*/ 0 w 1671"/>
                <a:gd name="T89" fmla="*/ 0 h 4221"/>
                <a:gd name="T90" fmla="*/ 0 w 1671"/>
                <a:gd name="T91" fmla="*/ 0 h 4221"/>
                <a:gd name="T92" fmla="*/ 0 w 1671"/>
                <a:gd name="T93" fmla="*/ 0 h 4221"/>
                <a:gd name="T94" fmla="*/ 0 w 1671"/>
                <a:gd name="T95" fmla="*/ 0 h 4221"/>
                <a:gd name="T96" fmla="*/ 0 w 1671"/>
                <a:gd name="T97" fmla="*/ 0 h 4221"/>
                <a:gd name="T98" fmla="*/ 0 w 1671"/>
                <a:gd name="T99" fmla="*/ 0 h 4221"/>
                <a:gd name="T100" fmla="*/ 0 w 1671"/>
                <a:gd name="T101" fmla="*/ 0 h 4221"/>
                <a:gd name="T102" fmla="*/ 0 w 1671"/>
                <a:gd name="T103" fmla="*/ 0 h 4221"/>
                <a:gd name="T104" fmla="*/ 0 w 1671"/>
                <a:gd name="T105" fmla="*/ 0 h 4221"/>
                <a:gd name="T106" fmla="*/ 0 w 1671"/>
                <a:gd name="T107" fmla="*/ 0 h 4221"/>
                <a:gd name="T108" fmla="*/ 0 w 1671"/>
                <a:gd name="T109" fmla="*/ 0 h 4221"/>
                <a:gd name="T110" fmla="*/ 0 w 1671"/>
                <a:gd name="T111" fmla="*/ 0 h 4221"/>
                <a:gd name="T112" fmla="*/ 0 w 1671"/>
                <a:gd name="T113" fmla="*/ 0 h 4221"/>
                <a:gd name="T114" fmla="*/ 0 w 1671"/>
                <a:gd name="T115" fmla="*/ 0 h 4221"/>
                <a:gd name="T116" fmla="*/ 0 w 1671"/>
                <a:gd name="T117" fmla="*/ 0 h 422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71"/>
                <a:gd name="T178" fmla="*/ 0 h 4221"/>
                <a:gd name="T179" fmla="*/ 1671 w 1671"/>
                <a:gd name="T180" fmla="*/ 4221 h 422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71" h="4221">
                  <a:moveTo>
                    <a:pt x="501" y="1179"/>
                  </a:moveTo>
                  <a:lnTo>
                    <a:pt x="494" y="1162"/>
                  </a:lnTo>
                  <a:lnTo>
                    <a:pt x="485" y="1146"/>
                  </a:lnTo>
                  <a:lnTo>
                    <a:pt x="474" y="1131"/>
                  </a:lnTo>
                  <a:lnTo>
                    <a:pt x="463" y="1116"/>
                  </a:lnTo>
                  <a:lnTo>
                    <a:pt x="450" y="1102"/>
                  </a:lnTo>
                  <a:lnTo>
                    <a:pt x="437" y="1088"/>
                  </a:lnTo>
                  <a:lnTo>
                    <a:pt x="422" y="1075"/>
                  </a:lnTo>
                  <a:lnTo>
                    <a:pt x="406" y="1062"/>
                  </a:lnTo>
                  <a:lnTo>
                    <a:pt x="389" y="1049"/>
                  </a:lnTo>
                  <a:lnTo>
                    <a:pt x="372" y="1037"/>
                  </a:lnTo>
                  <a:lnTo>
                    <a:pt x="354" y="1026"/>
                  </a:lnTo>
                  <a:lnTo>
                    <a:pt x="336" y="1013"/>
                  </a:lnTo>
                  <a:lnTo>
                    <a:pt x="298" y="992"/>
                  </a:lnTo>
                  <a:lnTo>
                    <a:pt x="260" y="970"/>
                  </a:lnTo>
                  <a:lnTo>
                    <a:pt x="222" y="949"/>
                  </a:lnTo>
                  <a:lnTo>
                    <a:pt x="184" y="928"/>
                  </a:lnTo>
                  <a:lnTo>
                    <a:pt x="150" y="906"/>
                  </a:lnTo>
                  <a:lnTo>
                    <a:pt x="119" y="885"/>
                  </a:lnTo>
                  <a:lnTo>
                    <a:pt x="104" y="875"/>
                  </a:lnTo>
                  <a:lnTo>
                    <a:pt x="91" y="863"/>
                  </a:lnTo>
                  <a:lnTo>
                    <a:pt x="78" y="852"/>
                  </a:lnTo>
                  <a:lnTo>
                    <a:pt x="68" y="840"/>
                  </a:lnTo>
                  <a:lnTo>
                    <a:pt x="58" y="828"/>
                  </a:lnTo>
                  <a:lnTo>
                    <a:pt x="50" y="816"/>
                  </a:lnTo>
                  <a:lnTo>
                    <a:pt x="44" y="803"/>
                  </a:lnTo>
                  <a:lnTo>
                    <a:pt x="39" y="789"/>
                  </a:lnTo>
                  <a:lnTo>
                    <a:pt x="36" y="767"/>
                  </a:lnTo>
                  <a:lnTo>
                    <a:pt x="33" y="747"/>
                  </a:lnTo>
                  <a:lnTo>
                    <a:pt x="30" y="729"/>
                  </a:lnTo>
                  <a:lnTo>
                    <a:pt x="26" y="711"/>
                  </a:lnTo>
                  <a:lnTo>
                    <a:pt x="17" y="682"/>
                  </a:lnTo>
                  <a:lnTo>
                    <a:pt x="11" y="659"/>
                  </a:lnTo>
                  <a:lnTo>
                    <a:pt x="9" y="648"/>
                  </a:lnTo>
                  <a:lnTo>
                    <a:pt x="8" y="638"/>
                  </a:lnTo>
                  <a:lnTo>
                    <a:pt x="8" y="629"/>
                  </a:lnTo>
                  <a:lnTo>
                    <a:pt x="9" y="620"/>
                  </a:lnTo>
                  <a:lnTo>
                    <a:pt x="12" y="610"/>
                  </a:lnTo>
                  <a:lnTo>
                    <a:pt x="17" y="601"/>
                  </a:lnTo>
                  <a:lnTo>
                    <a:pt x="24" y="591"/>
                  </a:lnTo>
                  <a:lnTo>
                    <a:pt x="33" y="582"/>
                  </a:lnTo>
                  <a:lnTo>
                    <a:pt x="53" y="567"/>
                  </a:lnTo>
                  <a:lnTo>
                    <a:pt x="71" y="556"/>
                  </a:lnTo>
                  <a:lnTo>
                    <a:pt x="87" y="548"/>
                  </a:lnTo>
                  <a:lnTo>
                    <a:pt x="103" y="541"/>
                  </a:lnTo>
                  <a:lnTo>
                    <a:pt x="118" y="535"/>
                  </a:lnTo>
                  <a:lnTo>
                    <a:pt x="132" y="532"/>
                  </a:lnTo>
                  <a:lnTo>
                    <a:pt x="147" y="531"/>
                  </a:lnTo>
                  <a:lnTo>
                    <a:pt x="160" y="530"/>
                  </a:lnTo>
                  <a:lnTo>
                    <a:pt x="190" y="532"/>
                  </a:lnTo>
                  <a:lnTo>
                    <a:pt x="222" y="535"/>
                  </a:lnTo>
                  <a:lnTo>
                    <a:pt x="240" y="536"/>
                  </a:lnTo>
                  <a:lnTo>
                    <a:pt x="259" y="537"/>
                  </a:lnTo>
                  <a:lnTo>
                    <a:pt x="278" y="538"/>
                  </a:lnTo>
                  <a:lnTo>
                    <a:pt x="300" y="537"/>
                  </a:lnTo>
                  <a:lnTo>
                    <a:pt x="316" y="535"/>
                  </a:lnTo>
                  <a:lnTo>
                    <a:pt x="330" y="531"/>
                  </a:lnTo>
                  <a:lnTo>
                    <a:pt x="344" y="527"/>
                  </a:lnTo>
                  <a:lnTo>
                    <a:pt x="359" y="521"/>
                  </a:lnTo>
                  <a:lnTo>
                    <a:pt x="372" y="515"/>
                  </a:lnTo>
                  <a:lnTo>
                    <a:pt x="386" y="509"/>
                  </a:lnTo>
                  <a:lnTo>
                    <a:pt x="398" y="500"/>
                  </a:lnTo>
                  <a:lnTo>
                    <a:pt x="411" y="492"/>
                  </a:lnTo>
                  <a:lnTo>
                    <a:pt x="423" y="483"/>
                  </a:lnTo>
                  <a:lnTo>
                    <a:pt x="436" y="473"/>
                  </a:lnTo>
                  <a:lnTo>
                    <a:pt x="448" y="462"/>
                  </a:lnTo>
                  <a:lnTo>
                    <a:pt x="460" y="451"/>
                  </a:lnTo>
                  <a:lnTo>
                    <a:pt x="483" y="428"/>
                  </a:lnTo>
                  <a:lnTo>
                    <a:pt x="506" y="403"/>
                  </a:lnTo>
                  <a:lnTo>
                    <a:pt x="528" y="377"/>
                  </a:lnTo>
                  <a:lnTo>
                    <a:pt x="549" y="349"/>
                  </a:lnTo>
                  <a:lnTo>
                    <a:pt x="570" y="322"/>
                  </a:lnTo>
                  <a:lnTo>
                    <a:pt x="591" y="294"/>
                  </a:lnTo>
                  <a:lnTo>
                    <a:pt x="611" y="266"/>
                  </a:lnTo>
                  <a:lnTo>
                    <a:pt x="632" y="238"/>
                  </a:lnTo>
                  <a:lnTo>
                    <a:pt x="653" y="212"/>
                  </a:lnTo>
                  <a:lnTo>
                    <a:pt x="674" y="187"/>
                  </a:lnTo>
                  <a:lnTo>
                    <a:pt x="717" y="146"/>
                  </a:lnTo>
                  <a:lnTo>
                    <a:pt x="752" y="112"/>
                  </a:lnTo>
                  <a:lnTo>
                    <a:pt x="782" y="85"/>
                  </a:lnTo>
                  <a:lnTo>
                    <a:pt x="807" y="63"/>
                  </a:lnTo>
                  <a:lnTo>
                    <a:pt x="820" y="53"/>
                  </a:lnTo>
                  <a:lnTo>
                    <a:pt x="831" y="44"/>
                  </a:lnTo>
                  <a:lnTo>
                    <a:pt x="844" y="36"/>
                  </a:lnTo>
                  <a:lnTo>
                    <a:pt x="855" y="29"/>
                  </a:lnTo>
                  <a:lnTo>
                    <a:pt x="882" y="14"/>
                  </a:lnTo>
                  <a:lnTo>
                    <a:pt x="913" y="0"/>
                  </a:lnTo>
                  <a:lnTo>
                    <a:pt x="953" y="0"/>
                  </a:lnTo>
                  <a:lnTo>
                    <a:pt x="988" y="0"/>
                  </a:lnTo>
                  <a:lnTo>
                    <a:pt x="996" y="1"/>
                  </a:lnTo>
                  <a:lnTo>
                    <a:pt x="1005" y="3"/>
                  </a:lnTo>
                  <a:lnTo>
                    <a:pt x="1013" y="5"/>
                  </a:lnTo>
                  <a:lnTo>
                    <a:pt x="1021" y="7"/>
                  </a:lnTo>
                  <a:lnTo>
                    <a:pt x="1030" y="11"/>
                  </a:lnTo>
                  <a:lnTo>
                    <a:pt x="1039" y="15"/>
                  </a:lnTo>
                  <a:lnTo>
                    <a:pt x="1047" y="19"/>
                  </a:lnTo>
                  <a:lnTo>
                    <a:pt x="1057" y="26"/>
                  </a:lnTo>
                  <a:lnTo>
                    <a:pt x="1066" y="33"/>
                  </a:lnTo>
                  <a:lnTo>
                    <a:pt x="1075" y="40"/>
                  </a:lnTo>
                  <a:lnTo>
                    <a:pt x="1086" y="49"/>
                  </a:lnTo>
                  <a:lnTo>
                    <a:pt x="1096" y="59"/>
                  </a:lnTo>
                  <a:lnTo>
                    <a:pt x="1119" y="84"/>
                  </a:lnTo>
                  <a:lnTo>
                    <a:pt x="1145" y="114"/>
                  </a:lnTo>
                  <a:lnTo>
                    <a:pt x="1174" y="150"/>
                  </a:lnTo>
                  <a:lnTo>
                    <a:pt x="1205" y="193"/>
                  </a:lnTo>
                  <a:lnTo>
                    <a:pt x="1240" y="243"/>
                  </a:lnTo>
                  <a:lnTo>
                    <a:pt x="1280" y="302"/>
                  </a:lnTo>
                  <a:lnTo>
                    <a:pt x="1304" y="340"/>
                  </a:lnTo>
                  <a:lnTo>
                    <a:pt x="1326" y="378"/>
                  </a:lnTo>
                  <a:lnTo>
                    <a:pt x="1348" y="416"/>
                  </a:lnTo>
                  <a:lnTo>
                    <a:pt x="1369" y="454"/>
                  </a:lnTo>
                  <a:lnTo>
                    <a:pt x="1390" y="492"/>
                  </a:lnTo>
                  <a:lnTo>
                    <a:pt x="1408" y="530"/>
                  </a:lnTo>
                  <a:lnTo>
                    <a:pt x="1427" y="569"/>
                  </a:lnTo>
                  <a:lnTo>
                    <a:pt x="1445" y="608"/>
                  </a:lnTo>
                  <a:lnTo>
                    <a:pt x="1462" y="647"/>
                  </a:lnTo>
                  <a:lnTo>
                    <a:pt x="1478" y="688"/>
                  </a:lnTo>
                  <a:lnTo>
                    <a:pt x="1494" y="728"/>
                  </a:lnTo>
                  <a:lnTo>
                    <a:pt x="1508" y="769"/>
                  </a:lnTo>
                  <a:lnTo>
                    <a:pt x="1522" y="810"/>
                  </a:lnTo>
                  <a:lnTo>
                    <a:pt x="1536" y="852"/>
                  </a:lnTo>
                  <a:lnTo>
                    <a:pt x="1548" y="895"/>
                  </a:lnTo>
                  <a:lnTo>
                    <a:pt x="1561" y="939"/>
                  </a:lnTo>
                  <a:lnTo>
                    <a:pt x="1571" y="984"/>
                  </a:lnTo>
                  <a:lnTo>
                    <a:pt x="1583" y="1029"/>
                  </a:lnTo>
                  <a:lnTo>
                    <a:pt x="1592" y="1076"/>
                  </a:lnTo>
                  <a:lnTo>
                    <a:pt x="1601" y="1123"/>
                  </a:lnTo>
                  <a:lnTo>
                    <a:pt x="1611" y="1172"/>
                  </a:lnTo>
                  <a:lnTo>
                    <a:pt x="1618" y="1222"/>
                  </a:lnTo>
                  <a:lnTo>
                    <a:pt x="1626" y="1273"/>
                  </a:lnTo>
                  <a:lnTo>
                    <a:pt x="1633" y="1326"/>
                  </a:lnTo>
                  <a:lnTo>
                    <a:pt x="1639" y="1379"/>
                  </a:lnTo>
                  <a:lnTo>
                    <a:pt x="1645" y="1435"/>
                  </a:lnTo>
                  <a:lnTo>
                    <a:pt x="1650" y="1491"/>
                  </a:lnTo>
                  <a:lnTo>
                    <a:pt x="1656" y="1549"/>
                  </a:lnTo>
                  <a:lnTo>
                    <a:pt x="1660" y="1609"/>
                  </a:lnTo>
                  <a:lnTo>
                    <a:pt x="1663" y="1670"/>
                  </a:lnTo>
                  <a:lnTo>
                    <a:pt x="1667" y="1734"/>
                  </a:lnTo>
                  <a:lnTo>
                    <a:pt x="1669" y="1799"/>
                  </a:lnTo>
                  <a:lnTo>
                    <a:pt x="1671" y="1843"/>
                  </a:lnTo>
                  <a:lnTo>
                    <a:pt x="1671" y="1887"/>
                  </a:lnTo>
                  <a:lnTo>
                    <a:pt x="1670" y="1932"/>
                  </a:lnTo>
                  <a:lnTo>
                    <a:pt x="1669" y="1979"/>
                  </a:lnTo>
                  <a:lnTo>
                    <a:pt x="1666" y="2025"/>
                  </a:lnTo>
                  <a:lnTo>
                    <a:pt x="1662" y="2071"/>
                  </a:lnTo>
                  <a:lnTo>
                    <a:pt x="1658" y="2118"/>
                  </a:lnTo>
                  <a:lnTo>
                    <a:pt x="1651" y="2167"/>
                  </a:lnTo>
                  <a:lnTo>
                    <a:pt x="1645" y="2214"/>
                  </a:lnTo>
                  <a:lnTo>
                    <a:pt x="1638" y="2262"/>
                  </a:lnTo>
                  <a:lnTo>
                    <a:pt x="1631" y="2310"/>
                  </a:lnTo>
                  <a:lnTo>
                    <a:pt x="1622" y="2358"/>
                  </a:lnTo>
                  <a:lnTo>
                    <a:pt x="1613" y="2406"/>
                  </a:lnTo>
                  <a:lnTo>
                    <a:pt x="1602" y="2454"/>
                  </a:lnTo>
                  <a:lnTo>
                    <a:pt x="1593" y="2502"/>
                  </a:lnTo>
                  <a:lnTo>
                    <a:pt x="1582" y="2549"/>
                  </a:lnTo>
                  <a:lnTo>
                    <a:pt x="1560" y="2644"/>
                  </a:lnTo>
                  <a:lnTo>
                    <a:pt x="1536" y="2737"/>
                  </a:lnTo>
                  <a:lnTo>
                    <a:pt x="1511" y="2828"/>
                  </a:lnTo>
                  <a:lnTo>
                    <a:pt x="1484" y="2916"/>
                  </a:lnTo>
                  <a:lnTo>
                    <a:pt x="1459" y="3001"/>
                  </a:lnTo>
                  <a:lnTo>
                    <a:pt x="1434" y="3084"/>
                  </a:lnTo>
                  <a:lnTo>
                    <a:pt x="1409" y="3162"/>
                  </a:lnTo>
                  <a:lnTo>
                    <a:pt x="1385" y="3235"/>
                  </a:lnTo>
                  <a:lnTo>
                    <a:pt x="1356" y="3330"/>
                  </a:lnTo>
                  <a:lnTo>
                    <a:pt x="1327" y="3424"/>
                  </a:lnTo>
                  <a:lnTo>
                    <a:pt x="1298" y="3515"/>
                  </a:lnTo>
                  <a:lnTo>
                    <a:pt x="1268" y="3603"/>
                  </a:lnTo>
                  <a:lnTo>
                    <a:pt x="1253" y="3646"/>
                  </a:lnTo>
                  <a:lnTo>
                    <a:pt x="1238" y="3687"/>
                  </a:lnTo>
                  <a:lnTo>
                    <a:pt x="1223" y="3728"/>
                  </a:lnTo>
                  <a:lnTo>
                    <a:pt x="1207" y="3767"/>
                  </a:lnTo>
                  <a:lnTo>
                    <a:pt x="1191" y="3805"/>
                  </a:lnTo>
                  <a:lnTo>
                    <a:pt x="1175" y="3842"/>
                  </a:lnTo>
                  <a:lnTo>
                    <a:pt x="1157" y="3878"/>
                  </a:lnTo>
                  <a:lnTo>
                    <a:pt x="1139" y="3912"/>
                  </a:lnTo>
                  <a:lnTo>
                    <a:pt x="1121" y="3945"/>
                  </a:lnTo>
                  <a:lnTo>
                    <a:pt x="1103" y="3977"/>
                  </a:lnTo>
                  <a:lnTo>
                    <a:pt x="1083" y="4007"/>
                  </a:lnTo>
                  <a:lnTo>
                    <a:pt x="1062" y="4035"/>
                  </a:lnTo>
                  <a:lnTo>
                    <a:pt x="1040" y="4060"/>
                  </a:lnTo>
                  <a:lnTo>
                    <a:pt x="1018" y="4085"/>
                  </a:lnTo>
                  <a:lnTo>
                    <a:pt x="995" y="4107"/>
                  </a:lnTo>
                  <a:lnTo>
                    <a:pt x="971" y="4128"/>
                  </a:lnTo>
                  <a:lnTo>
                    <a:pt x="946" y="4147"/>
                  </a:lnTo>
                  <a:lnTo>
                    <a:pt x="919" y="4164"/>
                  </a:lnTo>
                  <a:lnTo>
                    <a:pt x="892" y="4178"/>
                  </a:lnTo>
                  <a:lnTo>
                    <a:pt x="863" y="4191"/>
                  </a:lnTo>
                  <a:lnTo>
                    <a:pt x="833" y="4200"/>
                  </a:lnTo>
                  <a:lnTo>
                    <a:pt x="802" y="4208"/>
                  </a:lnTo>
                  <a:lnTo>
                    <a:pt x="769" y="4213"/>
                  </a:lnTo>
                  <a:lnTo>
                    <a:pt x="734" y="4216"/>
                  </a:lnTo>
                  <a:lnTo>
                    <a:pt x="675" y="4219"/>
                  </a:lnTo>
                  <a:lnTo>
                    <a:pt x="620" y="4220"/>
                  </a:lnTo>
                  <a:lnTo>
                    <a:pt x="566" y="4221"/>
                  </a:lnTo>
                  <a:lnTo>
                    <a:pt x="517" y="4220"/>
                  </a:lnTo>
                  <a:lnTo>
                    <a:pt x="470" y="4216"/>
                  </a:lnTo>
                  <a:lnTo>
                    <a:pt x="426" y="4213"/>
                  </a:lnTo>
                  <a:lnTo>
                    <a:pt x="386" y="4209"/>
                  </a:lnTo>
                  <a:lnTo>
                    <a:pt x="348" y="4203"/>
                  </a:lnTo>
                  <a:lnTo>
                    <a:pt x="313" y="4196"/>
                  </a:lnTo>
                  <a:lnTo>
                    <a:pt x="280" y="4188"/>
                  </a:lnTo>
                  <a:lnTo>
                    <a:pt x="250" y="4178"/>
                  </a:lnTo>
                  <a:lnTo>
                    <a:pt x="222" y="4167"/>
                  </a:lnTo>
                  <a:lnTo>
                    <a:pt x="196" y="4155"/>
                  </a:lnTo>
                  <a:lnTo>
                    <a:pt x="173" y="4141"/>
                  </a:lnTo>
                  <a:lnTo>
                    <a:pt x="151" y="4127"/>
                  </a:lnTo>
                  <a:lnTo>
                    <a:pt x="131" y="4112"/>
                  </a:lnTo>
                  <a:lnTo>
                    <a:pt x="113" y="4094"/>
                  </a:lnTo>
                  <a:lnTo>
                    <a:pt x="98" y="4076"/>
                  </a:lnTo>
                  <a:lnTo>
                    <a:pt x="83" y="4056"/>
                  </a:lnTo>
                  <a:lnTo>
                    <a:pt x="71" y="4035"/>
                  </a:lnTo>
                  <a:lnTo>
                    <a:pt x="59" y="4012"/>
                  </a:lnTo>
                  <a:lnTo>
                    <a:pt x="49" y="3988"/>
                  </a:lnTo>
                  <a:lnTo>
                    <a:pt x="40" y="3963"/>
                  </a:lnTo>
                  <a:lnTo>
                    <a:pt x="33" y="3936"/>
                  </a:lnTo>
                  <a:lnTo>
                    <a:pt x="26" y="3908"/>
                  </a:lnTo>
                  <a:lnTo>
                    <a:pt x="21" y="3879"/>
                  </a:lnTo>
                  <a:lnTo>
                    <a:pt x="15" y="3848"/>
                  </a:lnTo>
                  <a:lnTo>
                    <a:pt x="11" y="3817"/>
                  </a:lnTo>
                  <a:lnTo>
                    <a:pt x="8" y="3783"/>
                  </a:lnTo>
                  <a:lnTo>
                    <a:pt x="5" y="3748"/>
                  </a:lnTo>
                  <a:lnTo>
                    <a:pt x="2" y="3711"/>
                  </a:lnTo>
                  <a:lnTo>
                    <a:pt x="0" y="3674"/>
                  </a:lnTo>
                  <a:lnTo>
                    <a:pt x="12" y="3657"/>
                  </a:lnTo>
                  <a:lnTo>
                    <a:pt x="24" y="3645"/>
                  </a:lnTo>
                  <a:lnTo>
                    <a:pt x="35" y="3636"/>
                  </a:lnTo>
                  <a:lnTo>
                    <a:pt x="45" y="3629"/>
                  </a:lnTo>
                  <a:lnTo>
                    <a:pt x="54" y="3626"/>
                  </a:lnTo>
                  <a:lnTo>
                    <a:pt x="62" y="3625"/>
                  </a:lnTo>
                  <a:lnTo>
                    <a:pt x="71" y="3626"/>
                  </a:lnTo>
                  <a:lnTo>
                    <a:pt x="79" y="3631"/>
                  </a:lnTo>
                  <a:lnTo>
                    <a:pt x="86" y="3636"/>
                  </a:lnTo>
                  <a:lnTo>
                    <a:pt x="94" y="3643"/>
                  </a:lnTo>
                  <a:lnTo>
                    <a:pt x="101" y="3651"/>
                  </a:lnTo>
                  <a:lnTo>
                    <a:pt x="108" y="3661"/>
                  </a:lnTo>
                  <a:lnTo>
                    <a:pt x="122" y="3684"/>
                  </a:lnTo>
                  <a:lnTo>
                    <a:pt x="137" y="3710"/>
                  </a:lnTo>
                  <a:lnTo>
                    <a:pt x="146" y="3723"/>
                  </a:lnTo>
                  <a:lnTo>
                    <a:pt x="155" y="3736"/>
                  </a:lnTo>
                  <a:lnTo>
                    <a:pt x="165" y="3750"/>
                  </a:lnTo>
                  <a:lnTo>
                    <a:pt x="174" y="3763"/>
                  </a:lnTo>
                  <a:lnTo>
                    <a:pt x="185" y="3775"/>
                  </a:lnTo>
                  <a:lnTo>
                    <a:pt x="197" y="3787"/>
                  </a:lnTo>
                  <a:lnTo>
                    <a:pt x="211" y="3797"/>
                  </a:lnTo>
                  <a:lnTo>
                    <a:pt x="224" y="3806"/>
                  </a:lnTo>
                  <a:lnTo>
                    <a:pt x="239" y="3815"/>
                  </a:lnTo>
                  <a:lnTo>
                    <a:pt x="255" y="3822"/>
                  </a:lnTo>
                  <a:lnTo>
                    <a:pt x="273" y="3826"/>
                  </a:lnTo>
                  <a:lnTo>
                    <a:pt x="292" y="3829"/>
                  </a:lnTo>
                  <a:lnTo>
                    <a:pt x="313" y="3830"/>
                  </a:lnTo>
                  <a:lnTo>
                    <a:pt x="335" y="3828"/>
                  </a:lnTo>
                  <a:lnTo>
                    <a:pt x="359" y="3823"/>
                  </a:lnTo>
                  <a:lnTo>
                    <a:pt x="384" y="3816"/>
                  </a:lnTo>
                  <a:lnTo>
                    <a:pt x="398" y="3808"/>
                  </a:lnTo>
                  <a:lnTo>
                    <a:pt x="411" y="3800"/>
                  </a:lnTo>
                  <a:lnTo>
                    <a:pt x="422" y="3790"/>
                  </a:lnTo>
                  <a:lnTo>
                    <a:pt x="431" y="3780"/>
                  </a:lnTo>
                  <a:lnTo>
                    <a:pt x="438" y="3767"/>
                  </a:lnTo>
                  <a:lnTo>
                    <a:pt x="443" y="3754"/>
                  </a:lnTo>
                  <a:lnTo>
                    <a:pt x="447" y="3741"/>
                  </a:lnTo>
                  <a:lnTo>
                    <a:pt x="450" y="3725"/>
                  </a:lnTo>
                  <a:lnTo>
                    <a:pt x="452" y="3710"/>
                  </a:lnTo>
                  <a:lnTo>
                    <a:pt x="452" y="3693"/>
                  </a:lnTo>
                  <a:lnTo>
                    <a:pt x="452" y="3676"/>
                  </a:lnTo>
                  <a:lnTo>
                    <a:pt x="449" y="3658"/>
                  </a:lnTo>
                  <a:lnTo>
                    <a:pt x="446" y="3641"/>
                  </a:lnTo>
                  <a:lnTo>
                    <a:pt x="443" y="3622"/>
                  </a:lnTo>
                  <a:lnTo>
                    <a:pt x="439" y="3603"/>
                  </a:lnTo>
                  <a:lnTo>
                    <a:pt x="435" y="3583"/>
                  </a:lnTo>
                  <a:lnTo>
                    <a:pt x="413" y="3505"/>
                  </a:lnTo>
                  <a:lnTo>
                    <a:pt x="391" y="3427"/>
                  </a:lnTo>
                  <a:lnTo>
                    <a:pt x="382" y="3389"/>
                  </a:lnTo>
                  <a:lnTo>
                    <a:pt x="375" y="3353"/>
                  </a:lnTo>
                  <a:lnTo>
                    <a:pt x="373" y="3337"/>
                  </a:lnTo>
                  <a:lnTo>
                    <a:pt x="372" y="3320"/>
                  </a:lnTo>
                  <a:lnTo>
                    <a:pt x="372" y="3305"/>
                  </a:lnTo>
                  <a:lnTo>
                    <a:pt x="373" y="3289"/>
                  </a:lnTo>
                  <a:lnTo>
                    <a:pt x="382" y="3276"/>
                  </a:lnTo>
                  <a:lnTo>
                    <a:pt x="392" y="3265"/>
                  </a:lnTo>
                  <a:lnTo>
                    <a:pt x="401" y="3255"/>
                  </a:lnTo>
                  <a:lnTo>
                    <a:pt x="412" y="3248"/>
                  </a:lnTo>
                  <a:lnTo>
                    <a:pt x="423" y="3244"/>
                  </a:lnTo>
                  <a:lnTo>
                    <a:pt x="434" y="3241"/>
                  </a:lnTo>
                  <a:lnTo>
                    <a:pt x="445" y="3240"/>
                  </a:lnTo>
                  <a:lnTo>
                    <a:pt x="457" y="3240"/>
                  </a:lnTo>
                  <a:lnTo>
                    <a:pt x="469" y="3242"/>
                  </a:lnTo>
                  <a:lnTo>
                    <a:pt x="481" y="3244"/>
                  </a:lnTo>
                  <a:lnTo>
                    <a:pt x="493" y="3248"/>
                  </a:lnTo>
                  <a:lnTo>
                    <a:pt x="506" y="3252"/>
                  </a:lnTo>
                  <a:lnTo>
                    <a:pt x="530" y="3261"/>
                  </a:lnTo>
                  <a:lnTo>
                    <a:pt x="555" y="3272"/>
                  </a:lnTo>
                  <a:lnTo>
                    <a:pt x="566" y="3277"/>
                  </a:lnTo>
                  <a:lnTo>
                    <a:pt x="579" y="3281"/>
                  </a:lnTo>
                  <a:lnTo>
                    <a:pt x="590" y="3284"/>
                  </a:lnTo>
                  <a:lnTo>
                    <a:pt x="602" y="3287"/>
                  </a:lnTo>
                  <a:lnTo>
                    <a:pt x="613" y="3288"/>
                  </a:lnTo>
                  <a:lnTo>
                    <a:pt x="624" y="3289"/>
                  </a:lnTo>
                  <a:lnTo>
                    <a:pt x="634" y="3288"/>
                  </a:lnTo>
                  <a:lnTo>
                    <a:pt x="645" y="3285"/>
                  </a:lnTo>
                  <a:lnTo>
                    <a:pt x="654" y="3280"/>
                  </a:lnTo>
                  <a:lnTo>
                    <a:pt x="663" y="3274"/>
                  </a:lnTo>
                  <a:lnTo>
                    <a:pt x="672" y="3265"/>
                  </a:lnTo>
                  <a:lnTo>
                    <a:pt x="680" y="3253"/>
                  </a:lnTo>
                  <a:lnTo>
                    <a:pt x="688" y="3240"/>
                  </a:lnTo>
                  <a:lnTo>
                    <a:pt x="695" y="3222"/>
                  </a:lnTo>
                  <a:lnTo>
                    <a:pt x="701" y="3203"/>
                  </a:lnTo>
                  <a:lnTo>
                    <a:pt x="707" y="3180"/>
                  </a:lnTo>
                  <a:lnTo>
                    <a:pt x="709" y="3163"/>
                  </a:lnTo>
                  <a:lnTo>
                    <a:pt x="709" y="3143"/>
                  </a:lnTo>
                  <a:lnTo>
                    <a:pt x="707" y="3121"/>
                  </a:lnTo>
                  <a:lnTo>
                    <a:pt x="703" y="3097"/>
                  </a:lnTo>
                  <a:lnTo>
                    <a:pt x="698" y="3070"/>
                  </a:lnTo>
                  <a:lnTo>
                    <a:pt x="690" y="3043"/>
                  </a:lnTo>
                  <a:lnTo>
                    <a:pt x="682" y="3013"/>
                  </a:lnTo>
                  <a:lnTo>
                    <a:pt x="673" y="2981"/>
                  </a:lnTo>
                  <a:lnTo>
                    <a:pt x="650" y="2912"/>
                  </a:lnTo>
                  <a:lnTo>
                    <a:pt x="624" y="2838"/>
                  </a:lnTo>
                  <a:lnTo>
                    <a:pt x="594" y="2760"/>
                  </a:lnTo>
                  <a:lnTo>
                    <a:pt x="565" y="2678"/>
                  </a:lnTo>
                  <a:lnTo>
                    <a:pt x="535" y="2593"/>
                  </a:lnTo>
                  <a:lnTo>
                    <a:pt x="506" y="2507"/>
                  </a:lnTo>
                  <a:lnTo>
                    <a:pt x="491" y="2463"/>
                  </a:lnTo>
                  <a:lnTo>
                    <a:pt x="478" y="2420"/>
                  </a:lnTo>
                  <a:lnTo>
                    <a:pt x="465" y="2376"/>
                  </a:lnTo>
                  <a:lnTo>
                    <a:pt x="454" y="2332"/>
                  </a:lnTo>
                  <a:lnTo>
                    <a:pt x="442" y="2290"/>
                  </a:lnTo>
                  <a:lnTo>
                    <a:pt x="433" y="2247"/>
                  </a:lnTo>
                  <a:lnTo>
                    <a:pt x="424" y="2205"/>
                  </a:lnTo>
                  <a:lnTo>
                    <a:pt x="417" y="2164"/>
                  </a:lnTo>
                  <a:lnTo>
                    <a:pt x="412" y="2123"/>
                  </a:lnTo>
                  <a:lnTo>
                    <a:pt x="408" y="2083"/>
                  </a:lnTo>
                  <a:lnTo>
                    <a:pt x="407" y="2044"/>
                  </a:lnTo>
                  <a:lnTo>
                    <a:pt x="407" y="2006"/>
                  </a:lnTo>
                  <a:lnTo>
                    <a:pt x="408" y="1985"/>
                  </a:lnTo>
                  <a:lnTo>
                    <a:pt x="409" y="1961"/>
                  </a:lnTo>
                  <a:lnTo>
                    <a:pt x="412" y="1937"/>
                  </a:lnTo>
                  <a:lnTo>
                    <a:pt x="415" y="1912"/>
                  </a:lnTo>
                  <a:lnTo>
                    <a:pt x="422" y="1859"/>
                  </a:lnTo>
                  <a:lnTo>
                    <a:pt x="433" y="1804"/>
                  </a:lnTo>
                  <a:lnTo>
                    <a:pt x="444" y="1747"/>
                  </a:lnTo>
                  <a:lnTo>
                    <a:pt x="457" y="1689"/>
                  </a:lnTo>
                  <a:lnTo>
                    <a:pt x="468" y="1629"/>
                  </a:lnTo>
                  <a:lnTo>
                    <a:pt x="481" y="1571"/>
                  </a:lnTo>
                  <a:lnTo>
                    <a:pt x="492" y="1512"/>
                  </a:lnTo>
                  <a:lnTo>
                    <a:pt x="502" y="1454"/>
                  </a:lnTo>
                  <a:lnTo>
                    <a:pt x="510" y="1400"/>
                  </a:lnTo>
                  <a:lnTo>
                    <a:pt x="515" y="1347"/>
                  </a:lnTo>
                  <a:lnTo>
                    <a:pt x="516" y="1323"/>
                  </a:lnTo>
                  <a:lnTo>
                    <a:pt x="517" y="1299"/>
                  </a:lnTo>
                  <a:lnTo>
                    <a:pt x="517" y="1275"/>
                  </a:lnTo>
                  <a:lnTo>
                    <a:pt x="516" y="1254"/>
                  </a:lnTo>
                  <a:lnTo>
                    <a:pt x="514" y="1233"/>
                  </a:lnTo>
                  <a:lnTo>
                    <a:pt x="511" y="1214"/>
                  </a:lnTo>
                  <a:lnTo>
                    <a:pt x="507" y="1195"/>
                  </a:lnTo>
                  <a:lnTo>
                    <a:pt x="501" y="1179"/>
                  </a:lnTo>
                  <a:close/>
                </a:path>
              </a:pathLst>
            </a:custGeom>
            <a:solidFill>
              <a:srgbClr val="ED8A5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71"/>
            <p:cNvSpPr>
              <a:spLocks noChangeArrowheads="1"/>
            </p:cNvSpPr>
            <p:nvPr/>
          </p:nvSpPr>
          <p:spPr bwMode="auto">
            <a:xfrm>
              <a:off x="527" y="147"/>
              <a:ext cx="86" cy="268"/>
            </a:xfrm>
            <a:custGeom>
              <a:avLst/>
              <a:gdLst>
                <a:gd name="T0" fmla="*/ 0 w 1462"/>
                <a:gd name="T1" fmla="*/ 0 h 4027"/>
                <a:gd name="T2" fmla="*/ 0 w 1462"/>
                <a:gd name="T3" fmla="*/ 0 h 4027"/>
                <a:gd name="T4" fmla="*/ 0 w 1462"/>
                <a:gd name="T5" fmla="*/ 0 h 4027"/>
                <a:gd name="T6" fmla="*/ 0 w 1462"/>
                <a:gd name="T7" fmla="*/ 0 h 4027"/>
                <a:gd name="T8" fmla="*/ 0 w 1462"/>
                <a:gd name="T9" fmla="*/ 0 h 4027"/>
                <a:gd name="T10" fmla="*/ 0 w 1462"/>
                <a:gd name="T11" fmla="*/ 0 h 4027"/>
                <a:gd name="T12" fmla="*/ 0 w 1462"/>
                <a:gd name="T13" fmla="*/ 0 h 4027"/>
                <a:gd name="T14" fmla="*/ 0 w 1462"/>
                <a:gd name="T15" fmla="*/ 0 h 4027"/>
                <a:gd name="T16" fmla="*/ 0 w 1462"/>
                <a:gd name="T17" fmla="*/ 0 h 4027"/>
                <a:gd name="T18" fmla="*/ 0 w 1462"/>
                <a:gd name="T19" fmla="*/ 0 h 4027"/>
                <a:gd name="T20" fmla="*/ 0 w 1462"/>
                <a:gd name="T21" fmla="*/ 0 h 4027"/>
                <a:gd name="T22" fmla="*/ 0 w 1462"/>
                <a:gd name="T23" fmla="*/ 0 h 4027"/>
                <a:gd name="T24" fmla="*/ 0 w 1462"/>
                <a:gd name="T25" fmla="*/ 0 h 4027"/>
                <a:gd name="T26" fmla="*/ 0 w 1462"/>
                <a:gd name="T27" fmla="*/ 0 h 4027"/>
                <a:gd name="T28" fmla="*/ 0 w 1462"/>
                <a:gd name="T29" fmla="*/ 0 h 4027"/>
                <a:gd name="T30" fmla="*/ 0 w 1462"/>
                <a:gd name="T31" fmla="*/ 0 h 4027"/>
                <a:gd name="T32" fmla="*/ 0 w 1462"/>
                <a:gd name="T33" fmla="*/ 0 h 4027"/>
                <a:gd name="T34" fmla="*/ 0 w 1462"/>
                <a:gd name="T35" fmla="*/ 0 h 4027"/>
                <a:gd name="T36" fmla="*/ 0 w 1462"/>
                <a:gd name="T37" fmla="*/ 0 h 4027"/>
                <a:gd name="T38" fmla="*/ 0 w 1462"/>
                <a:gd name="T39" fmla="*/ 0 h 4027"/>
                <a:gd name="T40" fmla="*/ 0 w 1462"/>
                <a:gd name="T41" fmla="*/ 0 h 4027"/>
                <a:gd name="T42" fmla="*/ 0 w 1462"/>
                <a:gd name="T43" fmla="*/ 0 h 4027"/>
                <a:gd name="T44" fmla="*/ 0 w 1462"/>
                <a:gd name="T45" fmla="*/ 0 h 4027"/>
                <a:gd name="T46" fmla="*/ 0 w 1462"/>
                <a:gd name="T47" fmla="*/ 0 h 4027"/>
                <a:gd name="T48" fmla="*/ 0 w 1462"/>
                <a:gd name="T49" fmla="*/ 0 h 4027"/>
                <a:gd name="T50" fmla="*/ 0 w 1462"/>
                <a:gd name="T51" fmla="*/ 0 h 4027"/>
                <a:gd name="T52" fmla="*/ 0 w 1462"/>
                <a:gd name="T53" fmla="*/ 0 h 4027"/>
                <a:gd name="T54" fmla="*/ 0 w 1462"/>
                <a:gd name="T55" fmla="*/ 0 h 4027"/>
                <a:gd name="T56" fmla="*/ 0 w 1462"/>
                <a:gd name="T57" fmla="*/ 0 h 4027"/>
                <a:gd name="T58" fmla="*/ 0 w 1462"/>
                <a:gd name="T59" fmla="*/ 0 h 4027"/>
                <a:gd name="T60" fmla="*/ 0 w 1462"/>
                <a:gd name="T61" fmla="*/ 0 h 4027"/>
                <a:gd name="T62" fmla="*/ 0 w 1462"/>
                <a:gd name="T63" fmla="*/ 0 h 4027"/>
                <a:gd name="T64" fmla="*/ 0 w 1462"/>
                <a:gd name="T65" fmla="*/ 0 h 4027"/>
                <a:gd name="T66" fmla="*/ 0 w 1462"/>
                <a:gd name="T67" fmla="*/ 0 h 4027"/>
                <a:gd name="T68" fmla="*/ 0 w 1462"/>
                <a:gd name="T69" fmla="*/ 0 h 4027"/>
                <a:gd name="T70" fmla="*/ 0 w 1462"/>
                <a:gd name="T71" fmla="*/ 0 h 4027"/>
                <a:gd name="T72" fmla="*/ 0 w 1462"/>
                <a:gd name="T73" fmla="*/ 0 h 4027"/>
                <a:gd name="T74" fmla="*/ 0 w 1462"/>
                <a:gd name="T75" fmla="*/ 0 h 4027"/>
                <a:gd name="T76" fmla="*/ 0 w 1462"/>
                <a:gd name="T77" fmla="*/ 0 h 4027"/>
                <a:gd name="T78" fmla="*/ 0 w 1462"/>
                <a:gd name="T79" fmla="*/ 0 h 4027"/>
                <a:gd name="T80" fmla="*/ 0 w 1462"/>
                <a:gd name="T81" fmla="*/ 0 h 4027"/>
                <a:gd name="T82" fmla="*/ 0 w 1462"/>
                <a:gd name="T83" fmla="*/ 0 h 4027"/>
                <a:gd name="T84" fmla="*/ 0 w 1462"/>
                <a:gd name="T85" fmla="*/ 0 h 4027"/>
                <a:gd name="T86" fmla="*/ 0 w 1462"/>
                <a:gd name="T87" fmla="*/ 0 h 4027"/>
                <a:gd name="T88" fmla="*/ 0 w 1462"/>
                <a:gd name="T89" fmla="*/ 0 h 4027"/>
                <a:gd name="T90" fmla="*/ 0 w 1462"/>
                <a:gd name="T91" fmla="*/ 0 h 4027"/>
                <a:gd name="T92" fmla="*/ 0 w 1462"/>
                <a:gd name="T93" fmla="*/ 0 h 4027"/>
                <a:gd name="T94" fmla="*/ 0 w 1462"/>
                <a:gd name="T95" fmla="*/ 0 h 4027"/>
                <a:gd name="T96" fmla="*/ 0 w 1462"/>
                <a:gd name="T97" fmla="*/ 0 h 4027"/>
                <a:gd name="T98" fmla="*/ 0 w 1462"/>
                <a:gd name="T99" fmla="*/ 0 h 4027"/>
                <a:gd name="T100" fmla="*/ 0 w 1462"/>
                <a:gd name="T101" fmla="*/ 0 h 4027"/>
                <a:gd name="T102" fmla="*/ 0 w 1462"/>
                <a:gd name="T103" fmla="*/ 0 h 4027"/>
                <a:gd name="T104" fmla="*/ 0 w 1462"/>
                <a:gd name="T105" fmla="*/ 0 h 4027"/>
                <a:gd name="T106" fmla="*/ 0 w 1462"/>
                <a:gd name="T107" fmla="*/ 0 h 4027"/>
                <a:gd name="T108" fmla="*/ 0 w 1462"/>
                <a:gd name="T109" fmla="*/ 0 h 402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62"/>
                <a:gd name="T166" fmla="*/ 0 h 4027"/>
                <a:gd name="T167" fmla="*/ 1462 w 1462"/>
                <a:gd name="T168" fmla="*/ 4027 h 402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62" h="4027">
                  <a:moveTo>
                    <a:pt x="531" y="1030"/>
                  </a:moveTo>
                  <a:lnTo>
                    <a:pt x="525" y="1016"/>
                  </a:lnTo>
                  <a:lnTo>
                    <a:pt x="515" y="1004"/>
                  </a:lnTo>
                  <a:lnTo>
                    <a:pt x="506" y="992"/>
                  </a:lnTo>
                  <a:lnTo>
                    <a:pt x="495" y="980"/>
                  </a:lnTo>
                  <a:lnTo>
                    <a:pt x="482" y="970"/>
                  </a:lnTo>
                  <a:lnTo>
                    <a:pt x="468" y="960"/>
                  </a:lnTo>
                  <a:lnTo>
                    <a:pt x="454" y="951"/>
                  </a:lnTo>
                  <a:lnTo>
                    <a:pt x="439" y="942"/>
                  </a:lnTo>
                  <a:lnTo>
                    <a:pt x="423" y="933"/>
                  </a:lnTo>
                  <a:lnTo>
                    <a:pt x="406" y="926"/>
                  </a:lnTo>
                  <a:lnTo>
                    <a:pt x="389" y="918"/>
                  </a:lnTo>
                  <a:lnTo>
                    <a:pt x="371" y="911"/>
                  </a:lnTo>
                  <a:lnTo>
                    <a:pt x="335" y="897"/>
                  </a:lnTo>
                  <a:lnTo>
                    <a:pt x="297" y="884"/>
                  </a:lnTo>
                  <a:lnTo>
                    <a:pt x="261" y="871"/>
                  </a:lnTo>
                  <a:lnTo>
                    <a:pt x="225" y="859"/>
                  </a:lnTo>
                  <a:lnTo>
                    <a:pt x="191" y="847"/>
                  </a:lnTo>
                  <a:lnTo>
                    <a:pt x="161" y="833"/>
                  </a:lnTo>
                  <a:lnTo>
                    <a:pt x="146" y="826"/>
                  </a:lnTo>
                  <a:lnTo>
                    <a:pt x="134" y="819"/>
                  </a:lnTo>
                  <a:lnTo>
                    <a:pt x="121" y="812"/>
                  </a:lnTo>
                  <a:lnTo>
                    <a:pt x="110" y="804"/>
                  </a:lnTo>
                  <a:lnTo>
                    <a:pt x="100" y="795"/>
                  </a:lnTo>
                  <a:lnTo>
                    <a:pt x="92" y="786"/>
                  </a:lnTo>
                  <a:lnTo>
                    <a:pt x="86" y="777"/>
                  </a:lnTo>
                  <a:lnTo>
                    <a:pt x="80" y="767"/>
                  </a:lnTo>
                  <a:lnTo>
                    <a:pt x="78" y="745"/>
                  </a:lnTo>
                  <a:lnTo>
                    <a:pt x="74" y="726"/>
                  </a:lnTo>
                  <a:lnTo>
                    <a:pt x="70" y="709"/>
                  </a:lnTo>
                  <a:lnTo>
                    <a:pt x="65" y="695"/>
                  </a:lnTo>
                  <a:lnTo>
                    <a:pt x="54" y="671"/>
                  </a:lnTo>
                  <a:lnTo>
                    <a:pt x="45" y="653"/>
                  </a:lnTo>
                  <a:lnTo>
                    <a:pt x="42" y="644"/>
                  </a:lnTo>
                  <a:lnTo>
                    <a:pt x="40" y="636"/>
                  </a:lnTo>
                  <a:lnTo>
                    <a:pt x="39" y="628"/>
                  </a:lnTo>
                  <a:lnTo>
                    <a:pt x="40" y="620"/>
                  </a:lnTo>
                  <a:lnTo>
                    <a:pt x="42" y="610"/>
                  </a:lnTo>
                  <a:lnTo>
                    <a:pt x="47" y="600"/>
                  </a:lnTo>
                  <a:lnTo>
                    <a:pt x="54" y="589"/>
                  </a:lnTo>
                  <a:lnTo>
                    <a:pt x="64" y="575"/>
                  </a:lnTo>
                  <a:lnTo>
                    <a:pt x="103" y="547"/>
                  </a:lnTo>
                  <a:lnTo>
                    <a:pt x="135" y="526"/>
                  </a:lnTo>
                  <a:lnTo>
                    <a:pt x="148" y="518"/>
                  </a:lnTo>
                  <a:lnTo>
                    <a:pt x="161" y="512"/>
                  </a:lnTo>
                  <a:lnTo>
                    <a:pt x="171" y="507"/>
                  </a:lnTo>
                  <a:lnTo>
                    <a:pt x="183" y="501"/>
                  </a:lnTo>
                  <a:lnTo>
                    <a:pt x="202" y="495"/>
                  </a:lnTo>
                  <a:lnTo>
                    <a:pt x="223" y="491"/>
                  </a:lnTo>
                  <a:lnTo>
                    <a:pt x="247" y="487"/>
                  </a:lnTo>
                  <a:lnTo>
                    <a:pt x="275" y="482"/>
                  </a:lnTo>
                  <a:lnTo>
                    <a:pt x="295" y="479"/>
                  </a:lnTo>
                  <a:lnTo>
                    <a:pt x="315" y="474"/>
                  </a:lnTo>
                  <a:lnTo>
                    <a:pt x="334" y="466"/>
                  </a:lnTo>
                  <a:lnTo>
                    <a:pt x="353" y="457"/>
                  </a:lnTo>
                  <a:lnTo>
                    <a:pt x="371" y="447"/>
                  </a:lnTo>
                  <a:lnTo>
                    <a:pt x="389" y="435"/>
                  </a:lnTo>
                  <a:lnTo>
                    <a:pt x="407" y="421"/>
                  </a:lnTo>
                  <a:lnTo>
                    <a:pt x="425" y="407"/>
                  </a:lnTo>
                  <a:lnTo>
                    <a:pt x="441" y="390"/>
                  </a:lnTo>
                  <a:lnTo>
                    <a:pt x="458" y="374"/>
                  </a:lnTo>
                  <a:lnTo>
                    <a:pt x="476" y="355"/>
                  </a:lnTo>
                  <a:lnTo>
                    <a:pt x="492" y="337"/>
                  </a:lnTo>
                  <a:lnTo>
                    <a:pt x="525" y="298"/>
                  </a:lnTo>
                  <a:lnTo>
                    <a:pt x="558" y="257"/>
                  </a:lnTo>
                  <a:lnTo>
                    <a:pt x="591" y="216"/>
                  </a:lnTo>
                  <a:lnTo>
                    <a:pt x="624" y="176"/>
                  </a:lnTo>
                  <a:lnTo>
                    <a:pt x="641" y="155"/>
                  </a:lnTo>
                  <a:lnTo>
                    <a:pt x="658" y="136"/>
                  </a:lnTo>
                  <a:lnTo>
                    <a:pt x="676" y="117"/>
                  </a:lnTo>
                  <a:lnTo>
                    <a:pt x="693" y="99"/>
                  </a:lnTo>
                  <a:lnTo>
                    <a:pt x="712" y="82"/>
                  </a:lnTo>
                  <a:lnTo>
                    <a:pt x="729" y="67"/>
                  </a:lnTo>
                  <a:lnTo>
                    <a:pt x="748" y="52"/>
                  </a:lnTo>
                  <a:lnTo>
                    <a:pt x="767" y="38"/>
                  </a:lnTo>
                  <a:lnTo>
                    <a:pt x="787" y="27"/>
                  </a:lnTo>
                  <a:lnTo>
                    <a:pt x="806" y="15"/>
                  </a:lnTo>
                  <a:lnTo>
                    <a:pt x="827" y="7"/>
                  </a:lnTo>
                  <a:lnTo>
                    <a:pt x="848" y="0"/>
                  </a:lnTo>
                  <a:lnTo>
                    <a:pt x="866" y="0"/>
                  </a:lnTo>
                  <a:lnTo>
                    <a:pt x="882" y="1"/>
                  </a:lnTo>
                  <a:lnTo>
                    <a:pt x="895" y="3"/>
                  </a:lnTo>
                  <a:lnTo>
                    <a:pt x="909" y="7"/>
                  </a:lnTo>
                  <a:lnTo>
                    <a:pt x="920" y="12"/>
                  </a:lnTo>
                  <a:lnTo>
                    <a:pt x="932" y="20"/>
                  </a:lnTo>
                  <a:lnTo>
                    <a:pt x="943" y="31"/>
                  </a:lnTo>
                  <a:lnTo>
                    <a:pt x="955" y="43"/>
                  </a:lnTo>
                  <a:lnTo>
                    <a:pt x="968" y="59"/>
                  </a:lnTo>
                  <a:lnTo>
                    <a:pt x="982" y="79"/>
                  </a:lnTo>
                  <a:lnTo>
                    <a:pt x="997" y="102"/>
                  </a:lnTo>
                  <a:lnTo>
                    <a:pt x="1015" y="129"/>
                  </a:lnTo>
                  <a:lnTo>
                    <a:pt x="1059" y="197"/>
                  </a:lnTo>
                  <a:lnTo>
                    <a:pt x="1115" y="285"/>
                  </a:lnTo>
                  <a:lnTo>
                    <a:pt x="1138" y="320"/>
                  </a:lnTo>
                  <a:lnTo>
                    <a:pt x="1159" y="355"/>
                  </a:lnTo>
                  <a:lnTo>
                    <a:pt x="1180" y="391"/>
                  </a:lnTo>
                  <a:lnTo>
                    <a:pt x="1200" y="426"/>
                  </a:lnTo>
                  <a:lnTo>
                    <a:pt x="1219" y="462"/>
                  </a:lnTo>
                  <a:lnTo>
                    <a:pt x="1236" y="499"/>
                  </a:lnTo>
                  <a:lnTo>
                    <a:pt x="1253" y="535"/>
                  </a:lnTo>
                  <a:lnTo>
                    <a:pt x="1269" y="572"/>
                  </a:lnTo>
                  <a:lnTo>
                    <a:pt x="1284" y="609"/>
                  </a:lnTo>
                  <a:lnTo>
                    <a:pt x="1299" y="647"/>
                  </a:lnTo>
                  <a:lnTo>
                    <a:pt x="1313" y="685"/>
                  </a:lnTo>
                  <a:lnTo>
                    <a:pt x="1325" y="724"/>
                  </a:lnTo>
                  <a:lnTo>
                    <a:pt x="1338" y="765"/>
                  </a:lnTo>
                  <a:lnTo>
                    <a:pt x="1349" y="805"/>
                  </a:lnTo>
                  <a:lnTo>
                    <a:pt x="1359" y="846"/>
                  </a:lnTo>
                  <a:lnTo>
                    <a:pt x="1370" y="888"/>
                  </a:lnTo>
                  <a:lnTo>
                    <a:pt x="1379" y="930"/>
                  </a:lnTo>
                  <a:lnTo>
                    <a:pt x="1388" y="974"/>
                  </a:lnTo>
                  <a:lnTo>
                    <a:pt x="1396" y="1019"/>
                  </a:lnTo>
                  <a:lnTo>
                    <a:pt x="1404" y="1065"/>
                  </a:lnTo>
                  <a:lnTo>
                    <a:pt x="1411" y="1112"/>
                  </a:lnTo>
                  <a:lnTo>
                    <a:pt x="1418" y="1160"/>
                  </a:lnTo>
                  <a:lnTo>
                    <a:pt x="1424" y="1210"/>
                  </a:lnTo>
                  <a:lnTo>
                    <a:pt x="1429" y="1261"/>
                  </a:lnTo>
                  <a:lnTo>
                    <a:pt x="1440" y="1366"/>
                  </a:lnTo>
                  <a:lnTo>
                    <a:pt x="1448" y="1478"/>
                  </a:lnTo>
                  <a:lnTo>
                    <a:pt x="1454" y="1596"/>
                  </a:lnTo>
                  <a:lnTo>
                    <a:pt x="1461" y="1721"/>
                  </a:lnTo>
                  <a:lnTo>
                    <a:pt x="1462" y="1763"/>
                  </a:lnTo>
                  <a:lnTo>
                    <a:pt x="1462" y="1806"/>
                  </a:lnTo>
                  <a:lnTo>
                    <a:pt x="1461" y="1848"/>
                  </a:lnTo>
                  <a:lnTo>
                    <a:pt x="1459" y="1892"/>
                  </a:lnTo>
                  <a:lnTo>
                    <a:pt x="1454" y="1936"/>
                  </a:lnTo>
                  <a:lnTo>
                    <a:pt x="1451" y="1981"/>
                  </a:lnTo>
                  <a:lnTo>
                    <a:pt x="1446" y="2025"/>
                  </a:lnTo>
                  <a:lnTo>
                    <a:pt x="1440" y="2070"/>
                  </a:lnTo>
                  <a:lnTo>
                    <a:pt x="1434" y="2115"/>
                  </a:lnTo>
                  <a:lnTo>
                    <a:pt x="1426" y="2161"/>
                  </a:lnTo>
                  <a:lnTo>
                    <a:pt x="1418" y="2206"/>
                  </a:lnTo>
                  <a:lnTo>
                    <a:pt x="1410" y="2251"/>
                  </a:lnTo>
                  <a:lnTo>
                    <a:pt x="1392" y="2342"/>
                  </a:lnTo>
                  <a:lnTo>
                    <a:pt x="1371" y="2433"/>
                  </a:lnTo>
                  <a:lnTo>
                    <a:pt x="1349" y="2522"/>
                  </a:lnTo>
                  <a:lnTo>
                    <a:pt x="1326" y="2611"/>
                  </a:lnTo>
                  <a:lnTo>
                    <a:pt x="1303" y="2698"/>
                  </a:lnTo>
                  <a:lnTo>
                    <a:pt x="1280" y="2782"/>
                  </a:lnTo>
                  <a:lnTo>
                    <a:pt x="1257" y="2865"/>
                  </a:lnTo>
                  <a:lnTo>
                    <a:pt x="1234" y="2944"/>
                  </a:lnTo>
                  <a:lnTo>
                    <a:pt x="1213" y="3020"/>
                  </a:lnTo>
                  <a:lnTo>
                    <a:pt x="1194" y="3092"/>
                  </a:lnTo>
                  <a:lnTo>
                    <a:pt x="1169" y="3183"/>
                  </a:lnTo>
                  <a:lnTo>
                    <a:pt x="1144" y="3273"/>
                  </a:lnTo>
                  <a:lnTo>
                    <a:pt x="1121" y="3359"/>
                  </a:lnTo>
                  <a:lnTo>
                    <a:pt x="1097" y="3442"/>
                  </a:lnTo>
                  <a:lnTo>
                    <a:pt x="1073" y="3522"/>
                  </a:lnTo>
                  <a:lnTo>
                    <a:pt x="1048" y="3598"/>
                  </a:lnTo>
                  <a:lnTo>
                    <a:pt x="1035" y="3634"/>
                  </a:lnTo>
                  <a:lnTo>
                    <a:pt x="1021" y="3669"/>
                  </a:lnTo>
                  <a:lnTo>
                    <a:pt x="1008" y="3702"/>
                  </a:lnTo>
                  <a:lnTo>
                    <a:pt x="993" y="3734"/>
                  </a:lnTo>
                  <a:lnTo>
                    <a:pt x="979" y="3765"/>
                  </a:lnTo>
                  <a:lnTo>
                    <a:pt x="963" y="3795"/>
                  </a:lnTo>
                  <a:lnTo>
                    <a:pt x="946" y="3823"/>
                  </a:lnTo>
                  <a:lnTo>
                    <a:pt x="930" y="3849"/>
                  </a:lnTo>
                  <a:lnTo>
                    <a:pt x="912" y="3874"/>
                  </a:lnTo>
                  <a:lnTo>
                    <a:pt x="893" y="3897"/>
                  </a:lnTo>
                  <a:lnTo>
                    <a:pt x="873" y="3918"/>
                  </a:lnTo>
                  <a:lnTo>
                    <a:pt x="852" y="3938"/>
                  </a:lnTo>
                  <a:lnTo>
                    <a:pt x="830" y="3955"/>
                  </a:lnTo>
                  <a:lnTo>
                    <a:pt x="808" y="3972"/>
                  </a:lnTo>
                  <a:lnTo>
                    <a:pt x="784" y="3985"/>
                  </a:lnTo>
                  <a:lnTo>
                    <a:pt x="758" y="3997"/>
                  </a:lnTo>
                  <a:lnTo>
                    <a:pt x="731" y="4008"/>
                  </a:lnTo>
                  <a:lnTo>
                    <a:pt x="703" y="4015"/>
                  </a:lnTo>
                  <a:lnTo>
                    <a:pt x="674" y="4020"/>
                  </a:lnTo>
                  <a:lnTo>
                    <a:pt x="643" y="4023"/>
                  </a:lnTo>
                  <a:lnTo>
                    <a:pt x="582" y="4025"/>
                  </a:lnTo>
                  <a:lnTo>
                    <a:pt x="526" y="4026"/>
                  </a:lnTo>
                  <a:lnTo>
                    <a:pt x="474" y="4027"/>
                  </a:lnTo>
                  <a:lnTo>
                    <a:pt x="425" y="4026"/>
                  </a:lnTo>
                  <a:lnTo>
                    <a:pt x="379" y="4024"/>
                  </a:lnTo>
                  <a:lnTo>
                    <a:pt x="336" y="4021"/>
                  </a:lnTo>
                  <a:lnTo>
                    <a:pt x="296" y="4017"/>
                  </a:lnTo>
                  <a:lnTo>
                    <a:pt x="260" y="4012"/>
                  </a:lnTo>
                  <a:lnTo>
                    <a:pt x="227" y="4006"/>
                  </a:lnTo>
                  <a:lnTo>
                    <a:pt x="196" y="3998"/>
                  </a:lnTo>
                  <a:lnTo>
                    <a:pt x="169" y="3990"/>
                  </a:lnTo>
                  <a:lnTo>
                    <a:pt x="144" y="3981"/>
                  </a:lnTo>
                  <a:lnTo>
                    <a:pt x="121" y="3970"/>
                  </a:lnTo>
                  <a:lnTo>
                    <a:pt x="100" y="3958"/>
                  </a:lnTo>
                  <a:lnTo>
                    <a:pt x="82" y="3945"/>
                  </a:lnTo>
                  <a:lnTo>
                    <a:pt x="67" y="3931"/>
                  </a:lnTo>
                  <a:lnTo>
                    <a:pt x="53" y="3915"/>
                  </a:lnTo>
                  <a:lnTo>
                    <a:pt x="41" y="3899"/>
                  </a:lnTo>
                  <a:lnTo>
                    <a:pt x="30" y="3881"/>
                  </a:lnTo>
                  <a:lnTo>
                    <a:pt x="22" y="3862"/>
                  </a:lnTo>
                  <a:lnTo>
                    <a:pt x="16" y="3842"/>
                  </a:lnTo>
                  <a:lnTo>
                    <a:pt x="9" y="3820"/>
                  </a:lnTo>
                  <a:lnTo>
                    <a:pt x="5" y="3797"/>
                  </a:lnTo>
                  <a:lnTo>
                    <a:pt x="2" y="3773"/>
                  </a:lnTo>
                  <a:lnTo>
                    <a:pt x="1" y="3748"/>
                  </a:lnTo>
                  <a:lnTo>
                    <a:pt x="0" y="3721"/>
                  </a:lnTo>
                  <a:lnTo>
                    <a:pt x="0" y="3692"/>
                  </a:lnTo>
                  <a:lnTo>
                    <a:pt x="0" y="3662"/>
                  </a:lnTo>
                  <a:lnTo>
                    <a:pt x="3" y="3600"/>
                  </a:lnTo>
                  <a:lnTo>
                    <a:pt x="8" y="3530"/>
                  </a:lnTo>
                  <a:lnTo>
                    <a:pt x="23" y="3515"/>
                  </a:lnTo>
                  <a:lnTo>
                    <a:pt x="36" y="3504"/>
                  </a:lnTo>
                  <a:lnTo>
                    <a:pt x="49" y="3497"/>
                  </a:lnTo>
                  <a:lnTo>
                    <a:pt x="60" y="3493"/>
                  </a:lnTo>
                  <a:lnTo>
                    <a:pt x="71" y="3492"/>
                  </a:lnTo>
                  <a:lnTo>
                    <a:pt x="81" y="3494"/>
                  </a:lnTo>
                  <a:lnTo>
                    <a:pt x="91" y="3499"/>
                  </a:lnTo>
                  <a:lnTo>
                    <a:pt x="100" y="3506"/>
                  </a:lnTo>
                  <a:lnTo>
                    <a:pt x="110" y="3515"/>
                  </a:lnTo>
                  <a:lnTo>
                    <a:pt x="118" y="3527"/>
                  </a:lnTo>
                  <a:lnTo>
                    <a:pt x="126" y="3540"/>
                  </a:lnTo>
                  <a:lnTo>
                    <a:pt x="135" y="3555"/>
                  </a:lnTo>
                  <a:lnTo>
                    <a:pt x="151" y="3588"/>
                  </a:lnTo>
                  <a:lnTo>
                    <a:pt x="169" y="3624"/>
                  </a:lnTo>
                  <a:lnTo>
                    <a:pt x="178" y="3644"/>
                  </a:lnTo>
                  <a:lnTo>
                    <a:pt x="189" y="3662"/>
                  </a:lnTo>
                  <a:lnTo>
                    <a:pt x="199" y="3682"/>
                  </a:lnTo>
                  <a:lnTo>
                    <a:pt x="211" y="3700"/>
                  </a:lnTo>
                  <a:lnTo>
                    <a:pt x="223" y="3718"/>
                  </a:lnTo>
                  <a:lnTo>
                    <a:pt x="236" y="3735"/>
                  </a:lnTo>
                  <a:lnTo>
                    <a:pt x="250" y="3751"/>
                  </a:lnTo>
                  <a:lnTo>
                    <a:pt x="266" y="3766"/>
                  </a:lnTo>
                  <a:lnTo>
                    <a:pt x="283" y="3780"/>
                  </a:lnTo>
                  <a:lnTo>
                    <a:pt x="300" y="3791"/>
                  </a:lnTo>
                  <a:lnTo>
                    <a:pt x="320" y="3800"/>
                  </a:lnTo>
                  <a:lnTo>
                    <a:pt x="341" y="3807"/>
                  </a:lnTo>
                  <a:lnTo>
                    <a:pt x="363" y="3812"/>
                  </a:lnTo>
                  <a:lnTo>
                    <a:pt x="388" y="3814"/>
                  </a:lnTo>
                  <a:lnTo>
                    <a:pt x="414" y="3813"/>
                  </a:lnTo>
                  <a:lnTo>
                    <a:pt x="442" y="3809"/>
                  </a:lnTo>
                  <a:lnTo>
                    <a:pt x="458" y="3803"/>
                  </a:lnTo>
                  <a:lnTo>
                    <a:pt x="473" y="3794"/>
                  </a:lnTo>
                  <a:lnTo>
                    <a:pt x="484" y="3785"/>
                  </a:lnTo>
                  <a:lnTo>
                    <a:pt x="493" y="3773"/>
                  </a:lnTo>
                  <a:lnTo>
                    <a:pt x="502" y="3761"/>
                  </a:lnTo>
                  <a:lnTo>
                    <a:pt x="507" y="3748"/>
                  </a:lnTo>
                  <a:lnTo>
                    <a:pt x="512" y="3733"/>
                  </a:lnTo>
                  <a:lnTo>
                    <a:pt x="514" y="3718"/>
                  </a:lnTo>
                  <a:lnTo>
                    <a:pt x="516" y="3701"/>
                  </a:lnTo>
                  <a:lnTo>
                    <a:pt x="516" y="3684"/>
                  </a:lnTo>
                  <a:lnTo>
                    <a:pt x="515" y="3666"/>
                  </a:lnTo>
                  <a:lnTo>
                    <a:pt x="513" y="3648"/>
                  </a:lnTo>
                  <a:lnTo>
                    <a:pt x="510" y="3628"/>
                  </a:lnTo>
                  <a:lnTo>
                    <a:pt x="506" y="3609"/>
                  </a:lnTo>
                  <a:lnTo>
                    <a:pt x="502" y="3589"/>
                  </a:lnTo>
                  <a:lnTo>
                    <a:pt x="497" y="3569"/>
                  </a:lnTo>
                  <a:lnTo>
                    <a:pt x="472" y="3486"/>
                  </a:lnTo>
                  <a:lnTo>
                    <a:pt x="447" y="3402"/>
                  </a:lnTo>
                  <a:lnTo>
                    <a:pt x="441" y="3383"/>
                  </a:lnTo>
                  <a:lnTo>
                    <a:pt x="437" y="3363"/>
                  </a:lnTo>
                  <a:lnTo>
                    <a:pt x="433" y="3345"/>
                  </a:lnTo>
                  <a:lnTo>
                    <a:pt x="429" y="3326"/>
                  </a:lnTo>
                  <a:lnTo>
                    <a:pt x="427" y="3309"/>
                  </a:lnTo>
                  <a:lnTo>
                    <a:pt x="425" y="3292"/>
                  </a:lnTo>
                  <a:lnTo>
                    <a:pt x="425" y="3277"/>
                  </a:lnTo>
                  <a:lnTo>
                    <a:pt x="426" y="3261"/>
                  </a:lnTo>
                  <a:lnTo>
                    <a:pt x="435" y="3247"/>
                  </a:lnTo>
                  <a:lnTo>
                    <a:pt x="444" y="3235"/>
                  </a:lnTo>
                  <a:lnTo>
                    <a:pt x="455" y="3225"/>
                  </a:lnTo>
                  <a:lnTo>
                    <a:pt x="466" y="3218"/>
                  </a:lnTo>
                  <a:lnTo>
                    <a:pt x="478" y="3214"/>
                  </a:lnTo>
                  <a:lnTo>
                    <a:pt x="489" y="3211"/>
                  </a:lnTo>
                  <a:lnTo>
                    <a:pt x="502" y="3210"/>
                  </a:lnTo>
                  <a:lnTo>
                    <a:pt x="514" y="3211"/>
                  </a:lnTo>
                  <a:lnTo>
                    <a:pt x="527" y="3214"/>
                  </a:lnTo>
                  <a:lnTo>
                    <a:pt x="540" y="3217"/>
                  </a:lnTo>
                  <a:lnTo>
                    <a:pt x="554" y="3222"/>
                  </a:lnTo>
                  <a:lnTo>
                    <a:pt x="567" y="3228"/>
                  </a:lnTo>
                  <a:lnTo>
                    <a:pt x="594" y="3239"/>
                  </a:lnTo>
                  <a:lnTo>
                    <a:pt x="621" y="3252"/>
                  </a:lnTo>
                  <a:lnTo>
                    <a:pt x="634" y="3258"/>
                  </a:lnTo>
                  <a:lnTo>
                    <a:pt x="648" y="3264"/>
                  </a:lnTo>
                  <a:lnTo>
                    <a:pt x="660" y="3269"/>
                  </a:lnTo>
                  <a:lnTo>
                    <a:pt x="673" y="3272"/>
                  </a:lnTo>
                  <a:lnTo>
                    <a:pt x="685" y="3275"/>
                  </a:lnTo>
                  <a:lnTo>
                    <a:pt x="698" y="3276"/>
                  </a:lnTo>
                  <a:lnTo>
                    <a:pt x="709" y="3276"/>
                  </a:lnTo>
                  <a:lnTo>
                    <a:pt x="721" y="3274"/>
                  </a:lnTo>
                  <a:lnTo>
                    <a:pt x="731" y="3270"/>
                  </a:lnTo>
                  <a:lnTo>
                    <a:pt x="742" y="3264"/>
                  </a:lnTo>
                  <a:lnTo>
                    <a:pt x="751" y="3255"/>
                  </a:lnTo>
                  <a:lnTo>
                    <a:pt x="760" y="3244"/>
                  </a:lnTo>
                  <a:lnTo>
                    <a:pt x="768" y="3230"/>
                  </a:lnTo>
                  <a:lnTo>
                    <a:pt x="775" y="3212"/>
                  </a:lnTo>
                  <a:lnTo>
                    <a:pt x="781" y="3193"/>
                  </a:lnTo>
                  <a:lnTo>
                    <a:pt x="788" y="3168"/>
                  </a:lnTo>
                  <a:lnTo>
                    <a:pt x="790" y="3150"/>
                  </a:lnTo>
                  <a:lnTo>
                    <a:pt x="790" y="3129"/>
                  </a:lnTo>
                  <a:lnTo>
                    <a:pt x="788" y="3105"/>
                  </a:lnTo>
                  <a:lnTo>
                    <a:pt x="784" y="3079"/>
                  </a:lnTo>
                  <a:lnTo>
                    <a:pt x="777" y="3051"/>
                  </a:lnTo>
                  <a:lnTo>
                    <a:pt x="769" y="3020"/>
                  </a:lnTo>
                  <a:lnTo>
                    <a:pt x="760" y="2988"/>
                  </a:lnTo>
                  <a:lnTo>
                    <a:pt x="748" y="2953"/>
                  </a:lnTo>
                  <a:lnTo>
                    <a:pt x="722" y="2879"/>
                  </a:lnTo>
                  <a:lnTo>
                    <a:pt x="692" y="2799"/>
                  </a:lnTo>
                  <a:lnTo>
                    <a:pt x="659" y="2714"/>
                  </a:lnTo>
                  <a:lnTo>
                    <a:pt x="625" y="2624"/>
                  </a:lnTo>
                  <a:lnTo>
                    <a:pt x="589" y="2532"/>
                  </a:lnTo>
                  <a:lnTo>
                    <a:pt x="555" y="2438"/>
                  </a:lnTo>
                  <a:lnTo>
                    <a:pt x="539" y="2390"/>
                  </a:lnTo>
                  <a:lnTo>
                    <a:pt x="524" y="2342"/>
                  </a:lnTo>
                  <a:lnTo>
                    <a:pt x="508" y="2295"/>
                  </a:lnTo>
                  <a:lnTo>
                    <a:pt x="495" y="2248"/>
                  </a:lnTo>
                  <a:lnTo>
                    <a:pt x="482" y="2201"/>
                  </a:lnTo>
                  <a:lnTo>
                    <a:pt x="471" y="2154"/>
                  </a:lnTo>
                  <a:lnTo>
                    <a:pt x="460" y="2108"/>
                  </a:lnTo>
                  <a:lnTo>
                    <a:pt x="452" y="2063"/>
                  </a:lnTo>
                  <a:lnTo>
                    <a:pt x="445" y="2019"/>
                  </a:lnTo>
                  <a:lnTo>
                    <a:pt x="440" y="1974"/>
                  </a:lnTo>
                  <a:lnTo>
                    <a:pt x="437" y="1932"/>
                  </a:lnTo>
                  <a:lnTo>
                    <a:pt x="437" y="1891"/>
                  </a:lnTo>
                  <a:lnTo>
                    <a:pt x="437" y="1870"/>
                  </a:lnTo>
                  <a:lnTo>
                    <a:pt x="438" y="1846"/>
                  </a:lnTo>
                  <a:lnTo>
                    <a:pt x="441" y="1821"/>
                  </a:lnTo>
                  <a:lnTo>
                    <a:pt x="443" y="1797"/>
                  </a:lnTo>
                  <a:lnTo>
                    <a:pt x="452" y="1742"/>
                  </a:lnTo>
                  <a:lnTo>
                    <a:pt x="462" y="1686"/>
                  </a:lnTo>
                  <a:lnTo>
                    <a:pt x="474" y="1626"/>
                  </a:lnTo>
                  <a:lnTo>
                    <a:pt x="486" y="1564"/>
                  </a:lnTo>
                  <a:lnTo>
                    <a:pt x="499" y="1503"/>
                  </a:lnTo>
                  <a:lnTo>
                    <a:pt x="511" y="1440"/>
                  </a:lnTo>
                  <a:lnTo>
                    <a:pt x="523" y="1378"/>
                  </a:lnTo>
                  <a:lnTo>
                    <a:pt x="533" y="1318"/>
                  </a:lnTo>
                  <a:lnTo>
                    <a:pt x="537" y="1289"/>
                  </a:lnTo>
                  <a:lnTo>
                    <a:pt x="541" y="1260"/>
                  </a:lnTo>
                  <a:lnTo>
                    <a:pt x="545" y="1232"/>
                  </a:lnTo>
                  <a:lnTo>
                    <a:pt x="547" y="1205"/>
                  </a:lnTo>
                  <a:lnTo>
                    <a:pt x="549" y="1179"/>
                  </a:lnTo>
                  <a:lnTo>
                    <a:pt x="550" y="1153"/>
                  </a:lnTo>
                  <a:lnTo>
                    <a:pt x="549" y="1129"/>
                  </a:lnTo>
                  <a:lnTo>
                    <a:pt x="548" y="1107"/>
                  </a:lnTo>
                  <a:lnTo>
                    <a:pt x="546" y="1085"/>
                  </a:lnTo>
                  <a:lnTo>
                    <a:pt x="543" y="1066"/>
                  </a:lnTo>
                  <a:lnTo>
                    <a:pt x="537" y="1047"/>
                  </a:lnTo>
                  <a:lnTo>
                    <a:pt x="531" y="1030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72"/>
            <p:cNvSpPr>
              <a:spLocks noChangeArrowheads="1"/>
            </p:cNvSpPr>
            <p:nvPr/>
          </p:nvSpPr>
          <p:spPr bwMode="auto">
            <a:xfrm>
              <a:off x="490" y="33"/>
              <a:ext cx="141" cy="128"/>
            </a:xfrm>
            <a:custGeom>
              <a:avLst/>
              <a:gdLst>
                <a:gd name="T0" fmla="*/ 0 w 2348"/>
                <a:gd name="T1" fmla="*/ 0 h 1922"/>
                <a:gd name="T2" fmla="*/ 0 w 2348"/>
                <a:gd name="T3" fmla="*/ 0 h 1922"/>
                <a:gd name="T4" fmla="*/ 0 w 2348"/>
                <a:gd name="T5" fmla="*/ 0 h 1922"/>
                <a:gd name="T6" fmla="*/ 0 w 2348"/>
                <a:gd name="T7" fmla="*/ 0 h 1922"/>
                <a:gd name="T8" fmla="*/ 0 w 2348"/>
                <a:gd name="T9" fmla="*/ 0 h 1922"/>
                <a:gd name="T10" fmla="*/ 0 w 2348"/>
                <a:gd name="T11" fmla="*/ 0 h 1922"/>
                <a:gd name="T12" fmla="*/ 0 w 2348"/>
                <a:gd name="T13" fmla="*/ 0 h 1922"/>
                <a:gd name="T14" fmla="*/ 0 w 2348"/>
                <a:gd name="T15" fmla="*/ 0 h 1922"/>
                <a:gd name="T16" fmla="*/ 0 w 2348"/>
                <a:gd name="T17" fmla="*/ 0 h 1922"/>
                <a:gd name="T18" fmla="*/ 0 w 2348"/>
                <a:gd name="T19" fmla="*/ 0 h 1922"/>
                <a:gd name="T20" fmla="*/ 0 w 2348"/>
                <a:gd name="T21" fmla="*/ 0 h 1922"/>
                <a:gd name="T22" fmla="*/ 0 w 2348"/>
                <a:gd name="T23" fmla="*/ 0 h 1922"/>
                <a:gd name="T24" fmla="*/ 0 w 2348"/>
                <a:gd name="T25" fmla="*/ 0 h 1922"/>
                <a:gd name="T26" fmla="*/ 0 w 2348"/>
                <a:gd name="T27" fmla="*/ 0 h 1922"/>
                <a:gd name="T28" fmla="*/ 0 w 2348"/>
                <a:gd name="T29" fmla="*/ 0 h 1922"/>
                <a:gd name="T30" fmla="*/ 0 w 2348"/>
                <a:gd name="T31" fmla="*/ 0 h 1922"/>
                <a:gd name="T32" fmla="*/ 0 w 2348"/>
                <a:gd name="T33" fmla="*/ 0 h 1922"/>
                <a:gd name="T34" fmla="*/ 0 w 2348"/>
                <a:gd name="T35" fmla="*/ 0 h 1922"/>
                <a:gd name="T36" fmla="*/ 0 w 2348"/>
                <a:gd name="T37" fmla="*/ 0 h 1922"/>
                <a:gd name="T38" fmla="*/ 0 w 2348"/>
                <a:gd name="T39" fmla="*/ 0 h 1922"/>
                <a:gd name="T40" fmla="*/ 0 w 2348"/>
                <a:gd name="T41" fmla="*/ 0 h 1922"/>
                <a:gd name="T42" fmla="*/ 0 w 2348"/>
                <a:gd name="T43" fmla="*/ 0 h 1922"/>
                <a:gd name="T44" fmla="*/ 0 w 2348"/>
                <a:gd name="T45" fmla="*/ 0 h 1922"/>
                <a:gd name="T46" fmla="*/ 0 w 2348"/>
                <a:gd name="T47" fmla="*/ 0 h 1922"/>
                <a:gd name="T48" fmla="*/ 0 w 2348"/>
                <a:gd name="T49" fmla="*/ 0 h 1922"/>
                <a:gd name="T50" fmla="*/ 0 w 2348"/>
                <a:gd name="T51" fmla="*/ 0 h 1922"/>
                <a:gd name="T52" fmla="*/ 0 w 2348"/>
                <a:gd name="T53" fmla="*/ 0 h 1922"/>
                <a:gd name="T54" fmla="*/ 0 w 2348"/>
                <a:gd name="T55" fmla="*/ 0 h 1922"/>
                <a:gd name="T56" fmla="*/ 0 w 2348"/>
                <a:gd name="T57" fmla="*/ 0 h 1922"/>
                <a:gd name="T58" fmla="*/ 0 w 2348"/>
                <a:gd name="T59" fmla="*/ 0 h 1922"/>
                <a:gd name="T60" fmla="*/ 0 w 2348"/>
                <a:gd name="T61" fmla="*/ 0 h 1922"/>
                <a:gd name="T62" fmla="*/ 0 w 2348"/>
                <a:gd name="T63" fmla="*/ 0 h 1922"/>
                <a:gd name="T64" fmla="*/ 0 w 2348"/>
                <a:gd name="T65" fmla="*/ 0 h 1922"/>
                <a:gd name="T66" fmla="*/ 0 w 2348"/>
                <a:gd name="T67" fmla="*/ 0 h 1922"/>
                <a:gd name="T68" fmla="*/ 0 w 2348"/>
                <a:gd name="T69" fmla="*/ 0 h 1922"/>
                <a:gd name="T70" fmla="*/ 0 w 2348"/>
                <a:gd name="T71" fmla="*/ 0 h 1922"/>
                <a:gd name="T72" fmla="*/ 0 w 2348"/>
                <a:gd name="T73" fmla="*/ 0 h 1922"/>
                <a:gd name="T74" fmla="*/ 0 w 2348"/>
                <a:gd name="T75" fmla="*/ 0 h 1922"/>
                <a:gd name="T76" fmla="*/ 0 w 2348"/>
                <a:gd name="T77" fmla="*/ 0 h 1922"/>
                <a:gd name="T78" fmla="*/ 0 w 2348"/>
                <a:gd name="T79" fmla="*/ 0 h 1922"/>
                <a:gd name="T80" fmla="*/ 0 w 2348"/>
                <a:gd name="T81" fmla="*/ 0 h 1922"/>
                <a:gd name="T82" fmla="*/ 0 w 2348"/>
                <a:gd name="T83" fmla="*/ 0 h 1922"/>
                <a:gd name="T84" fmla="*/ 0 w 2348"/>
                <a:gd name="T85" fmla="*/ 0 h 1922"/>
                <a:gd name="T86" fmla="*/ 0 w 2348"/>
                <a:gd name="T87" fmla="*/ 0 h 1922"/>
                <a:gd name="T88" fmla="*/ 0 w 2348"/>
                <a:gd name="T89" fmla="*/ 0 h 1922"/>
                <a:gd name="T90" fmla="*/ 0 w 2348"/>
                <a:gd name="T91" fmla="*/ 0 h 1922"/>
                <a:gd name="T92" fmla="*/ 0 w 2348"/>
                <a:gd name="T93" fmla="*/ 0 h 1922"/>
                <a:gd name="T94" fmla="*/ 0 w 2348"/>
                <a:gd name="T95" fmla="*/ 0 h 1922"/>
                <a:gd name="T96" fmla="*/ 0 w 2348"/>
                <a:gd name="T97" fmla="*/ 0 h 1922"/>
                <a:gd name="T98" fmla="*/ 0 w 2348"/>
                <a:gd name="T99" fmla="*/ 0 h 1922"/>
                <a:gd name="T100" fmla="*/ 0 w 2348"/>
                <a:gd name="T101" fmla="*/ 0 h 1922"/>
                <a:gd name="T102" fmla="*/ 0 w 2348"/>
                <a:gd name="T103" fmla="*/ 0 h 1922"/>
                <a:gd name="T104" fmla="*/ 0 w 2348"/>
                <a:gd name="T105" fmla="*/ 0 h 1922"/>
                <a:gd name="T106" fmla="*/ 0 w 2348"/>
                <a:gd name="T107" fmla="*/ 0 h 19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48"/>
                <a:gd name="T163" fmla="*/ 0 h 1922"/>
                <a:gd name="T164" fmla="*/ 2348 w 2348"/>
                <a:gd name="T165" fmla="*/ 1922 h 19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48" h="1922">
                  <a:moveTo>
                    <a:pt x="850" y="102"/>
                  </a:moveTo>
                  <a:lnTo>
                    <a:pt x="872" y="87"/>
                  </a:lnTo>
                  <a:lnTo>
                    <a:pt x="899" y="70"/>
                  </a:lnTo>
                  <a:lnTo>
                    <a:pt x="930" y="54"/>
                  </a:lnTo>
                  <a:lnTo>
                    <a:pt x="962" y="38"/>
                  </a:lnTo>
                  <a:lnTo>
                    <a:pt x="995" y="25"/>
                  </a:lnTo>
                  <a:lnTo>
                    <a:pt x="1027" y="14"/>
                  </a:lnTo>
                  <a:lnTo>
                    <a:pt x="1041" y="10"/>
                  </a:lnTo>
                  <a:lnTo>
                    <a:pt x="1055" y="6"/>
                  </a:lnTo>
                  <a:lnTo>
                    <a:pt x="1067" y="4"/>
                  </a:lnTo>
                  <a:lnTo>
                    <a:pt x="1079" y="3"/>
                  </a:lnTo>
                  <a:lnTo>
                    <a:pt x="1113" y="1"/>
                  </a:lnTo>
                  <a:lnTo>
                    <a:pt x="1147" y="0"/>
                  </a:lnTo>
                  <a:lnTo>
                    <a:pt x="1177" y="0"/>
                  </a:lnTo>
                  <a:lnTo>
                    <a:pt x="1205" y="2"/>
                  </a:lnTo>
                  <a:lnTo>
                    <a:pt x="1230" y="5"/>
                  </a:lnTo>
                  <a:lnTo>
                    <a:pt x="1254" y="11"/>
                  </a:lnTo>
                  <a:lnTo>
                    <a:pt x="1276" y="17"/>
                  </a:lnTo>
                  <a:lnTo>
                    <a:pt x="1296" y="25"/>
                  </a:lnTo>
                  <a:lnTo>
                    <a:pt x="1305" y="29"/>
                  </a:lnTo>
                  <a:lnTo>
                    <a:pt x="1315" y="34"/>
                  </a:lnTo>
                  <a:lnTo>
                    <a:pt x="1323" y="39"/>
                  </a:lnTo>
                  <a:lnTo>
                    <a:pt x="1331" y="45"/>
                  </a:lnTo>
                  <a:lnTo>
                    <a:pt x="1346" y="57"/>
                  </a:lnTo>
                  <a:lnTo>
                    <a:pt x="1359" y="70"/>
                  </a:lnTo>
                  <a:lnTo>
                    <a:pt x="1372" y="86"/>
                  </a:lnTo>
                  <a:lnTo>
                    <a:pt x="1382" y="102"/>
                  </a:lnTo>
                  <a:lnTo>
                    <a:pt x="1393" y="121"/>
                  </a:lnTo>
                  <a:lnTo>
                    <a:pt x="1401" y="140"/>
                  </a:lnTo>
                  <a:lnTo>
                    <a:pt x="1419" y="181"/>
                  </a:lnTo>
                  <a:lnTo>
                    <a:pt x="1435" y="219"/>
                  </a:lnTo>
                  <a:lnTo>
                    <a:pt x="1442" y="238"/>
                  </a:lnTo>
                  <a:lnTo>
                    <a:pt x="1450" y="255"/>
                  </a:lnTo>
                  <a:lnTo>
                    <a:pt x="1459" y="272"/>
                  </a:lnTo>
                  <a:lnTo>
                    <a:pt x="1469" y="288"/>
                  </a:lnTo>
                  <a:lnTo>
                    <a:pt x="1479" y="303"/>
                  </a:lnTo>
                  <a:lnTo>
                    <a:pt x="1492" y="316"/>
                  </a:lnTo>
                  <a:lnTo>
                    <a:pt x="1498" y="322"/>
                  </a:lnTo>
                  <a:lnTo>
                    <a:pt x="1506" y="328"/>
                  </a:lnTo>
                  <a:lnTo>
                    <a:pt x="1513" y="333"/>
                  </a:lnTo>
                  <a:lnTo>
                    <a:pt x="1521" y="339"/>
                  </a:lnTo>
                  <a:lnTo>
                    <a:pt x="1530" y="344"/>
                  </a:lnTo>
                  <a:lnTo>
                    <a:pt x="1539" y="348"/>
                  </a:lnTo>
                  <a:lnTo>
                    <a:pt x="1548" y="352"/>
                  </a:lnTo>
                  <a:lnTo>
                    <a:pt x="1559" y="355"/>
                  </a:lnTo>
                  <a:lnTo>
                    <a:pt x="1570" y="358"/>
                  </a:lnTo>
                  <a:lnTo>
                    <a:pt x="1582" y="361"/>
                  </a:lnTo>
                  <a:lnTo>
                    <a:pt x="1594" y="363"/>
                  </a:lnTo>
                  <a:lnTo>
                    <a:pt x="1607" y="365"/>
                  </a:lnTo>
                  <a:lnTo>
                    <a:pt x="1631" y="367"/>
                  </a:lnTo>
                  <a:lnTo>
                    <a:pt x="1652" y="369"/>
                  </a:lnTo>
                  <a:lnTo>
                    <a:pt x="1670" y="371"/>
                  </a:lnTo>
                  <a:lnTo>
                    <a:pt x="1687" y="373"/>
                  </a:lnTo>
                  <a:lnTo>
                    <a:pt x="1703" y="377"/>
                  </a:lnTo>
                  <a:lnTo>
                    <a:pt x="1715" y="380"/>
                  </a:lnTo>
                  <a:lnTo>
                    <a:pt x="1727" y="384"/>
                  </a:lnTo>
                  <a:lnTo>
                    <a:pt x="1737" y="388"/>
                  </a:lnTo>
                  <a:lnTo>
                    <a:pt x="1746" y="392"/>
                  </a:lnTo>
                  <a:lnTo>
                    <a:pt x="1753" y="396"/>
                  </a:lnTo>
                  <a:lnTo>
                    <a:pt x="1758" y="400"/>
                  </a:lnTo>
                  <a:lnTo>
                    <a:pt x="1763" y="405"/>
                  </a:lnTo>
                  <a:lnTo>
                    <a:pt x="1767" y="410"/>
                  </a:lnTo>
                  <a:lnTo>
                    <a:pt x="1771" y="416"/>
                  </a:lnTo>
                  <a:lnTo>
                    <a:pt x="1773" y="422"/>
                  </a:lnTo>
                  <a:lnTo>
                    <a:pt x="1774" y="428"/>
                  </a:lnTo>
                  <a:lnTo>
                    <a:pt x="1776" y="454"/>
                  </a:lnTo>
                  <a:lnTo>
                    <a:pt x="1778" y="483"/>
                  </a:lnTo>
                  <a:lnTo>
                    <a:pt x="1779" y="491"/>
                  </a:lnTo>
                  <a:lnTo>
                    <a:pt x="1780" y="499"/>
                  </a:lnTo>
                  <a:lnTo>
                    <a:pt x="1782" y="507"/>
                  </a:lnTo>
                  <a:lnTo>
                    <a:pt x="1785" y="516"/>
                  </a:lnTo>
                  <a:lnTo>
                    <a:pt x="1789" y="525"/>
                  </a:lnTo>
                  <a:lnTo>
                    <a:pt x="1795" y="534"/>
                  </a:lnTo>
                  <a:lnTo>
                    <a:pt x="1800" y="542"/>
                  </a:lnTo>
                  <a:lnTo>
                    <a:pt x="1807" y="551"/>
                  </a:lnTo>
                  <a:lnTo>
                    <a:pt x="1813" y="557"/>
                  </a:lnTo>
                  <a:lnTo>
                    <a:pt x="1822" y="562"/>
                  </a:lnTo>
                  <a:lnTo>
                    <a:pt x="1831" y="567"/>
                  </a:lnTo>
                  <a:lnTo>
                    <a:pt x="1843" y="571"/>
                  </a:lnTo>
                  <a:lnTo>
                    <a:pt x="1870" y="579"/>
                  </a:lnTo>
                  <a:lnTo>
                    <a:pt x="1901" y="586"/>
                  </a:lnTo>
                  <a:lnTo>
                    <a:pt x="1976" y="603"/>
                  </a:lnTo>
                  <a:lnTo>
                    <a:pt x="2061" y="622"/>
                  </a:lnTo>
                  <a:lnTo>
                    <a:pt x="2083" y="628"/>
                  </a:lnTo>
                  <a:lnTo>
                    <a:pt x="2104" y="635"/>
                  </a:lnTo>
                  <a:lnTo>
                    <a:pt x="2125" y="642"/>
                  </a:lnTo>
                  <a:lnTo>
                    <a:pt x="2147" y="650"/>
                  </a:lnTo>
                  <a:lnTo>
                    <a:pt x="2168" y="658"/>
                  </a:lnTo>
                  <a:lnTo>
                    <a:pt x="2189" y="668"/>
                  </a:lnTo>
                  <a:lnTo>
                    <a:pt x="2209" y="679"/>
                  </a:lnTo>
                  <a:lnTo>
                    <a:pt x="2229" y="690"/>
                  </a:lnTo>
                  <a:lnTo>
                    <a:pt x="2247" y="702"/>
                  </a:lnTo>
                  <a:lnTo>
                    <a:pt x="2265" y="715"/>
                  </a:lnTo>
                  <a:lnTo>
                    <a:pt x="2282" y="729"/>
                  </a:lnTo>
                  <a:lnTo>
                    <a:pt x="2297" y="746"/>
                  </a:lnTo>
                  <a:lnTo>
                    <a:pt x="2312" y="762"/>
                  </a:lnTo>
                  <a:lnTo>
                    <a:pt x="2326" y="780"/>
                  </a:lnTo>
                  <a:lnTo>
                    <a:pt x="2337" y="799"/>
                  </a:lnTo>
                  <a:lnTo>
                    <a:pt x="2348" y="821"/>
                  </a:lnTo>
                  <a:lnTo>
                    <a:pt x="2333" y="815"/>
                  </a:lnTo>
                  <a:lnTo>
                    <a:pt x="2319" y="811"/>
                  </a:lnTo>
                  <a:lnTo>
                    <a:pt x="2304" y="807"/>
                  </a:lnTo>
                  <a:lnTo>
                    <a:pt x="2289" y="803"/>
                  </a:lnTo>
                  <a:lnTo>
                    <a:pt x="2257" y="798"/>
                  </a:lnTo>
                  <a:lnTo>
                    <a:pt x="2223" y="794"/>
                  </a:lnTo>
                  <a:lnTo>
                    <a:pt x="2189" y="792"/>
                  </a:lnTo>
                  <a:lnTo>
                    <a:pt x="2154" y="791"/>
                  </a:lnTo>
                  <a:lnTo>
                    <a:pt x="2117" y="791"/>
                  </a:lnTo>
                  <a:lnTo>
                    <a:pt x="2080" y="793"/>
                  </a:lnTo>
                  <a:lnTo>
                    <a:pt x="2043" y="796"/>
                  </a:lnTo>
                  <a:lnTo>
                    <a:pt x="2005" y="800"/>
                  </a:lnTo>
                  <a:lnTo>
                    <a:pt x="1969" y="806"/>
                  </a:lnTo>
                  <a:lnTo>
                    <a:pt x="1932" y="812"/>
                  </a:lnTo>
                  <a:lnTo>
                    <a:pt x="1897" y="821"/>
                  </a:lnTo>
                  <a:lnTo>
                    <a:pt x="1862" y="829"/>
                  </a:lnTo>
                  <a:lnTo>
                    <a:pt x="1828" y="838"/>
                  </a:lnTo>
                  <a:lnTo>
                    <a:pt x="1797" y="847"/>
                  </a:lnTo>
                  <a:lnTo>
                    <a:pt x="1753" y="864"/>
                  </a:lnTo>
                  <a:lnTo>
                    <a:pt x="1712" y="878"/>
                  </a:lnTo>
                  <a:lnTo>
                    <a:pt x="1671" y="892"/>
                  </a:lnTo>
                  <a:lnTo>
                    <a:pt x="1633" y="903"/>
                  </a:lnTo>
                  <a:lnTo>
                    <a:pt x="1594" y="914"/>
                  </a:lnTo>
                  <a:lnTo>
                    <a:pt x="1557" y="923"/>
                  </a:lnTo>
                  <a:lnTo>
                    <a:pt x="1520" y="933"/>
                  </a:lnTo>
                  <a:lnTo>
                    <a:pt x="1484" y="941"/>
                  </a:lnTo>
                  <a:lnTo>
                    <a:pt x="1447" y="948"/>
                  </a:lnTo>
                  <a:lnTo>
                    <a:pt x="1411" y="955"/>
                  </a:lnTo>
                  <a:lnTo>
                    <a:pt x="1373" y="961"/>
                  </a:lnTo>
                  <a:lnTo>
                    <a:pt x="1337" y="967"/>
                  </a:lnTo>
                  <a:lnTo>
                    <a:pt x="1259" y="976"/>
                  </a:lnTo>
                  <a:lnTo>
                    <a:pt x="1179" y="985"/>
                  </a:lnTo>
                  <a:lnTo>
                    <a:pt x="1187" y="1001"/>
                  </a:lnTo>
                  <a:lnTo>
                    <a:pt x="1195" y="1017"/>
                  </a:lnTo>
                  <a:lnTo>
                    <a:pt x="1201" y="1033"/>
                  </a:lnTo>
                  <a:lnTo>
                    <a:pt x="1206" y="1050"/>
                  </a:lnTo>
                  <a:lnTo>
                    <a:pt x="1209" y="1067"/>
                  </a:lnTo>
                  <a:lnTo>
                    <a:pt x="1212" y="1084"/>
                  </a:lnTo>
                  <a:lnTo>
                    <a:pt x="1213" y="1101"/>
                  </a:lnTo>
                  <a:lnTo>
                    <a:pt x="1213" y="1119"/>
                  </a:lnTo>
                  <a:lnTo>
                    <a:pt x="1212" y="1137"/>
                  </a:lnTo>
                  <a:lnTo>
                    <a:pt x="1210" y="1155"/>
                  </a:lnTo>
                  <a:lnTo>
                    <a:pt x="1207" y="1172"/>
                  </a:lnTo>
                  <a:lnTo>
                    <a:pt x="1202" y="1190"/>
                  </a:lnTo>
                  <a:lnTo>
                    <a:pt x="1197" y="1207"/>
                  </a:lnTo>
                  <a:lnTo>
                    <a:pt x="1190" y="1225"/>
                  </a:lnTo>
                  <a:lnTo>
                    <a:pt x="1182" y="1241"/>
                  </a:lnTo>
                  <a:lnTo>
                    <a:pt x="1174" y="1259"/>
                  </a:lnTo>
                  <a:lnTo>
                    <a:pt x="1164" y="1275"/>
                  </a:lnTo>
                  <a:lnTo>
                    <a:pt x="1153" y="1290"/>
                  </a:lnTo>
                  <a:lnTo>
                    <a:pt x="1141" y="1306"/>
                  </a:lnTo>
                  <a:lnTo>
                    <a:pt x="1129" y="1321"/>
                  </a:lnTo>
                  <a:lnTo>
                    <a:pt x="1115" y="1336"/>
                  </a:lnTo>
                  <a:lnTo>
                    <a:pt x="1101" y="1350"/>
                  </a:lnTo>
                  <a:lnTo>
                    <a:pt x="1085" y="1363"/>
                  </a:lnTo>
                  <a:lnTo>
                    <a:pt x="1068" y="1376"/>
                  </a:lnTo>
                  <a:lnTo>
                    <a:pt x="1051" y="1387"/>
                  </a:lnTo>
                  <a:lnTo>
                    <a:pt x="1033" y="1398"/>
                  </a:lnTo>
                  <a:lnTo>
                    <a:pt x="1013" y="1409"/>
                  </a:lnTo>
                  <a:lnTo>
                    <a:pt x="993" y="1418"/>
                  </a:lnTo>
                  <a:lnTo>
                    <a:pt x="972" y="1426"/>
                  </a:lnTo>
                  <a:lnTo>
                    <a:pt x="952" y="1434"/>
                  </a:lnTo>
                  <a:lnTo>
                    <a:pt x="929" y="1440"/>
                  </a:lnTo>
                  <a:lnTo>
                    <a:pt x="906" y="1446"/>
                  </a:lnTo>
                  <a:lnTo>
                    <a:pt x="913" y="1456"/>
                  </a:lnTo>
                  <a:lnTo>
                    <a:pt x="918" y="1468"/>
                  </a:lnTo>
                  <a:lnTo>
                    <a:pt x="921" y="1481"/>
                  </a:lnTo>
                  <a:lnTo>
                    <a:pt x="924" y="1494"/>
                  </a:lnTo>
                  <a:lnTo>
                    <a:pt x="925" y="1508"/>
                  </a:lnTo>
                  <a:lnTo>
                    <a:pt x="925" y="1523"/>
                  </a:lnTo>
                  <a:lnTo>
                    <a:pt x="924" y="1538"/>
                  </a:lnTo>
                  <a:lnTo>
                    <a:pt x="921" y="1555"/>
                  </a:lnTo>
                  <a:lnTo>
                    <a:pt x="918" y="1571"/>
                  </a:lnTo>
                  <a:lnTo>
                    <a:pt x="914" y="1587"/>
                  </a:lnTo>
                  <a:lnTo>
                    <a:pt x="909" y="1604"/>
                  </a:lnTo>
                  <a:lnTo>
                    <a:pt x="902" y="1621"/>
                  </a:lnTo>
                  <a:lnTo>
                    <a:pt x="895" y="1639"/>
                  </a:lnTo>
                  <a:lnTo>
                    <a:pt x="888" y="1656"/>
                  </a:lnTo>
                  <a:lnTo>
                    <a:pt x="880" y="1674"/>
                  </a:lnTo>
                  <a:lnTo>
                    <a:pt x="870" y="1691"/>
                  </a:lnTo>
                  <a:lnTo>
                    <a:pt x="860" y="1709"/>
                  </a:lnTo>
                  <a:lnTo>
                    <a:pt x="849" y="1725"/>
                  </a:lnTo>
                  <a:lnTo>
                    <a:pt x="838" y="1743"/>
                  </a:lnTo>
                  <a:lnTo>
                    <a:pt x="826" y="1759"/>
                  </a:lnTo>
                  <a:lnTo>
                    <a:pt x="815" y="1775"/>
                  </a:lnTo>
                  <a:lnTo>
                    <a:pt x="802" y="1790"/>
                  </a:lnTo>
                  <a:lnTo>
                    <a:pt x="789" y="1805"/>
                  </a:lnTo>
                  <a:lnTo>
                    <a:pt x="776" y="1819"/>
                  </a:lnTo>
                  <a:lnTo>
                    <a:pt x="763" y="1833"/>
                  </a:lnTo>
                  <a:lnTo>
                    <a:pt x="749" y="1845"/>
                  </a:lnTo>
                  <a:lnTo>
                    <a:pt x="736" y="1857"/>
                  </a:lnTo>
                  <a:lnTo>
                    <a:pt x="722" y="1868"/>
                  </a:lnTo>
                  <a:lnTo>
                    <a:pt x="707" y="1877"/>
                  </a:lnTo>
                  <a:lnTo>
                    <a:pt x="694" y="1887"/>
                  </a:lnTo>
                  <a:lnTo>
                    <a:pt x="680" y="1894"/>
                  </a:lnTo>
                  <a:lnTo>
                    <a:pt x="667" y="1900"/>
                  </a:lnTo>
                  <a:lnTo>
                    <a:pt x="644" y="1909"/>
                  </a:lnTo>
                  <a:lnTo>
                    <a:pt x="621" y="1915"/>
                  </a:lnTo>
                  <a:lnTo>
                    <a:pt x="597" y="1920"/>
                  </a:lnTo>
                  <a:lnTo>
                    <a:pt x="572" y="1922"/>
                  </a:lnTo>
                  <a:lnTo>
                    <a:pt x="547" y="1922"/>
                  </a:lnTo>
                  <a:lnTo>
                    <a:pt x="522" y="1920"/>
                  </a:lnTo>
                  <a:lnTo>
                    <a:pt x="497" y="1916"/>
                  </a:lnTo>
                  <a:lnTo>
                    <a:pt x="471" y="1910"/>
                  </a:lnTo>
                  <a:lnTo>
                    <a:pt x="446" y="1904"/>
                  </a:lnTo>
                  <a:lnTo>
                    <a:pt x="419" y="1896"/>
                  </a:lnTo>
                  <a:lnTo>
                    <a:pt x="394" y="1886"/>
                  </a:lnTo>
                  <a:lnTo>
                    <a:pt x="368" y="1874"/>
                  </a:lnTo>
                  <a:lnTo>
                    <a:pt x="343" y="1862"/>
                  </a:lnTo>
                  <a:lnTo>
                    <a:pt x="318" y="1849"/>
                  </a:lnTo>
                  <a:lnTo>
                    <a:pt x="293" y="1834"/>
                  </a:lnTo>
                  <a:lnTo>
                    <a:pt x="269" y="1819"/>
                  </a:lnTo>
                  <a:lnTo>
                    <a:pt x="246" y="1802"/>
                  </a:lnTo>
                  <a:lnTo>
                    <a:pt x="223" y="1786"/>
                  </a:lnTo>
                  <a:lnTo>
                    <a:pt x="200" y="1768"/>
                  </a:lnTo>
                  <a:lnTo>
                    <a:pt x="179" y="1750"/>
                  </a:lnTo>
                  <a:lnTo>
                    <a:pt x="159" y="1731"/>
                  </a:lnTo>
                  <a:lnTo>
                    <a:pt x="139" y="1713"/>
                  </a:lnTo>
                  <a:lnTo>
                    <a:pt x="120" y="1693"/>
                  </a:lnTo>
                  <a:lnTo>
                    <a:pt x="102" y="1675"/>
                  </a:lnTo>
                  <a:lnTo>
                    <a:pt x="86" y="1655"/>
                  </a:lnTo>
                  <a:lnTo>
                    <a:pt x="71" y="1636"/>
                  </a:lnTo>
                  <a:lnTo>
                    <a:pt x="57" y="1617"/>
                  </a:lnTo>
                  <a:lnTo>
                    <a:pt x="45" y="1598"/>
                  </a:lnTo>
                  <a:lnTo>
                    <a:pt x="33" y="1580"/>
                  </a:lnTo>
                  <a:lnTo>
                    <a:pt x="24" y="1562"/>
                  </a:lnTo>
                  <a:lnTo>
                    <a:pt x="16" y="1544"/>
                  </a:lnTo>
                  <a:lnTo>
                    <a:pt x="10" y="1528"/>
                  </a:lnTo>
                  <a:lnTo>
                    <a:pt x="4" y="1500"/>
                  </a:lnTo>
                  <a:lnTo>
                    <a:pt x="0" y="1470"/>
                  </a:lnTo>
                  <a:lnTo>
                    <a:pt x="0" y="1439"/>
                  </a:lnTo>
                  <a:lnTo>
                    <a:pt x="2" y="1407"/>
                  </a:lnTo>
                  <a:lnTo>
                    <a:pt x="7" y="1372"/>
                  </a:lnTo>
                  <a:lnTo>
                    <a:pt x="15" y="1337"/>
                  </a:lnTo>
                  <a:lnTo>
                    <a:pt x="24" y="1300"/>
                  </a:lnTo>
                  <a:lnTo>
                    <a:pt x="35" y="1263"/>
                  </a:lnTo>
                  <a:lnTo>
                    <a:pt x="48" y="1224"/>
                  </a:lnTo>
                  <a:lnTo>
                    <a:pt x="64" y="1185"/>
                  </a:lnTo>
                  <a:lnTo>
                    <a:pt x="80" y="1145"/>
                  </a:lnTo>
                  <a:lnTo>
                    <a:pt x="98" y="1106"/>
                  </a:lnTo>
                  <a:lnTo>
                    <a:pt x="118" y="1066"/>
                  </a:lnTo>
                  <a:lnTo>
                    <a:pt x="138" y="1026"/>
                  </a:lnTo>
                  <a:lnTo>
                    <a:pt x="160" y="986"/>
                  </a:lnTo>
                  <a:lnTo>
                    <a:pt x="182" y="947"/>
                  </a:lnTo>
                  <a:lnTo>
                    <a:pt x="204" y="908"/>
                  </a:lnTo>
                  <a:lnTo>
                    <a:pt x="228" y="870"/>
                  </a:lnTo>
                  <a:lnTo>
                    <a:pt x="251" y="832"/>
                  </a:lnTo>
                  <a:lnTo>
                    <a:pt x="275" y="796"/>
                  </a:lnTo>
                  <a:lnTo>
                    <a:pt x="299" y="760"/>
                  </a:lnTo>
                  <a:lnTo>
                    <a:pt x="323" y="726"/>
                  </a:lnTo>
                  <a:lnTo>
                    <a:pt x="346" y="693"/>
                  </a:lnTo>
                  <a:lnTo>
                    <a:pt x="369" y="661"/>
                  </a:lnTo>
                  <a:lnTo>
                    <a:pt x="413" y="605"/>
                  </a:lnTo>
                  <a:lnTo>
                    <a:pt x="453" y="555"/>
                  </a:lnTo>
                  <a:lnTo>
                    <a:pt x="471" y="534"/>
                  </a:lnTo>
                  <a:lnTo>
                    <a:pt x="488" y="515"/>
                  </a:lnTo>
                  <a:lnTo>
                    <a:pt x="503" y="499"/>
                  </a:lnTo>
                  <a:lnTo>
                    <a:pt x="516" y="486"/>
                  </a:lnTo>
                  <a:lnTo>
                    <a:pt x="546" y="457"/>
                  </a:lnTo>
                  <a:lnTo>
                    <a:pt x="573" y="429"/>
                  </a:lnTo>
                  <a:lnTo>
                    <a:pt x="596" y="402"/>
                  </a:lnTo>
                  <a:lnTo>
                    <a:pt x="617" y="376"/>
                  </a:lnTo>
                  <a:lnTo>
                    <a:pt x="654" y="326"/>
                  </a:lnTo>
                  <a:lnTo>
                    <a:pt x="688" y="280"/>
                  </a:lnTo>
                  <a:lnTo>
                    <a:pt x="703" y="257"/>
                  </a:lnTo>
                  <a:lnTo>
                    <a:pt x="720" y="235"/>
                  </a:lnTo>
                  <a:lnTo>
                    <a:pt x="738" y="212"/>
                  </a:lnTo>
                  <a:lnTo>
                    <a:pt x="755" y="190"/>
                  </a:lnTo>
                  <a:lnTo>
                    <a:pt x="776" y="169"/>
                  </a:lnTo>
                  <a:lnTo>
                    <a:pt x="798" y="146"/>
                  </a:lnTo>
                  <a:lnTo>
                    <a:pt x="823" y="125"/>
                  </a:lnTo>
                  <a:lnTo>
                    <a:pt x="850" y="102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73"/>
            <p:cNvSpPr>
              <a:spLocks noChangeArrowheads="1"/>
            </p:cNvSpPr>
            <p:nvPr/>
          </p:nvSpPr>
          <p:spPr bwMode="auto">
            <a:xfrm>
              <a:off x="492" y="35"/>
              <a:ext cx="129" cy="123"/>
            </a:xfrm>
            <a:custGeom>
              <a:avLst/>
              <a:gdLst>
                <a:gd name="T0" fmla="*/ 0 w 2219"/>
                <a:gd name="T1" fmla="*/ 0 h 1854"/>
                <a:gd name="T2" fmla="*/ 0 w 2219"/>
                <a:gd name="T3" fmla="*/ 0 h 1854"/>
                <a:gd name="T4" fmla="*/ 0 w 2219"/>
                <a:gd name="T5" fmla="*/ 0 h 1854"/>
                <a:gd name="T6" fmla="*/ 0 w 2219"/>
                <a:gd name="T7" fmla="*/ 0 h 1854"/>
                <a:gd name="T8" fmla="*/ 0 w 2219"/>
                <a:gd name="T9" fmla="*/ 0 h 1854"/>
                <a:gd name="T10" fmla="*/ 0 w 2219"/>
                <a:gd name="T11" fmla="*/ 0 h 1854"/>
                <a:gd name="T12" fmla="*/ 0 w 2219"/>
                <a:gd name="T13" fmla="*/ 0 h 1854"/>
                <a:gd name="T14" fmla="*/ 0 w 2219"/>
                <a:gd name="T15" fmla="*/ 0 h 1854"/>
                <a:gd name="T16" fmla="*/ 0 w 2219"/>
                <a:gd name="T17" fmla="*/ 0 h 1854"/>
                <a:gd name="T18" fmla="*/ 0 w 2219"/>
                <a:gd name="T19" fmla="*/ 0 h 1854"/>
                <a:gd name="T20" fmla="*/ 0 w 2219"/>
                <a:gd name="T21" fmla="*/ 0 h 1854"/>
                <a:gd name="T22" fmla="*/ 0 w 2219"/>
                <a:gd name="T23" fmla="*/ 0 h 1854"/>
                <a:gd name="T24" fmla="*/ 0 w 2219"/>
                <a:gd name="T25" fmla="*/ 0 h 1854"/>
                <a:gd name="T26" fmla="*/ 0 w 2219"/>
                <a:gd name="T27" fmla="*/ 0 h 1854"/>
                <a:gd name="T28" fmla="*/ 0 w 2219"/>
                <a:gd name="T29" fmla="*/ 0 h 1854"/>
                <a:gd name="T30" fmla="*/ 0 w 2219"/>
                <a:gd name="T31" fmla="*/ 0 h 1854"/>
                <a:gd name="T32" fmla="*/ 0 w 2219"/>
                <a:gd name="T33" fmla="*/ 0 h 1854"/>
                <a:gd name="T34" fmla="*/ 0 w 2219"/>
                <a:gd name="T35" fmla="*/ 0 h 1854"/>
                <a:gd name="T36" fmla="*/ 0 w 2219"/>
                <a:gd name="T37" fmla="*/ 0 h 1854"/>
                <a:gd name="T38" fmla="*/ 0 w 2219"/>
                <a:gd name="T39" fmla="*/ 0 h 1854"/>
                <a:gd name="T40" fmla="*/ 0 w 2219"/>
                <a:gd name="T41" fmla="*/ 0 h 1854"/>
                <a:gd name="T42" fmla="*/ 0 w 2219"/>
                <a:gd name="T43" fmla="*/ 0 h 1854"/>
                <a:gd name="T44" fmla="*/ 0 w 2219"/>
                <a:gd name="T45" fmla="*/ 0 h 1854"/>
                <a:gd name="T46" fmla="*/ 0 w 2219"/>
                <a:gd name="T47" fmla="*/ 0 h 1854"/>
                <a:gd name="T48" fmla="*/ 0 w 2219"/>
                <a:gd name="T49" fmla="*/ 0 h 1854"/>
                <a:gd name="T50" fmla="*/ 0 w 2219"/>
                <a:gd name="T51" fmla="*/ 0 h 1854"/>
                <a:gd name="T52" fmla="*/ 0 w 2219"/>
                <a:gd name="T53" fmla="*/ 0 h 1854"/>
                <a:gd name="T54" fmla="*/ 0 w 2219"/>
                <a:gd name="T55" fmla="*/ 0 h 1854"/>
                <a:gd name="T56" fmla="*/ 0 w 2219"/>
                <a:gd name="T57" fmla="*/ 0 h 1854"/>
                <a:gd name="T58" fmla="*/ 0 w 2219"/>
                <a:gd name="T59" fmla="*/ 0 h 1854"/>
                <a:gd name="T60" fmla="*/ 0 w 2219"/>
                <a:gd name="T61" fmla="*/ 0 h 1854"/>
                <a:gd name="T62" fmla="*/ 0 w 2219"/>
                <a:gd name="T63" fmla="*/ 0 h 1854"/>
                <a:gd name="T64" fmla="*/ 0 w 2219"/>
                <a:gd name="T65" fmla="*/ 0 h 1854"/>
                <a:gd name="T66" fmla="*/ 0 w 2219"/>
                <a:gd name="T67" fmla="*/ 0 h 1854"/>
                <a:gd name="T68" fmla="*/ 0 w 2219"/>
                <a:gd name="T69" fmla="*/ 0 h 1854"/>
                <a:gd name="T70" fmla="*/ 0 w 2219"/>
                <a:gd name="T71" fmla="*/ 0 h 1854"/>
                <a:gd name="T72" fmla="*/ 0 w 2219"/>
                <a:gd name="T73" fmla="*/ 0 h 1854"/>
                <a:gd name="T74" fmla="*/ 0 w 2219"/>
                <a:gd name="T75" fmla="*/ 0 h 1854"/>
                <a:gd name="T76" fmla="*/ 0 w 2219"/>
                <a:gd name="T77" fmla="*/ 0 h 1854"/>
                <a:gd name="T78" fmla="*/ 0 w 2219"/>
                <a:gd name="T79" fmla="*/ 0 h 1854"/>
                <a:gd name="T80" fmla="*/ 0 w 2219"/>
                <a:gd name="T81" fmla="*/ 0 h 1854"/>
                <a:gd name="T82" fmla="*/ 0 w 2219"/>
                <a:gd name="T83" fmla="*/ 0 h 1854"/>
                <a:gd name="T84" fmla="*/ 0 w 2219"/>
                <a:gd name="T85" fmla="*/ 0 h 1854"/>
                <a:gd name="T86" fmla="*/ 0 w 2219"/>
                <a:gd name="T87" fmla="*/ 0 h 1854"/>
                <a:gd name="T88" fmla="*/ 0 w 2219"/>
                <a:gd name="T89" fmla="*/ 0 h 1854"/>
                <a:gd name="T90" fmla="*/ 0 w 2219"/>
                <a:gd name="T91" fmla="*/ 0 h 1854"/>
                <a:gd name="T92" fmla="*/ 0 w 2219"/>
                <a:gd name="T93" fmla="*/ 0 h 1854"/>
                <a:gd name="T94" fmla="*/ 0 w 2219"/>
                <a:gd name="T95" fmla="*/ 0 h 1854"/>
                <a:gd name="T96" fmla="*/ 0 w 2219"/>
                <a:gd name="T97" fmla="*/ 0 h 1854"/>
                <a:gd name="T98" fmla="*/ 0 w 2219"/>
                <a:gd name="T99" fmla="*/ 0 h 1854"/>
                <a:gd name="T100" fmla="*/ 0 w 2219"/>
                <a:gd name="T101" fmla="*/ 0 h 1854"/>
                <a:gd name="T102" fmla="*/ 0 w 2219"/>
                <a:gd name="T103" fmla="*/ 0 h 1854"/>
                <a:gd name="T104" fmla="*/ 0 w 2219"/>
                <a:gd name="T105" fmla="*/ 0 h 1854"/>
                <a:gd name="T106" fmla="*/ 0 w 2219"/>
                <a:gd name="T107" fmla="*/ 0 h 1854"/>
                <a:gd name="T108" fmla="*/ 0 w 2219"/>
                <a:gd name="T109" fmla="*/ 0 h 1854"/>
                <a:gd name="T110" fmla="*/ 0 w 2219"/>
                <a:gd name="T111" fmla="*/ 0 h 1854"/>
                <a:gd name="T112" fmla="*/ 0 w 2219"/>
                <a:gd name="T113" fmla="*/ 0 h 1854"/>
                <a:gd name="T114" fmla="*/ 0 w 2219"/>
                <a:gd name="T115" fmla="*/ 0 h 1854"/>
                <a:gd name="T116" fmla="*/ 0 w 2219"/>
                <a:gd name="T117" fmla="*/ 0 h 1854"/>
                <a:gd name="T118" fmla="*/ 0 w 2219"/>
                <a:gd name="T119" fmla="*/ 0 h 1854"/>
                <a:gd name="T120" fmla="*/ 0 w 2219"/>
                <a:gd name="T121" fmla="*/ 0 h 1854"/>
                <a:gd name="T122" fmla="*/ 0 w 2219"/>
                <a:gd name="T123" fmla="*/ 0 h 1854"/>
                <a:gd name="T124" fmla="*/ 0 w 2219"/>
                <a:gd name="T125" fmla="*/ 0 h 185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19"/>
                <a:gd name="T190" fmla="*/ 0 h 1854"/>
                <a:gd name="T191" fmla="*/ 2219 w 2219"/>
                <a:gd name="T192" fmla="*/ 1854 h 185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19" h="1854">
                  <a:moveTo>
                    <a:pt x="812" y="112"/>
                  </a:moveTo>
                  <a:lnTo>
                    <a:pt x="835" y="96"/>
                  </a:lnTo>
                  <a:lnTo>
                    <a:pt x="862" y="77"/>
                  </a:lnTo>
                  <a:lnTo>
                    <a:pt x="890" y="59"/>
                  </a:lnTo>
                  <a:lnTo>
                    <a:pt x="921" y="41"/>
                  </a:lnTo>
                  <a:lnTo>
                    <a:pt x="936" y="33"/>
                  </a:lnTo>
                  <a:lnTo>
                    <a:pt x="951" y="26"/>
                  </a:lnTo>
                  <a:lnTo>
                    <a:pt x="967" y="20"/>
                  </a:lnTo>
                  <a:lnTo>
                    <a:pt x="982" y="13"/>
                  </a:lnTo>
                  <a:lnTo>
                    <a:pt x="995" y="9"/>
                  </a:lnTo>
                  <a:lnTo>
                    <a:pt x="1009" y="6"/>
                  </a:lnTo>
                  <a:lnTo>
                    <a:pt x="1022" y="3"/>
                  </a:lnTo>
                  <a:lnTo>
                    <a:pt x="1034" y="3"/>
                  </a:lnTo>
                  <a:lnTo>
                    <a:pt x="1066" y="0"/>
                  </a:lnTo>
                  <a:lnTo>
                    <a:pt x="1096" y="0"/>
                  </a:lnTo>
                  <a:lnTo>
                    <a:pt x="1126" y="0"/>
                  </a:lnTo>
                  <a:lnTo>
                    <a:pt x="1152" y="3"/>
                  </a:lnTo>
                  <a:lnTo>
                    <a:pt x="1177" y="6"/>
                  </a:lnTo>
                  <a:lnTo>
                    <a:pt x="1200" y="12"/>
                  </a:lnTo>
                  <a:lnTo>
                    <a:pt x="1221" y="19"/>
                  </a:lnTo>
                  <a:lnTo>
                    <a:pt x="1240" y="28"/>
                  </a:lnTo>
                  <a:lnTo>
                    <a:pt x="1258" y="37"/>
                  </a:lnTo>
                  <a:lnTo>
                    <a:pt x="1275" y="49"/>
                  </a:lnTo>
                  <a:lnTo>
                    <a:pt x="1290" y="62"/>
                  </a:lnTo>
                  <a:lnTo>
                    <a:pt x="1303" y="77"/>
                  </a:lnTo>
                  <a:lnTo>
                    <a:pt x="1316" y="93"/>
                  </a:lnTo>
                  <a:lnTo>
                    <a:pt x="1327" y="111"/>
                  </a:lnTo>
                  <a:lnTo>
                    <a:pt x="1336" y="130"/>
                  </a:lnTo>
                  <a:lnTo>
                    <a:pt x="1346" y="151"/>
                  </a:lnTo>
                  <a:lnTo>
                    <a:pt x="1363" y="190"/>
                  </a:lnTo>
                  <a:lnTo>
                    <a:pt x="1377" y="226"/>
                  </a:lnTo>
                  <a:lnTo>
                    <a:pt x="1384" y="244"/>
                  </a:lnTo>
                  <a:lnTo>
                    <a:pt x="1392" y="259"/>
                  </a:lnTo>
                  <a:lnTo>
                    <a:pt x="1399" y="274"/>
                  </a:lnTo>
                  <a:lnTo>
                    <a:pt x="1408" y="287"/>
                  </a:lnTo>
                  <a:lnTo>
                    <a:pt x="1419" y="300"/>
                  </a:lnTo>
                  <a:lnTo>
                    <a:pt x="1430" y="312"/>
                  </a:lnTo>
                  <a:lnTo>
                    <a:pt x="1437" y="317"/>
                  </a:lnTo>
                  <a:lnTo>
                    <a:pt x="1443" y="322"/>
                  </a:lnTo>
                  <a:lnTo>
                    <a:pt x="1450" y="326"/>
                  </a:lnTo>
                  <a:lnTo>
                    <a:pt x="1459" y="330"/>
                  </a:lnTo>
                  <a:lnTo>
                    <a:pt x="1467" y="334"/>
                  </a:lnTo>
                  <a:lnTo>
                    <a:pt x="1476" y="338"/>
                  </a:lnTo>
                  <a:lnTo>
                    <a:pt x="1486" y="341"/>
                  </a:lnTo>
                  <a:lnTo>
                    <a:pt x="1496" y="344"/>
                  </a:lnTo>
                  <a:lnTo>
                    <a:pt x="1520" y="350"/>
                  </a:lnTo>
                  <a:lnTo>
                    <a:pt x="1546" y="354"/>
                  </a:lnTo>
                  <a:lnTo>
                    <a:pt x="1567" y="356"/>
                  </a:lnTo>
                  <a:lnTo>
                    <a:pt x="1587" y="358"/>
                  </a:lnTo>
                  <a:lnTo>
                    <a:pt x="1604" y="360"/>
                  </a:lnTo>
                  <a:lnTo>
                    <a:pt x="1619" y="363"/>
                  </a:lnTo>
                  <a:lnTo>
                    <a:pt x="1633" y="366"/>
                  </a:lnTo>
                  <a:lnTo>
                    <a:pt x="1644" y="369"/>
                  </a:lnTo>
                  <a:lnTo>
                    <a:pt x="1655" y="372"/>
                  </a:lnTo>
                  <a:lnTo>
                    <a:pt x="1663" y="376"/>
                  </a:lnTo>
                  <a:lnTo>
                    <a:pt x="1670" y="380"/>
                  </a:lnTo>
                  <a:lnTo>
                    <a:pt x="1677" y="386"/>
                  </a:lnTo>
                  <a:lnTo>
                    <a:pt x="1682" y="390"/>
                  </a:lnTo>
                  <a:lnTo>
                    <a:pt x="1686" y="395"/>
                  </a:lnTo>
                  <a:lnTo>
                    <a:pt x="1689" y="400"/>
                  </a:lnTo>
                  <a:lnTo>
                    <a:pt x="1691" y="406"/>
                  </a:lnTo>
                  <a:lnTo>
                    <a:pt x="1693" y="411"/>
                  </a:lnTo>
                  <a:lnTo>
                    <a:pt x="1694" y="417"/>
                  </a:lnTo>
                  <a:lnTo>
                    <a:pt x="1695" y="443"/>
                  </a:lnTo>
                  <a:lnTo>
                    <a:pt x="1697" y="472"/>
                  </a:lnTo>
                  <a:lnTo>
                    <a:pt x="1699" y="479"/>
                  </a:lnTo>
                  <a:lnTo>
                    <a:pt x="1701" y="486"/>
                  </a:lnTo>
                  <a:lnTo>
                    <a:pt x="1703" y="495"/>
                  </a:lnTo>
                  <a:lnTo>
                    <a:pt x="1706" y="503"/>
                  </a:lnTo>
                  <a:lnTo>
                    <a:pt x="1710" y="510"/>
                  </a:lnTo>
                  <a:lnTo>
                    <a:pt x="1715" y="518"/>
                  </a:lnTo>
                  <a:lnTo>
                    <a:pt x="1723" y="526"/>
                  </a:lnTo>
                  <a:lnTo>
                    <a:pt x="1730" y="535"/>
                  </a:lnTo>
                  <a:lnTo>
                    <a:pt x="1736" y="541"/>
                  </a:lnTo>
                  <a:lnTo>
                    <a:pt x="1743" y="546"/>
                  </a:lnTo>
                  <a:lnTo>
                    <a:pt x="1753" y="551"/>
                  </a:lnTo>
                  <a:lnTo>
                    <a:pt x="1764" y="555"/>
                  </a:lnTo>
                  <a:lnTo>
                    <a:pt x="1789" y="564"/>
                  </a:lnTo>
                  <a:lnTo>
                    <a:pt x="1820" y="572"/>
                  </a:lnTo>
                  <a:lnTo>
                    <a:pt x="1890" y="586"/>
                  </a:lnTo>
                  <a:lnTo>
                    <a:pt x="1969" y="603"/>
                  </a:lnTo>
                  <a:lnTo>
                    <a:pt x="1989" y="609"/>
                  </a:lnTo>
                  <a:lnTo>
                    <a:pt x="2008" y="615"/>
                  </a:lnTo>
                  <a:lnTo>
                    <a:pt x="2028" y="621"/>
                  </a:lnTo>
                  <a:lnTo>
                    <a:pt x="2047" y="628"/>
                  </a:lnTo>
                  <a:lnTo>
                    <a:pt x="2067" y="635"/>
                  </a:lnTo>
                  <a:lnTo>
                    <a:pt x="2085" y="644"/>
                  </a:lnTo>
                  <a:lnTo>
                    <a:pt x="2103" y="652"/>
                  </a:lnTo>
                  <a:lnTo>
                    <a:pt x="2120" y="662"/>
                  </a:lnTo>
                  <a:lnTo>
                    <a:pt x="2137" y="672"/>
                  </a:lnTo>
                  <a:lnTo>
                    <a:pt x="2152" y="684"/>
                  </a:lnTo>
                  <a:lnTo>
                    <a:pt x="2167" y="696"/>
                  </a:lnTo>
                  <a:lnTo>
                    <a:pt x="2180" y="710"/>
                  </a:lnTo>
                  <a:lnTo>
                    <a:pt x="2192" y="725"/>
                  </a:lnTo>
                  <a:lnTo>
                    <a:pt x="2202" y="740"/>
                  </a:lnTo>
                  <a:lnTo>
                    <a:pt x="2212" y="758"/>
                  </a:lnTo>
                  <a:lnTo>
                    <a:pt x="2219" y="776"/>
                  </a:lnTo>
                  <a:lnTo>
                    <a:pt x="2193" y="769"/>
                  </a:lnTo>
                  <a:lnTo>
                    <a:pt x="2165" y="764"/>
                  </a:lnTo>
                  <a:lnTo>
                    <a:pt x="2137" y="759"/>
                  </a:lnTo>
                  <a:lnTo>
                    <a:pt x="2106" y="756"/>
                  </a:lnTo>
                  <a:lnTo>
                    <a:pt x="2076" y="754"/>
                  </a:lnTo>
                  <a:lnTo>
                    <a:pt x="2045" y="752"/>
                  </a:lnTo>
                  <a:lnTo>
                    <a:pt x="2014" y="752"/>
                  </a:lnTo>
                  <a:lnTo>
                    <a:pt x="1981" y="753"/>
                  </a:lnTo>
                  <a:lnTo>
                    <a:pt x="1949" y="755"/>
                  </a:lnTo>
                  <a:lnTo>
                    <a:pt x="1917" y="758"/>
                  </a:lnTo>
                  <a:lnTo>
                    <a:pt x="1883" y="763"/>
                  </a:lnTo>
                  <a:lnTo>
                    <a:pt x="1850" y="768"/>
                  </a:lnTo>
                  <a:lnTo>
                    <a:pt x="1817" y="775"/>
                  </a:lnTo>
                  <a:lnTo>
                    <a:pt x="1784" y="783"/>
                  </a:lnTo>
                  <a:lnTo>
                    <a:pt x="1751" y="793"/>
                  </a:lnTo>
                  <a:lnTo>
                    <a:pt x="1718" y="803"/>
                  </a:lnTo>
                  <a:lnTo>
                    <a:pt x="1679" y="817"/>
                  </a:lnTo>
                  <a:lnTo>
                    <a:pt x="1639" y="830"/>
                  </a:lnTo>
                  <a:lnTo>
                    <a:pt x="1600" y="842"/>
                  </a:lnTo>
                  <a:lnTo>
                    <a:pt x="1562" y="852"/>
                  </a:lnTo>
                  <a:lnTo>
                    <a:pt x="1488" y="873"/>
                  </a:lnTo>
                  <a:lnTo>
                    <a:pt x="1414" y="889"/>
                  </a:lnTo>
                  <a:lnTo>
                    <a:pt x="1341" y="906"/>
                  </a:lnTo>
                  <a:lnTo>
                    <a:pt x="1268" y="920"/>
                  </a:lnTo>
                  <a:lnTo>
                    <a:pt x="1194" y="936"/>
                  </a:lnTo>
                  <a:lnTo>
                    <a:pt x="1117" y="951"/>
                  </a:lnTo>
                  <a:lnTo>
                    <a:pt x="1125" y="966"/>
                  </a:lnTo>
                  <a:lnTo>
                    <a:pt x="1130" y="981"/>
                  </a:lnTo>
                  <a:lnTo>
                    <a:pt x="1135" y="996"/>
                  </a:lnTo>
                  <a:lnTo>
                    <a:pt x="1139" y="1013"/>
                  </a:lnTo>
                  <a:lnTo>
                    <a:pt x="1141" y="1028"/>
                  </a:lnTo>
                  <a:lnTo>
                    <a:pt x="1143" y="1044"/>
                  </a:lnTo>
                  <a:lnTo>
                    <a:pt x="1144" y="1061"/>
                  </a:lnTo>
                  <a:lnTo>
                    <a:pt x="1144" y="1077"/>
                  </a:lnTo>
                  <a:lnTo>
                    <a:pt x="1143" y="1095"/>
                  </a:lnTo>
                  <a:lnTo>
                    <a:pt x="1140" y="1111"/>
                  </a:lnTo>
                  <a:lnTo>
                    <a:pt x="1138" y="1128"/>
                  </a:lnTo>
                  <a:lnTo>
                    <a:pt x="1134" y="1144"/>
                  </a:lnTo>
                  <a:lnTo>
                    <a:pt x="1129" y="1161"/>
                  </a:lnTo>
                  <a:lnTo>
                    <a:pt x="1123" y="1177"/>
                  </a:lnTo>
                  <a:lnTo>
                    <a:pt x="1116" y="1194"/>
                  </a:lnTo>
                  <a:lnTo>
                    <a:pt x="1108" y="1210"/>
                  </a:lnTo>
                  <a:lnTo>
                    <a:pt x="1100" y="1225"/>
                  </a:lnTo>
                  <a:lnTo>
                    <a:pt x="1089" y="1241"/>
                  </a:lnTo>
                  <a:lnTo>
                    <a:pt x="1079" y="1255"/>
                  </a:lnTo>
                  <a:lnTo>
                    <a:pt x="1067" y="1270"/>
                  </a:lnTo>
                  <a:lnTo>
                    <a:pt x="1055" y="1284"/>
                  </a:lnTo>
                  <a:lnTo>
                    <a:pt x="1041" y="1297"/>
                  </a:lnTo>
                  <a:lnTo>
                    <a:pt x="1027" y="1310"/>
                  </a:lnTo>
                  <a:lnTo>
                    <a:pt x="1011" y="1322"/>
                  </a:lnTo>
                  <a:lnTo>
                    <a:pt x="995" y="1333"/>
                  </a:lnTo>
                  <a:lnTo>
                    <a:pt x="978" y="1345"/>
                  </a:lnTo>
                  <a:lnTo>
                    <a:pt x="960" y="1354"/>
                  </a:lnTo>
                  <a:lnTo>
                    <a:pt x="941" y="1363"/>
                  </a:lnTo>
                  <a:lnTo>
                    <a:pt x="921" y="1371"/>
                  </a:lnTo>
                  <a:lnTo>
                    <a:pt x="900" y="1379"/>
                  </a:lnTo>
                  <a:lnTo>
                    <a:pt x="878" y="1385"/>
                  </a:lnTo>
                  <a:lnTo>
                    <a:pt x="857" y="1390"/>
                  </a:lnTo>
                  <a:lnTo>
                    <a:pt x="859" y="1400"/>
                  </a:lnTo>
                  <a:lnTo>
                    <a:pt x="861" y="1411"/>
                  </a:lnTo>
                  <a:lnTo>
                    <a:pt x="862" y="1423"/>
                  </a:lnTo>
                  <a:lnTo>
                    <a:pt x="862" y="1436"/>
                  </a:lnTo>
                  <a:lnTo>
                    <a:pt x="861" y="1449"/>
                  </a:lnTo>
                  <a:lnTo>
                    <a:pt x="860" y="1464"/>
                  </a:lnTo>
                  <a:lnTo>
                    <a:pt x="858" y="1478"/>
                  </a:lnTo>
                  <a:lnTo>
                    <a:pt x="854" y="1493"/>
                  </a:lnTo>
                  <a:lnTo>
                    <a:pt x="850" y="1509"/>
                  </a:lnTo>
                  <a:lnTo>
                    <a:pt x="846" y="1525"/>
                  </a:lnTo>
                  <a:lnTo>
                    <a:pt x="841" y="1541"/>
                  </a:lnTo>
                  <a:lnTo>
                    <a:pt x="836" y="1557"/>
                  </a:lnTo>
                  <a:lnTo>
                    <a:pt x="822" y="1590"/>
                  </a:lnTo>
                  <a:lnTo>
                    <a:pt x="807" y="1623"/>
                  </a:lnTo>
                  <a:lnTo>
                    <a:pt x="791" y="1656"/>
                  </a:lnTo>
                  <a:lnTo>
                    <a:pt x="771" y="1688"/>
                  </a:lnTo>
                  <a:lnTo>
                    <a:pt x="762" y="1703"/>
                  </a:lnTo>
                  <a:lnTo>
                    <a:pt x="751" y="1719"/>
                  </a:lnTo>
                  <a:lnTo>
                    <a:pt x="741" y="1733"/>
                  </a:lnTo>
                  <a:lnTo>
                    <a:pt x="729" y="1747"/>
                  </a:lnTo>
                  <a:lnTo>
                    <a:pt x="718" y="1760"/>
                  </a:lnTo>
                  <a:lnTo>
                    <a:pt x="706" y="1772"/>
                  </a:lnTo>
                  <a:lnTo>
                    <a:pt x="695" y="1785"/>
                  </a:lnTo>
                  <a:lnTo>
                    <a:pt x="683" y="1795"/>
                  </a:lnTo>
                  <a:lnTo>
                    <a:pt x="671" y="1805"/>
                  </a:lnTo>
                  <a:lnTo>
                    <a:pt x="658" y="1813"/>
                  </a:lnTo>
                  <a:lnTo>
                    <a:pt x="646" y="1822"/>
                  </a:lnTo>
                  <a:lnTo>
                    <a:pt x="633" y="1829"/>
                  </a:lnTo>
                  <a:lnTo>
                    <a:pt x="611" y="1838"/>
                  </a:lnTo>
                  <a:lnTo>
                    <a:pt x="589" y="1845"/>
                  </a:lnTo>
                  <a:lnTo>
                    <a:pt x="566" y="1850"/>
                  </a:lnTo>
                  <a:lnTo>
                    <a:pt x="543" y="1853"/>
                  </a:lnTo>
                  <a:lnTo>
                    <a:pt x="519" y="1854"/>
                  </a:lnTo>
                  <a:lnTo>
                    <a:pt x="495" y="1853"/>
                  </a:lnTo>
                  <a:lnTo>
                    <a:pt x="470" y="1851"/>
                  </a:lnTo>
                  <a:lnTo>
                    <a:pt x="446" y="1847"/>
                  </a:lnTo>
                  <a:lnTo>
                    <a:pt x="421" y="1841"/>
                  </a:lnTo>
                  <a:lnTo>
                    <a:pt x="396" y="1834"/>
                  </a:lnTo>
                  <a:lnTo>
                    <a:pt x="372" y="1825"/>
                  </a:lnTo>
                  <a:lnTo>
                    <a:pt x="347" y="1814"/>
                  </a:lnTo>
                  <a:lnTo>
                    <a:pt x="323" y="1803"/>
                  </a:lnTo>
                  <a:lnTo>
                    <a:pt x="299" y="1791"/>
                  </a:lnTo>
                  <a:lnTo>
                    <a:pt x="276" y="1777"/>
                  </a:lnTo>
                  <a:lnTo>
                    <a:pt x="253" y="1763"/>
                  </a:lnTo>
                  <a:lnTo>
                    <a:pt x="230" y="1748"/>
                  </a:lnTo>
                  <a:lnTo>
                    <a:pt x="209" y="1731"/>
                  </a:lnTo>
                  <a:lnTo>
                    <a:pt x="188" y="1715"/>
                  </a:lnTo>
                  <a:lnTo>
                    <a:pt x="167" y="1697"/>
                  </a:lnTo>
                  <a:lnTo>
                    <a:pt x="147" y="1680"/>
                  </a:lnTo>
                  <a:lnTo>
                    <a:pt x="128" y="1661"/>
                  </a:lnTo>
                  <a:lnTo>
                    <a:pt x="110" y="1644"/>
                  </a:lnTo>
                  <a:lnTo>
                    <a:pt x="95" y="1625"/>
                  </a:lnTo>
                  <a:lnTo>
                    <a:pt x="79" y="1607"/>
                  </a:lnTo>
                  <a:lnTo>
                    <a:pt x="65" y="1588"/>
                  </a:lnTo>
                  <a:lnTo>
                    <a:pt x="52" y="1570"/>
                  </a:lnTo>
                  <a:lnTo>
                    <a:pt x="41" y="1551"/>
                  </a:lnTo>
                  <a:lnTo>
                    <a:pt x="30" y="1534"/>
                  </a:lnTo>
                  <a:lnTo>
                    <a:pt x="22" y="1516"/>
                  </a:lnTo>
                  <a:lnTo>
                    <a:pt x="16" y="1500"/>
                  </a:lnTo>
                  <a:lnTo>
                    <a:pt x="10" y="1483"/>
                  </a:lnTo>
                  <a:lnTo>
                    <a:pt x="4" y="1457"/>
                  </a:lnTo>
                  <a:lnTo>
                    <a:pt x="1" y="1429"/>
                  </a:lnTo>
                  <a:lnTo>
                    <a:pt x="0" y="1399"/>
                  </a:lnTo>
                  <a:lnTo>
                    <a:pt x="3" y="1368"/>
                  </a:lnTo>
                  <a:lnTo>
                    <a:pt x="7" y="1336"/>
                  </a:lnTo>
                  <a:lnTo>
                    <a:pt x="14" y="1305"/>
                  </a:lnTo>
                  <a:lnTo>
                    <a:pt x="24" y="1271"/>
                  </a:lnTo>
                  <a:lnTo>
                    <a:pt x="35" y="1236"/>
                  </a:lnTo>
                  <a:lnTo>
                    <a:pt x="48" y="1201"/>
                  </a:lnTo>
                  <a:lnTo>
                    <a:pt x="62" y="1166"/>
                  </a:lnTo>
                  <a:lnTo>
                    <a:pt x="79" y="1130"/>
                  </a:lnTo>
                  <a:lnTo>
                    <a:pt x="97" y="1094"/>
                  </a:lnTo>
                  <a:lnTo>
                    <a:pt x="116" y="1058"/>
                  </a:lnTo>
                  <a:lnTo>
                    <a:pt x="137" y="1022"/>
                  </a:lnTo>
                  <a:lnTo>
                    <a:pt x="157" y="986"/>
                  </a:lnTo>
                  <a:lnTo>
                    <a:pt x="178" y="950"/>
                  </a:lnTo>
                  <a:lnTo>
                    <a:pt x="201" y="915"/>
                  </a:lnTo>
                  <a:lnTo>
                    <a:pt x="223" y="880"/>
                  </a:lnTo>
                  <a:lnTo>
                    <a:pt x="246" y="846"/>
                  </a:lnTo>
                  <a:lnTo>
                    <a:pt x="269" y="813"/>
                  </a:lnTo>
                  <a:lnTo>
                    <a:pt x="314" y="749"/>
                  </a:lnTo>
                  <a:lnTo>
                    <a:pt x="358" y="691"/>
                  </a:lnTo>
                  <a:lnTo>
                    <a:pt x="398" y="637"/>
                  </a:lnTo>
                  <a:lnTo>
                    <a:pt x="435" y="591"/>
                  </a:lnTo>
                  <a:lnTo>
                    <a:pt x="465" y="553"/>
                  </a:lnTo>
                  <a:lnTo>
                    <a:pt x="489" y="523"/>
                  </a:lnTo>
                  <a:lnTo>
                    <a:pt x="514" y="493"/>
                  </a:lnTo>
                  <a:lnTo>
                    <a:pt x="537" y="464"/>
                  </a:lnTo>
                  <a:lnTo>
                    <a:pt x="559" y="435"/>
                  </a:lnTo>
                  <a:lnTo>
                    <a:pt x="579" y="407"/>
                  </a:lnTo>
                  <a:lnTo>
                    <a:pt x="617" y="353"/>
                  </a:lnTo>
                  <a:lnTo>
                    <a:pt x="652" y="301"/>
                  </a:lnTo>
                  <a:lnTo>
                    <a:pt x="670" y="277"/>
                  </a:lnTo>
                  <a:lnTo>
                    <a:pt x="687" y="252"/>
                  </a:lnTo>
                  <a:lnTo>
                    <a:pt x="705" y="228"/>
                  </a:lnTo>
                  <a:lnTo>
                    <a:pt x="724" y="205"/>
                  </a:lnTo>
                  <a:lnTo>
                    <a:pt x="744" y="181"/>
                  </a:lnTo>
                  <a:lnTo>
                    <a:pt x="765" y="158"/>
                  </a:lnTo>
                  <a:lnTo>
                    <a:pt x="788" y="135"/>
                  </a:lnTo>
                  <a:lnTo>
                    <a:pt x="812" y="112"/>
                  </a:lnTo>
                  <a:close/>
                </a:path>
              </a:pathLst>
            </a:custGeom>
            <a:solidFill>
              <a:srgbClr val="D47B4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4"/>
            <p:cNvSpPr>
              <a:spLocks noChangeArrowheads="1"/>
            </p:cNvSpPr>
            <p:nvPr/>
          </p:nvSpPr>
          <p:spPr bwMode="auto">
            <a:xfrm>
              <a:off x="493" y="36"/>
              <a:ext cx="123" cy="119"/>
            </a:xfrm>
            <a:custGeom>
              <a:avLst/>
              <a:gdLst>
                <a:gd name="T0" fmla="*/ 0 w 2095"/>
                <a:gd name="T1" fmla="*/ 0 h 1790"/>
                <a:gd name="T2" fmla="*/ 0 w 2095"/>
                <a:gd name="T3" fmla="*/ 0 h 1790"/>
                <a:gd name="T4" fmla="*/ 0 w 2095"/>
                <a:gd name="T5" fmla="*/ 0 h 1790"/>
                <a:gd name="T6" fmla="*/ 0 w 2095"/>
                <a:gd name="T7" fmla="*/ 0 h 1790"/>
                <a:gd name="T8" fmla="*/ 0 w 2095"/>
                <a:gd name="T9" fmla="*/ 0 h 1790"/>
                <a:gd name="T10" fmla="*/ 0 w 2095"/>
                <a:gd name="T11" fmla="*/ 0 h 1790"/>
                <a:gd name="T12" fmla="*/ 0 w 2095"/>
                <a:gd name="T13" fmla="*/ 0 h 1790"/>
                <a:gd name="T14" fmla="*/ 0 w 2095"/>
                <a:gd name="T15" fmla="*/ 0 h 1790"/>
                <a:gd name="T16" fmla="*/ 0 w 2095"/>
                <a:gd name="T17" fmla="*/ 0 h 1790"/>
                <a:gd name="T18" fmla="*/ 0 w 2095"/>
                <a:gd name="T19" fmla="*/ 0 h 1790"/>
                <a:gd name="T20" fmla="*/ 0 w 2095"/>
                <a:gd name="T21" fmla="*/ 0 h 1790"/>
                <a:gd name="T22" fmla="*/ 0 w 2095"/>
                <a:gd name="T23" fmla="*/ 0 h 1790"/>
                <a:gd name="T24" fmla="*/ 0 w 2095"/>
                <a:gd name="T25" fmla="*/ 0 h 1790"/>
                <a:gd name="T26" fmla="*/ 0 w 2095"/>
                <a:gd name="T27" fmla="*/ 0 h 1790"/>
                <a:gd name="T28" fmla="*/ 0 w 2095"/>
                <a:gd name="T29" fmla="*/ 0 h 1790"/>
                <a:gd name="T30" fmla="*/ 0 w 2095"/>
                <a:gd name="T31" fmla="*/ 0 h 1790"/>
                <a:gd name="T32" fmla="*/ 0 w 2095"/>
                <a:gd name="T33" fmla="*/ 0 h 1790"/>
                <a:gd name="T34" fmla="*/ 0 w 2095"/>
                <a:gd name="T35" fmla="*/ 0 h 1790"/>
                <a:gd name="T36" fmla="*/ 0 w 2095"/>
                <a:gd name="T37" fmla="*/ 0 h 1790"/>
                <a:gd name="T38" fmla="*/ 0 w 2095"/>
                <a:gd name="T39" fmla="*/ 0 h 1790"/>
                <a:gd name="T40" fmla="*/ 0 w 2095"/>
                <a:gd name="T41" fmla="*/ 0 h 1790"/>
                <a:gd name="T42" fmla="*/ 0 w 2095"/>
                <a:gd name="T43" fmla="*/ 0 h 1790"/>
                <a:gd name="T44" fmla="*/ 0 w 2095"/>
                <a:gd name="T45" fmla="*/ 0 h 1790"/>
                <a:gd name="T46" fmla="*/ 0 w 2095"/>
                <a:gd name="T47" fmla="*/ 0 h 1790"/>
                <a:gd name="T48" fmla="*/ 0 w 2095"/>
                <a:gd name="T49" fmla="*/ 0 h 1790"/>
                <a:gd name="T50" fmla="*/ 0 w 2095"/>
                <a:gd name="T51" fmla="*/ 0 h 1790"/>
                <a:gd name="T52" fmla="*/ 0 w 2095"/>
                <a:gd name="T53" fmla="*/ 0 h 1790"/>
                <a:gd name="T54" fmla="*/ 0 w 2095"/>
                <a:gd name="T55" fmla="*/ 0 h 1790"/>
                <a:gd name="T56" fmla="*/ 0 w 2095"/>
                <a:gd name="T57" fmla="*/ 0 h 1790"/>
                <a:gd name="T58" fmla="*/ 0 w 2095"/>
                <a:gd name="T59" fmla="*/ 0 h 1790"/>
                <a:gd name="T60" fmla="*/ 0 w 2095"/>
                <a:gd name="T61" fmla="*/ 0 h 1790"/>
                <a:gd name="T62" fmla="*/ 0 w 2095"/>
                <a:gd name="T63" fmla="*/ 0 h 1790"/>
                <a:gd name="T64" fmla="*/ 0 w 2095"/>
                <a:gd name="T65" fmla="*/ 0 h 1790"/>
                <a:gd name="T66" fmla="*/ 0 w 2095"/>
                <a:gd name="T67" fmla="*/ 0 h 1790"/>
                <a:gd name="T68" fmla="*/ 0 w 2095"/>
                <a:gd name="T69" fmla="*/ 0 h 1790"/>
                <a:gd name="T70" fmla="*/ 0 w 2095"/>
                <a:gd name="T71" fmla="*/ 0 h 1790"/>
                <a:gd name="T72" fmla="*/ 0 w 2095"/>
                <a:gd name="T73" fmla="*/ 0 h 1790"/>
                <a:gd name="T74" fmla="*/ 0 w 2095"/>
                <a:gd name="T75" fmla="*/ 0 h 1790"/>
                <a:gd name="T76" fmla="*/ 0 w 2095"/>
                <a:gd name="T77" fmla="*/ 0 h 1790"/>
                <a:gd name="T78" fmla="*/ 0 w 2095"/>
                <a:gd name="T79" fmla="*/ 0 h 1790"/>
                <a:gd name="T80" fmla="*/ 0 w 2095"/>
                <a:gd name="T81" fmla="*/ 0 h 1790"/>
                <a:gd name="T82" fmla="*/ 0 w 2095"/>
                <a:gd name="T83" fmla="*/ 0 h 1790"/>
                <a:gd name="T84" fmla="*/ 0 w 2095"/>
                <a:gd name="T85" fmla="*/ 0 h 1790"/>
                <a:gd name="T86" fmla="*/ 0 w 2095"/>
                <a:gd name="T87" fmla="*/ 0 h 1790"/>
                <a:gd name="T88" fmla="*/ 0 w 2095"/>
                <a:gd name="T89" fmla="*/ 0 h 1790"/>
                <a:gd name="T90" fmla="*/ 0 w 2095"/>
                <a:gd name="T91" fmla="*/ 0 h 1790"/>
                <a:gd name="T92" fmla="*/ 0 w 2095"/>
                <a:gd name="T93" fmla="*/ 0 h 1790"/>
                <a:gd name="T94" fmla="*/ 0 w 2095"/>
                <a:gd name="T95" fmla="*/ 0 h 1790"/>
                <a:gd name="T96" fmla="*/ 0 w 2095"/>
                <a:gd name="T97" fmla="*/ 0 h 1790"/>
                <a:gd name="T98" fmla="*/ 0 w 2095"/>
                <a:gd name="T99" fmla="*/ 0 h 1790"/>
                <a:gd name="T100" fmla="*/ 0 w 2095"/>
                <a:gd name="T101" fmla="*/ 0 h 1790"/>
                <a:gd name="T102" fmla="*/ 0 w 2095"/>
                <a:gd name="T103" fmla="*/ 0 h 1790"/>
                <a:gd name="T104" fmla="*/ 0 w 2095"/>
                <a:gd name="T105" fmla="*/ 0 h 1790"/>
                <a:gd name="T106" fmla="*/ 0 w 2095"/>
                <a:gd name="T107" fmla="*/ 0 h 1790"/>
                <a:gd name="T108" fmla="*/ 0 w 2095"/>
                <a:gd name="T109" fmla="*/ 0 h 1790"/>
                <a:gd name="T110" fmla="*/ 0 w 2095"/>
                <a:gd name="T111" fmla="*/ 0 h 1790"/>
                <a:gd name="T112" fmla="*/ 0 w 2095"/>
                <a:gd name="T113" fmla="*/ 0 h 1790"/>
                <a:gd name="T114" fmla="*/ 0 w 2095"/>
                <a:gd name="T115" fmla="*/ 0 h 1790"/>
                <a:gd name="T116" fmla="*/ 0 w 2095"/>
                <a:gd name="T117" fmla="*/ 0 h 1790"/>
                <a:gd name="T118" fmla="*/ 0 w 2095"/>
                <a:gd name="T119" fmla="*/ 0 h 1790"/>
                <a:gd name="T120" fmla="*/ 0 w 2095"/>
                <a:gd name="T121" fmla="*/ 0 h 17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095"/>
                <a:gd name="T184" fmla="*/ 0 h 1790"/>
                <a:gd name="T185" fmla="*/ 2095 w 2095"/>
                <a:gd name="T186" fmla="*/ 1790 h 179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095" h="1790">
                  <a:moveTo>
                    <a:pt x="782" y="127"/>
                  </a:moveTo>
                  <a:lnTo>
                    <a:pt x="792" y="116"/>
                  </a:lnTo>
                  <a:lnTo>
                    <a:pt x="802" y="105"/>
                  </a:lnTo>
                  <a:lnTo>
                    <a:pt x="815" y="93"/>
                  </a:lnTo>
                  <a:lnTo>
                    <a:pt x="826" y="82"/>
                  </a:lnTo>
                  <a:lnTo>
                    <a:pt x="840" y="71"/>
                  </a:lnTo>
                  <a:lnTo>
                    <a:pt x="853" y="60"/>
                  </a:lnTo>
                  <a:lnTo>
                    <a:pt x="867" y="50"/>
                  </a:lnTo>
                  <a:lnTo>
                    <a:pt x="880" y="41"/>
                  </a:lnTo>
                  <a:lnTo>
                    <a:pt x="895" y="33"/>
                  </a:lnTo>
                  <a:lnTo>
                    <a:pt x="909" y="24"/>
                  </a:lnTo>
                  <a:lnTo>
                    <a:pt x="923" y="18"/>
                  </a:lnTo>
                  <a:lnTo>
                    <a:pt x="937" y="12"/>
                  </a:lnTo>
                  <a:lnTo>
                    <a:pt x="950" y="7"/>
                  </a:lnTo>
                  <a:lnTo>
                    <a:pt x="964" y="4"/>
                  </a:lnTo>
                  <a:lnTo>
                    <a:pt x="976" y="2"/>
                  </a:lnTo>
                  <a:lnTo>
                    <a:pt x="988" y="1"/>
                  </a:lnTo>
                  <a:lnTo>
                    <a:pt x="1016" y="0"/>
                  </a:lnTo>
                  <a:lnTo>
                    <a:pt x="1043" y="0"/>
                  </a:lnTo>
                  <a:lnTo>
                    <a:pt x="1069" y="2"/>
                  </a:lnTo>
                  <a:lnTo>
                    <a:pt x="1094" y="6"/>
                  </a:lnTo>
                  <a:lnTo>
                    <a:pt x="1117" y="11"/>
                  </a:lnTo>
                  <a:lnTo>
                    <a:pt x="1139" y="17"/>
                  </a:lnTo>
                  <a:lnTo>
                    <a:pt x="1160" y="25"/>
                  </a:lnTo>
                  <a:lnTo>
                    <a:pt x="1180" y="35"/>
                  </a:lnTo>
                  <a:lnTo>
                    <a:pt x="1198" y="46"/>
                  </a:lnTo>
                  <a:lnTo>
                    <a:pt x="1214" y="58"/>
                  </a:lnTo>
                  <a:lnTo>
                    <a:pt x="1230" y="72"/>
                  </a:lnTo>
                  <a:lnTo>
                    <a:pt x="1245" y="87"/>
                  </a:lnTo>
                  <a:lnTo>
                    <a:pt x="1257" y="104"/>
                  </a:lnTo>
                  <a:lnTo>
                    <a:pt x="1269" y="121"/>
                  </a:lnTo>
                  <a:lnTo>
                    <a:pt x="1279" y="140"/>
                  </a:lnTo>
                  <a:lnTo>
                    <a:pt x="1288" y="160"/>
                  </a:lnTo>
                  <a:lnTo>
                    <a:pt x="1305" y="198"/>
                  </a:lnTo>
                  <a:lnTo>
                    <a:pt x="1319" y="233"/>
                  </a:lnTo>
                  <a:lnTo>
                    <a:pt x="1326" y="248"/>
                  </a:lnTo>
                  <a:lnTo>
                    <a:pt x="1332" y="263"/>
                  </a:lnTo>
                  <a:lnTo>
                    <a:pt x="1340" y="276"/>
                  </a:lnTo>
                  <a:lnTo>
                    <a:pt x="1348" y="288"/>
                  </a:lnTo>
                  <a:lnTo>
                    <a:pt x="1357" y="299"/>
                  </a:lnTo>
                  <a:lnTo>
                    <a:pt x="1369" y="309"/>
                  </a:lnTo>
                  <a:lnTo>
                    <a:pt x="1381" y="317"/>
                  </a:lnTo>
                  <a:lnTo>
                    <a:pt x="1396" y="326"/>
                  </a:lnTo>
                  <a:lnTo>
                    <a:pt x="1414" y="332"/>
                  </a:lnTo>
                  <a:lnTo>
                    <a:pt x="1433" y="338"/>
                  </a:lnTo>
                  <a:lnTo>
                    <a:pt x="1456" y="343"/>
                  </a:lnTo>
                  <a:lnTo>
                    <a:pt x="1484" y="346"/>
                  </a:lnTo>
                  <a:lnTo>
                    <a:pt x="1502" y="347"/>
                  </a:lnTo>
                  <a:lnTo>
                    <a:pt x="1520" y="349"/>
                  </a:lnTo>
                  <a:lnTo>
                    <a:pt x="1536" y="351"/>
                  </a:lnTo>
                  <a:lnTo>
                    <a:pt x="1549" y="353"/>
                  </a:lnTo>
                  <a:lnTo>
                    <a:pt x="1562" y="356"/>
                  </a:lnTo>
                  <a:lnTo>
                    <a:pt x="1572" y="360"/>
                  </a:lnTo>
                  <a:lnTo>
                    <a:pt x="1582" y="364"/>
                  </a:lnTo>
                  <a:lnTo>
                    <a:pt x="1589" y="368"/>
                  </a:lnTo>
                  <a:lnTo>
                    <a:pt x="1596" y="372"/>
                  </a:lnTo>
                  <a:lnTo>
                    <a:pt x="1601" y="376"/>
                  </a:lnTo>
                  <a:lnTo>
                    <a:pt x="1606" y="381"/>
                  </a:lnTo>
                  <a:lnTo>
                    <a:pt x="1610" y="386"/>
                  </a:lnTo>
                  <a:lnTo>
                    <a:pt x="1613" y="392"/>
                  </a:lnTo>
                  <a:lnTo>
                    <a:pt x="1615" y="398"/>
                  </a:lnTo>
                  <a:lnTo>
                    <a:pt x="1616" y="404"/>
                  </a:lnTo>
                  <a:lnTo>
                    <a:pt x="1617" y="410"/>
                  </a:lnTo>
                  <a:lnTo>
                    <a:pt x="1619" y="437"/>
                  </a:lnTo>
                  <a:lnTo>
                    <a:pt x="1621" y="465"/>
                  </a:lnTo>
                  <a:lnTo>
                    <a:pt x="1623" y="474"/>
                  </a:lnTo>
                  <a:lnTo>
                    <a:pt x="1625" y="481"/>
                  </a:lnTo>
                  <a:lnTo>
                    <a:pt x="1628" y="488"/>
                  </a:lnTo>
                  <a:lnTo>
                    <a:pt x="1632" y="496"/>
                  </a:lnTo>
                  <a:lnTo>
                    <a:pt x="1636" y="503"/>
                  </a:lnTo>
                  <a:lnTo>
                    <a:pt x="1641" y="512"/>
                  </a:lnTo>
                  <a:lnTo>
                    <a:pt x="1648" y="520"/>
                  </a:lnTo>
                  <a:lnTo>
                    <a:pt x="1656" y="527"/>
                  </a:lnTo>
                  <a:lnTo>
                    <a:pt x="1662" y="532"/>
                  </a:lnTo>
                  <a:lnTo>
                    <a:pt x="1670" y="536"/>
                  </a:lnTo>
                  <a:lnTo>
                    <a:pt x="1680" y="540"/>
                  </a:lnTo>
                  <a:lnTo>
                    <a:pt x="1690" y="545"/>
                  </a:lnTo>
                  <a:lnTo>
                    <a:pt x="1715" y="552"/>
                  </a:lnTo>
                  <a:lnTo>
                    <a:pt x="1744" y="558"/>
                  </a:lnTo>
                  <a:lnTo>
                    <a:pt x="1810" y="570"/>
                  </a:lnTo>
                  <a:lnTo>
                    <a:pt x="1882" y="586"/>
                  </a:lnTo>
                  <a:lnTo>
                    <a:pt x="1918" y="595"/>
                  </a:lnTo>
                  <a:lnTo>
                    <a:pt x="1953" y="605"/>
                  </a:lnTo>
                  <a:lnTo>
                    <a:pt x="1970" y="611"/>
                  </a:lnTo>
                  <a:lnTo>
                    <a:pt x="1985" y="619"/>
                  </a:lnTo>
                  <a:lnTo>
                    <a:pt x="2001" y="626"/>
                  </a:lnTo>
                  <a:lnTo>
                    <a:pt x="2017" y="634"/>
                  </a:lnTo>
                  <a:lnTo>
                    <a:pt x="2030" y="643"/>
                  </a:lnTo>
                  <a:lnTo>
                    <a:pt x="2044" y="652"/>
                  </a:lnTo>
                  <a:lnTo>
                    <a:pt x="2055" y="664"/>
                  </a:lnTo>
                  <a:lnTo>
                    <a:pt x="2066" y="675"/>
                  </a:lnTo>
                  <a:lnTo>
                    <a:pt x="2075" y="687"/>
                  </a:lnTo>
                  <a:lnTo>
                    <a:pt x="2084" y="700"/>
                  </a:lnTo>
                  <a:lnTo>
                    <a:pt x="2091" y="714"/>
                  </a:lnTo>
                  <a:lnTo>
                    <a:pt x="2095" y="730"/>
                  </a:lnTo>
                  <a:lnTo>
                    <a:pt x="2071" y="726"/>
                  </a:lnTo>
                  <a:lnTo>
                    <a:pt x="2046" y="722"/>
                  </a:lnTo>
                  <a:lnTo>
                    <a:pt x="2021" y="719"/>
                  </a:lnTo>
                  <a:lnTo>
                    <a:pt x="1995" y="717"/>
                  </a:lnTo>
                  <a:lnTo>
                    <a:pt x="1968" y="716"/>
                  </a:lnTo>
                  <a:lnTo>
                    <a:pt x="1941" y="715"/>
                  </a:lnTo>
                  <a:lnTo>
                    <a:pt x="1912" y="715"/>
                  </a:lnTo>
                  <a:lnTo>
                    <a:pt x="1884" y="715"/>
                  </a:lnTo>
                  <a:lnTo>
                    <a:pt x="1856" y="717"/>
                  </a:lnTo>
                  <a:lnTo>
                    <a:pt x="1827" y="720"/>
                  </a:lnTo>
                  <a:lnTo>
                    <a:pt x="1798" y="724"/>
                  </a:lnTo>
                  <a:lnTo>
                    <a:pt x="1767" y="730"/>
                  </a:lnTo>
                  <a:lnTo>
                    <a:pt x="1737" y="736"/>
                  </a:lnTo>
                  <a:lnTo>
                    <a:pt x="1707" y="743"/>
                  </a:lnTo>
                  <a:lnTo>
                    <a:pt x="1676" y="752"/>
                  </a:lnTo>
                  <a:lnTo>
                    <a:pt x="1644" y="762"/>
                  </a:lnTo>
                  <a:lnTo>
                    <a:pt x="1607" y="776"/>
                  </a:lnTo>
                  <a:lnTo>
                    <a:pt x="1569" y="787"/>
                  </a:lnTo>
                  <a:lnTo>
                    <a:pt x="1532" y="798"/>
                  </a:lnTo>
                  <a:lnTo>
                    <a:pt x="1495" y="809"/>
                  </a:lnTo>
                  <a:lnTo>
                    <a:pt x="1420" y="827"/>
                  </a:lnTo>
                  <a:lnTo>
                    <a:pt x="1347" y="844"/>
                  </a:lnTo>
                  <a:lnTo>
                    <a:pt x="1274" y="860"/>
                  </a:lnTo>
                  <a:lnTo>
                    <a:pt x="1203" y="877"/>
                  </a:lnTo>
                  <a:lnTo>
                    <a:pt x="1168" y="886"/>
                  </a:lnTo>
                  <a:lnTo>
                    <a:pt x="1134" y="895"/>
                  </a:lnTo>
                  <a:lnTo>
                    <a:pt x="1100" y="905"/>
                  </a:lnTo>
                  <a:lnTo>
                    <a:pt x="1066" y="917"/>
                  </a:lnTo>
                  <a:lnTo>
                    <a:pt x="1069" y="930"/>
                  </a:lnTo>
                  <a:lnTo>
                    <a:pt x="1072" y="944"/>
                  </a:lnTo>
                  <a:lnTo>
                    <a:pt x="1076" y="959"/>
                  </a:lnTo>
                  <a:lnTo>
                    <a:pt x="1078" y="973"/>
                  </a:lnTo>
                  <a:lnTo>
                    <a:pt x="1079" y="989"/>
                  </a:lnTo>
                  <a:lnTo>
                    <a:pt x="1079" y="1004"/>
                  </a:lnTo>
                  <a:lnTo>
                    <a:pt x="1079" y="1019"/>
                  </a:lnTo>
                  <a:lnTo>
                    <a:pt x="1078" y="1035"/>
                  </a:lnTo>
                  <a:lnTo>
                    <a:pt x="1076" y="1050"/>
                  </a:lnTo>
                  <a:lnTo>
                    <a:pt x="1074" y="1067"/>
                  </a:lnTo>
                  <a:lnTo>
                    <a:pt x="1070" y="1082"/>
                  </a:lnTo>
                  <a:lnTo>
                    <a:pt x="1066" y="1099"/>
                  </a:lnTo>
                  <a:lnTo>
                    <a:pt x="1061" y="1114"/>
                  </a:lnTo>
                  <a:lnTo>
                    <a:pt x="1056" y="1129"/>
                  </a:lnTo>
                  <a:lnTo>
                    <a:pt x="1050" y="1145"/>
                  </a:lnTo>
                  <a:lnTo>
                    <a:pt x="1042" y="1160"/>
                  </a:lnTo>
                  <a:lnTo>
                    <a:pt x="1034" y="1176"/>
                  </a:lnTo>
                  <a:lnTo>
                    <a:pt x="1026" y="1190"/>
                  </a:lnTo>
                  <a:lnTo>
                    <a:pt x="1016" y="1204"/>
                  </a:lnTo>
                  <a:lnTo>
                    <a:pt x="1006" y="1219"/>
                  </a:lnTo>
                  <a:lnTo>
                    <a:pt x="994" y="1232"/>
                  </a:lnTo>
                  <a:lnTo>
                    <a:pt x="982" y="1245"/>
                  </a:lnTo>
                  <a:lnTo>
                    <a:pt x="969" y="1258"/>
                  </a:lnTo>
                  <a:lnTo>
                    <a:pt x="955" y="1269"/>
                  </a:lnTo>
                  <a:lnTo>
                    <a:pt x="940" y="1281"/>
                  </a:lnTo>
                  <a:lnTo>
                    <a:pt x="924" y="1292"/>
                  </a:lnTo>
                  <a:lnTo>
                    <a:pt x="908" y="1301"/>
                  </a:lnTo>
                  <a:lnTo>
                    <a:pt x="890" y="1310"/>
                  </a:lnTo>
                  <a:lnTo>
                    <a:pt x="871" y="1319"/>
                  </a:lnTo>
                  <a:lnTo>
                    <a:pt x="851" y="1326"/>
                  </a:lnTo>
                  <a:lnTo>
                    <a:pt x="831" y="1333"/>
                  </a:lnTo>
                  <a:lnTo>
                    <a:pt x="810" y="1338"/>
                  </a:lnTo>
                  <a:lnTo>
                    <a:pt x="807" y="1358"/>
                  </a:lnTo>
                  <a:lnTo>
                    <a:pt x="803" y="1380"/>
                  </a:lnTo>
                  <a:lnTo>
                    <a:pt x="797" y="1406"/>
                  </a:lnTo>
                  <a:lnTo>
                    <a:pt x="790" y="1435"/>
                  </a:lnTo>
                  <a:lnTo>
                    <a:pt x="781" y="1465"/>
                  </a:lnTo>
                  <a:lnTo>
                    <a:pt x="772" y="1495"/>
                  </a:lnTo>
                  <a:lnTo>
                    <a:pt x="761" y="1527"/>
                  </a:lnTo>
                  <a:lnTo>
                    <a:pt x="749" y="1559"/>
                  </a:lnTo>
                  <a:lnTo>
                    <a:pt x="735" y="1591"/>
                  </a:lnTo>
                  <a:lnTo>
                    <a:pt x="720" y="1622"/>
                  </a:lnTo>
                  <a:lnTo>
                    <a:pt x="711" y="1636"/>
                  </a:lnTo>
                  <a:lnTo>
                    <a:pt x="704" y="1651"/>
                  </a:lnTo>
                  <a:lnTo>
                    <a:pt x="695" y="1664"/>
                  </a:lnTo>
                  <a:lnTo>
                    <a:pt x="686" y="1677"/>
                  </a:lnTo>
                  <a:lnTo>
                    <a:pt x="677" y="1691"/>
                  </a:lnTo>
                  <a:lnTo>
                    <a:pt x="668" y="1702"/>
                  </a:lnTo>
                  <a:lnTo>
                    <a:pt x="657" y="1713"/>
                  </a:lnTo>
                  <a:lnTo>
                    <a:pt x="648" y="1724"/>
                  </a:lnTo>
                  <a:lnTo>
                    <a:pt x="637" y="1733"/>
                  </a:lnTo>
                  <a:lnTo>
                    <a:pt x="626" y="1741"/>
                  </a:lnTo>
                  <a:lnTo>
                    <a:pt x="615" y="1749"/>
                  </a:lnTo>
                  <a:lnTo>
                    <a:pt x="604" y="1755"/>
                  </a:lnTo>
                  <a:lnTo>
                    <a:pt x="583" y="1767"/>
                  </a:lnTo>
                  <a:lnTo>
                    <a:pt x="562" y="1776"/>
                  </a:lnTo>
                  <a:lnTo>
                    <a:pt x="540" y="1783"/>
                  </a:lnTo>
                  <a:lnTo>
                    <a:pt x="517" y="1787"/>
                  </a:lnTo>
                  <a:lnTo>
                    <a:pt x="495" y="1790"/>
                  </a:lnTo>
                  <a:lnTo>
                    <a:pt x="473" y="1790"/>
                  </a:lnTo>
                  <a:lnTo>
                    <a:pt x="449" y="1789"/>
                  </a:lnTo>
                  <a:lnTo>
                    <a:pt x="426" y="1786"/>
                  </a:lnTo>
                  <a:lnTo>
                    <a:pt x="403" y="1781"/>
                  </a:lnTo>
                  <a:lnTo>
                    <a:pt x="379" y="1775"/>
                  </a:lnTo>
                  <a:lnTo>
                    <a:pt x="356" y="1768"/>
                  </a:lnTo>
                  <a:lnTo>
                    <a:pt x="332" y="1759"/>
                  </a:lnTo>
                  <a:lnTo>
                    <a:pt x="309" y="1747"/>
                  </a:lnTo>
                  <a:lnTo>
                    <a:pt x="286" y="1736"/>
                  </a:lnTo>
                  <a:lnTo>
                    <a:pt x="264" y="1723"/>
                  </a:lnTo>
                  <a:lnTo>
                    <a:pt x="242" y="1709"/>
                  </a:lnTo>
                  <a:lnTo>
                    <a:pt x="220" y="1695"/>
                  </a:lnTo>
                  <a:lnTo>
                    <a:pt x="199" y="1679"/>
                  </a:lnTo>
                  <a:lnTo>
                    <a:pt x="179" y="1663"/>
                  </a:lnTo>
                  <a:lnTo>
                    <a:pt x="160" y="1646"/>
                  </a:lnTo>
                  <a:lnTo>
                    <a:pt x="141" y="1629"/>
                  </a:lnTo>
                  <a:lnTo>
                    <a:pt x="123" y="1612"/>
                  </a:lnTo>
                  <a:lnTo>
                    <a:pt x="105" y="1594"/>
                  </a:lnTo>
                  <a:lnTo>
                    <a:pt x="90" y="1576"/>
                  </a:lnTo>
                  <a:lnTo>
                    <a:pt x="75" y="1557"/>
                  </a:lnTo>
                  <a:lnTo>
                    <a:pt x="61" y="1540"/>
                  </a:lnTo>
                  <a:lnTo>
                    <a:pt x="49" y="1521"/>
                  </a:lnTo>
                  <a:lnTo>
                    <a:pt x="38" y="1504"/>
                  </a:lnTo>
                  <a:lnTo>
                    <a:pt x="28" y="1486"/>
                  </a:lnTo>
                  <a:lnTo>
                    <a:pt x="20" y="1470"/>
                  </a:lnTo>
                  <a:lnTo>
                    <a:pt x="13" y="1453"/>
                  </a:lnTo>
                  <a:lnTo>
                    <a:pt x="8" y="1437"/>
                  </a:lnTo>
                  <a:lnTo>
                    <a:pt x="3" y="1412"/>
                  </a:lnTo>
                  <a:lnTo>
                    <a:pt x="0" y="1386"/>
                  </a:lnTo>
                  <a:lnTo>
                    <a:pt x="0" y="1360"/>
                  </a:lnTo>
                  <a:lnTo>
                    <a:pt x="3" y="1331"/>
                  </a:lnTo>
                  <a:lnTo>
                    <a:pt x="7" y="1302"/>
                  </a:lnTo>
                  <a:lnTo>
                    <a:pt x="16" y="1272"/>
                  </a:lnTo>
                  <a:lnTo>
                    <a:pt x="25" y="1243"/>
                  </a:lnTo>
                  <a:lnTo>
                    <a:pt x="36" y="1212"/>
                  </a:lnTo>
                  <a:lnTo>
                    <a:pt x="49" y="1180"/>
                  </a:lnTo>
                  <a:lnTo>
                    <a:pt x="65" y="1148"/>
                  </a:lnTo>
                  <a:lnTo>
                    <a:pt x="80" y="1116"/>
                  </a:lnTo>
                  <a:lnTo>
                    <a:pt x="98" y="1084"/>
                  </a:lnTo>
                  <a:lnTo>
                    <a:pt x="118" y="1051"/>
                  </a:lnTo>
                  <a:lnTo>
                    <a:pt x="138" y="1019"/>
                  </a:lnTo>
                  <a:lnTo>
                    <a:pt x="157" y="988"/>
                  </a:lnTo>
                  <a:lnTo>
                    <a:pt x="179" y="956"/>
                  </a:lnTo>
                  <a:lnTo>
                    <a:pt x="223" y="893"/>
                  </a:lnTo>
                  <a:lnTo>
                    <a:pt x="267" y="832"/>
                  </a:lnTo>
                  <a:lnTo>
                    <a:pt x="311" y="775"/>
                  </a:lnTo>
                  <a:lnTo>
                    <a:pt x="353" y="721"/>
                  </a:lnTo>
                  <a:lnTo>
                    <a:pt x="390" y="672"/>
                  </a:lnTo>
                  <a:lnTo>
                    <a:pt x="423" y="628"/>
                  </a:lnTo>
                  <a:lnTo>
                    <a:pt x="438" y="608"/>
                  </a:lnTo>
                  <a:lnTo>
                    <a:pt x="451" y="591"/>
                  </a:lnTo>
                  <a:lnTo>
                    <a:pt x="461" y="574"/>
                  </a:lnTo>
                  <a:lnTo>
                    <a:pt x="470" y="560"/>
                  </a:lnTo>
                  <a:lnTo>
                    <a:pt x="508" y="500"/>
                  </a:lnTo>
                  <a:lnTo>
                    <a:pt x="545" y="441"/>
                  </a:lnTo>
                  <a:lnTo>
                    <a:pt x="581" y="382"/>
                  </a:lnTo>
                  <a:lnTo>
                    <a:pt x="618" y="325"/>
                  </a:lnTo>
                  <a:lnTo>
                    <a:pt x="636" y="297"/>
                  </a:lnTo>
                  <a:lnTo>
                    <a:pt x="656" y="270"/>
                  </a:lnTo>
                  <a:lnTo>
                    <a:pt x="676" y="244"/>
                  </a:lnTo>
                  <a:lnTo>
                    <a:pt x="696" y="219"/>
                  </a:lnTo>
                  <a:lnTo>
                    <a:pt x="717" y="194"/>
                  </a:lnTo>
                  <a:lnTo>
                    <a:pt x="738" y="170"/>
                  </a:lnTo>
                  <a:lnTo>
                    <a:pt x="759" y="148"/>
                  </a:lnTo>
                  <a:lnTo>
                    <a:pt x="782" y="127"/>
                  </a:lnTo>
                  <a:close/>
                </a:path>
              </a:pathLst>
            </a:custGeom>
            <a:solidFill>
              <a:srgbClr val="DD906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5"/>
            <p:cNvSpPr>
              <a:spLocks noChangeArrowheads="1"/>
            </p:cNvSpPr>
            <p:nvPr/>
          </p:nvSpPr>
          <p:spPr bwMode="auto">
            <a:xfrm>
              <a:off x="494" y="38"/>
              <a:ext cx="116" cy="115"/>
            </a:xfrm>
            <a:custGeom>
              <a:avLst/>
              <a:gdLst>
                <a:gd name="T0" fmla="*/ 0 w 1968"/>
                <a:gd name="T1" fmla="*/ 0 h 1721"/>
                <a:gd name="T2" fmla="*/ 0 w 1968"/>
                <a:gd name="T3" fmla="*/ 0 h 1721"/>
                <a:gd name="T4" fmla="*/ 0 w 1968"/>
                <a:gd name="T5" fmla="*/ 0 h 1721"/>
                <a:gd name="T6" fmla="*/ 0 w 1968"/>
                <a:gd name="T7" fmla="*/ 0 h 1721"/>
                <a:gd name="T8" fmla="*/ 0 w 1968"/>
                <a:gd name="T9" fmla="*/ 0 h 1721"/>
                <a:gd name="T10" fmla="*/ 0 w 1968"/>
                <a:gd name="T11" fmla="*/ 0 h 1721"/>
                <a:gd name="T12" fmla="*/ 0 w 1968"/>
                <a:gd name="T13" fmla="*/ 0 h 1721"/>
                <a:gd name="T14" fmla="*/ 0 w 1968"/>
                <a:gd name="T15" fmla="*/ 0 h 1721"/>
                <a:gd name="T16" fmla="*/ 0 w 1968"/>
                <a:gd name="T17" fmla="*/ 0 h 1721"/>
                <a:gd name="T18" fmla="*/ 0 w 1968"/>
                <a:gd name="T19" fmla="*/ 0 h 1721"/>
                <a:gd name="T20" fmla="*/ 0 w 1968"/>
                <a:gd name="T21" fmla="*/ 0 h 1721"/>
                <a:gd name="T22" fmla="*/ 0 w 1968"/>
                <a:gd name="T23" fmla="*/ 0 h 1721"/>
                <a:gd name="T24" fmla="*/ 0 w 1968"/>
                <a:gd name="T25" fmla="*/ 0 h 1721"/>
                <a:gd name="T26" fmla="*/ 0 w 1968"/>
                <a:gd name="T27" fmla="*/ 0 h 1721"/>
                <a:gd name="T28" fmla="*/ 0 w 1968"/>
                <a:gd name="T29" fmla="*/ 0 h 1721"/>
                <a:gd name="T30" fmla="*/ 0 w 1968"/>
                <a:gd name="T31" fmla="*/ 0 h 1721"/>
                <a:gd name="T32" fmla="*/ 0 w 1968"/>
                <a:gd name="T33" fmla="*/ 0 h 1721"/>
                <a:gd name="T34" fmla="*/ 0 w 1968"/>
                <a:gd name="T35" fmla="*/ 0 h 1721"/>
                <a:gd name="T36" fmla="*/ 0 w 1968"/>
                <a:gd name="T37" fmla="*/ 0 h 1721"/>
                <a:gd name="T38" fmla="*/ 0 w 1968"/>
                <a:gd name="T39" fmla="*/ 0 h 1721"/>
                <a:gd name="T40" fmla="*/ 0 w 1968"/>
                <a:gd name="T41" fmla="*/ 0 h 1721"/>
                <a:gd name="T42" fmla="*/ 0 w 1968"/>
                <a:gd name="T43" fmla="*/ 0 h 1721"/>
                <a:gd name="T44" fmla="*/ 0 w 1968"/>
                <a:gd name="T45" fmla="*/ 0 h 1721"/>
                <a:gd name="T46" fmla="*/ 0 w 1968"/>
                <a:gd name="T47" fmla="*/ 0 h 1721"/>
                <a:gd name="T48" fmla="*/ 0 w 1968"/>
                <a:gd name="T49" fmla="*/ 0 h 1721"/>
                <a:gd name="T50" fmla="*/ 0 w 1968"/>
                <a:gd name="T51" fmla="*/ 0 h 1721"/>
                <a:gd name="T52" fmla="*/ 0 w 1968"/>
                <a:gd name="T53" fmla="*/ 0 h 1721"/>
                <a:gd name="T54" fmla="*/ 0 w 1968"/>
                <a:gd name="T55" fmla="*/ 0 h 1721"/>
                <a:gd name="T56" fmla="*/ 0 w 1968"/>
                <a:gd name="T57" fmla="*/ 0 h 1721"/>
                <a:gd name="T58" fmla="*/ 0 w 1968"/>
                <a:gd name="T59" fmla="*/ 0 h 1721"/>
                <a:gd name="T60" fmla="*/ 0 w 1968"/>
                <a:gd name="T61" fmla="*/ 0 h 1721"/>
                <a:gd name="T62" fmla="*/ 0 w 1968"/>
                <a:gd name="T63" fmla="*/ 0 h 1721"/>
                <a:gd name="T64" fmla="*/ 0 w 1968"/>
                <a:gd name="T65" fmla="*/ 0 h 1721"/>
                <a:gd name="T66" fmla="*/ 0 w 1968"/>
                <a:gd name="T67" fmla="*/ 0 h 1721"/>
                <a:gd name="T68" fmla="*/ 0 w 1968"/>
                <a:gd name="T69" fmla="*/ 0 h 1721"/>
                <a:gd name="T70" fmla="*/ 0 w 1968"/>
                <a:gd name="T71" fmla="*/ 0 h 1721"/>
                <a:gd name="T72" fmla="*/ 0 w 1968"/>
                <a:gd name="T73" fmla="*/ 0 h 1721"/>
                <a:gd name="T74" fmla="*/ 0 w 1968"/>
                <a:gd name="T75" fmla="*/ 0 h 1721"/>
                <a:gd name="T76" fmla="*/ 0 w 1968"/>
                <a:gd name="T77" fmla="*/ 0 h 1721"/>
                <a:gd name="T78" fmla="*/ 0 w 1968"/>
                <a:gd name="T79" fmla="*/ 0 h 1721"/>
                <a:gd name="T80" fmla="*/ 0 w 1968"/>
                <a:gd name="T81" fmla="*/ 0 h 1721"/>
                <a:gd name="T82" fmla="*/ 0 w 1968"/>
                <a:gd name="T83" fmla="*/ 0 h 1721"/>
                <a:gd name="T84" fmla="*/ 0 w 1968"/>
                <a:gd name="T85" fmla="*/ 0 h 1721"/>
                <a:gd name="T86" fmla="*/ 0 w 1968"/>
                <a:gd name="T87" fmla="*/ 0 h 1721"/>
                <a:gd name="T88" fmla="*/ 0 w 1968"/>
                <a:gd name="T89" fmla="*/ 0 h 1721"/>
                <a:gd name="T90" fmla="*/ 0 w 1968"/>
                <a:gd name="T91" fmla="*/ 0 h 1721"/>
                <a:gd name="T92" fmla="*/ 0 w 1968"/>
                <a:gd name="T93" fmla="*/ 0 h 1721"/>
                <a:gd name="T94" fmla="*/ 0 w 1968"/>
                <a:gd name="T95" fmla="*/ 0 h 1721"/>
                <a:gd name="T96" fmla="*/ 0 w 1968"/>
                <a:gd name="T97" fmla="*/ 0 h 1721"/>
                <a:gd name="T98" fmla="*/ 0 w 1968"/>
                <a:gd name="T99" fmla="*/ 0 h 1721"/>
                <a:gd name="T100" fmla="*/ 0 w 1968"/>
                <a:gd name="T101" fmla="*/ 0 h 1721"/>
                <a:gd name="T102" fmla="*/ 0 w 1968"/>
                <a:gd name="T103" fmla="*/ 0 h 1721"/>
                <a:gd name="T104" fmla="*/ 0 w 1968"/>
                <a:gd name="T105" fmla="*/ 0 h 1721"/>
                <a:gd name="T106" fmla="*/ 0 w 1968"/>
                <a:gd name="T107" fmla="*/ 0 h 1721"/>
                <a:gd name="T108" fmla="*/ 0 w 1968"/>
                <a:gd name="T109" fmla="*/ 0 h 1721"/>
                <a:gd name="T110" fmla="*/ 0 w 1968"/>
                <a:gd name="T111" fmla="*/ 0 h 1721"/>
                <a:gd name="T112" fmla="*/ 0 w 1968"/>
                <a:gd name="T113" fmla="*/ 0 h 1721"/>
                <a:gd name="T114" fmla="*/ 0 w 1968"/>
                <a:gd name="T115" fmla="*/ 0 h 1721"/>
                <a:gd name="T116" fmla="*/ 0 w 1968"/>
                <a:gd name="T117" fmla="*/ 0 h 172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968"/>
                <a:gd name="T178" fmla="*/ 0 h 1721"/>
                <a:gd name="T179" fmla="*/ 1968 w 1968"/>
                <a:gd name="T180" fmla="*/ 1721 h 172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968" h="1721">
                  <a:moveTo>
                    <a:pt x="749" y="134"/>
                  </a:moveTo>
                  <a:lnTo>
                    <a:pt x="769" y="110"/>
                  </a:lnTo>
                  <a:lnTo>
                    <a:pt x="791" y="88"/>
                  </a:lnTo>
                  <a:lnTo>
                    <a:pt x="803" y="77"/>
                  </a:lnTo>
                  <a:lnTo>
                    <a:pt x="816" y="65"/>
                  </a:lnTo>
                  <a:lnTo>
                    <a:pt x="828" y="55"/>
                  </a:lnTo>
                  <a:lnTo>
                    <a:pt x="841" y="46"/>
                  </a:lnTo>
                  <a:lnTo>
                    <a:pt x="854" y="36"/>
                  </a:lnTo>
                  <a:lnTo>
                    <a:pt x="867" y="28"/>
                  </a:lnTo>
                  <a:lnTo>
                    <a:pt x="880" y="21"/>
                  </a:lnTo>
                  <a:lnTo>
                    <a:pt x="894" y="14"/>
                  </a:lnTo>
                  <a:lnTo>
                    <a:pt x="909" y="9"/>
                  </a:lnTo>
                  <a:lnTo>
                    <a:pt x="922" y="6"/>
                  </a:lnTo>
                  <a:lnTo>
                    <a:pt x="936" y="3"/>
                  </a:lnTo>
                  <a:lnTo>
                    <a:pt x="949" y="3"/>
                  </a:lnTo>
                  <a:lnTo>
                    <a:pt x="975" y="0"/>
                  </a:lnTo>
                  <a:lnTo>
                    <a:pt x="999" y="1"/>
                  </a:lnTo>
                  <a:lnTo>
                    <a:pt x="1023" y="4"/>
                  </a:lnTo>
                  <a:lnTo>
                    <a:pt x="1047" y="7"/>
                  </a:lnTo>
                  <a:lnTo>
                    <a:pt x="1069" y="13"/>
                  </a:lnTo>
                  <a:lnTo>
                    <a:pt x="1090" y="19"/>
                  </a:lnTo>
                  <a:lnTo>
                    <a:pt x="1110" y="27"/>
                  </a:lnTo>
                  <a:lnTo>
                    <a:pt x="1130" y="37"/>
                  </a:lnTo>
                  <a:lnTo>
                    <a:pt x="1148" y="49"/>
                  </a:lnTo>
                  <a:lnTo>
                    <a:pt x="1164" y="61"/>
                  </a:lnTo>
                  <a:lnTo>
                    <a:pt x="1180" y="75"/>
                  </a:lnTo>
                  <a:lnTo>
                    <a:pt x="1194" y="91"/>
                  </a:lnTo>
                  <a:lnTo>
                    <a:pt x="1207" y="107"/>
                  </a:lnTo>
                  <a:lnTo>
                    <a:pt x="1220" y="126"/>
                  </a:lnTo>
                  <a:lnTo>
                    <a:pt x="1230" y="145"/>
                  </a:lnTo>
                  <a:lnTo>
                    <a:pt x="1238" y="167"/>
                  </a:lnTo>
                  <a:lnTo>
                    <a:pt x="1253" y="206"/>
                  </a:lnTo>
                  <a:lnTo>
                    <a:pt x="1265" y="239"/>
                  </a:lnTo>
                  <a:lnTo>
                    <a:pt x="1272" y="252"/>
                  </a:lnTo>
                  <a:lnTo>
                    <a:pt x="1278" y="265"/>
                  </a:lnTo>
                  <a:lnTo>
                    <a:pt x="1285" y="276"/>
                  </a:lnTo>
                  <a:lnTo>
                    <a:pt x="1293" y="286"/>
                  </a:lnTo>
                  <a:lnTo>
                    <a:pt x="1302" y="294"/>
                  </a:lnTo>
                  <a:lnTo>
                    <a:pt x="1312" y="303"/>
                  </a:lnTo>
                  <a:lnTo>
                    <a:pt x="1325" y="309"/>
                  </a:lnTo>
                  <a:lnTo>
                    <a:pt x="1338" y="315"/>
                  </a:lnTo>
                  <a:lnTo>
                    <a:pt x="1355" y="320"/>
                  </a:lnTo>
                  <a:lnTo>
                    <a:pt x="1375" y="324"/>
                  </a:lnTo>
                  <a:lnTo>
                    <a:pt x="1397" y="327"/>
                  </a:lnTo>
                  <a:lnTo>
                    <a:pt x="1422" y="331"/>
                  </a:lnTo>
                  <a:lnTo>
                    <a:pt x="1440" y="332"/>
                  </a:lnTo>
                  <a:lnTo>
                    <a:pt x="1456" y="335"/>
                  </a:lnTo>
                  <a:lnTo>
                    <a:pt x="1471" y="338"/>
                  </a:lnTo>
                  <a:lnTo>
                    <a:pt x="1483" y="341"/>
                  </a:lnTo>
                  <a:lnTo>
                    <a:pt x="1495" y="344"/>
                  </a:lnTo>
                  <a:lnTo>
                    <a:pt x="1504" y="347"/>
                  </a:lnTo>
                  <a:lnTo>
                    <a:pt x="1513" y="351"/>
                  </a:lnTo>
                  <a:lnTo>
                    <a:pt x="1520" y="355"/>
                  </a:lnTo>
                  <a:lnTo>
                    <a:pt x="1526" y="360"/>
                  </a:lnTo>
                  <a:lnTo>
                    <a:pt x="1531" y="364"/>
                  </a:lnTo>
                  <a:lnTo>
                    <a:pt x="1536" y="369"/>
                  </a:lnTo>
                  <a:lnTo>
                    <a:pt x="1539" y="375"/>
                  </a:lnTo>
                  <a:lnTo>
                    <a:pt x="1542" y="381"/>
                  </a:lnTo>
                  <a:lnTo>
                    <a:pt x="1544" y="386"/>
                  </a:lnTo>
                  <a:lnTo>
                    <a:pt x="1545" y="392"/>
                  </a:lnTo>
                  <a:lnTo>
                    <a:pt x="1546" y="398"/>
                  </a:lnTo>
                  <a:lnTo>
                    <a:pt x="1547" y="424"/>
                  </a:lnTo>
                  <a:lnTo>
                    <a:pt x="1549" y="452"/>
                  </a:lnTo>
                  <a:lnTo>
                    <a:pt x="1550" y="458"/>
                  </a:lnTo>
                  <a:lnTo>
                    <a:pt x="1552" y="465"/>
                  </a:lnTo>
                  <a:lnTo>
                    <a:pt x="1554" y="472"/>
                  </a:lnTo>
                  <a:lnTo>
                    <a:pt x="1558" y="479"/>
                  </a:lnTo>
                  <a:lnTo>
                    <a:pt x="1561" y="487"/>
                  </a:lnTo>
                  <a:lnTo>
                    <a:pt x="1566" y="493"/>
                  </a:lnTo>
                  <a:lnTo>
                    <a:pt x="1571" y="500"/>
                  </a:lnTo>
                  <a:lnTo>
                    <a:pt x="1578" y="506"/>
                  </a:lnTo>
                  <a:lnTo>
                    <a:pt x="1585" y="512"/>
                  </a:lnTo>
                  <a:lnTo>
                    <a:pt x="1593" y="516"/>
                  </a:lnTo>
                  <a:lnTo>
                    <a:pt x="1602" y="522"/>
                  </a:lnTo>
                  <a:lnTo>
                    <a:pt x="1613" y="526"/>
                  </a:lnTo>
                  <a:lnTo>
                    <a:pt x="1637" y="533"/>
                  </a:lnTo>
                  <a:lnTo>
                    <a:pt x="1665" y="540"/>
                  </a:lnTo>
                  <a:lnTo>
                    <a:pt x="1727" y="552"/>
                  </a:lnTo>
                  <a:lnTo>
                    <a:pt x="1791" y="566"/>
                  </a:lnTo>
                  <a:lnTo>
                    <a:pt x="1824" y="573"/>
                  </a:lnTo>
                  <a:lnTo>
                    <a:pt x="1855" y="582"/>
                  </a:lnTo>
                  <a:lnTo>
                    <a:pt x="1870" y="587"/>
                  </a:lnTo>
                  <a:lnTo>
                    <a:pt x="1883" y="593"/>
                  </a:lnTo>
                  <a:lnTo>
                    <a:pt x="1897" y="599"/>
                  </a:lnTo>
                  <a:lnTo>
                    <a:pt x="1909" y="605"/>
                  </a:lnTo>
                  <a:lnTo>
                    <a:pt x="1921" y="612"/>
                  </a:lnTo>
                  <a:lnTo>
                    <a:pt x="1931" y="620"/>
                  </a:lnTo>
                  <a:lnTo>
                    <a:pt x="1940" y="629"/>
                  </a:lnTo>
                  <a:lnTo>
                    <a:pt x="1949" y="638"/>
                  </a:lnTo>
                  <a:lnTo>
                    <a:pt x="1956" y="647"/>
                  </a:lnTo>
                  <a:lnTo>
                    <a:pt x="1961" y="658"/>
                  </a:lnTo>
                  <a:lnTo>
                    <a:pt x="1966" y="670"/>
                  </a:lnTo>
                  <a:lnTo>
                    <a:pt x="1968" y="682"/>
                  </a:lnTo>
                  <a:lnTo>
                    <a:pt x="1924" y="679"/>
                  </a:lnTo>
                  <a:lnTo>
                    <a:pt x="1879" y="677"/>
                  </a:lnTo>
                  <a:lnTo>
                    <a:pt x="1834" y="674"/>
                  </a:lnTo>
                  <a:lnTo>
                    <a:pt x="1787" y="674"/>
                  </a:lnTo>
                  <a:lnTo>
                    <a:pt x="1762" y="675"/>
                  </a:lnTo>
                  <a:lnTo>
                    <a:pt x="1738" y="677"/>
                  </a:lnTo>
                  <a:lnTo>
                    <a:pt x="1712" y="680"/>
                  </a:lnTo>
                  <a:lnTo>
                    <a:pt x="1686" y="684"/>
                  </a:lnTo>
                  <a:lnTo>
                    <a:pt x="1659" y="689"/>
                  </a:lnTo>
                  <a:lnTo>
                    <a:pt x="1631" y="696"/>
                  </a:lnTo>
                  <a:lnTo>
                    <a:pt x="1602" y="705"/>
                  </a:lnTo>
                  <a:lnTo>
                    <a:pt x="1572" y="715"/>
                  </a:lnTo>
                  <a:lnTo>
                    <a:pt x="1538" y="727"/>
                  </a:lnTo>
                  <a:lnTo>
                    <a:pt x="1502" y="737"/>
                  </a:lnTo>
                  <a:lnTo>
                    <a:pt x="1467" y="748"/>
                  </a:lnTo>
                  <a:lnTo>
                    <a:pt x="1430" y="758"/>
                  </a:lnTo>
                  <a:lnTo>
                    <a:pt x="1357" y="776"/>
                  </a:lnTo>
                  <a:lnTo>
                    <a:pt x="1284" y="793"/>
                  </a:lnTo>
                  <a:lnTo>
                    <a:pt x="1249" y="802"/>
                  </a:lnTo>
                  <a:lnTo>
                    <a:pt x="1213" y="810"/>
                  </a:lnTo>
                  <a:lnTo>
                    <a:pt x="1179" y="821"/>
                  </a:lnTo>
                  <a:lnTo>
                    <a:pt x="1145" y="831"/>
                  </a:lnTo>
                  <a:lnTo>
                    <a:pt x="1112" y="841"/>
                  </a:lnTo>
                  <a:lnTo>
                    <a:pt x="1081" y="853"/>
                  </a:lnTo>
                  <a:lnTo>
                    <a:pt x="1050" y="866"/>
                  </a:lnTo>
                  <a:lnTo>
                    <a:pt x="1021" y="879"/>
                  </a:lnTo>
                  <a:lnTo>
                    <a:pt x="1023" y="906"/>
                  </a:lnTo>
                  <a:lnTo>
                    <a:pt x="1023" y="934"/>
                  </a:lnTo>
                  <a:lnTo>
                    <a:pt x="1021" y="963"/>
                  </a:lnTo>
                  <a:lnTo>
                    <a:pt x="1018" y="992"/>
                  </a:lnTo>
                  <a:lnTo>
                    <a:pt x="1013" y="1023"/>
                  </a:lnTo>
                  <a:lnTo>
                    <a:pt x="1006" y="1053"/>
                  </a:lnTo>
                  <a:lnTo>
                    <a:pt x="1001" y="1068"/>
                  </a:lnTo>
                  <a:lnTo>
                    <a:pt x="996" y="1083"/>
                  </a:lnTo>
                  <a:lnTo>
                    <a:pt x="990" y="1098"/>
                  </a:lnTo>
                  <a:lnTo>
                    <a:pt x="984" y="1113"/>
                  </a:lnTo>
                  <a:lnTo>
                    <a:pt x="976" y="1127"/>
                  </a:lnTo>
                  <a:lnTo>
                    <a:pt x="969" y="1140"/>
                  </a:lnTo>
                  <a:lnTo>
                    <a:pt x="961" y="1154"/>
                  </a:lnTo>
                  <a:lnTo>
                    <a:pt x="951" y="1167"/>
                  </a:lnTo>
                  <a:lnTo>
                    <a:pt x="941" y="1181"/>
                  </a:lnTo>
                  <a:lnTo>
                    <a:pt x="930" y="1193"/>
                  </a:lnTo>
                  <a:lnTo>
                    <a:pt x="918" y="1204"/>
                  </a:lnTo>
                  <a:lnTo>
                    <a:pt x="905" y="1215"/>
                  </a:lnTo>
                  <a:lnTo>
                    <a:pt x="892" y="1226"/>
                  </a:lnTo>
                  <a:lnTo>
                    <a:pt x="878" y="1236"/>
                  </a:lnTo>
                  <a:lnTo>
                    <a:pt x="863" y="1245"/>
                  </a:lnTo>
                  <a:lnTo>
                    <a:pt x="846" y="1254"/>
                  </a:lnTo>
                  <a:lnTo>
                    <a:pt x="829" y="1262"/>
                  </a:lnTo>
                  <a:lnTo>
                    <a:pt x="811" y="1269"/>
                  </a:lnTo>
                  <a:lnTo>
                    <a:pt x="792" y="1274"/>
                  </a:lnTo>
                  <a:lnTo>
                    <a:pt x="771" y="1279"/>
                  </a:lnTo>
                  <a:lnTo>
                    <a:pt x="766" y="1288"/>
                  </a:lnTo>
                  <a:lnTo>
                    <a:pt x="760" y="1298"/>
                  </a:lnTo>
                  <a:lnTo>
                    <a:pt x="755" y="1308"/>
                  </a:lnTo>
                  <a:lnTo>
                    <a:pt x="750" y="1319"/>
                  </a:lnTo>
                  <a:lnTo>
                    <a:pt x="740" y="1344"/>
                  </a:lnTo>
                  <a:lnTo>
                    <a:pt x="730" y="1371"/>
                  </a:lnTo>
                  <a:lnTo>
                    <a:pt x="712" y="1429"/>
                  </a:lnTo>
                  <a:lnTo>
                    <a:pt x="694" y="1490"/>
                  </a:lnTo>
                  <a:lnTo>
                    <a:pt x="683" y="1521"/>
                  </a:lnTo>
                  <a:lnTo>
                    <a:pt x="672" y="1550"/>
                  </a:lnTo>
                  <a:lnTo>
                    <a:pt x="660" y="1578"/>
                  </a:lnTo>
                  <a:lnTo>
                    <a:pt x="648" y="1604"/>
                  </a:lnTo>
                  <a:lnTo>
                    <a:pt x="640" y="1616"/>
                  </a:lnTo>
                  <a:lnTo>
                    <a:pt x="633" y="1628"/>
                  </a:lnTo>
                  <a:lnTo>
                    <a:pt x="626" y="1639"/>
                  </a:lnTo>
                  <a:lnTo>
                    <a:pt x="617" y="1649"/>
                  </a:lnTo>
                  <a:lnTo>
                    <a:pt x="609" y="1659"/>
                  </a:lnTo>
                  <a:lnTo>
                    <a:pt x="601" y="1667"/>
                  </a:lnTo>
                  <a:lnTo>
                    <a:pt x="591" y="1674"/>
                  </a:lnTo>
                  <a:lnTo>
                    <a:pt x="582" y="1680"/>
                  </a:lnTo>
                  <a:lnTo>
                    <a:pt x="562" y="1692"/>
                  </a:lnTo>
                  <a:lnTo>
                    <a:pt x="541" y="1703"/>
                  </a:lnTo>
                  <a:lnTo>
                    <a:pt x="519" y="1711"/>
                  </a:lnTo>
                  <a:lnTo>
                    <a:pt x="499" y="1716"/>
                  </a:lnTo>
                  <a:lnTo>
                    <a:pt x="477" y="1719"/>
                  </a:lnTo>
                  <a:lnTo>
                    <a:pt x="454" y="1721"/>
                  </a:lnTo>
                  <a:lnTo>
                    <a:pt x="432" y="1720"/>
                  </a:lnTo>
                  <a:lnTo>
                    <a:pt x="409" y="1718"/>
                  </a:lnTo>
                  <a:lnTo>
                    <a:pt x="386" y="1714"/>
                  </a:lnTo>
                  <a:lnTo>
                    <a:pt x="363" y="1709"/>
                  </a:lnTo>
                  <a:lnTo>
                    <a:pt x="341" y="1702"/>
                  </a:lnTo>
                  <a:lnTo>
                    <a:pt x="318" y="1693"/>
                  </a:lnTo>
                  <a:lnTo>
                    <a:pt x="296" y="1683"/>
                  </a:lnTo>
                  <a:lnTo>
                    <a:pt x="273" y="1673"/>
                  </a:lnTo>
                  <a:lnTo>
                    <a:pt x="252" y="1661"/>
                  </a:lnTo>
                  <a:lnTo>
                    <a:pt x="230" y="1647"/>
                  </a:lnTo>
                  <a:lnTo>
                    <a:pt x="210" y="1634"/>
                  </a:lnTo>
                  <a:lnTo>
                    <a:pt x="190" y="1619"/>
                  </a:lnTo>
                  <a:lnTo>
                    <a:pt x="170" y="1604"/>
                  </a:lnTo>
                  <a:lnTo>
                    <a:pt x="151" y="1588"/>
                  </a:lnTo>
                  <a:lnTo>
                    <a:pt x="133" y="1571"/>
                  </a:lnTo>
                  <a:lnTo>
                    <a:pt x="117" y="1555"/>
                  </a:lnTo>
                  <a:lnTo>
                    <a:pt x="100" y="1537"/>
                  </a:lnTo>
                  <a:lnTo>
                    <a:pt x="85" y="1520"/>
                  </a:lnTo>
                  <a:lnTo>
                    <a:pt x="71" y="1503"/>
                  </a:lnTo>
                  <a:lnTo>
                    <a:pt x="58" y="1486"/>
                  </a:lnTo>
                  <a:lnTo>
                    <a:pt x="47" y="1468"/>
                  </a:lnTo>
                  <a:lnTo>
                    <a:pt x="36" y="1452"/>
                  </a:lnTo>
                  <a:lnTo>
                    <a:pt x="27" y="1435"/>
                  </a:lnTo>
                  <a:lnTo>
                    <a:pt x="20" y="1419"/>
                  </a:lnTo>
                  <a:lnTo>
                    <a:pt x="13" y="1404"/>
                  </a:lnTo>
                  <a:lnTo>
                    <a:pt x="9" y="1389"/>
                  </a:lnTo>
                  <a:lnTo>
                    <a:pt x="3" y="1367"/>
                  </a:lnTo>
                  <a:lnTo>
                    <a:pt x="0" y="1342"/>
                  </a:lnTo>
                  <a:lnTo>
                    <a:pt x="1" y="1317"/>
                  </a:lnTo>
                  <a:lnTo>
                    <a:pt x="3" y="1292"/>
                  </a:lnTo>
                  <a:lnTo>
                    <a:pt x="8" y="1266"/>
                  </a:lnTo>
                  <a:lnTo>
                    <a:pt x="15" y="1239"/>
                  </a:lnTo>
                  <a:lnTo>
                    <a:pt x="25" y="1211"/>
                  </a:lnTo>
                  <a:lnTo>
                    <a:pt x="36" y="1184"/>
                  </a:lnTo>
                  <a:lnTo>
                    <a:pt x="50" y="1156"/>
                  </a:lnTo>
                  <a:lnTo>
                    <a:pt x="66" y="1128"/>
                  </a:lnTo>
                  <a:lnTo>
                    <a:pt x="81" y="1099"/>
                  </a:lnTo>
                  <a:lnTo>
                    <a:pt x="99" y="1071"/>
                  </a:lnTo>
                  <a:lnTo>
                    <a:pt x="118" y="1042"/>
                  </a:lnTo>
                  <a:lnTo>
                    <a:pt x="138" y="1014"/>
                  </a:lnTo>
                  <a:lnTo>
                    <a:pt x="157" y="985"/>
                  </a:lnTo>
                  <a:lnTo>
                    <a:pt x="178" y="956"/>
                  </a:lnTo>
                  <a:lnTo>
                    <a:pt x="221" y="901"/>
                  </a:lnTo>
                  <a:lnTo>
                    <a:pt x="265" y="847"/>
                  </a:lnTo>
                  <a:lnTo>
                    <a:pt x="307" y="796"/>
                  </a:lnTo>
                  <a:lnTo>
                    <a:pt x="345" y="747"/>
                  </a:lnTo>
                  <a:lnTo>
                    <a:pt x="381" y="702"/>
                  </a:lnTo>
                  <a:lnTo>
                    <a:pt x="411" y="661"/>
                  </a:lnTo>
                  <a:lnTo>
                    <a:pt x="422" y="642"/>
                  </a:lnTo>
                  <a:lnTo>
                    <a:pt x="434" y="625"/>
                  </a:lnTo>
                  <a:lnTo>
                    <a:pt x="442" y="609"/>
                  </a:lnTo>
                  <a:lnTo>
                    <a:pt x="448" y="595"/>
                  </a:lnTo>
                  <a:lnTo>
                    <a:pt x="462" y="564"/>
                  </a:lnTo>
                  <a:lnTo>
                    <a:pt x="477" y="533"/>
                  </a:lnTo>
                  <a:lnTo>
                    <a:pt x="492" y="502"/>
                  </a:lnTo>
                  <a:lnTo>
                    <a:pt x="509" y="470"/>
                  </a:lnTo>
                  <a:lnTo>
                    <a:pt x="528" y="439"/>
                  </a:lnTo>
                  <a:lnTo>
                    <a:pt x="547" y="408"/>
                  </a:lnTo>
                  <a:lnTo>
                    <a:pt x="566" y="377"/>
                  </a:lnTo>
                  <a:lnTo>
                    <a:pt x="586" y="346"/>
                  </a:lnTo>
                  <a:lnTo>
                    <a:pt x="607" y="315"/>
                  </a:lnTo>
                  <a:lnTo>
                    <a:pt x="628" y="286"/>
                  </a:lnTo>
                  <a:lnTo>
                    <a:pt x="649" y="257"/>
                  </a:lnTo>
                  <a:lnTo>
                    <a:pt x="669" y="230"/>
                  </a:lnTo>
                  <a:lnTo>
                    <a:pt x="689" y="203"/>
                  </a:lnTo>
                  <a:lnTo>
                    <a:pt x="710" y="178"/>
                  </a:lnTo>
                  <a:lnTo>
                    <a:pt x="730" y="156"/>
                  </a:lnTo>
                  <a:lnTo>
                    <a:pt x="749" y="134"/>
                  </a:lnTo>
                  <a:close/>
                </a:path>
              </a:pathLst>
            </a:custGeom>
            <a:solidFill>
              <a:srgbClr val="E6A5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6"/>
            <p:cNvSpPr>
              <a:spLocks noChangeArrowheads="1"/>
            </p:cNvSpPr>
            <p:nvPr/>
          </p:nvSpPr>
          <p:spPr bwMode="auto">
            <a:xfrm>
              <a:off x="496" y="40"/>
              <a:ext cx="108" cy="110"/>
            </a:xfrm>
            <a:custGeom>
              <a:avLst/>
              <a:gdLst>
                <a:gd name="T0" fmla="*/ 0 w 1843"/>
                <a:gd name="T1" fmla="*/ 0 h 1656"/>
                <a:gd name="T2" fmla="*/ 0 w 1843"/>
                <a:gd name="T3" fmla="*/ 0 h 1656"/>
                <a:gd name="T4" fmla="*/ 0 w 1843"/>
                <a:gd name="T5" fmla="*/ 0 h 1656"/>
                <a:gd name="T6" fmla="*/ 0 w 1843"/>
                <a:gd name="T7" fmla="*/ 0 h 1656"/>
                <a:gd name="T8" fmla="*/ 0 w 1843"/>
                <a:gd name="T9" fmla="*/ 0 h 1656"/>
                <a:gd name="T10" fmla="*/ 0 w 1843"/>
                <a:gd name="T11" fmla="*/ 0 h 1656"/>
                <a:gd name="T12" fmla="*/ 0 w 1843"/>
                <a:gd name="T13" fmla="*/ 0 h 1656"/>
                <a:gd name="T14" fmla="*/ 0 w 1843"/>
                <a:gd name="T15" fmla="*/ 0 h 1656"/>
                <a:gd name="T16" fmla="*/ 0 w 1843"/>
                <a:gd name="T17" fmla="*/ 0 h 1656"/>
                <a:gd name="T18" fmla="*/ 0 w 1843"/>
                <a:gd name="T19" fmla="*/ 0 h 1656"/>
                <a:gd name="T20" fmla="*/ 0 w 1843"/>
                <a:gd name="T21" fmla="*/ 0 h 1656"/>
                <a:gd name="T22" fmla="*/ 0 w 1843"/>
                <a:gd name="T23" fmla="*/ 0 h 1656"/>
                <a:gd name="T24" fmla="*/ 0 w 1843"/>
                <a:gd name="T25" fmla="*/ 0 h 1656"/>
                <a:gd name="T26" fmla="*/ 0 w 1843"/>
                <a:gd name="T27" fmla="*/ 0 h 1656"/>
                <a:gd name="T28" fmla="*/ 0 w 1843"/>
                <a:gd name="T29" fmla="*/ 0 h 1656"/>
                <a:gd name="T30" fmla="*/ 0 w 1843"/>
                <a:gd name="T31" fmla="*/ 0 h 1656"/>
                <a:gd name="T32" fmla="*/ 0 w 1843"/>
                <a:gd name="T33" fmla="*/ 0 h 1656"/>
                <a:gd name="T34" fmla="*/ 0 w 1843"/>
                <a:gd name="T35" fmla="*/ 0 h 1656"/>
                <a:gd name="T36" fmla="*/ 0 w 1843"/>
                <a:gd name="T37" fmla="*/ 0 h 1656"/>
                <a:gd name="T38" fmla="*/ 0 w 1843"/>
                <a:gd name="T39" fmla="*/ 0 h 1656"/>
                <a:gd name="T40" fmla="*/ 0 w 1843"/>
                <a:gd name="T41" fmla="*/ 0 h 1656"/>
                <a:gd name="T42" fmla="*/ 0 w 1843"/>
                <a:gd name="T43" fmla="*/ 0 h 1656"/>
                <a:gd name="T44" fmla="*/ 0 w 1843"/>
                <a:gd name="T45" fmla="*/ 0 h 1656"/>
                <a:gd name="T46" fmla="*/ 0 w 1843"/>
                <a:gd name="T47" fmla="*/ 0 h 1656"/>
                <a:gd name="T48" fmla="*/ 0 w 1843"/>
                <a:gd name="T49" fmla="*/ 0 h 1656"/>
                <a:gd name="T50" fmla="*/ 0 w 1843"/>
                <a:gd name="T51" fmla="*/ 0 h 1656"/>
                <a:gd name="T52" fmla="*/ 0 w 1843"/>
                <a:gd name="T53" fmla="*/ 0 h 1656"/>
                <a:gd name="T54" fmla="*/ 0 w 1843"/>
                <a:gd name="T55" fmla="*/ 0 h 1656"/>
                <a:gd name="T56" fmla="*/ 0 w 1843"/>
                <a:gd name="T57" fmla="*/ 0 h 1656"/>
                <a:gd name="T58" fmla="*/ 0 w 1843"/>
                <a:gd name="T59" fmla="*/ 0 h 1656"/>
                <a:gd name="T60" fmla="*/ 0 w 1843"/>
                <a:gd name="T61" fmla="*/ 0 h 1656"/>
                <a:gd name="T62" fmla="*/ 0 w 1843"/>
                <a:gd name="T63" fmla="*/ 0 h 1656"/>
                <a:gd name="T64" fmla="*/ 0 w 1843"/>
                <a:gd name="T65" fmla="*/ 0 h 1656"/>
                <a:gd name="T66" fmla="*/ 0 w 1843"/>
                <a:gd name="T67" fmla="*/ 0 h 1656"/>
                <a:gd name="T68" fmla="*/ 0 w 1843"/>
                <a:gd name="T69" fmla="*/ 0 h 1656"/>
                <a:gd name="T70" fmla="*/ 0 w 1843"/>
                <a:gd name="T71" fmla="*/ 0 h 1656"/>
                <a:gd name="T72" fmla="*/ 0 w 1843"/>
                <a:gd name="T73" fmla="*/ 0 h 1656"/>
                <a:gd name="T74" fmla="*/ 0 w 1843"/>
                <a:gd name="T75" fmla="*/ 0 h 1656"/>
                <a:gd name="T76" fmla="*/ 0 w 1843"/>
                <a:gd name="T77" fmla="*/ 0 h 1656"/>
                <a:gd name="T78" fmla="*/ 0 w 1843"/>
                <a:gd name="T79" fmla="*/ 0 h 1656"/>
                <a:gd name="T80" fmla="*/ 0 w 1843"/>
                <a:gd name="T81" fmla="*/ 0 h 1656"/>
                <a:gd name="T82" fmla="*/ 0 w 1843"/>
                <a:gd name="T83" fmla="*/ 0 h 1656"/>
                <a:gd name="T84" fmla="*/ 0 w 1843"/>
                <a:gd name="T85" fmla="*/ 0 h 1656"/>
                <a:gd name="T86" fmla="*/ 0 w 1843"/>
                <a:gd name="T87" fmla="*/ 0 h 1656"/>
                <a:gd name="T88" fmla="*/ 0 w 1843"/>
                <a:gd name="T89" fmla="*/ 0 h 1656"/>
                <a:gd name="T90" fmla="*/ 0 w 1843"/>
                <a:gd name="T91" fmla="*/ 0 h 1656"/>
                <a:gd name="T92" fmla="*/ 0 w 1843"/>
                <a:gd name="T93" fmla="*/ 0 h 1656"/>
                <a:gd name="T94" fmla="*/ 0 w 1843"/>
                <a:gd name="T95" fmla="*/ 0 h 1656"/>
                <a:gd name="T96" fmla="*/ 0 w 1843"/>
                <a:gd name="T97" fmla="*/ 0 h 1656"/>
                <a:gd name="T98" fmla="*/ 0 w 1843"/>
                <a:gd name="T99" fmla="*/ 0 h 1656"/>
                <a:gd name="T100" fmla="*/ 0 w 1843"/>
                <a:gd name="T101" fmla="*/ 0 h 1656"/>
                <a:gd name="T102" fmla="*/ 0 w 1843"/>
                <a:gd name="T103" fmla="*/ 0 h 1656"/>
                <a:gd name="T104" fmla="*/ 0 w 1843"/>
                <a:gd name="T105" fmla="*/ 0 h 1656"/>
                <a:gd name="T106" fmla="*/ 0 w 1843"/>
                <a:gd name="T107" fmla="*/ 0 h 1656"/>
                <a:gd name="T108" fmla="*/ 0 w 1843"/>
                <a:gd name="T109" fmla="*/ 0 h 1656"/>
                <a:gd name="T110" fmla="*/ 0 w 1843"/>
                <a:gd name="T111" fmla="*/ 0 h 1656"/>
                <a:gd name="T112" fmla="*/ 0 w 1843"/>
                <a:gd name="T113" fmla="*/ 0 h 1656"/>
                <a:gd name="T114" fmla="*/ 0 w 1843"/>
                <a:gd name="T115" fmla="*/ 0 h 1656"/>
                <a:gd name="T116" fmla="*/ 0 w 1843"/>
                <a:gd name="T117" fmla="*/ 0 h 1656"/>
                <a:gd name="T118" fmla="*/ 0 w 1843"/>
                <a:gd name="T119" fmla="*/ 0 h 16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843"/>
                <a:gd name="T181" fmla="*/ 0 h 1656"/>
                <a:gd name="T182" fmla="*/ 1843 w 1843"/>
                <a:gd name="T183" fmla="*/ 1656 h 16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843" h="1656">
                  <a:moveTo>
                    <a:pt x="718" y="143"/>
                  </a:moveTo>
                  <a:lnTo>
                    <a:pt x="738" y="116"/>
                  </a:lnTo>
                  <a:lnTo>
                    <a:pt x="758" y="91"/>
                  </a:lnTo>
                  <a:lnTo>
                    <a:pt x="768" y="78"/>
                  </a:lnTo>
                  <a:lnTo>
                    <a:pt x="778" y="67"/>
                  </a:lnTo>
                  <a:lnTo>
                    <a:pt x="789" y="56"/>
                  </a:lnTo>
                  <a:lnTo>
                    <a:pt x="800" y="45"/>
                  </a:lnTo>
                  <a:lnTo>
                    <a:pt x="811" y="35"/>
                  </a:lnTo>
                  <a:lnTo>
                    <a:pt x="823" y="27"/>
                  </a:lnTo>
                  <a:lnTo>
                    <a:pt x="835" y="20"/>
                  </a:lnTo>
                  <a:lnTo>
                    <a:pt x="848" y="13"/>
                  </a:lnTo>
                  <a:lnTo>
                    <a:pt x="860" y="7"/>
                  </a:lnTo>
                  <a:lnTo>
                    <a:pt x="874" y="3"/>
                  </a:lnTo>
                  <a:lnTo>
                    <a:pt x="889" y="1"/>
                  </a:lnTo>
                  <a:lnTo>
                    <a:pt x="902" y="0"/>
                  </a:lnTo>
                  <a:lnTo>
                    <a:pt x="926" y="0"/>
                  </a:lnTo>
                  <a:lnTo>
                    <a:pt x="950" y="1"/>
                  </a:lnTo>
                  <a:lnTo>
                    <a:pt x="973" y="4"/>
                  </a:lnTo>
                  <a:lnTo>
                    <a:pt x="995" y="8"/>
                  </a:lnTo>
                  <a:lnTo>
                    <a:pt x="1017" y="15"/>
                  </a:lnTo>
                  <a:lnTo>
                    <a:pt x="1038" y="22"/>
                  </a:lnTo>
                  <a:lnTo>
                    <a:pt x="1059" y="30"/>
                  </a:lnTo>
                  <a:lnTo>
                    <a:pt x="1077" y="40"/>
                  </a:lnTo>
                  <a:lnTo>
                    <a:pt x="1096" y="52"/>
                  </a:lnTo>
                  <a:lnTo>
                    <a:pt x="1113" y="65"/>
                  </a:lnTo>
                  <a:lnTo>
                    <a:pt x="1129" y="79"/>
                  </a:lnTo>
                  <a:lnTo>
                    <a:pt x="1143" y="95"/>
                  </a:lnTo>
                  <a:lnTo>
                    <a:pt x="1157" y="111"/>
                  </a:lnTo>
                  <a:lnTo>
                    <a:pt x="1168" y="130"/>
                  </a:lnTo>
                  <a:lnTo>
                    <a:pt x="1178" y="149"/>
                  </a:lnTo>
                  <a:lnTo>
                    <a:pt x="1186" y="171"/>
                  </a:lnTo>
                  <a:lnTo>
                    <a:pt x="1197" y="211"/>
                  </a:lnTo>
                  <a:lnTo>
                    <a:pt x="1207" y="242"/>
                  </a:lnTo>
                  <a:lnTo>
                    <a:pt x="1212" y="255"/>
                  </a:lnTo>
                  <a:lnTo>
                    <a:pt x="1217" y="265"/>
                  </a:lnTo>
                  <a:lnTo>
                    <a:pt x="1223" y="275"/>
                  </a:lnTo>
                  <a:lnTo>
                    <a:pt x="1232" y="283"/>
                  </a:lnTo>
                  <a:lnTo>
                    <a:pt x="1240" y="289"/>
                  </a:lnTo>
                  <a:lnTo>
                    <a:pt x="1251" y="295"/>
                  </a:lnTo>
                  <a:lnTo>
                    <a:pt x="1263" y="299"/>
                  </a:lnTo>
                  <a:lnTo>
                    <a:pt x="1278" y="303"/>
                  </a:lnTo>
                  <a:lnTo>
                    <a:pt x="1294" y="307"/>
                  </a:lnTo>
                  <a:lnTo>
                    <a:pt x="1315" y="309"/>
                  </a:lnTo>
                  <a:lnTo>
                    <a:pt x="1338" y="311"/>
                  </a:lnTo>
                  <a:lnTo>
                    <a:pt x="1364" y="313"/>
                  </a:lnTo>
                  <a:lnTo>
                    <a:pt x="1380" y="316"/>
                  </a:lnTo>
                  <a:lnTo>
                    <a:pt x="1395" y="318"/>
                  </a:lnTo>
                  <a:lnTo>
                    <a:pt x="1407" y="321"/>
                  </a:lnTo>
                  <a:lnTo>
                    <a:pt x="1419" y="324"/>
                  </a:lnTo>
                  <a:lnTo>
                    <a:pt x="1428" y="328"/>
                  </a:lnTo>
                  <a:lnTo>
                    <a:pt x="1437" y="332"/>
                  </a:lnTo>
                  <a:lnTo>
                    <a:pt x="1445" y="336"/>
                  </a:lnTo>
                  <a:lnTo>
                    <a:pt x="1451" y="342"/>
                  </a:lnTo>
                  <a:lnTo>
                    <a:pt x="1456" y="347"/>
                  </a:lnTo>
                  <a:lnTo>
                    <a:pt x="1461" y="352"/>
                  </a:lnTo>
                  <a:lnTo>
                    <a:pt x="1464" y="357"/>
                  </a:lnTo>
                  <a:lnTo>
                    <a:pt x="1468" y="363"/>
                  </a:lnTo>
                  <a:lnTo>
                    <a:pt x="1472" y="374"/>
                  </a:lnTo>
                  <a:lnTo>
                    <a:pt x="1474" y="387"/>
                  </a:lnTo>
                  <a:lnTo>
                    <a:pt x="1475" y="413"/>
                  </a:lnTo>
                  <a:lnTo>
                    <a:pt x="1476" y="441"/>
                  </a:lnTo>
                  <a:lnTo>
                    <a:pt x="1477" y="448"/>
                  </a:lnTo>
                  <a:lnTo>
                    <a:pt x="1479" y="455"/>
                  </a:lnTo>
                  <a:lnTo>
                    <a:pt x="1481" y="462"/>
                  </a:lnTo>
                  <a:lnTo>
                    <a:pt x="1484" y="468"/>
                  </a:lnTo>
                  <a:lnTo>
                    <a:pt x="1487" y="475"/>
                  </a:lnTo>
                  <a:lnTo>
                    <a:pt x="1492" y="481"/>
                  </a:lnTo>
                  <a:lnTo>
                    <a:pt x="1497" y="487"/>
                  </a:lnTo>
                  <a:lnTo>
                    <a:pt x="1503" y="494"/>
                  </a:lnTo>
                  <a:lnTo>
                    <a:pt x="1510" y="499"/>
                  </a:lnTo>
                  <a:lnTo>
                    <a:pt x="1519" y="504"/>
                  </a:lnTo>
                  <a:lnTo>
                    <a:pt x="1527" y="508"/>
                  </a:lnTo>
                  <a:lnTo>
                    <a:pt x="1538" y="511"/>
                  </a:lnTo>
                  <a:lnTo>
                    <a:pt x="1560" y="518"/>
                  </a:lnTo>
                  <a:lnTo>
                    <a:pt x="1587" y="523"/>
                  </a:lnTo>
                  <a:lnTo>
                    <a:pt x="1645" y="534"/>
                  </a:lnTo>
                  <a:lnTo>
                    <a:pt x="1704" y="544"/>
                  </a:lnTo>
                  <a:lnTo>
                    <a:pt x="1734" y="550"/>
                  </a:lnTo>
                  <a:lnTo>
                    <a:pt x="1761" y="556"/>
                  </a:lnTo>
                  <a:lnTo>
                    <a:pt x="1773" y="560"/>
                  </a:lnTo>
                  <a:lnTo>
                    <a:pt x="1785" y="565"/>
                  </a:lnTo>
                  <a:lnTo>
                    <a:pt x="1796" y="569"/>
                  </a:lnTo>
                  <a:lnTo>
                    <a:pt x="1807" y="574"/>
                  </a:lnTo>
                  <a:lnTo>
                    <a:pt x="1815" y="579"/>
                  </a:lnTo>
                  <a:lnTo>
                    <a:pt x="1823" y="584"/>
                  </a:lnTo>
                  <a:lnTo>
                    <a:pt x="1831" y="590"/>
                  </a:lnTo>
                  <a:lnTo>
                    <a:pt x="1836" y="597"/>
                  </a:lnTo>
                  <a:lnTo>
                    <a:pt x="1840" y="605"/>
                  </a:lnTo>
                  <a:lnTo>
                    <a:pt x="1842" y="613"/>
                  </a:lnTo>
                  <a:lnTo>
                    <a:pt x="1843" y="622"/>
                  </a:lnTo>
                  <a:lnTo>
                    <a:pt x="1843" y="631"/>
                  </a:lnTo>
                  <a:lnTo>
                    <a:pt x="1823" y="632"/>
                  </a:lnTo>
                  <a:lnTo>
                    <a:pt x="1805" y="633"/>
                  </a:lnTo>
                  <a:lnTo>
                    <a:pt x="1786" y="634"/>
                  </a:lnTo>
                  <a:lnTo>
                    <a:pt x="1767" y="633"/>
                  </a:lnTo>
                  <a:lnTo>
                    <a:pt x="1731" y="633"/>
                  </a:lnTo>
                  <a:lnTo>
                    <a:pt x="1692" y="633"/>
                  </a:lnTo>
                  <a:lnTo>
                    <a:pt x="1672" y="633"/>
                  </a:lnTo>
                  <a:lnTo>
                    <a:pt x="1651" y="634"/>
                  </a:lnTo>
                  <a:lnTo>
                    <a:pt x="1630" y="637"/>
                  </a:lnTo>
                  <a:lnTo>
                    <a:pt x="1607" y="640"/>
                  </a:lnTo>
                  <a:lnTo>
                    <a:pt x="1583" y="644"/>
                  </a:lnTo>
                  <a:lnTo>
                    <a:pt x="1558" y="649"/>
                  </a:lnTo>
                  <a:lnTo>
                    <a:pt x="1531" y="656"/>
                  </a:lnTo>
                  <a:lnTo>
                    <a:pt x="1503" y="664"/>
                  </a:lnTo>
                  <a:lnTo>
                    <a:pt x="1471" y="675"/>
                  </a:lnTo>
                  <a:lnTo>
                    <a:pt x="1436" y="685"/>
                  </a:lnTo>
                  <a:lnTo>
                    <a:pt x="1401" y="695"/>
                  </a:lnTo>
                  <a:lnTo>
                    <a:pt x="1365" y="704"/>
                  </a:lnTo>
                  <a:lnTo>
                    <a:pt x="1292" y="723"/>
                  </a:lnTo>
                  <a:lnTo>
                    <a:pt x="1220" y="741"/>
                  </a:lnTo>
                  <a:lnTo>
                    <a:pt x="1185" y="751"/>
                  </a:lnTo>
                  <a:lnTo>
                    <a:pt x="1150" y="761"/>
                  </a:lnTo>
                  <a:lnTo>
                    <a:pt x="1117" y="772"/>
                  </a:lnTo>
                  <a:lnTo>
                    <a:pt x="1085" y="784"/>
                  </a:lnTo>
                  <a:lnTo>
                    <a:pt x="1054" y="796"/>
                  </a:lnTo>
                  <a:lnTo>
                    <a:pt x="1025" y="809"/>
                  </a:lnTo>
                  <a:lnTo>
                    <a:pt x="1012" y="816"/>
                  </a:lnTo>
                  <a:lnTo>
                    <a:pt x="999" y="824"/>
                  </a:lnTo>
                  <a:lnTo>
                    <a:pt x="987" y="832"/>
                  </a:lnTo>
                  <a:lnTo>
                    <a:pt x="975" y="839"/>
                  </a:lnTo>
                  <a:lnTo>
                    <a:pt x="967" y="890"/>
                  </a:lnTo>
                  <a:lnTo>
                    <a:pt x="956" y="946"/>
                  </a:lnTo>
                  <a:lnTo>
                    <a:pt x="949" y="975"/>
                  </a:lnTo>
                  <a:lnTo>
                    <a:pt x="942" y="1004"/>
                  </a:lnTo>
                  <a:lnTo>
                    <a:pt x="932" y="1032"/>
                  </a:lnTo>
                  <a:lnTo>
                    <a:pt x="921" y="1060"/>
                  </a:lnTo>
                  <a:lnTo>
                    <a:pt x="914" y="1073"/>
                  </a:lnTo>
                  <a:lnTo>
                    <a:pt x="907" y="1088"/>
                  </a:lnTo>
                  <a:lnTo>
                    <a:pt x="899" y="1100"/>
                  </a:lnTo>
                  <a:lnTo>
                    <a:pt x="891" y="1114"/>
                  </a:lnTo>
                  <a:lnTo>
                    <a:pt x="881" y="1126"/>
                  </a:lnTo>
                  <a:lnTo>
                    <a:pt x="872" y="1138"/>
                  </a:lnTo>
                  <a:lnTo>
                    <a:pt x="861" y="1149"/>
                  </a:lnTo>
                  <a:lnTo>
                    <a:pt x="850" y="1160"/>
                  </a:lnTo>
                  <a:lnTo>
                    <a:pt x="837" y="1170"/>
                  </a:lnTo>
                  <a:lnTo>
                    <a:pt x="824" y="1180"/>
                  </a:lnTo>
                  <a:lnTo>
                    <a:pt x="810" y="1190"/>
                  </a:lnTo>
                  <a:lnTo>
                    <a:pt x="795" y="1198"/>
                  </a:lnTo>
                  <a:lnTo>
                    <a:pt x="779" y="1205"/>
                  </a:lnTo>
                  <a:lnTo>
                    <a:pt x="761" y="1212"/>
                  </a:lnTo>
                  <a:lnTo>
                    <a:pt x="744" y="1218"/>
                  </a:lnTo>
                  <a:lnTo>
                    <a:pt x="725" y="1223"/>
                  </a:lnTo>
                  <a:lnTo>
                    <a:pt x="715" y="1231"/>
                  </a:lnTo>
                  <a:lnTo>
                    <a:pt x="707" y="1239"/>
                  </a:lnTo>
                  <a:lnTo>
                    <a:pt x="700" y="1249"/>
                  </a:lnTo>
                  <a:lnTo>
                    <a:pt x="692" y="1259"/>
                  </a:lnTo>
                  <a:lnTo>
                    <a:pt x="686" y="1270"/>
                  </a:lnTo>
                  <a:lnTo>
                    <a:pt x="680" y="1281"/>
                  </a:lnTo>
                  <a:lnTo>
                    <a:pt x="675" y="1293"/>
                  </a:lnTo>
                  <a:lnTo>
                    <a:pt x="669" y="1307"/>
                  </a:lnTo>
                  <a:lnTo>
                    <a:pt x="660" y="1333"/>
                  </a:lnTo>
                  <a:lnTo>
                    <a:pt x="652" y="1361"/>
                  </a:lnTo>
                  <a:lnTo>
                    <a:pt x="645" y="1390"/>
                  </a:lnTo>
                  <a:lnTo>
                    <a:pt x="638" y="1419"/>
                  </a:lnTo>
                  <a:lnTo>
                    <a:pt x="631" y="1449"/>
                  </a:lnTo>
                  <a:lnTo>
                    <a:pt x="624" y="1476"/>
                  </a:lnTo>
                  <a:lnTo>
                    <a:pt x="616" y="1504"/>
                  </a:lnTo>
                  <a:lnTo>
                    <a:pt x="607" y="1530"/>
                  </a:lnTo>
                  <a:lnTo>
                    <a:pt x="602" y="1542"/>
                  </a:lnTo>
                  <a:lnTo>
                    <a:pt x="596" y="1553"/>
                  </a:lnTo>
                  <a:lnTo>
                    <a:pt x="590" y="1565"/>
                  </a:lnTo>
                  <a:lnTo>
                    <a:pt x="584" y="1575"/>
                  </a:lnTo>
                  <a:lnTo>
                    <a:pt x="577" y="1584"/>
                  </a:lnTo>
                  <a:lnTo>
                    <a:pt x="569" y="1593"/>
                  </a:lnTo>
                  <a:lnTo>
                    <a:pt x="561" y="1601"/>
                  </a:lnTo>
                  <a:lnTo>
                    <a:pt x="552" y="1607"/>
                  </a:lnTo>
                  <a:lnTo>
                    <a:pt x="533" y="1621"/>
                  </a:lnTo>
                  <a:lnTo>
                    <a:pt x="512" y="1633"/>
                  </a:lnTo>
                  <a:lnTo>
                    <a:pt x="492" y="1642"/>
                  </a:lnTo>
                  <a:lnTo>
                    <a:pt x="471" y="1649"/>
                  </a:lnTo>
                  <a:lnTo>
                    <a:pt x="449" y="1653"/>
                  </a:lnTo>
                  <a:lnTo>
                    <a:pt x="428" y="1656"/>
                  </a:lnTo>
                  <a:lnTo>
                    <a:pt x="406" y="1656"/>
                  </a:lnTo>
                  <a:lnTo>
                    <a:pt x="386" y="1655"/>
                  </a:lnTo>
                  <a:lnTo>
                    <a:pt x="364" y="1652"/>
                  </a:lnTo>
                  <a:lnTo>
                    <a:pt x="342" y="1647"/>
                  </a:lnTo>
                  <a:lnTo>
                    <a:pt x="320" y="1641"/>
                  </a:lnTo>
                  <a:lnTo>
                    <a:pt x="299" y="1634"/>
                  </a:lnTo>
                  <a:lnTo>
                    <a:pt x="278" y="1624"/>
                  </a:lnTo>
                  <a:lnTo>
                    <a:pt x="257" y="1614"/>
                  </a:lnTo>
                  <a:lnTo>
                    <a:pt x="236" y="1603"/>
                  </a:lnTo>
                  <a:lnTo>
                    <a:pt x="217" y="1589"/>
                  </a:lnTo>
                  <a:lnTo>
                    <a:pt x="197" y="1576"/>
                  </a:lnTo>
                  <a:lnTo>
                    <a:pt x="178" y="1562"/>
                  </a:lnTo>
                  <a:lnTo>
                    <a:pt x="159" y="1547"/>
                  </a:lnTo>
                  <a:lnTo>
                    <a:pt x="141" y="1532"/>
                  </a:lnTo>
                  <a:lnTo>
                    <a:pt x="125" y="1515"/>
                  </a:lnTo>
                  <a:lnTo>
                    <a:pt x="109" y="1499"/>
                  </a:lnTo>
                  <a:lnTo>
                    <a:pt x="93" y="1483"/>
                  </a:lnTo>
                  <a:lnTo>
                    <a:pt x="79" y="1466"/>
                  </a:lnTo>
                  <a:lnTo>
                    <a:pt x="66" y="1449"/>
                  </a:lnTo>
                  <a:lnTo>
                    <a:pt x="54" y="1432"/>
                  </a:lnTo>
                  <a:lnTo>
                    <a:pt x="42" y="1416"/>
                  </a:lnTo>
                  <a:lnTo>
                    <a:pt x="33" y="1399"/>
                  </a:lnTo>
                  <a:lnTo>
                    <a:pt x="24" y="1383"/>
                  </a:lnTo>
                  <a:lnTo>
                    <a:pt x="16" y="1367"/>
                  </a:lnTo>
                  <a:lnTo>
                    <a:pt x="11" y="1353"/>
                  </a:lnTo>
                  <a:lnTo>
                    <a:pt x="7" y="1339"/>
                  </a:lnTo>
                  <a:lnTo>
                    <a:pt x="2" y="1317"/>
                  </a:lnTo>
                  <a:lnTo>
                    <a:pt x="0" y="1295"/>
                  </a:lnTo>
                  <a:lnTo>
                    <a:pt x="1" y="1273"/>
                  </a:lnTo>
                  <a:lnTo>
                    <a:pt x="4" y="1249"/>
                  </a:lnTo>
                  <a:lnTo>
                    <a:pt x="10" y="1227"/>
                  </a:lnTo>
                  <a:lnTo>
                    <a:pt x="18" y="1203"/>
                  </a:lnTo>
                  <a:lnTo>
                    <a:pt x="28" y="1178"/>
                  </a:lnTo>
                  <a:lnTo>
                    <a:pt x="39" y="1155"/>
                  </a:lnTo>
                  <a:lnTo>
                    <a:pt x="53" y="1130"/>
                  </a:lnTo>
                  <a:lnTo>
                    <a:pt x="68" y="1105"/>
                  </a:lnTo>
                  <a:lnTo>
                    <a:pt x="84" y="1081"/>
                  </a:lnTo>
                  <a:lnTo>
                    <a:pt x="102" y="1056"/>
                  </a:lnTo>
                  <a:lnTo>
                    <a:pt x="121" y="1031"/>
                  </a:lnTo>
                  <a:lnTo>
                    <a:pt x="139" y="1007"/>
                  </a:lnTo>
                  <a:lnTo>
                    <a:pt x="159" y="982"/>
                  </a:lnTo>
                  <a:lnTo>
                    <a:pt x="180" y="957"/>
                  </a:lnTo>
                  <a:lnTo>
                    <a:pt x="261" y="862"/>
                  </a:lnTo>
                  <a:lnTo>
                    <a:pt x="338" y="772"/>
                  </a:lnTo>
                  <a:lnTo>
                    <a:pt x="354" y="752"/>
                  </a:lnTo>
                  <a:lnTo>
                    <a:pt x="369" y="731"/>
                  </a:lnTo>
                  <a:lnTo>
                    <a:pt x="384" y="712"/>
                  </a:lnTo>
                  <a:lnTo>
                    <a:pt x="395" y="693"/>
                  </a:lnTo>
                  <a:lnTo>
                    <a:pt x="405" y="675"/>
                  </a:lnTo>
                  <a:lnTo>
                    <a:pt x="414" y="657"/>
                  </a:lnTo>
                  <a:lnTo>
                    <a:pt x="420" y="641"/>
                  </a:lnTo>
                  <a:lnTo>
                    <a:pt x="424" y="625"/>
                  </a:lnTo>
                  <a:lnTo>
                    <a:pt x="428" y="611"/>
                  </a:lnTo>
                  <a:lnTo>
                    <a:pt x="433" y="595"/>
                  </a:lnTo>
                  <a:lnTo>
                    <a:pt x="438" y="579"/>
                  </a:lnTo>
                  <a:lnTo>
                    <a:pt x="444" y="564"/>
                  </a:lnTo>
                  <a:lnTo>
                    <a:pt x="459" y="531"/>
                  </a:lnTo>
                  <a:lnTo>
                    <a:pt x="474" y="497"/>
                  </a:lnTo>
                  <a:lnTo>
                    <a:pt x="493" y="463"/>
                  </a:lnTo>
                  <a:lnTo>
                    <a:pt x="512" y="429"/>
                  </a:lnTo>
                  <a:lnTo>
                    <a:pt x="533" y="395"/>
                  </a:lnTo>
                  <a:lnTo>
                    <a:pt x="555" y="362"/>
                  </a:lnTo>
                  <a:lnTo>
                    <a:pt x="577" y="329"/>
                  </a:lnTo>
                  <a:lnTo>
                    <a:pt x="600" y="297"/>
                  </a:lnTo>
                  <a:lnTo>
                    <a:pt x="621" y="266"/>
                  </a:lnTo>
                  <a:lnTo>
                    <a:pt x="643" y="238"/>
                  </a:lnTo>
                  <a:lnTo>
                    <a:pt x="684" y="185"/>
                  </a:lnTo>
                  <a:lnTo>
                    <a:pt x="718" y="143"/>
                  </a:lnTo>
                  <a:close/>
                </a:path>
              </a:pathLst>
            </a:custGeom>
            <a:solidFill>
              <a:srgbClr val="EEB99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7"/>
            <p:cNvSpPr>
              <a:spLocks noChangeArrowheads="1"/>
            </p:cNvSpPr>
            <p:nvPr/>
          </p:nvSpPr>
          <p:spPr bwMode="auto">
            <a:xfrm>
              <a:off x="496" y="42"/>
              <a:ext cx="100" cy="106"/>
            </a:xfrm>
            <a:custGeom>
              <a:avLst/>
              <a:gdLst>
                <a:gd name="T0" fmla="*/ 0 w 1723"/>
                <a:gd name="T1" fmla="*/ 0 h 1592"/>
                <a:gd name="T2" fmla="*/ 0 w 1723"/>
                <a:gd name="T3" fmla="*/ 0 h 1592"/>
                <a:gd name="T4" fmla="*/ 0 w 1723"/>
                <a:gd name="T5" fmla="*/ 0 h 1592"/>
                <a:gd name="T6" fmla="*/ 0 w 1723"/>
                <a:gd name="T7" fmla="*/ 0 h 1592"/>
                <a:gd name="T8" fmla="*/ 0 w 1723"/>
                <a:gd name="T9" fmla="*/ 0 h 1592"/>
                <a:gd name="T10" fmla="*/ 0 w 1723"/>
                <a:gd name="T11" fmla="*/ 0 h 1592"/>
                <a:gd name="T12" fmla="*/ 0 w 1723"/>
                <a:gd name="T13" fmla="*/ 0 h 1592"/>
                <a:gd name="T14" fmla="*/ 0 w 1723"/>
                <a:gd name="T15" fmla="*/ 0 h 1592"/>
                <a:gd name="T16" fmla="*/ 0 w 1723"/>
                <a:gd name="T17" fmla="*/ 0 h 1592"/>
                <a:gd name="T18" fmla="*/ 0 w 1723"/>
                <a:gd name="T19" fmla="*/ 0 h 1592"/>
                <a:gd name="T20" fmla="*/ 0 w 1723"/>
                <a:gd name="T21" fmla="*/ 0 h 1592"/>
                <a:gd name="T22" fmla="*/ 0 w 1723"/>
                <a:gd name="T23" fmla="*/ 0 h 1592"/>
                <a:gd name="T24" fmla="*/ 0 w 1723"/>
                <a:gd name="T25" fmla="*/ 0 h 1592"/>
                <a:gd name="T26" fmla="*/ 0 w 1723"/>
                <a:gd name="T27" fmla="*/ 0 h 1592"/>
                <a:gd name="T28" fmla="*/ 0 w 1723"/>
                <a:gd name="T29" fmla="*/ 0 h 1592"/>
                <a:gd name="T30" fmla="*/ 0 w 1723"/>
                <a:gd name="T31" fmla="*/ 0 h 1592"/>
                <a:gd name="T32" fmla="*/ 0 w 1723"/>
                <a:gd name="T33" fmla="*/ 0 h 1592"/>
                <a:gd name="T34" fmla="*/ 0 w 1723"/>
                <a:gd name="T35" fmla="*/ 0 h 1592"/>
                <a:gd name="T36" fmla="*/ 0 w 1723"/>
                <a:gd name="T37" fmla="*/ 0 h 1592"/>
                <a:gd name="T38" fmla="*/ 0 w 1723"/>
                <a:gd name="T39" fmla="*/ 0 h 1592"/>
                <a:gd name="T40" fmla="*/ 0 w 1723"/>
                <a:gd name="T41" fmla="*/ 0 h 1592"/>
                <a:gd name="T42" fmla="*/ 0 w 1723"/>
                <a:gd name="T43" fmla="*/ 0 h 1592"/>
                <a:gd name="T44" fmla="*/ 0 w 1723"/>
                <a:gd name="T45" fmla="*/ 0 h 1592"/>
                <a:gd name="T46" fmla="*/ 0 w 1723"/>
                <a:gd name="T47" fmla="*/ 0 h 1592"/>
                <a:gd name="T48" fmla="*/ 0 w 1723"/>
                <a:gd name="T49" fmla="*/ 0 h 1592"/>
                <a:gd name="T50" fmla="*/ 0 w 1723"/>
                <a:gd name="T51" fmla="*/ 0 h 1592"/>
                <a:gd name="T52" fmla="*/ 0 w 1723"/>
                <a:gd name="T53" fmla="*/ 0 h 1592"/>
                <a:gd name="T54" fmla="*/ 0 w 1723"/>
                <a:gd name="T55" fmla="*/ 0 h 1592"/>
                <a:gd name="T56" fmla="*/ 0 w 1723"/>
                <a:gd name="T57" fmla="*/ 0 h 1592"/>
                <a:gd name="T58" fmla="*/ 0 w 1723"/>
                <a:gd name="T59" fmla="*/ 0 h 1592"/>
                <a:gd name="T60" fmla="*/ 0 w 1723"/>
                <a:gd name="T61" fmla="*/ 0 h 1592"/>
                <a:gd name="T62" fmla="*/ 0 w 1723"/>
                <a:gd name="T63" fmla="*/ 0 h 1592"/>
                <a:gd name="T64" fmla="*/ 0 w 1723"/>
                <a:gd name="T65" fmla="*/ 0 h 1592"/>
                <a:gd name="T66" fmla="*/ 0 w 1723"/>
                <a:gd name="T67" fmla="*/ 0 h 1592"/>
                <a:gd name="T68" fmla="*/ 0 w 1723"/>
                <a:gd name="T69" fmla="*/ 0 h 1592"/>
                <a:gd name="T70" fmla="*/ 0 w 1723"/>
                <a:gd name="T71" fmla="*/ 0 h 1592"/>
                <a:gd name="T72" fmla="*/ 0 w 1723"/>
                <a:gd name="T73" fmla="*/ 0 h 1592"/>
                <a:gd name="T74" fmla="*/ 0 w 1723"/>
                <a:gd name="T75" fmla="*/ 0 h 1592"/>
                <a:gd name="T76" fmla="*/ 0 w 1723"/>
                <a:gd name="T77" fmla="*/ 0 h 1592"/>
                <a:gd name="T78" fmla="*/ 0 w 1723"/>
                <a:gd name="T79" fmla="*/ 0 h 1592"/>
                <a:gd name="T80" fmla="*/ 0 w 1723"/>
                <a:gd name="T81" fmla="*/ 0 h 1592"/>
                <a:gd name="T82" fmla="*/ 0 w 1723"/>
                <a:gd name="T83" fmla="*/ 0 h 1592"/>
                <a:gd name="T84" fmla="*/ 0 w 1723"/>
                <a:gd name="T85" fmla="*/ 0 h 1592"/>
                <a:gd name="T86" fmla="*/ 0 w 1723"/>
                <a:gd name="T87" fmla="*/ 0 h 1592"/>
                <a:gd name="T88" fmla="*/ 0 w 1723"/>
                <a:gd name="T89" fmla="*/ 0 h 1592"/>
                <a:gd name="T90" fmla="*/ 0 w 1723"/>
                <a:gd name="T91" fmla="*/ 0 h 1592"/>
                <a:gd name="T92" fmla="*/ 0 w 1723"/>
                <a:gd name="T93" fmla="*/ 0 h 1592"/>
                <a:gd name="T94" fmla="*/ 0 w 1723"/>
                <a:gd name="T95" fmla="*/ 0 h 1592"/>
                <a:gd name="T96" fmla="*/ 0 w 1723"/>
                <a:gd name="T97" fmla="*/ 0 h 1592"/>
                <a:gd name="T98" fmla="*/ 0 w 1723"/>
                <a:gd name="T99" fmla="*/ 0 h 1592"/>
                <a:gd name="T100" fmla="*/ 0 w 1723"/>
                <a:gd name="T101" fmla="*/ 0 h 1592"/>
                <a:gd name="T102" fmla="*/ 0 w 1723"/>
                <a:gd name="T103" fmla="*/ 0 h 1592"/>
                <a:gd name="T104" fmla="*/ 0 w 1723"/>
                <a:gd name="T105" fmla="*/ 0 h 1592"/>
                <a:gd name="T106" fmla="*/ 0 w 1723"/>
                <a:gd name="T107" fmla="*/ 0 h 1592"/>
                <a:gd name="T108" fmla="*/ 0 w 1723"/>
                <a:gd name="T109" fmla="*/ 0 h 1592"/>
                <a:gd name="T110" fmla="*/ 0 w 1723"/>
                <a:gd name="T111" fmla="*/ 0 h 1592"/>
                <a:gd name="T112" fmla="*/ 0 w 1723"/>
                <a:gd name="T113" fmla="*/ 0 h 1592"/>
                <a:gd name="T114" fmla="*/ 0 w 1723"/>
                <a:gd name="T115" fmla="*/ 0 h 1592"/>
                <a:gd name="T116" fmla="*/ 0 w 1723"/>
                <a:gd name="T117" fmla="*/ 0 h 1592"/>
                <a:gd name="T118" fmla="*/ 0 w 1723"/>
                <a:gd name="T119" fmla="*/ 0 h 1592"/>
                <a:gd name="T120" fmla="*/ 0 w 1723"/>
                <a:gd name="T121" fmla="*/ 0 h 15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23"/>
                <a:gd name="T184" fmla="*/ 0 h 1592"/>
                <a:gd name="T185" fmla="*/ 1723 w 1723"/>
                <a:gd name="T186" fmla="*/ 1592 h 159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23" h="1592">
                  <a:moveTo>
                    <a:pt x="684" y="149"/>
                  </a:moveTo>
                  <a:lnTo>
                    <a:pt x="702" y="119"/>
                  </a:lnTo>
                  <a:lnTo>
                    <a:pt x="721" y="91"/>
                  </a:lnTo>
                  <a:lnTo>
                    <a:pt x="730" y="78"/>
                  </a:lnTo>
                  <a:lnTo>
                    <a:pt x="740" y="66"/>
                  </a:lnTo>
                  <a:lnTo>
                    <a:pt x="750" y="54"/>
                  </a:lnTo>
                  <a:lnTo>
                    <a:pt x="760" y="44"/>
                  </a:lnTo>
                  <a:lnTo>
                    <a:pt x="771" y="35"/>
                  </a:lnTo>
                  <a:lnTo>
                    <a:pt x="782" y="27"/>
                  </a:lnTo>
                  <a:lnTo>
                    <a:pt x="794" y="18"/>
                  </a:lnTo>
                  <a:lnTo>
                    <a:pt x="806" y="12"/>
                  </a:lnTo>
                  <a:lnTo>
                    <a:pt x="819" y="7"/>
                  </a:lnTo>
                  <a:lnTo>
                    <a:pt x="832" y="4"/>
                  </a:lnTo>
                  <a:lnTo>
                    <a:pt x="847" y="2"/>
                  </a:lnTo>
                  <a:lnTo>
                    <a:pt x="861" y="1"/>
                  </a:lnTo>
                  <a:lnTo>
                    <a:pt x="882" y="0"/>
                  </a:lnTo>
                  <a:lnTo>
                    <a:pt x="902" y="1"/>
                  </a:lnTo>
                  <a:lnTo>
                    <a:pt x="923" y="3"/>
                  </a:lnTo>
                  <a:lnTo>
                    <a:pt x="944" y="7"/>
                  </a:lnTo>
                  <a:lnTo>
                    <a:pt x="964" y="13"/>
                  </a:lnTo>
                  <a:lnTo>
                    <a:pt x="983" y="22"/>
                  </a:lnTo>
                  <a:lnTo>
                    <a:pt x="1003" y="31"/>
                  </a:lnTo>
                  <a:lnTo>
                    <a:pt x="1022" y="41"/>
                  </a:lnTo>
                  <a:lnTo>
                    <a:pt x="1041" y="53"/>
                  </a:lnTo>
                  <a:lnTo>
                    <a:pt x="1058" y="68"/>
                  </a:lnTo>
                  <a:lnTo>
                    <a:pt x="1073" y="82"/>
                  </a:lnTo>
                  <a:lnTo>
                    <a:pt x="1088" y="99"/>
                  </a:lnTo>
                  <a:lnTo>
                    <a:pt x="1100" y="116"/>
                  </a:lnTo>
                  <a:lnTo>
                    <a:pt x="1112" y="136"/>
                  </a:lnTo>
                  <a:lnTo>
                    <a:pt x="1117" y="145"/>
                  </a:lnTo>
                  <a:lnTo>
                    <a:pt x="1121" y="155"/>
                  </a:lnTo>
                  <a:lnTo>
                    <a:pt x="1125" y="165"/>
                  </a:lnTo>
                  <a:lnTo>
                    <a:pt x="1129" y="177"/>
                  </a:lnTo>
                  <a:lnTo>
                    <a:pt x="1140" y="216"/>
                  </a:lnTo>
                  <a:lnTo>
                    <a:pt x="1149" y="246"/>
                  </a:lnTo>
                  <a:lnTo>
                    <a:pt x="1155" y="257"/>
                  </a:lnTo>
                  <a:lnTo>
                    <a:pt x="1160" y="266"/>
                  </a:lnTo>
                  <a:lnTo>
                    <a:pt x="1166" y="274"/>
                  </a:lnTo>
                  <a:lnTo>
                    <a:pt x="1173" y="281"/>
                  </a:lnTo>
                  <a:lnTo>
                    <a:pt x="1182" y="286"/>
                  </a:lnTo>
                  <a:lnTo>
                    <a:pt x="1192" y="290"/>
                  </a:lnTo>
                  <a:lnTo>
                    <a:pt x="1204" y="293"/>
                  </a:lnTo>
                  <a:lnTo>
                    <a:pt x="1218" y="295"/>
                  </a:lnTo>
                  <a:lnTo>
                    <a:pt x="1254" y="299"/>
                  </a:lnTo>
                  <a:lnTo>
                    <a:pt x="1302" y="302"/>
                  </a:lnTo>
                  <a:lnTo>
                    <a:pt x="1315" y="304"/>
                  </a:lnTo>
                  <a:lnTo>
                    <a:pt x="1329" y="306"/>
                  </a:lnTo>
                  <a:lnTo>
                    <a:pt x="1340" y="309"/>
                  </a:lnTo>
                  <a:lnTo>
                    <a:pt x="1350" y="312"/>
                  </a:lnTo>
                  <a:lnTo>
                    <a:pt x="1359" y="317"/>
                  </a:lnTo>
                  <a:lnTo>
                    <a:pt x="1366" y="320"/>
                  </a:lnTo>
                  <a:lnTo>
                    <a:pt x="1374" y="325"/>
                  </a:lnTo>
                  <a:lnTo>
                    <a:pt x="1379" y="329"/>
                  </a:lnTo>
                  <a:lnTo>
                    <a:pt x="1384" y="334"/>
                  </a:lnTo>
                  <a:lnTo>
                    <a:pt x="1388" y="339"/>
                  </a:lnTo>
                  <a:lnTo>
                    <a:pt x="1391" y="344"/>
                  </a:lnTo>
                  <a:lnTo>
                    <a:pt x="1394" y="350"/>
                  </a:lnTo>
                  <a:lnTo>
                    <a:pt x="1397" y="363"/>
                  </a:lnTo>
                  <a:lnTo>
                    <a:pt x="1399" y="375"/>
                  </a:lnTo>
                  <a:lnTo>
                    <a:pt x="1400" y="402"/>
                  </a:lnTo>
                  <a:lnTo>
                    <a:pt x="1402" y="428"/>
                  </a:lnTo>
                  <a:lnTo>
                    <a:pt x="1403" y="434"/>
                  </a:lnTo>
                  <a:lnTo>
                    <a:pt x="1404" y="440"/>
                  </a:lnTo>
                  <a:lnTo>
                    <a:pt x="1407" y="446"/>
                  </a:lnTo>
                  <a:lnTo>
                    <a:pt x="1409" y="451"/>
                  </a:lnTo>
                  <a:lnTo>
                    <a:pt x="1413" y="457"/>
                  </a:lnTo>
                  <a:lnTo>
                    <a:pt x="1418" y="463"/>
                  </a:lnTo>
                  <a:lnTo>
                    <a:pt x="1423" y="468"/>
                  </a:lnTo>
                  <a:lnTo>
                    <a:pt x="1429" y="473"/>
                  </a:lnTo>
                  <a:lnTo>
                    <a:pt x="1436" y="478"/>
                  </a:lnTo>
                  <a:lnTo>
                    <a:pt x="1445" y="483"/>
                  </a:lnTo>
                  <a:lnTo>
                    <a:pt x="1454" y="487"/>
                  </a:lnTo>
                  <a:lnTo>
                    <a:pt x="1464" y="491"/>
                  </a:lnTo>
                  <a:lnTo>
                    <a:pt x="1486" y="499"/>
                  </a:lnTo>
                  <a:lnTo>
                    <a:pt x="1511" y="505"/>
                  </a:lnTo>
                  <a:lnTo>
                    <a:pt x="1565" y="515"/>
                  </a:lnTo>
                  <a:lnTo>
                    <a:pt x="1618" y="523"/>
                  </a:lnTo>
                  <a:lnTo>
                    <a:pt x="1643" y="527"/>
                  </a:lnTo>
                  <a:lnTo>
                    <a:pt x="1666" y="532"/>
                  </a:lnTo>
                  <a:lnTo>
                    <a:pt x="1686" y="538"/>
                  </a:lnTo>
                  <a:lnTo>
                    <a:pt x="1702" y="544"/>
                  </a:lnTo>
                  <a:lnTo>
                    <a:pt x="1709" y="547"/>
                  </a:lnTo>
                  <a:lnTo>
                    <a:pt x="1715" y="551"/>
                  </a:lnTo>
                  <a:lnTo>
                    <a:pt x="1719" y="555"/>
                  </a:lnTo>
                  <a:lnTo>
                    <a:pt x="1722" y="559"/>
                  </a:lnTo>
                  <a:lnTo>
                    <a:pt x="1723" y="564"/>
                  </a:lnTo>
                  <a:lnTo>
                    <a:pt x="1723" y="569"/>
                  </a:lnTo>
                  <a:lnTo>
                    <a:pt x="1722" y="576"/>
                  </a:lnTo>
                  <a:lnTo>
                    <a:pt x="1719" y="582"/>
                  </a:lnTo>
                  <a:lnTo>
                    <a:pt x="1701" y="587"/>
                  </a:lnTo>
                  <a:lnTo>
                    <a:pt x="1686" y="589"/>
                  </a:lnTo>
                  <a:lnTo>
                    <a:pt x="1670" y="591"/>
                  </a:lnTo>
                  <a:lnTo>
                    <a:pt x="1654" y="592"/>
                  </a:lnTo>
                  <a:lnTo>
                    <a:pt x="1625" y="592"/>
                  </a:lnTo>
                  <a:lnTo>
                    <a:pt x="1595" y="590"/>
                  </a:lnTo>
                  <a:lnTo>
                    <a:pt x="1579" y="590"/>
                  </a:lnTo>
                  <a:lnTo>
                    <a:pt x="1562" y="590"/>
                  </a:lnTo>
                  <a:lnTo>
                    <a:pt x="1544" y="591"/>
                  </a:lnTo>
                  <a:lnTo>
                    <a:pt x="1525" y="593"/>
                  </a:lnTo>
                  <a:lnTo>
                    <a:pt x="1504" y="596"/>
                  </a:lnTo>
                  <a:lnTo>
                    <a:pt x="1481" y="600"/>
                  </a:lnTo>
                  <a:lnTo>
                    <a:pt x="1456" y="606"/>
                  </a:lnTo>
                  <a:lnTo>
                    <a:pt x="1429" y="615"/>
                  </a:lnTo>
                  <a:lnTo>
                    <a:pt x="1399" y="625"/>
                  </a:lnTo>
                  <a:lnTo>
                    <a:pt x="1367" y="634"/>
                  </a:lnTo>
                  <a:lnTo>
                    <a:pt x="1333" y="643"/>
                  </a:lnTo>
                  <a:lnTo>
                    <a:pt x="1299" y="653"/>
                  </a:lnTo>
                  <a:lnTo>
                    <a:pt x="1227" y="670"/>
                  </a:lnTo>
                  <a:lnTo>
                    <a:pt x="1156" y="690"/>
                  </a:lnTo>
                  <a:lnTo>
                    <a:pt x="1120" y="700"/>
                  </a:lnTo>
                  <a:lnTo>
                    <a:pt x="1086" y="711"/>
                  </a:lnTo>
                  <a:lnTo>
                    <a:pt x="1053" y="723"/>
                  </a:lnTo>
                  <a:lnTo>
                    <a:pt x="1022" y="736"/>
                  </a:lnTo>
                  <a:lnTo>
                    <a:pt x="1007" y="743"/>
                  </a:lnTo>
                  <a:lnTo>
                    <a:pt x="994" y="750"/>
                  </a:lnTo>
                  <a:lnTo>
                    <a:pt x="980" y="758"/>
                  </a:lnTo>
                  <a:lnTo>
                    <a:pt x="967" y="766"/>
                  </a:lnTo>
                  <a:lnTo>
                    <a:pt x="955" y="774"/>
                  </a:lnTo>
                  <a:lnTo>
                    <a:pt x="944" y="783"/>
                  </a:lnTo>
                  <a:lnTo>
                    <a:pt x="932" y="791"/>
                  </a:lnTo>
                  <a:lnTo>
                    <a:pt x="923" y="802"/>
                  </a:lnTo>
                  <a:lnTo>
                    <a:pt x="915" y="825"/>
                  </a:lnTo>
                  <a:lnTo>
                    <a:pt x="906" y="850"/>
                  </a:lnTo>
                  <a:lnTo>
                    <a:pt x="899" y="876"/>
                  </a:lnTo>
                  <a:lnTo>
                    <a:pt x="893" y="902"/>
                  </a:lnTo>
                  <a:lnTo>
                    <a:pt x="885" y="930"/>
                  </a:lnTo>
                  <a:lnTo>
                    <a:pt x="878" y="958"/>
                  </a:lnTo>
                  <a:lnTo>
                    <a:pt x="869" y="985"/>
                  </a:lnTo>
                  <a:lnTo>
                    <a:pt x="859" y="1011"/>
                  </a:lnTo>
                  <a:lnTo>
                    <a:pt x="853" y="1025"/>
                  </a:lnTo>
                  <a:lnTo>
                    <a:pt x="847" y="1038"/>
                  </a:lnTo>
                  <a:lnTo>
                    <a:pt x="841" y="1051"/>
                  </a:lnTo>
                  <a:lnTo>
                    <a:pt x="833" y="1063"/>
                  </a:lnTo>
                  <a:lnTo>
                    <a:pt x="825" y="1074"/>
                  </a:lnTo>
                  <a:lnTo>
                    <a:pt x="815" y="1087"/>
                  </a:lnTo>
                  <a:lnTo>
                    <a:pt x="806" y="1097"/>
                  </a:lnTo>
                  <a:lnTo>
                    <a:pt x="796" y="1107"/>
                  </a:lnTo>
                  <a:lnTo>
                    <a:pt x="785" y="1117"/>
                  </a:lnTo>
                  <a:lnTo>
                    <a:pt x="773" y="1127"/>
                  </a:lnTo>
                  <a:lnTo>
                    <a:pt x="760" y="1136"/>
                  </a:lnTo>
                  <a:lnTo>
                    <a:pt x="746" y="1144"/>
                  </a:lnTo>
                  <a:lnTo>
                    <a:pt x="731" y="1151"/>
                  </a:lnTo>
                  <a:lnTo>
                    <a:pt x="714" y="1157"/>
                  </a:lnTo>
                  <a:lnTo>
                    <a:pt x="697" y="1164"/>
                  </a:lnTo>
                  <a:lnTo>
                    <a:pt x="678" y="1169"/>
                  </a:lnTo>
                  <a:lnTo>
                    <a:pt x="664" y="1175"/>
                  </a:lnTo>
                  <a:lnTo>
                    <a:pt x="653" y="1183"/>
                  </a:lnTo>
                  <a:lnTo>
                    <a:pt x="641" y="1191"/>
                  </a:lnTo>
                  <a:lnTo>
                    <a:pt x="632" y="1201"/>
                  </a:lnTo>
                  <a:lnTo>
                    <a:pt x="624" y="1211"/>
                  </a:lnTo>
                  <a:lnTo>
                    <a:pt x="615" y="1221"/>
                  </a:lnTo>
                  <a:lnTo>
                    <a:pt x="609" y="1232"/>
                  </a:lnTo>
                  <a:lnTo>
                    <a:pt x="603" y="1244"/>
                  </a:lnTo>
                  <a:lnTo>
                    <a:pt x="597" y="1256"/>
                  </a:lnTo>
                  <a:lnTo>
                    <a:pt x="593" y="1268"/>
                  </a:lnTo>
                  <a:lnTo>
                    <a:pt x="589" y="1282"/>
                  </a:lnTo>
                  <a:lnTo>
                    <a:pt x="586" y="1295"/>
                  </a:lnTo>
                  <a:lnTo>
                    <a:pt x="581" y="1323"/>
                  </a:lnTo>
                  <a:lnTo>
                    <a:pt x="578" y="1351"/>
                  </a:lnTo>
                  <a:lnTo>
                    <a:pt x="574" y="1378"/>
                  </a:lnTo>
                  <a:lnTo>
                    <a:pt x="571" y="1406"/>
                  </a:lnTo>
                  <a:lnTo>
                    <a:pt x="567" y="1433"/>
                  </a:lnTo>
                  <a:lnTo>
                    <a:pt x="563" y="1458"/>
                  </a:lnTo>
                  <a:lnTo>
                    <a:pt x="560" y="1470"/>
                  </a:lnTo>
                  <a:lnTo>
                    <a:pt x="557" y="1481"/>
                  </a:lnTo>
                  <a:lnTo>
                    <a:pt x="553" y="1493"/>
                  </a:lnTo>
                  <a:lnTo>
                    <a:pt x="548" y="1503"/>
                  </a:lnTo>
                  <a:lnTo>
                    <a:pt x="543" y="1512"/>
                  </a:lnTo>
                  <a:lnTo>
                    <a:pt x="537" y="1521"/>
                  </a:lnTo>
                  <a:lnTo>
                    <a:pt x="531" y="1529"/>
                  </a:lnTo>
                  <a:lnTo>
                    <a:pt x="522" y="1536"/>
                  </a:lnTo>
                  <a:lnTo>
                    <a:pt x="504" y="1551"/>
                  </a:lnTo>
                  <a:lnTo>
                    <a:pt x="485" y="1563"/>
                  </a:lnTo>
                  <a:lnTo>
                    <a:pt x="465" y="1574"/>
                  </a:lnTo>
                  <a:lnTo>
                    <a:pt x="445" y="1582"/>
                  </a:lnTo>
                  <a:lnTo>
                    <a:pt x="425" y="1587"/>
                  </a:lnTo>
                  <a:lnTo>
                    <a:pt x="405" y="1591"/>
                  </a:lnTo>
                  <a:lnTo>
                    <a:pt x="385" y="1592"/>
                  </a:lnTo>
                  <a:lnTo>
                    <a:pt x="364" y="1591"/>
                  </a:lnTo>
                  <a:lnTo>
                    <a:pt x="343" y="1589"/>
                  </a:lnTo>
                  <a:lnTo>
                    <a:pt x="323" y="1585"/>
                  </a:lnTo>
                  <a:lnTo>
                    <a:pt x="302" y="1580"/>
                  </a:lnTo>
                  <a:lnTo>
                    <a:pt x="281" y="1573"/>
                  </a:lnTo>
                  <a:lnTo>
                    <a:pt x="261" y="1564"/>
                  </a:lnTo>
                  <a:lnTo>
                    <a:pt x="242" y="1555"/>
                  </a:lnTo>
                  <a:lnTo>
                    <a:pt x="222" y="1544"/>
                  </a:lnTo>
                  <a:lnTo>
                    <a:pt x="203" y="1533"/>
                  </a:lnTo>
                  <a:lnTo>
                    <a:pt x="184" y="1520"/>
                  </a:lnTo>
                  <a:lnTo>
                    <a:pt x="167" y="1507"/>
                  </a:lnTo>
                  <a:lnTo>
                    <a:pt x="149" y="1493"/>
                  </a:lnTo>
                  <a:lnTo>
                    <a:pt x="132" y="1478"/>
                  </a:lnTo>
                  <a:lnTo>
                    <a:pt x="115" y="1463"/>
                  </a:lnTo>
                  <a:lnTo>
                    <a:pt x="101" y="1447"/>
                  </a:lnTo>
                  <a:lnTo>
                    <a:pt x="86" y="1431"/>
                  </a:lnTo>
                  <a:lnTo>
                    <a:pt x="73" y="1415"/>
                  </a:lnTo>
                  <a:lnTo>
                    <a:pt x="60" y="1399"/>
                  </a:lnTo>
                  <a:lnTo>
                    <a:pt x="49" y="1384"/>
                  </a:lnTo>
                  <a:lnTo>
                    <a:pt x="38" y="1367"/>
                  </a:lnTo>
                  <a:lnTo>
                    <a:pt x="29" y="1352"/>
                  </a:lnTo>
                  <a:lnTo>
                    <a:pt x="20" y="1336"/>
                  </a:lnTo>
                  <a:lnTo>
                    <a:pt x="14" y="1322"/>
                  </a:lnTo>
                  <a:lnTo>
                    <a:pt x="9" y="1309"/>
                  </a:lnTo>
                  <a:lnTo>
                    <a:pt x="5" y="1295"/>
                  </a:lnTo>
                  <a:lnTo>
                    <a:pt x="1" y="1275"/>
                  </a:lnTo>
                  <a:lnTo>
                    <a:pt x="0" y="1254"/>
                  </a:lnTo>
                  <a:lnTo>
                    <a:pt x="1" y="1233"/>
                  </a:lnTo>
                  <a:lnTo>
                    <a:pt x="4" y="1213"/>
                  </a:lnTo>
                  <a:lnTo>
                    <a:pt x="10" y="1192"/>
                  </a:lnTo>
                  <a:lnTo>
                    <a:pt x="18" y="1171"/>
                  </a:lnTo>
                  <a:lnTo>
                    <a:pt x="29" y="1150"/>
                  </a:lnTo>
                  <a:lnTo>
                    <a:pt x="40" y="1129"/>
                  </a:lnTo>
                  <a:lnTo>
                    <a:pt x="54" y="1107"/>
                  </a:lnTo>
                  <a:lnTo>
                    <a:pt x="69" y="1085"/>
                  </a:lnTo>
                  <a:lnTo>
                    <a:pt x="85" y="1065"/>
                  </a:lnTo>
                  <a:lnTo>
                    <a:pt x="103" y="1043"/>
                  </a:lnTo>
                  <a:lnTo>
                    <a:pt x="140" y="1001"/>
                  </a:lnTo>
                  <a:lnTo>
                    <a:pt x="179" y="959"/>
                  </a:lnTo>
                  <a:lnTo>
                    <a:pt x="220" y="918"/>
                  </a:lnTo>
                  <a:lnTo>
                    <a:pt x="258" y="878"/>
                  </a:lnTo>
                  <a:lnTo>
                    <a:pt x="296" y="838"/>
                  </a:lnTo>
                  <a:lnTo>
                    <a:pt x="329" y="800"/>
                  </a:lnTo>
                  <a:lnTo>
                    <a:pt x="345" y="781"/>
                  </a:lnTo>
                  <a:lnTo>
                    <a:pt x="358" y="764"/>
                  </a:lnTo>
                  <a:lnTo>
                    <a:pt x="370" y="745"/>
                  </a:lnTo>
                  <a:lnTo>
                    <a:pt x="380" y="729"/>
                  </a:lnTo>
                  <a:lnTo>
                    <a:pt x="389" y="711"/>
                  </a:lnTo>
                  <a:lnTo>
                    <a:pt x="395" y="695"/>
                  </a:lnTo>
                  <a:lnTo>
                    <a:pt x="398" y="679"/>
                  </a:lnTo>
                  <a:lnTo>
                    <a:pt x="400" y="664"/>
                  </a:lnTo>
                  <a:lnTo>
                    <a:pt x="401" y="649"/>
                  </a:lnTo>
                  <a:lnTo>
                    <a:pt x="403" y="632"/>
                  </a:lnTo>
                  <a:lnTo>
                    <a:pt x="406" y="616"/>
                  </a:lnTo>
                  <a:lnTo>
                    <a:pt x="411" y="599"/>
                  </a:lnTo>
                  <a:lnTo>
                    <a:pt x="417" y="582"/>
                  </a:lnTo>
                  <a:lnTo>
                    <a:pt x="423" y="563"/>
                  </a:lnTo>
                  <a:lnTo>
                    <a:pt x="430" y="546"/>
                  </a:lnTo>
                  <a:lnTo>
                    <a:pt x="438" y="527"/>
                  </a:lnTo>
                  <a:lnTo>
                    <a:pt x="456" y="490"/>
                  </a:lnTo>
                  <a:lnTo>
                    <a:pt x="476" y="453"/>
                  </a:lnTo>
                  <a:lnTo>
                    <a:pt x="498" y="416"/>
                  </a:lnTo>
                  <a:lnTo>
                    <a:pt x="521" y="380"/>
                  </a:lnTo>
                  <a:lnTo>
                    <a:pt x="544" y="344"/>
                  </a:lnTo>
                  <a:lnTo>
                    <a:pt x="568" y="309"/>
                  </a:lnTo>
                  <a:lnTo>
                    <a:pt x="592" y="276"/>
                  </a:lnTo>
                  <a:lnTo>
                    <a:pt x="614" y="246"/>
                  </a:lnTo>
                  <a:lnTo>
                    <a:pt x="654" y="191"/>
                  </a:lnTo>
                  <a:lnTo>
                    <a:pt x="684" y="149"/>
                  </a:lnTo>
                  <a:close/>
                </a:path>
              </a:pathLst>
            </a:custGeom>
            <a:solidFill>
              <a:srgbClr val="F6CEB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8"/>
            <p:cNvSpPr>
              <a:spLocks noChangeArrowheads="1"/>
            </p:cNvSpPr>
            <p:nvPr/>
          </p:nvSpPr>
          <p:spPr bwMode="auto">
            <a:xfrm>
              <a:off x="0" y="64"/>
              <a:ext cx="218" cy="392"/>
            </a:xfrm>
            <a:custGeom>
              <a:avLst/>
              <a:gdLst>
                <a:gd name="T0" fmla="*/ 0 w 3702"/>
                <a:gd name="T1" fmla="*/ 0 h 5890"/>
                <a:gd name="T2" fmla="*/ 0 w 3702"/>
                <a:gd name="T3" fmla="*/ 0 h 5890"/>
                <a:gd name="T4" fmla="*/ 0 w 3702"/>
                <a:gd name="T5" fmla="*/ 0 h 5890"/>
                <a:gd name="T6" fmla="*/ 0 w 3702"/>
                <a:gd name="T7" fmla="*/ 0 h 5890"/>
                <a:gd name="T8" fmla="*/ 0 w 3702"/>
                <a:gd name="T9" fmla="*/ 0 h 5890"/>
                <a:gd name="T10" fmla="*/ 0 w 3702"/>
                <a:gd name="T11" fmla="*/ 0 h 5890"/>
                <a:gd name="T12" fmla="*/ 0 w 3702"/>
                <a:gd name="T13" fmla="*/ 0 h 5890"/>
                <a:gd name="T14" fmla="*/ 0 w 3702"/>
                <a:gd name="T15" fmla="*/ 0 h 5890"/>
                <a:gd name="T16" fmla="*/ 0 w 3702"/>
                <a:gd name="T17" fmla="*/ 0 h 5890"/>
                <a:gd name="T18" fmla="*/ 0 w 3702"/>
                <a:gd name="T19" fmla="*/ 0 h 5890"/>
                <a:gd name="T20" fmla="*/ 0 w 3702"/>
                <a:gd name="T21" fmla="*/ 0 h 5890"/>
                <a:gd name="T22" fmla="*/ 0 w 3702"/>
                <a:gd name="T23" fmla="*/ 0 h 5890"/>
                <a:gd name="T24" fmla="*/ 0 w 3702"/>
                <a:gd name="T25" fmla="*/ 0 h 5890"/>
                <a:gd name="T26" fmla="*/ 0 w 3702"/>
                <a:gd name="T27" fmla="*/ 0 h 5890"/>
                <a:gd name="T28" fmla="*/ 0 w 3702"/>
                <a:gd name="T29" fmla="*/ 0 h 5890"/>
                <a:gd name="T30" fmla="*/ 0 w 3702"/>
                <a:gd name="T31" fmla="*/ 0 h 5890"/>
                <a:gd name="T32" fmla="*/ 0 w 3702"/>
                <a:gd name="T33" fmla="*/ 0 h 5890"/>
                <a:gd name="T34" fmla="*/ 0 w 3702"/>
                <a:gd name="T35" fmla="*/ 0 h 5890"/>
                <a:gd name="T36" fmla="*/ 0 w 3702"/>
                <a:gd name="T37" fmla="*/ 0 h 5890"/>
                <a:gd name="T38" fmla="*/ 0 w 3702"/>
                <a:gd name="T39" fmla="*/ 0 h 5890"/>
                <a:gd name="T40" fmla="*/ 0 w 3702"/>
                <a:gd name="T41" fmla="*/ 0 h 5890"/>
                <a:gd name="T42" fmla="*/ 0 w 3702"/>
                <a:gd name="T43" fmla="*/ 0 h 5890"/>
                <a:gd name="T44" fmla="*/ 0 w 3702"/>
                <a:gd name="T45" fmla="*/ 0 h 5890"/>
                <a:gd name="T46" fmla="*/ 0 w 3702"/>
                <a:gd name="T47" fmla="*/ 0 h 5890"/>
                <a:gd name="T48" fmla="*/ 0 w 3702"/>
                <a:gd name="T49" fmla="*/ 0 h 5890"/>
                <a:gd name="T50" fmla="*/ 0 w 3702"/>
                <a:gd name="T51" fmla="*/ 0 h 5890"/>
                <a:gd name="T52" fmla="*/ 0 w 3702"/>
                <a:gd name="T53" fmla="*/ 0 h 5890"/>
                <a:gd name="T54" fmla="*/ 0 w 3702"/>
                <a:gd name="T55" fmla="*/ 0 h 5890"/>
                <a:gd name="T56" fmla="*/ 0 w 3702"/>
                <a:gd name="T57" fmla="*/ 0 h 5890"/>
                <a:gd name="T58" fmla="*/ 0 w 3702"/>
                <a:gd name="T59" fmla="*/ 0 h 5890"/>
                <a:gd name="T60" fmla="*/ 0 w 3702"/>
                <a:gd name="T61" fmla="*/ 0 h 5890"/>
                <a:gd name="T62" fmla="*/ 0 w 3702"/>
                <a:gd name="T63" fmla="*/ 0 h 5890"/>
                <a:gd name="T64" fmla="*/ 0 w 3702"/>
                <a:gd name="T65" fmla="*/ 0 h 5890"/>
                <a:gd name="T66" fmla="*/ 0 w 3702"/>
                <a:gd name="T67" fmla="*/ 0 h 5890"/>
                <a:gd name="T68" fmla="*/ 0 w 3702"/>
                <a:gd name="T69" fmla="*/ 0 h 5890"/>
                <a:gd name="T70" fmla="*/ 0 w 3702"/>
                <a:gd name="T71" fmla="*/ 0 h 5890"/>
                <a:gd name="T72" fmla="*/ 0 w 3702"/>
                <a:gd name="T73" fmla="*/ 0 h 5890"/>
                <a:gd name="T74" fmla="*/ 0 w 3702"/>
                <a:gd name="T75" fmla="*/ 0 h 5890"/>
                <a:gd name="T76" fmla="*/ 0 w 3702"/>
                <a:gd name="T77" fmla="*/ 0 h 5890"/>
                <a:gd name="T78" fmla="*/ 0 w 3702"/>
                <a:gd name="T79" fmla="*/ 0 h 5890"/>
                <a:gd name="T80" fmla="*/ 0 w 3702"/>
                <a:gd name="T81" fmla="*/ 0 h 5890"/>
                <a:gd name="T82" fmla="*/ 0 w 3702"/>
                <a:gd name="T83" fmla="*/ 0 h 5890"/>
                <a:gd name="T84" fmla="*/ 0 w 3702"/>
                <a:gd name="T85" fmla="*/ 0 h 5890"/>
                <a:gd name="T86" fmla="*/ 0 w 3702"/>
                <a:gd name="T87" fmla="*/ 0 h 5890"/>
                <a:gd name="T88" fmla="*/ 0 w 3702"/>
                <a:gd name="T89" fmla="*/ 0 h 5890"/>
                <a:gd name="T90" fmla="*/ 0 w 3702"/>
                <a:gd name="T91" fmla="*/ 0 h 5890"/>
                <a:gd name="T92" fmla="*/ 0 w 3702"/>
                <a:gd name="T93" fmla="*/ 0 h 5890"/>
                <a:gd name="T94" fmla="*/ 0 w 3702"/>
                <a:gd name="T95" fmla="*/ 0 h 5890"/>
                <a:gd name="T96" fmla="*/ 0 w 3702"/>
                <a:gd name="T97" fmla="*/ 0 h 5890"/>
                <a:gd name="T98" fmla="*/ 0 w 3702"/>
                <a:gd name="T99" fmla="*/ 0 h 5890"/>
                <a:gd name="T100" fmla="*/ 0 w 3702"/>
                <a:gd name="T101" fmla="*/ 0 h 5890"/>
                <a:gd name="T102" fmla="*/ 0 w 3702"/>
                <a:gd name="T103" fmla="*/ 0 h 5890"/>
                <a:gd name="T104" fmla="*/ 0 w 3702"/>
                <a:gd name="T105" fmla="*/ 0 h 5890"/>
                <a:gd name="T106" fmla="*/ 0 w 3702"/>
                <a:gd name="T107" fmla="*/ 0 h 5890"/>
                <a:gd name="T108" fmla="*/ 0 w 3702"/>
                <a:gd name="T109" fmla="*/ 0 h 5890"/>
                <a:gd name="T110" fmla="*/ 0 w 3702"/>
                <a:gd name="T111" fmla="*/ 0 h 58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02"/>
                <a:gd name="T169" fmla="*/ 0 h 5890"/>
                <a:gd name="T170" fmla="*/ 3702 w 3702"/>
                <a:gd name="T171" fmla="*/ 5890 h 589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02" h="5890">
                  <a:moveTo>
                    <a:pt x="3146" y="2497"/>
                  </a:moveTo>
                  <a:lnTo>
                    <a:pt x="3148" y="2460"/>
                  </a:lnTo>
                  <a:lnTo>
                    <a:pt x="3153" y="2423"/>
                  </a:lnTo>
                  <a:lnTo>
                    <a:pt x="3161" y="2384"/>
                  </a:lnTo>
                  <a:lnTo>
                    <a:pt x="3171" y="2345"/>
                  </a:lnTo>
                  <a:lnTo>
                    <a:pt x="3184" y="2305"/>
                  </a:lnTo>
                  <a:lnTo>
                    <a:pt x="3199" y="2263"/>
                  </a:lnTo>
                  <a:lnTo>
                    <a:pt x="3216" y="2221"/>
                  </a:lnTo>
                  <a:lnTo>
                    <a:pt x="3235" y="2178"/>
                  </a:lnTo>
                  <a:lnTo>
                    <a:pt x="3255" y="2135"/>
                  </a:lnTo>
                  <a:lnTo>
                    <a:pt x="3277" y="2091"/>
                  </a:lnTo>
                  <a:lnTo>
                    <a:pt x="3299" y="2047"/>
                  </a:lnTo>
                  <a:lnTo>
                    <a:pt x="3323" y="2001"/>
                  </a:lnTo>
                  <a:lnTo>
                    <a:pt x="3373" y="1910"/>
                  </a:lnTo>
                  <a:lnTo>
                    <a:pt x="3425" y="1817"/>
                  </a:lnTo>
                  <a:lnTo>
                    <a:pt x="3476" y="1725"/>
                  </a:lnTo>
                  <a:lnTo>
                    <a:pt x="3526" y="1631"/>
                  </a:lnTo>
                  <a:lnTo>
                    <a:pt x="3549" y="1585"/>
                  </a:lnTo>
                  <a:lnTo>
                    <a:pt x="3572" y="1539"/>
                  </a:lnTo>
                  <a:lnTo>
                    <a:pt x="3594" y="1493"/>
                  </a:lnTo>
                  <a:lnTo>
                    <a:pt x="3614" y="1446"/>
                  </a:lnTo>
                  <a:lnTo>
                    <a:pt x="3632" y="1400"/>
                  </a:lnTo>
                  <a:lnTo>
                    <a:pt x="3650" y="1355"/>
                  </a:lnTo>
                  <a:lnTo>
                    <a:pt x="3665" y="1310"/>
                  </a:lnTo>
                  <a:lnTo>
                    <a:pt x="3677" y="1265"/>
                  </a:lnTo>
                  <a:lnTo>
                    <a:pt x="3688" y="1221"/>
                  </a:lnTo>
                  <a:lnTo>
                    <a:pt x="3695" y="1178"/>
                  </a:lnTo>
                  <a:lnTo>
                    <a:pt x="3700" y="1136"/>
                  </a:lnTo>
                  <a:lnTo>
                    <a:pt x="3702" y="1094"/>
                  </a:lnTo>
                  <a:lnTo>
                    <a:pt x="3700" y="1064"/>
                  </a:lnTo>
                  <a:lnTo>
                    <a:pt x="3695" y="1031"/>
                  </a:lnTo>
                  <a:lnTo>
                    <a:pt x="3688" y="996"/>
                  </a:lnTo>
                  <a:lnTo>
                    <a:pt x="3679" y="958"/>
                  </a:lnTo>
                  <a:lnTo>
                    <a:pt x="3669" y="919"/>
                  </a:lnTo>
                  <a:lnTo>
                    <a:pt x="3657" y="880"/>
                  </a:lnTo>
                  <a:lnTo>
                    <a:pt x="3645" y="842"/>
                  </a:lnTo>
                  <a:lnTo>
                    <a:pt x="3631" y="806"/>
                  </a:lnTo>
                  <a:lnTo>
                    <a:pt x="3619" y="772"/>
                  </a:lnTo>
                  <a:lnTo>
                    <a:pt x="3605" y="742"/>
                  </a:lnTo>
                  <a:lnTo>
                    <a:pt x="3594" y="718"/>
                  </a:lnTo>
                  <a:lnTo>
                    <a:pt x="3582" y="699"/>
                  </a:lnTo>
                  <a:lnTo>
                    <a:pt x="3577" y="692"/>
                  </a:lnTo>
                  <a:lnTo>
                    <a:pt x="3572" y="687"/>
                  </a:lnTo>
                  <a:lnTo>
                    <a:pt x="3568" y="683"/>
                  </a:lnTo>
                  <a:lnTo>
                    <a:pt x="3563" y="682"/>
                  </a:lnTo>
                  <a:lnTo>
                    <a:pt x="3559" y="683"/>
                  </a:lnTo>
                  <a:lnTo>
                    <a:pt x="3556" y="686"/>
                  </a:lnTo>
                  <a:lnTo>
                    <a:pt x="3554" y="691"/>
                  </a:lnTo>
                  <a:lnTo>
                    <a:pt x="3552" y="699"/>
                  </a:lnTo>
                  <a:lnTo>
                    <a:pt x="3551" y="703"/>
                  </a:lnTo>
                  <a:lnTo>
                    <a:pt x="3549" y="710"/>
                  </a:lnTo>
                  <a:lnTo>
                    <a:pt x="3546" y="718"/>
                  </a:lnTo>
                  <a:lnTo>
                    <a:pt x="3540" y="727"/>
                  </a:lnTo>
                  <a:lnTo>
                    <a:pt x="3527" y="748"/>
                  </a:lnTo>
                  <a:lnTo>
                    <a:pt x="3509" y="774"/>
                  </a:lnTo>
                  <a:lnTo>
                    <a:pt x="3499" y="788"/>
                  </a:lnTo>
                  <a:lnTo>
                    <a:pt x="3486" y="803"/>
                  </a:lnTo>
                  <a:lnTo>
                    <a:pt x="3473" y="818"/>
                  </a:lnTo>
                  <a:lnTo>
                    <a:pt x="3458" y="835"/>
                  </a:lnTo>
                  <a:lnTo>
                    <a:pt x="3442" y="851"/>
                  </a:lnTo>
                  <a:lnTo>
                    <a:pt x="3426" y="868"/>
                  </a:lnTo>
                  <a:lnTo>
                    <a:pt x="3408" y="884"/>
                  </a:lnTo>
                  <a:lnTo>
                    <a:pt x="3388" y="900"/>
                  </a:lnTo>
                  <a:lnTo>
                    <a:pt x="3367" y="918"/>
                  </a:lnTo>
                  <a:lnTo>
                    <a:pt x="3345" y="934"/>
                  </a:lnTo>
                  <a:lnTo>
                    <a:pt x="3322" y="951"/>
                  </a:lnTo>
                  <a:lnTo>
                    <a:pt x="3297" y="967"/>
                  </a:lnTo>
                  <a:lnTo>
                    <a:pt x="3272" y="983"/>
                  </a:lnTo>
                  <a:lnTo>
                    <a:pt x="3245" y="998"/>
                  </a:lnTo>
                  <a:lnTo>
                    <a:pt x="3217" y="1013"/>
                  </a:lnTo>
                  <a:lnTo>
                    <a:pt x="3188" y="1026"/>
                  </a:lnTo>
                  <a:lnTo>
                    <a:pt x="3157" y="1039"/>
                  </a:lnTo>
                  <a:lnTo>
                    <a:pt x="3125" y="1052"/>
                  </a:lnTo>
                  <a:lnTo>
                    <a:pt x="3092" y="1063"/>
                  </a:lnTo>
                  <a:lnTo>
                    <a:pt x="3057" y="1072"/>
                  </a:lnTo>
                  <a:lnTo>
                    <a:pt x="3022" y="1081"/>
                  </a:lnTo>
                  <a:lnTo>
                    <a:pt x="2984" y="1089"/>
                  </a:lnTo>
                  <a:lnTo>
                    <a:pt x="2947" y="1095"/>
                  </a:lnTo>
                  <a:lnTo>
                    <a:pt x="2907" y="1099"/>
                  </a:lnTo>
                  <a:lnTo>
                    <a:pt x="2883" y="1096"/>
                  </a:lnTo>
                  <a:lnTo>
                    <a:pt x="2860" y="1093"/>
                  </a:lnTo>
                  <a:lnTo>
                    <a:pt x="2838" y="1088"/>
                  </a:lnTo>
                  <a:lnTo>
                    <a:pt x="2817" y="1081"/>
                  </a:lnTo>
                  <a:lnTo>
                    <a:pt x="2798" y="1075"/>
                  </a:lnTo>
                  <a:lnTo>
                    <a:pt x="2778" y="1067"/>
                  </a:lnTo>
                  <a:lnTo>
                    <a:pt x="2760" y="1058"/>
                  </a:lnTo>
                  <a:lnTo>
                    <a:pt x="2741" y="1047"/>
                  </a:lnTo>
                  <a:lnTo>
                    <a:pt x="2725" y="1037"/>
                  </a:lnTo>
                  <a:lnTo>
                    <a:pt x="2708" y="1026"/>
                  </a:lnTo>
                  <a:lnTo>
                    <a:pt x="2692" y="1013"/>
                  </a:lnTo>
                  <a:lnTo>
                    <a:pt x="2677" y="999"/>
                  </a:lnTo>
                  <a:lnTo>
                    <a:pt x="2662" y="985"/>
                  </a:lnTo>
                  <a:lnTo>
                    <a:pt x="2648" y="970"/>
                  </a:lnTo>
                  <a:lnTo>
                    <a:pt x="2635" y="954"/>
                  </a:lnTo>
                  <a:lnTo>
                    <a:pt x="2621" y="938"/>
                  </a:lnTo>
                  <a:lnTo>
                    <a:pt x="2609" y="921"/>
                  </a:lnTo>
                  <a:lnTo>
                    <a:pt x="2597" y="903"/>
                  </a:lnTo>
                  <a:lnTo>
                    <a:pt x="2586" y="884"/>
                  </a:lnTo>
                  <a:lnTo>
                    <a:pt x="2574" y="866"/>
                  </a:lnTo>
                  <a:lnTo>
                    <a:pt x="2563" y="846"/>
                  </a:lnTo>
                  <a:lnTo>
                    <a:pt x="2552" y="825"/>
                  </a:lnTo>
                  <a:lnTo>
                    <a:pt x="2543" y="805"/>
                  </a:lnTo>
                  <a:lnTo>
                    <a:pt x="2533" y="783"/>
                  </a:lnTo>
                  <a:lnTo>
                    <a:pt x="2514" y="740"/>
                  </a:lnTo>
                  <a:lnTo>
                    <a:pt x="2496" y="695"/>
                  </a:lnTo>
                  <a:lnTo>
                    <a:pt x="2478" y="648"/>
                  </a:lnTo>
                  <a:lnTo>
                    <a:pt x="2462" y="600"/>
                  </a:lnTo>
                  <a:lnTo>
                    <a:pt x="2435" y="588"/>
                  </a:lnTo>
                  <a:lnTo>
                    <a:pt x="2408" y="576"/>
                  </a:lnTo>
                  <a:lnTo>
                    <a:pt x="2384" y="563"/>
                  </a:lnTo>
                  <a:lnTo>
                    <a:pt x="2364" y="550"/>
                  </a:lnTo>
                  <a:lnTo>
                    <a:pt x="2343" y="537"/>
                  </a:lnTo>
                  <a:lnTo>
                    <a:pt x="2325" y="523"/>
                  </a:lnTo>
                  <a:lnTo>
                    <a:pt x="2307" y="510"/>
                  </a:lnTo>
                  <a:lnTo>
                    <a:pt x="2292" y="495"/>
                  </a:lnTo>
                  <a:lnTo>
                    <a:pt x="2277" y="481"/>
                  </a:lnTo>
                  <a:lnTo>
                    <a:pt x="2263" y="467"/>
                  </a:lnTo>
                  <a:lnTo>
                    <a:pt x="2250" y="452"/>
                  </a:lnTo>
                  <a:lnTo>
                    <a:pt x="2238" y="437"/>
                  </a:lnTo>
                  <a:lnTo>
                    <a:pt x="2215" y="407"/>
                  </a:lnTo>
                  <a:lnTo>
                    <a:pt x="2194" y="376"/>
                  </a:lnTo>
                  <a:lnTo>
                    <a:pt x="2173" y="344"/>
                  </a:lnTo>
                  <a:lnTo>
                    <a:pt x="2151" y="313"/>
                  </a:lnTo>
                  <a:lnTo>
                    <a:pt x="2139" y="297"/>
                  </a:lnTo>
                  <a:lnTo>
                    <a:pt x="2127" y="282"/>
                  </a:lnTo>
                  <a:lnTo>
                    <a:pt x="2113" y="265"/>
                  </a:lnTo>
                  <a:lnTo>
                    <a:pt x="2100" y="249"/>
                  </a:lnTo>
                  <a:lnTo>
                    <a:pt x="2084" y="233"/>
                  </a:lnTo>
                  <a:lnTo>
                    <a:pt x="2068" y="217"/>
                  </a:lnTo>
                  <a:lnTo>
                    <a:pt x="2051" y="201"/>
                  </a:lnTo>
                  <a:lnTo>
                    <a:pt x="2032" y="186"/>
                  </a:lnTo>
                  <a:lnTo>
                    <a:pt x="2011" y="170"/>
                  </a:lnTo>
                  <a:lnTo>
                    <a:pt x="1989" y="154"/>
                  </a:lnTo>
                  <a:lnTo>
                    <a:pt x="1965" y="139"/>
                  </a:lnTo>
                  <a:lnTo>
                    <a:pt x="1939" y="123"/>
                  </a:lnTo>
                  <a:lnTo>
                    <a:pt x="1921" y="121"/>
                  </a:lnTo>
                  <a:lnTo>
                    <a:pt x="1902" y="117"/>
                  </a:lnTo>
                  <a:lnTo>
                    <a:pt x="1883" y="111"/>
                  </a:lnTo>
                  <a:lnTo>
                    <a:pt x="1863" y="103"/>
                  </a:lnTo>
                  <a:lnTo>
                    <a:pt x="1817" y="84"/>
                  </a:lnTo>
                  <a:lnTo>
                    <a:pt x="1767" y="62"/>
                  </a:lnTo>
                  <a:lnTo>
                    <a:pt x="1741" y="50"/>
                  </a:lnTo>
                  <a:lnTo>
                    <a:pt x="1713" y="40"/>
                  </a:lnTo>
                  <a:lnTo>
                    <a:pt x="1684" y="30"/>
                  </a:lnTo>
                  <a:lnTo>
                    <a:pt x="1654" y="21"/>
                  </a:lnTo>
                  <a:lnTo>
                    <a:pt x="1623" y="12"/>
                  </a:lnTo>
                  <a:lnTo>
                    <a:pt x="1591" y="6"/>
                  </a:lnTo>
                  <a:lnTo>
                    <a:pt x="1558" y="2"/>
                  </a:lnTo>
                  <a:lnTo>
                    <a:pt x="1524" y="0"/>
                  </a:lnTo>
                  <a:lnTo>
                    <a:pt x="1489" y="1"/>
                  </a:lnTo>
                  <a:lnTo>
                    <a:pt x="1453" y="5"/>
                  </a:lnTo>
                  <a:lnTo>
                    <a:pt x="1415" y="12"/>
                  </a:lnTo>
                  <a:lnTo>
                    <a:pt x="1377" y="23"/>
                  </a:lnTo>
                  <a:lnTo>
                    <a:pt x="1338" y="37"/>
                  </a:lnTo>
                  <a:lnTo>
                    <a:pt x="1297" y="57"/>
                  </a:lnTo>
                  <a:lnTo>
                    <a:pt x="1257" y="80"/>
                  </a:lnTo>
                  <a:lnTo>
                    <a:pt x="1214" y="108"/>
                  </a:lnTo>
                  <a:lnTo>
                    <a:pt x="1171" y="142"/>
                  </a:lnTo>
                  <a:lnTo>
                    <a:pt x="1126" y="182"/>
                  </a:lnTo>
                  <a:lnTo>
                    <a:pt x="1081" y="227"/>
                  </a:lnTo>
                  <a:lnTo>
                    <a:pt x="1035" y="280"/>
                  </a:lnTo>
                  <a:lnTo>
                    <a:pt x="988" y="337"/>
                  </a:lnTo>
                  <a:lnTo>
                    <a:pt x="940" y="403"/>
                  </a:lnTo>
                  <a:lnTo>
                    <a:pt x="892" y="476"/>
                  </a:lnTo>
                  <a:lnTo>
                    <a:pt x="842" y="556"/>
                  </a:lnTo>
                  <a:lnTo>
                    <a:pt x="779" y="664"/>
                  </a:lnTo>
                  <a:lnTo>
                    <a:pt x="712" y="771"/>
                  </a:lnTo>
                  <a:lnTo>
                    <a:pt x="644" y="879"/>
                  </a:lnTo>
                  <a:lnTo>
                    <a:pt x="576" y="987"/>
                  </a:lnTo>
                  <a:lnTo>
                    <a:pt x="508" y="1097"/>
                  </a:lnTo>
                  <a:lnTo>
                    <a:pt x="442" y="1208"/>
                  </a:lnTo>
                  <a:lnTo>
                    <a:pt x="408" y="1264"/>
                  </a:lnTo>
                  <a:lnTo>
                    <a:pt x="376" y="1322"/>
                  </a:lnTo>
                  <a:lnTo>
                    <a:pt x="345" y="1380"/>
                  </a:lnTo>
                  <a:lnTo>
                    <a:pt x="313" y="1439"/>
                  </a:lnTo>
                  <a:lnTo>
                    <a:pt x="283" y="1499"/>
                  </a:lnTo>
                  <a:lnTo>
                    <a:pt x="255" y="1559"/>
                  </a:lnTo>
                  <a:lnTo>
                    <a:pt x="227" y="1621"/>
                  </a:lnTo>
                  <a:lnTo>
                    <a:pt x="200" y="1684"/>
                  </a:lnTo>
                  <a:lnTo>
                    <a:pt x="174" y="1749"/>
                  </a:lnTo>
                  <a:lnTo>
                    <a:pt x="150" y="1813"/>
                  </a:lnTo>
                  <a:lnTo>
                    <a:pt x="127" y="1880"/>
                  </a:lnTo>
                  <a:lnTo>
                    <a:pt x="105" y="1949"/>
                  </a:lnTo>
                  <a:lnTo>
                    <a:pt x="86" y="2018"/>
                  </a:lnTo>
                  <a:lnTo>
                    <a:pt x="67" y="2089"/>
                  </a:lnTo>
                  <a:lnTo>
                    <a:pt x="51" y="2162"/>
                  </a:lnTo>
                  <a:lnTo>
                    <a:pt x="37" y="2236"/>
                  </a:lnTo>
                  <a:lnTo>
                    <a:pt x="25" y="2312"/>
                  </a:lnTo>
                  <a:lnTo>
                    <a:pt x="15" y="2390"/>
                  </a:lnTo>
                  <a:lnTo>
                    <a:pt x="8" y="2470"/>
                  </a:lnTo>
                  <a:lnTo>
                    <a:pt x="2" y="2551"/>
                  </a:lnTo>
                  <a:lnTo>
                    <a:pt x="0" y="2607"/>
                  </a:lnTo>
                  <a:lnTo>
                    <a:pt x="1" y="2664"/>
                  </a:lnTo>
                  <a:lnTo>
                    <a:pt x="3" y="2724"/>
                  </a:lnTo>
                  <a:lnTo>
                    <a:pt x="7" y="2786"/>
                  </a:lnTo>
                  <a:lnTo>
                    <a:pt x="11" y="2848"/>
                  </a:lnTo>
                  <a:lnTo>
                    <a:pt x="17" y="2912"/>
                  </a:lnTo>
                  <a:lnTo>
                    <a:pt x="25" y="2978"/>
                  </a:lnTo>
                  <a:lnTo>
                    <a:pt x="34" y="3044"/>
                  </a:lnTo>
                  <a:lnTo>
                    <a:pt x="44" y="3112"/>
                  </a:lnTo>
                  <a:lnTo>
                    <a:pt x="56" y="3179"/>
                  </a:lnTo>
                  <a:lnTo>
                    <a:pt x="67" y="3248"/>
                  </a:lnTo>
                  <a:lnTo>
                    <a:pt x="81" y="3317"/>
                  </a:lnTo>
                  <a:lnTo>
                    <a:pt x="95" y="3386"/>
                  </a:lnTo>
                  <a:lnTo>
                    <a:pt x="111" y="3456"/>
                  </a:lnTo>
                  <a:lnTo>
                    <a:pt x="127" y="3525"/>
                  </a:lnTo>
                  <a:lnTo>
                    <a:pt x="144" y="3594"/>
                  </a:lnTo>
                  <a:lnTo>
                    <a:pt x="162" y="3663"/>
                  </a:lnTo>
                  <a:lnTo>
                    <a:pt x="181" y="3731"/>
                  </a:lnTo>
                  <a:lnTo>
                    <a:pt x="200" y="3798"/>
                  </a:lnTo>
                  <a:lnTo>
                    <a:pt x="219" y="3865"/>
                  </a:lnTo>
                  <a:lnTo>
                    <a:pt x="240" y="3931"/>
                  </a:lnTo>
                  <a:lnTo>
                    <a:pt x="261" y="3996"/>
                  </a:lnTo>
                  <a:lnTo>
                    <a:pt x="282" y="4059"/>
                  </a:lnTo>
                  <a:lnTo>
                    <a:pt x="304" y="4121"/>
                  </a:lnTo>
                  <a:lnTo>
                    <a:pt x="326" y="4181"/>
                  </a:lnTo>
                  <a:lnTo>
                    <a:pt x="349" y="4239"/>
                  </a:lnTo>
                  <a:lnTo>
                    <a:pt x="372" y="4296"/>
                  </a:lnTo>
                  <a:lnTo>
                    <a:pt x="394" y="4349"/>
                  </a:lnTo>
                  <a:lnTo>
                    <a:pt x="417" y="4402"/>
                  </a:lnTo>
                  <a:lnTo>
                    <a:pt x="441" y="4451"/>
                  </a:lnTo>
                  <a:lnTo>
                    <a:pt x="464" y="4497"/>
                  </a:lnTo>
                  <a:lnTo>
                    <a:pt x="487" y="4541"/>
                  </a:lnTo>
                  <a:lnTo>
                    <a:pt x="518" y="4599"/>
                  </a:lnTo>
                  <a:lnTo>
                    <a:pt x="551" y="4658"/>
                  </a:lnTo>
                  <a:lnTo>
                    <a:pt x="585" y="4715"/>
                  </a:lnTo>
                  <a:lnTo>
                    <a:pt x="619" y="4774"/>
                  </a:lnTo>
                  <a:lnTo>
                    <a:pt x="655" y="4832"/>
                  </a:lnTo>
                  <a:lnTo>
                    <a:pt x="691" y="4891"/>
                  </a:lnTo>
                  <a:lnTo>
                    <a:pt x="729" y="4950"/>
                  </a:lnTo>
                  <a:lnTo>
                    <a:pt x="766" y="5008"/>
                  </a:lnTo>
                  <a:lnTo>
                    <a:pt x="806" y="5066"/>
                  </a:lnTo>
                  <a:lnTo>
                    <a:pt x="845" y="5122"/>
                  </a:lnTo>
                  <a:lnTo>
                    <a:pt x="886" y="5178"/>
                  </a:lnTo>
                  <a:lnTo>
                    <a:pt x="928" y="5233"/>
                  </a:lnTo>
                  <a:lnTo>
                    <a:pt x="970" y="5287"/>
                  </a:lnTo>
                  <a:lnTo>
                    <a:pt x="1013" y="5339"/>
                  </a:lnTo>
                  <a:lnTo>
                    <a:pt x="1057" y="5391"/>
                  </a:lnTo>
                  <a:lnTo>
                    <a:pt x="1102" y="5440"/>
                  </a:lnTo>
                  <a:lnTo>
                    <a:pt x="1147" y="5488"/>
                  </a:lnTo>
                  <a:lnTo>
                    <a:pt x="1193" y="5534"/>
                  </a:lnTo>
                  <a:lnTo>
                    <a:pt x="1240" y="5578"/>
                  </a:lnTo>
                  <a:lnTo>
                    <a:pt x="1288" y="5620"/>
                  </a:lnTo>
                  <a:lnTo>
                    <a:pt x="1336" y="5659"/>
                  </a:lnTo>
                  <a:lnTo>
                    <a:pt x="1384" y="5696"/>
                  </a:lnTo>
                  <a:lnTo>
                    <a:pt x="1434" y="5730"/>
                  </a:lnTo>
                  <a:lnTo>
                    <a:pt x="1484" y="5761"/>
                  </a:lnTo>
                  <a:lnTo>
                    <a:pt x="1534" y="5789"/>
                  </a:lnTo>
                  <a:lnTo>
                    <a:pt x="1586" y="5814"/>
                  </a:lnTo>
                  <a:lnTo>
                    <a:pt x="1637" y="5836"/>
                  </a:lnTo>
                  <a:lnTo>
                    <a:pt x="1691" y="5854"/>
                  </a:lnTo>
                  <a:lnTo>
                    <a:pt x="1743" y="5870"/>
                  </a:lnTo>
                  <a:lnTo>
                    <a:pt x="1797" y="5880"/>
                  </a:lnTo>
                  <a:lnTo>
                    <a:pt x="1850" y="5887"/>
                  </a:lnTo>
                  <a:lnTo>
                    <a:pt x="1906" y="5890"/>
                  </a:lnTo>
                  <a:lnTo>
                    <a:pt x="1960" y="5890"/>
                  </a:lnTo>
                  <a:lnTo>
                    <a:pt x="2013" y="5887"/>
                  </a:lnTo>
                  <a:lnTo>
                    <a:pt x="2067" y="5882"/>
                  </a:lnTo>
                  <a:lnTo>
                    <a:pt x="2120" y="5876"/>
                  </a:lnTo>
                  <a:lnTo>
                    <a:pt x="2174" y="5867"/>
                  </a:lnTo>
                  <a:lnTo>
                    <a:pt x="2227" y="5855"/>
                  </a:lnTo>
                  <a:lnTo>
                    <a:pt x="2279" y="5843"/>
                  </a:lnTo>
                  <a:lnTo>
                    <a:pt x="2331" y="5827"/>
                  </a:lnTo>
                  <a:lnTo>
                    <a:pt x="2383" y="5811"/>
                  </a:lnTo>
                  <a:lnTo>
                    <a:pt x="2435" y="5792"/>
                  </a:lnTo>
                  <a:lnTo>
                    <a:pt x="2486" y="5771"/>
                  </a:lnTo>
                  <a:lnTo>
                    <a:pt x="2537" y="5749"/>
                  </a:lnTo>
                  <a:lnTo>
                    <a:pt x="2587" y="5725"/>
                  </a:lnTo>
                  <a:lnTo>
                    <a:pt x="2636" y="5699"/>
                  </a:lnTo>
                  <a:lnTo>
                    <a:pt x="2685" y="5671"/>
                  </a:lnTo>
                  <a:lnTo>
                    <a:pt x="2734" y="5641"/>
                  </a:lnTo>
                  <a:lnTo>
                    <a:pt x="2781" y="5611"/>
                  </a:lnTo>
                  <a:lnTo>
                    <a:pt x="2829" y="5578"/>
                  </a:lnTo>
                  <a:lnTo>
                    <a:pt x="2875" y="5544"/>
                  </a:lnTo>
                  <a:lnTo>
                    <a:pt x="2921" y="5508"/>
                  </a:lnTo>
                  <a:lnTo>
                    <a:pt x="2966" y="5471"/>
                  </a:lnTo>
                  <a:lnTo>
                    <a:pt x="3010" y="5432"/>
                  </a:lnTo>
                  <a:lnTo>
                    <a:pt x="3054" y="5392"/>
                  </a:lnTo>
                  <a:lnTo>
                    <a:pt x="3097" y="5350"/>
                  </a:lnTo>
                  <a:lnTo>
                    <a:pt x="3139" y="5307"/>
                  </a:lnTo>
                  <a:lnTo>
                    <a:pt x="3181" y="5263"/>
                  </a:lnTo>
                  <a:lnTo>
                    <a:pt x="3220" y="5217"/>
                  </a:lnTo>
                  <a:lnTo>
                    <a:pt x="3260" y="5170"/>
                  </a:lnTo>
                  <a:lnTo>
                    <a:pt x="3298" y="5121"/>
                  </a:lnTo>
                  <a:lnTo>
                    <a:pt x="3336" y="5072"/>
                  </a:lnTo>
                  <a:lnTo>
                    <a:pt x="3373" y="5022"/>
                  </a:lnTo>
                  <a:lnTo>
                    <a:pt x="3408" y="4969"/>
                  </a:lnTo>
                  <a:lnTo>
                    <a:pt x="3422" y="4948"/>
                  </a:lnTo>
                  <a:lnTo>
                    <a:pt x="3434" y="4924"/>
                  </a:lnTo>
                  <a:lnTo>
                    <a:pt x="3446" y="4900"/>
                  </a:lnTo>
                  <a:lnTo>
                    <a:pt x="3456" y="4876"/>
                  </a:lnTo>
                  <a:lnTo>
                    <a:pt x="3465" y="4850"/>
                  </a:lnTo>
                  <a:lnTo>
                    <a:pt x="3475" y="4824"/>
                  </a:lnTo>
                  <a:lnTo>
                    <a:pt x="3483" y="4797"/>
                  </a:lnTo>
                  <a:lnTo>
                    <a:pt x="3489" y="4771"/>
                  </a:lnTo>
                  <a:lnTo>
                    <a:pt x="3496" y="4743"/>
                  </a:lnTo>
                  <a:lnTo>
                    <a:pt x="3502" y="4715"/>
                  </a:lnTo>
                  <a:lnTo>
                    <a:pt x="3506" y="4686"/>
                  </a:lnTo>
                  <a:lnTo>
                    <a:pt x="3510" y="4657"/>
                  </a:lnTo>
                  <a:lnTo>
                    <a:pt x="3513" y="4627"/>
                  </a:lnTo>
                  <a:lnTo>
                    <a:pt x="3517" y="4596"/>
                  </a:lnTo>
                  <a:lnTo>
                    <a:pt x="3518" y="4565"/>
                  </a:lnTo>
                  <a:lnTo>
                    <a:pt x="3519" y="4534"/>
                  </a:lnTo>
                  <a:lnTo>
                    <a:pt x="3520" y="4502"/>
                  </a:lnTo>
                  <a:lnTo>
                    <a:pt x="3520" y="4471"/>
                  </a:lnTo>
                  <a:lnTo>
                    <a:pt x="3519" y="4438"/>
                  </a:lnTo>
                  <a:lnTo>
                    <a:pt x="3518" y="4405"/>
                  </a:lnTo>
                  <a:lnTo>
                    <a:pt x="3512" y="4338"/>
                  </a:lnTo>
                  <a:lnTo>
                    <a:pt x="3506" y="4270"/>
                  </a:lnTo>
                  <a:lnTo>
                    <a:pt x="3498" y="4201"/>
                  </a:lnTo>
                  <a:lnTo>
                    <a:pt x="3487" y="4131"/>
                  </a:lnTo>
                  <a:lnTo>
                    <a:pt x="3476" y="4059"/>
                  </a:lnTo>
                  <a:lnTo>
                    <a:pt x="3463" y="3988"/>
                  </a:lnTo>
                  <a:lnTo>
                    <a:pt x="3454" y="3943"/>
                  </a:lnTo>
                  <a:lnTo>
                    <a:pt x="3445" y="3897"/>
                  </a:lnTo>
                  <a:lnTo>
                    <a:pt x="3433" y="3852"/>
                  </a:lnTo>
                  <a:lnTo>
                    <a:pt x="3423" y="3806"/>
                  </a:lnTo>
                  <a:lnTo>
                    <a:pt x="3399" y="3715"/>
                  </a:lnTo>
                  <a:lnTo>
                    <a:pt x="3373" y="3622"/>
                  </a:lnTo>
                  <a:lnTo>
                    <a:pt x="3346" y="3530"/>
                  </a:lnTo>
                  <a:lnTo>
                    <a:pt x="3320" y="3437"/>
                  </a:lnTo>
                  <a:lnTo>
                    <a:pt x="3293" y="3344"/>
                  </a:lnTo>
                  <a:lnTo>
                    <a:pt x="3267" y="3250"/>
                  </a:lnTo>
                  <a:lnTo>
                    <a:pt x="3242" y="3157"/>
                  </a:lnTo>
                  <a:lnTo>
                    <a:pt x="3219" y="3063"/>
                  </a:lnTo>
                  <a:lnTo>
                    <a:pt x="3209" y="3016"/>
                  </a:lnTo>
                  <a:lnTo>
                    <a:pt x="3198" y="2969"/>
                  </a:lnTo>
                  <a:lnTo>
                    <a:pt x="3189" y="2922"/>
                  </a:lnTo>
                  <a:lnTo>
                    <a:pt x="3179" y="2875"/>
                  </a:lnTo>
                  <a:lnTo>
                    <a:pt x="3172" y="2828"/>
                  </a:lnTo>
                  <a:lnTo>
                    <a:pt x="3165" y="2781"/>
                  </a:lnTo>
                  <a:lnTo>
                    <a:pt x="3160" y="2733"/>
                  </a:lnTo>
                  <a:lnTo>
                    <a:pt x="3154" y="2686"/>
                  </a:lnTo>
                  <a:lnTo>
                    <a:pt x="3150" y="2639"/>
                  </a:lnTo>
                  <a:lnTo>
                    <a:pt x="3148" y="2591"/>
                  </a:lnTo>
                  <a:lnTo>
                    <a:pt x="3146" y="2544"/>
                  </a:lnTo>
                  <a:lnTo>
                    <a:pt x="3146" y="2497"/>
                  </a:lnTo>
                  <a:close/>
                </a:path>
              </a:pathLst>
            </a:custGeom>
            <a:solidFill>
              <a:srgbClr val="661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9"/>
            <p:cNvSpPr>
              <a:spLocks noChangeArrowheads="1"/>
            </p:cNvSpPr>
            <p:nvPr/>
          </p:nvSpPr>
          <p:spPr bwMode="auto">
            <a:xfrm>
              <a:off x="7" y="69"/>
              <a:ext cx="205" cy="381"/>
            </a:xfrm>
            <a:custGeom>
              <a:avLst/>
              <a:gdLst>
                <a:gd name="T0" fmla="*/ 0 w 3490"/>
                <a:gd name="T1" fmla="*/ 0 h 5710"/>
                <a:gd name="T2" fmla="*/ 0 w 3490"/>
                <a:gd name="T3" fmla="*/ 0 h 5710"/>
                <a:gd name="T4" fmla="*/ 0 w 3490"/>
                <a:gd name="T5" fmla="*/ 0 h 5710"/>
                <a:gd name="T6" fmla="*/ 0 w 3490"/>
                <a:gd name="T7" fmla="*/ 0 h 5710"/>
                <a:gd name="T8" fmla="*/ 0 w 3490"/>
                <a:gd name="T9" fmla="*/ 0 h 5710"/>
                <a:gd name="T10" fmla="*/ 0 w 3490"/>
                <a:gd name="T11" fmla="*/ 0 h 5710"/>
                <a:gd name="T12" fmla="*/ 0 w 3490"/>
                <a:gd name="T13" fmla="*/ 0 h 5710"/>
                <a:gd name="T14" fmla="*/ 0 w 3490"/>
                <a:gd name="T15" fmla="*/ 0 h 5710"/>
                <a:gd name="T16" fmla="*/ 0 w 3490"/>
                <a:gd name="T17" fmla="*/ 0 h 5710"/>
                <a:gd name="T18" fmla="*/ 0 w 3490"/>
                <a:gd name="T19" fmla="*/ 0 h 5710"/>
                <a:gd name="T20" fmla="*/ 0 w 3490"/>
                <a:gd name="T21" fmla="*/ 0 h 5710"/>
                <a:gd name="T22" fmla="*/ 0 w 3490"/>
                <a:gd name="T23" fmla="*/ 0 h 5710"/>
                <a:gd name="T24" fmla="*/ 0 w 3490"/>
                <a:gd name="T25" fmla="*/ 0 h 5710"/>
                <a:gd name="T26" fmla="*/ 0 w 3490"/>
                <a:gd name="T27" fmla="*/ 0 h 5710"/>
                <a:gd name="T28" fmla="*/ 0 w 3490"/>
                <a:gd name="T29" fmla="*/ 0 h 5710"/>
                <a:gd name="T30" fmla="*/ 0 w 3490"/>
                <a:gd name="T31" fmla="*/ 0 h 5710"/>
                <a:gd name="T32" fmla="*/ 0 w 3490"/>
                <a:gd name="T33" fmla="*/ 0 h 5710"/>
                <a:gd name="T34" fmla="*/ 0 w 3490"/>
                <a:gd name="T35" fmla="*/ 0 h 5710"/>
                <a:gd name="T36" fmla="*/ 0 w 3490"/>
                <a:gd name="T37" fmla="*/ 0 h 5710"/>
                <a:gd name="T38" fmla="*/ 0 w 3490"/>
                <a:gd name="T39" fmla="*/ 0 h 5710"/>
                <a:gd name="T40" fmla="*/ 0 w 3490"/>
                <a:gd name="T41" fmla="*/ 0 h 5710"/>
                <a:gd name="T42" fmla="*/ 0 w 3490"/>
                <a:gd name="T43" fmla="*/ 0 h 5710"/>
                <a:gd name="T44" fmla="*/ 0 w 3490"/>
                <a:gd name="T45" fmla="*/ 0 h 5710"/>
                <a:gd name="T46" fmla="*/ 0 w 3490"/>
                <a:gd name="T47" fmla="*/ 0 h 5710"/>
                <a:gd name="T48" fmla="*/ 0 w 3490"/>
                <a:gd name="T49" fmla="*/ 0 h 5710"/>
                <a:gd name="T50" fmla="*/ 0 w 3490"/>
                <a:gd name="T51" fmla="*/ 0 h 5710"/>
                <a:gd name="T52" fmla="*/ 0 w 3490"/>
                <a:gd name="T53" fmla="*/ 0 h 5710"/>
                <a:gd name="T54" fmla="*/ 0 w 3490"/>
                <a:gd name="T55" fmla="*/ 0 h 5710"/>
                <a:gd name="T56" fmla="*/ 0 w 3490"/>
                <a:gd name="T57" fmla="*/ 0 h 5710"/>
                <a:gd name="T58" fmla="*/ 0 w 3490"/>
                <a:gd name="T59" fmla="*/ 0 h 5710"/>
                <a:gd name="T60" fmla="*/ 0 w 3490"/>
                <a:gd name="T61" fmla="*/ 0 h 5710"/>
                <a:gd name="T62" fmla="*/ 0 w 3490"/>
                <a:gd name="T63" fmla="*/ 0 h 5710"/>
                <a:gd name="T64" fmla="*/ 0 w 3490"/>
                <a:gd name="T65" fmla="*/ 0 h 5710"/>
                <a:gd name="T66" fmla="*/ 0 w 3490"/>
                <a:gd name="T67" fmla="*/ 0 h 5710"/>
                <a:gd name="T68" fmla="*/ 0 w 3490"/>
                <a:gd name="T69" fmla="*/ 0 h 5710"/>
                <a:gd name="T70" fmla="*/ 0 w 3490"/>
                <a:gd name="T71" fmla="*/ 0 h 5710"/>
                <a:gd name="T72" fmla="*/ 0 w 3490"/>
                <a:gd name="T73" fmla="*/ 0 h 5710"/>
                <a:gd name="T74" fmla="*/ 0 w 3490"/>
                <a:gd name="T75" fmla="*/ 0 h 5710"/>
                <a:gd name="T76" fmla="*/ 0 w 3490"/>
                <a:gd name="T77" fmla="*/ 0 h 5710"/>
                <a:gd name="T78" fmla="*/ 0 w 3490"/>
                <a:gd name="T79" fmla="*/ 0 h 5710"/>
                <a:gd name="T80" fmla="*/ 0 w 3490"/>
                <a:gd name="T81" fmla="*/ 0 h 5710"/>
                <a:gd name="T82" fmla="*/ 0 w 3490"/>
                <a:gd name="T83" fmla="*/ 0 h 5710"/>
                <a:gd name="T84" fmla="*/ 0 w 3490"/>
                <a:gd name="T85" fmla="*/ 0 h 5710"/>
                <a:gd name="T86" fmla="*/ 0 w 3490"/>
                <a:gd name="T87" fmla="*/ 0 h 5710"/>
                <a:gd name="T88" fmla="*/ 0 w 3490"/>
                <a:gd name="T89" fmla="*/ 0 h 5710"/>
                <a:gd name="T90" fmla="*/ 0 w 3490"/>
                <a:gd name="T91" fmla="*/ 0 h 5710"/>
                <a:gd name="T92" fmla="*/ 0 w 3490"/>
                <a:gd name="T93" fmla="*/ 0 h 5710"/>
                <a:gd name="T94" fmla="*/ 0 w 3490"/>
                <a:gd name="T95" fmla="*/ 0 h 5710"/>
                <a:gd name="T96" fmla="*/ 0 w 3490"/>
                <a:gd name="T97" fmla="*/ 0 h 5710"/>
                <a:gd name="T98" fmla="*/ 0 w 3490"/>
                <a:gd name="T99" fmla="*/ 0 h 5710"/>
                <a:gd name="T100" fmla="*/ 0 w 3490"/>
                <a:gd name="T101" fmla="*/ 0 h 5710"/>
                <a:gd name="T102" fmla="*/ 0 w 3490"/>
                <a:gd name="T103" fmla="*/ 0 h 5710"/>
                <a:gd name="T104" fmla="*/ 0 w 3490"/>
                <a:gd name="T105" fmla="*/ 0 h 5710"/>
                <a:gd name="T106" fmla="*/ 0 w 3490"/>
                <a:gd name="T107" fmla="*/ 0 h 5710"/>
                <a:gd name="T108" fmla="*/ 0 w 3490"/>
                <a:gd name="T109" fmla="*/ 0 h 5710"/>
                <a:gd name="T110" fmla="*/ 0 w 3490"/>
                <a:gd name="T111" fmla="*/ 0 h 5710"/>
                <a:gd name="T112" fmla="*/ 0 w 3490"/>
                <a:gd name="T113" fmla="*/ 0 h 5710"/>
                <a:gd name="T114" fmla="*/ 0 w 3490"/>
                <a:gd name="T115" fmla="*/ 0 h 5710"/>
                <a:gd name="T116" fmla="*/ 0 w 3490"/>
                <a:gd name="T117" fmla="*/ 0 h 5710"/>
                <a:gd name="T118" fmla="*/ 0 w 3490"/>
                <a:gd name="T119" fmla="*/ 0 h 571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490"/>
                <a:gd name="T181" fmla="*/ 0 h 5710"/>
                <a:gd name="T182" fmla="*/ 3490 w 3490"/>
                <a:gd name="T183" fmla="*/ 5710 h 571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490" h="5710">
                  <a:moveTo>
                    <a:pt x="2956" y="2344"/>
                  </a:moveTo>
                  <a:lnTo>
                    <a:pt x="2958" y="2309"/>
                  </a:lnTo>
                  <a:lnTo>
                    <a:pt x="2963" y="2274"/>
                  </a:lnTo>
                  <a:lnTo>
                    <a:pt x="2972" y="2238"/>
                  </a:lnTo>
                  <a:lnTo>
                    <a:pt x="2981" y="2201"/>
                  </a:lnTo>
                  <a:lnTo>
                    <a:pt x="2994" y="2164"/>
                  </a:lnTo>
                  <a:lnTo>
                    <a:pt x="3008" y="2126"/>
                  </a:lnTo>
                  <a:lnTo>
                    <a:pt x="3025" y="2088"/>
                  </a:lnTo>
                  <a:lnTo>
                    <a:pt x="3043" y="2049"/>
                  </a:lnTo>
                  <a:lnTo>
                    <a:pt x="3063" y="2009"/>
                  </a:lnTo>
                  <a:lnTo>
                    <a:pt x="3083" y="1969"/>
                  </a:lnTo>
                  <a:lnTo>
                    <a:pt x="3105" y="1929"/>
                  </a:lnTo>
                  <a:lnTo>
                    <a:pt x="3128" y="1888"/>
                  </a:lnTo>
                  <a:lnTo>
                    <a:pt x="3176" y="1805"/>
                  </a:lnTo>
                  <a:lnTo>
                    <a:pt x="3225" y="1721"/>
                  </a:lnTo>
                  <a:lnTo>
                    <a:pt x="3274" y="1638"/>
                  </a:lnTo>
                  <a:lnTo>
                    <a:pt x="3321" y="1553"/>
                  </a:lnTo>
                  <a:lnTo>
                    <a:pt x="3344" y="1511"/>
                  </a:lnTo>
                  <a:lnTo>
                    <a:pt x="3366" y="1469"/>
                  </a:lnTo>
                  <a:lnTo>
                    <a:pt x="3386" y="1428"/>
                  </a:lnTo>
                  <a:lnTo>
                    <a:pt x="3406" y="1386"/>
                  </a:lnTo>
                  <a:lnTo>
                    <a:pt x="3424" y="1345"/>
                  </a:lnTo>
                  <a:lnTo>
                    <a:pt x="3439" y="1304"/>
                  </a:lnTo>
                  <a:lnTo>
                    <a:pt x="3454" y="1264"/>
                  </a:lnTo>
                  <a:lnTo>
                    <a:pt x="3466" y="1222"/>
                  </a:lnTo>
                  <a:lnTo>
                    <a:pt x="3476" y="1183"/>
                  </a:lnTo>
                  <a:lnTo>
                    <a:pt x="3483" y="1143"/>
                  </a:lnTo>
                  <a:lnTo>
                    <a:pt x="3488" y="1104"/>
                  </a:lnTo>
                  <a:lnTo>
                    <a:pt x="3490" y="1066"/>
                  </a:lnTo>
                  <a:lnTo>
                    <a:pt x="3488" y="1037"/>
                  </a:lnTo>
                  <a:lnTo>
                    <a:pt x="3485" y="1007"/>
                  </a:lnTo>
                  <a:lnTo>
                    <a:pt x="3480" y="973"/>
                  </a:lnTo>
                  <a:lnTo>
                    <a:pt x="3473" y="938"/>
                  </a:lnTo>
                  <a:lnTo>
                    <a:pt x="3463" y="903"/>
                  </a:lnTo>
                  <a:lnTo>
                    <a:pt x="3454" y="867"/>
                  </a:lnTo>
                  <a:lnTo>
                    <a:pt x="3443" y="833"/>
                  </a:lnTo>
                  <a:lnTo>
                    <a:pt x="3432" y="800"/>
                  </a:lnTo>
                  <a:lnTo>
                    <a:pt x="3420" y="769"/>
                  </a:lnTo>
                  <a:lnTo>
                    <a:pt x="3410" y="742"/>
                  </a:lnTo>
                  <a:lnTo>
                    <a:pt x="3400" y="720"/>
                  </a:lnTo>
                  <a:lnTo>
                    <a:pt x="3389" y="701"/>
                  </a:lnTo>
                  <a:lnTo>
                    <a:pt x="3384" y="695"/>
                  </a:lnTo>
                  <a:lnTo>
                    <a:pt x="3380" y="689"/>
                  </a:lnTo>
                  <a:lnTo>
                    <a:pt x="3376" y="685"/>
                  </a:lnTo>
                  <a:lnTo>
                    <a:pt x="3372" y="683"/>
                  </a:lnTo>
                  <a:lnTo>
                    <a:pt x="3369" y="683"/>
                  </a:lnTo>
                  <a:lnTo>
                    <a:pt x="3366" y="684"/>
                  </a:lnTo>
                  <a:lnTo>
                    <a:pt x="3364" y="688"/>
                  </a:lnTo>
                  <a:lnTo>
                    <a:pt x="3362" y="693"/>
                  </a:lnTo>
                  <a:lnTo>
                    <a:pt x="3357" y="702"/>
                  </a:lnTo>
                  <a:lnTo>
                    <a:pt x="3347" y="717"/>
                  </a:lnTo>
                  <a:lnTo>
                    <a:pt x="3334" y="735"/>
                  </a:lnTo>
                  <a:lnTo>
                    <a:pt x="3316" y="757"/>
                  </a:lnTo>
                  <a:lnTo>
                    <a:pt x="3295" y="781"/>
                  </a:lnTo>
                  <a:lnTo>
                    <a:pt x="3269" y="809"/>
                  </a:lnTo>
                  <a:lnTo>
                    <a:pt x="3253" y="823"/>
                  </a:lnTo>
                  <a:lnTo>
                    <a:pt x="3238" y="837"/>
                  </a:lnTo>
                  <a:lnTo>
                    <a:pt x="3221" y="852"/>
                  </a:lnTo>
                  <a:lnTo>
                    <a:pt x="3203" y="867"/>
                  </a:lnTo>
                  <a:lnTo>
                    <a:pt x="3185" y="881"/>
                  </a:lnTo>
                  <a:lnTo>
                    <a:pt x="3164" y="897"/>
                  </a:lnTo>
                  <a:lnTo>
                    <a:pt x="3143" y="911"/>
                  </a:lnTo>
                  <a:lnTo>
                    <a:pt x="3120" y="925"/>
                  </a:lnTo>
                  <a:lnTo>
                    <a:pt x="3097" y="939"/>
                  </a:lnTo>
                  <a:lnTo>
                    <a:pt x="3072" y="952"/>
                  </a:lnTo>
                  <a:lnTo>
                    <a:pt x="3046" y="965"/>
                  </a:lnTo>
                  <a:lnTo>
                    <a:pt x="3019" y="978"/>
                  </a:lnTo>
                  <a:lnTo>
                    <a:pt x="2991" y="989"/>
                  </a:lnTo>
                  <a:lnTo>
                    <a:pt x="2961" y="1000"/>
                  </a:lnTo>
                  <a:lnTo>
                    <a:pt x="2931" y="1011"/>
                  </a:lnTo>
                  <a:lnTo>
                    <a:pt x="2900" y="1020"/>
                  </a:lnTo>
                  <a:lnTo>
                    <a:pt x="2866" y="1027"/>
                  </a:lnTo>
                  <a:lnTo>
                    <a:pt x="2833" y="1034"/>
                  </a:lnTo>
                  <a:lnTo>
                    <a:pt x="2798" y="1041"/>
                  </a:lnTo>
                  <a:lnTo>
                    <a:pt x="2761" y="1045"/>
                  </a:lnTo>
                  <a:lnTo>
                    <a:pt x="2739" y="1042"/>
                  </a:lnTo>
                  <a:lnTo>
                    <a:pt x="2718" y="1037"/>
                  </a:lnTo>
                  <a:lnTo>
                    <a:pt x="2698" y="1032"/>
                  </a:lnTo>
                  <a:lnTo>
                    <a:pt x="2680" y="1026"/>
                  </a:lnTo>
                  <a:lnTo>
                    <a:pt x="2661" y="1019"/>
                  </a:lnTo>
                  <a:lnTo>
                    <a:pt x="2643" y="1011"/>
                  </a:lnTo>
                  <a:lnTo>
                    <a:pt x="2625" y="1001"/>
                  </a:lnTo>
                  <a:lnTo>
                    <a:pt x="2609" y="991"/>
                  </a:lnTo>
                  <a:lnTo>
                    <a:pt x="2593" y="980"/>
                  </a:lnTo>
                  <a:lnTo>
                    <a:pt x="2577" y="968"/>
                  </a:lnTo>
                  <a:lnTo>
                    <a:pt x="2562" y="954"/>
                  </a:lnTo>
                  <a:lnTo>
                    <a:pt x="2548" y="941"/>
                  </a:lnTo>
                  <a:lnTo>
                    <a:pt x="2534" y="925"/>
                  </a:lnTo>
                  <a:lnTo>
                    <a:pt x="2520" y="910"/>
                  </a:lnTo>
                  <a:lnTo>
                    <a:pt x="2507" y="894"/>
                  </a:lnTo>
                  <a:lnTo>
                    <a:pt x="2495" y="877"/>
                  </a:lnTo>
                  <a:lnTo>
                    <a:pt x="2482" y="860"/>
                  </a:lnTo>
                  <a:lnTo>
                    <a:pt x="2471" y="841"/>
                  </a:lnTo>
                  <a:lnTo>
                    <a:pt x="2459" y="823"/>
                  </a:lnTo>
                  <a:lnTo>
                    <a:pt x="2448" y="803"/>
                  </a:lnTo>
                  <a:lnTo>
                    <a:pt x="2427" y="764"/>
                  </a:lnTo>
                  <a:lnTo>
                    <a:pt x="2406" y="722"/>
                  </a:lnTo>
                  <a:lnTo>
                    <a:pt x="2387" y="679"/>
                  </a:lnTo>
                  <a:lnTo>
                    <a:pt x="2369" y="636"/>
                  </a:lnTo>
                  <a:lnTo>
                    <a:pt x="2350" y="590"/>
                  </a:lnTo>
                  <a:lnTo>
                    <a:pt x="2332" y="545"/>
                  </a:lnTo>
                  <a:lnTo>
                    <a:pt x="2307" y="534"/>
                  </a:lnTo>
                  <a:lnTo>
                    <a:pt x="2284" y="522"/>
                  </a:lnTo>
                  <a:lnTo>
                    <a:pt x="2262" y="510"/>
                  </a:lnTo>
                  <a:lnTo>
                    <a:pt x="2241" y="498"/>
                  </a:lnTo>
                  <a:lnTo>
                    <a:pt x="2223" y="485"/>
                  </a:lnTo>
                  <a:lnTo>
                    <a:pt x="2205" y="473"/>
                  </a:lnTo>
                  <a:lnTo>
                    <a:pt x="2188" y="460"/>
                  </a:lnTo>
                  <a:lnTo>
                    <a:pt x="2173" y="446"/>
                  </a:lnTo>
                  <a:lnTo>
                    <a:pt x="2158" y="434"/>
                  </a:lnTo>
                  <a:lnTo>
                    <a:pt x="2144" y="420"/>
                  </a:lnTo>
                  <a:lnTo>
                    <a:pt x="2132" y="406"/>
                  </a:lnTo>
                  <a:lnTo>
                    <a:pt x="2119" y="393"/>
                  </a:lnTo>
                  <a:lnTo>
                    <a:pt x="2095" y="365"/>
                  </a:lnTo>
                  <a:lnTo>
                    <a:pt x="2073" y="336"/>
                  </a:lnTo>
                  <a:lnTo>
                    <a:pt x="2050" y="308"/>
                  </a:lnTo>
                  <a:lnTo>
                    <a:pt x="2028" y="279"/>
                  </a:lnTo>
                  <a:lnTo>
                    <a:pt x="2004" y="250"/>
                  </a:lnTo>
                  <a:lnTo>
                    <a:pt x="1976" y="221"/>
                  </a:lnTo>
                  <a:lnTo>
                    <a:pt x="1962" y="207"/>
                  </a:lnTo>
                  <a:lnTo>
                    <a:pt x="1946" y="191"/>
                  </a:lnTo>
                  <a:lnTo>
                    <a:pt x="1929" y="177"/>
                  </a:lnTo>
                  <a:lnTo>
                    <a:pt x="1912" y="164"/>
                  </a:lnTo>
                  <a:lnTo>
                    <a:pt x="1892" y="149"/>
                  </a:lnTo>
                  <a:lnTo>
                    <a:pt x="1872" y="135"/>
                  </a:lnTo>
                  <a:lnTo>
                    <a:pt x="1850" y="121"/>
                  </a:lnTo>
                  <a:lnTo>
                    <a:pt x="1826" y="107"/>
                  </a:lnTo>
                  <a:lnTo>
                    <a:pt x="1809" y="105"/>
                  </a:lnTo>
                  <a:lnTo>
                    <a:pt x="1793" y="101"/>
                  </a:lnTo>
                  <a:lnTo>
                    <a:pt x="1774" y="96"/>
                  </a:lnTo>
                  <a:lnTo>
                    <a:pt x="1754" y="89"/>
                  </a:lnTo>
                  <a:lnTo>
                    <a:pt x="1712" y="72"/>
                  </a:lnTo>
                  <a:lnTo>
                    <a:pt x="1665" y="53"/>
                  </a:lnTo>
                  <a:lnTo>
                    <a:pt x="1640" y="42"/>
                  </a:lnTo>
                  <a:lnTo>
                    <a:pt x="1614" y="33"/>
                  </a:lnTo>
                  <a:lnTo>
                    <a:pt x="1587" y="25"/>
                  </a:lnTo>
                  <a:lnTo>
                    <a:pt x="1560" y="17"/>
                  </a:lnTo>
                  <a:lnTo>
                    <a:pt x="1531" y="10"/>
                  </a:lnTo>
                  <a:lnTo>
                    <a:pt x="1501" y="4"/>
                  </a:lnTo>
                  <a:lnTo>
                    <a:pt x="1469" y="1"/>
                  </a:lnTo>
                  <a:lnTo>
                    <a:pt x="1438" y="0"/>
                  </a:lnTo>
                  <a:lnTo>
                    <a:pt x="1405" y="2"/>
                  </a:lnTo>
                  <a:lnTo>
                    <a:pt x="1371" y="6"/>
                  </a:lnTo>
                  <a:lnTo>
                    <a:pt x="1337" y="14"/>
                  </a:lnTo>
                  <a:lnTo>
                    <a:pt x="1301" y="24"/>
                  </a:lnTo>
                  <a:lnTo>
                    <a:pt x="1265" y="38"/>
                  </a:lnTo>
                  <a:lnTo>
                    <a:pt x="1227" y="57"/>
                  </a:lnTo>
                  <a:lnTo>
                    <a:pt x="1189" y="79"/>
                  </a:lnTo>
                  <a:lnTo>
                    <a:pt x="1150" y="106"/>
                  </a:lnTo>
                  <a:lnTo>
                    <a:pt x="1110" y="138"/>
                  </a:lnTo>
                  <a:lnTo>
                    <a:pt x="1070" y="175"/>
                  </a:lnTo>
                  <a:lnTo>
                    <a:pt x="1028" y="218"/>
                  </a:lnTo>
                  <a:lnTo>
                    <a:pt x="985" y="266"/>
                  </a:lnTo>
                  <a:lnTo>
                    <a:pt x="942" y="321"/>
                  </a:lnTo>
                  <a:lnTo>
                    <a:pt x="899" y="382"/>
                  </a:lnTo>
                  <a:lnTo>
                    <a:pt x="854" y="449"/>
                  </a:lnTo>
                  <a:lnTo>
                    <a:pt x="808" y="523"/>
                  </a:lnTo>
                  <a:lnTo>
                    <a:pt x="743" y="627"/>
                  </a:lnTo>
                  <a:lnTo>
                    <a:pt x="678" y="731"/>
                  </a:lnTo>
                  <a:lnTo>
                    <a:pt x="613" y="834"/>
                  </a:lnTo>
                  <a:lnTo>
                    <a:pt x="547" y="938"/>
                  </a:lnTo>
                  <a:lnTo>
                    <a:pt x="515" y="989"/>
                  </a:lnTo>
                  <a:lnTo>
                    <a:pt x="482" y="1042"/>
                  </a:lnTo>
                  <a:lnTo>
                    <a:pt x="451" y="1094"/>
                  </a:lnTo>
                  <a:lnTo>
                    <a:pt x="420" y="1147"/>
                  </a:lnTo>
                  <a:lnTo>
                    <a:pt x="389" y="1202"/>
                  </a:lnTo>
                  <a:lnTo>
                    <a:pt x="359" y="1256"/>
                  </a:lnTo>
                  <a:lnTo>
                    <a:pt x="329" y="1311"/>
                  </a:lnTo>
                  <a:lnTo>
                    <a:pt x="301" y="1367"/>
                  </a:lnTo>
                  <a:lnTo>
                    <a:pt x="273" y="1424"/>
                  </a:lnTo>
                  <a:lnTo>
                    <a:pt x="245" y="1482"/>
                  </a:lnTo>
                  <a:lnTo>
                    <a:pt x="219" y="1541"/>
                  </a:lnTo>
                  <a:lnTo>
                    <a:pt x="195" y="1601"/>
                  </a:lnTo>
                  <a:lnTo>
                    <a:pt x="171" y="1661"/>
                  </a:lnTo>
                  <a:lnTo>
                    <a:pt x="148" y="1724"/>
                  </a:lnTo>
                  <a:lnTo>
                    <a:pt x="128" y="1788"/>
                  </a:lnTo>
                  <a:lnTo>
                    <a:pt x="108" y="1854"/>
                  </a:lnTo>
                  <a:lnTo>
                    <a:pt x="89" y="1920"/>
                  </a:lnTo>
                  <a:lnTo>
                    <a:pt x="72" y="1988"/>
                  </a:lnTo>
                  <a:lnTo>
                    <a:pt x="57" y="2058"/>
                  </a:lnTo>
                  <a:lnTo>
                    <a:pt x="43" y="2130"/>
                  </a:lnTo>
                  <a:lnTo>
                    <a:pt x="30" y="2204"/>
                  </a:lnTo>
                  <a:lnTo>
                    <a:pt x="21" y="2279"/>
                  </a:lnTo>
                  <a:lnTo>
                    <a:pt x="13" y="2357"/>
                  </a:lnTo>
                  <a:lnTo>
                    <a:pt x="6" y="2436"/>
                  </a:lnTo>
                  <a:lnTo>
                    <a:pt x="2" y="2493"/>
                  </a:lnTo>
                  <a:lnTo>
                    <a:pt x="0" y="2551"/>
                  </a:lnTo>
                  <a:lnTo>
                    <a:pt x="0" y="2610"/>
                  </a:lnTo>
                  <a:lnTo>
                    <a:pt x="1" y="2672"/>
                  </a:lnTo>
                  <a:lnTo>
                    <a:pt x="4" y="2734"/>
                  </a:lnTo>
                  <a:lnTo>
                    <a:pt x="9" y="2797"/>
                  </a:lnTo>
                  <a:lnTo>
                    <a:pt x="14" y="2863"/>
                  </a:lnTo>
                  <a:lnTo>
                    <a:pt x="21" y="2929"/>
                  </a:lnTo>
                  <a:lnTo>
                    <a:pt x="29" y="2996"/>
                  </a:lnTo>
                  <a:lnTo>
                    <a:pt x="39" y="3063"/>
                  </a:lnTo>
                  <a:lnTo>
                    <a:pt x="50" y="3130"/>
                  </a:lnTo>
                  <a:lnTo>
                    <a:pt x="62" y="3198"/>
                  </a:lnTo>
                  <a:lnTo>
                    <a:pt x="75" y="3267"/>
                  </a:lnTo>
                  <a:lnTo>
                    <a:pt x="89" y="3335"/>
                  </a:lnTo>
                  <a:lnTo>
                    <a:pt x="104" y="3404"/>
                  </a:lnTo>
                  <a:lnTo>
                    <a:pt x="120" y="3472"/>
                  </a:lnTo>
                  <a:lnTo>
                    <a:pt x="137" y="3539"/>
                  </a:lnTo>
                  <a:lnTo>
                    <a:pt x="154" y="3606"/>
                  </a:lnTo>
                  <a:lnTo>
                    <a:pt x="172" y="3673"/>
                  </a:lnTo>
                  <a:lnTo>
                    <a:pt x="191" y="3738"/>
                  </a:lnTo>
                  <a:lnTo>
                    <a:pt x="211" y="3803"/>
                  </a:lnTo>
                  <a:lnTo>
                    <a:pt x="231" y="3865"/>
                  </a:lnTo>
                  <a:lnTo>
                    <a:pt x="251" y="3928"/>
                  </a:lnTo>
                  <a:lnTo>
                    <a:pt x="272" y="3988"/>
                  </a:lnTo>
                  <a:lnTo>
                    <a:pt x="293" y="4047"/>
                  </a:lnTo>
                  <a:lnTo>
                    <a:pt x="314" y="4104"/>
                  </a:lnTo>
                  <a:lnTo>
                    <a:pt x="336" y="4159"/>
                  </a:lnTo>
                  <a:lnTo>
                    <a:pt x="358" y="4212"/>
                  </a:lnTo>
                  <a:lnTo>
                    <a:pt x="380" y="4262"/>
                  </a:lnTo>
                  <a:lnTo>
                    <a:pt x="402" y="4310"/>
                  </a:lnTo>
                  <a:lnTo>
                    <a:pt x="424" y="4357"/>
                  </a:lnTo>
                  <a:lnTo>
                    <a:pt x="446" y="4400"/>
                  </a:lnTo>
                  <a:lnTo>
                    <a:pt x="476" y="4455"/>
                  </a:lnTo>
                  <a:lnTo>
                    <a:pt x="507" y="4513"/>
                  </a:lnTo>
                  <a:lnTo>
                    <a:pt x="539" y="4569"/>
                  </a:lnTo>
                  <a:lnTo>
                    <a:pt x="572" y="4627"/>
                  </a:lnTo>
                  <a:lnTo>
                    <a:pt x="606" y="4685"/>
                  </a:lnTo>
                  <a:lnTo>
                    <a:pt x="642" y="4742"/>
                  </a:lnTo>
                  <a:lnTo>
                    <a:pt x="678" y="4799"/>
                  </a:lnTo>
                  <a:lnTo>
                    <a:pt x="716" y="4855"/>
                  </a:lnTo>
                  <a:lnTo>
                    <a:pt x="755" y="4912"/>
                  </a:lnTo>
                  <a:lnTo>
                    <a:pt x="793" y="4967"/>
                  </a:lnTo>
                  <a:lnTo>
                    <a:pt x="834" y="5022"/>
                  </a:lnTo>
                  <a:lnTo>
                    <a:pt x="875" y="5075"/>
                  </a:lnTo>
                  <a:lnTo>
                    <a:pt x="916" y="5128"/>
                  </a:lnTo>
                  <a:lnTo>
                    <a:pt x="959" y="5179"/>
                  </a:lnTo>
                  <a:lnTo>
                    <a:pt x="1003" y="5228"/>
                  </a:lnTo>
                  <a:lnTo>
                    <a:pt x="1047" y="5277"/>
                  </a:lnTo>
                  <a:lnTo>
                    <a:pt x="1092" y="5323"/>
                  </a:lnTo>
                  <a:lnTo>
                    <a:pt x="1138" y="5367"/>
                  </a:lnTo>
                  <a:lnTo>
                    <a:pt x="1183" y="5410"/>
                  </a:lnTo>
                  <a:lnTo>
                    <a:pt x="1230" y="5450"/>
                  </a:lnTo>
                  <a:lnTo>
                    <a:pt x="1278" y="5488"/>
                  </a:lnTo>
                  <a:lnTo>
                    <a:pt x="1326" y="5523"/>
                  </a:lnTo>
                  <a:lnTo>
                    <a:pt x="1375" y="5556"/>
                  </a:lnTo>
                  <a:lnTo>
                    <a:pt x="1424" y="5587"/>
                  </a:lnTo>
                  <a:lnTo>
                    <a:pt x="1473" y="5614"/>
                  </a:lnTo>
                  <a:lnTo>
                    <a:pt x="1524" y="5639"/>
                  </a:lnTo>
                  <a:lnTo>
                    <a:pt x="1575" y="5659"/>
                  </a:lnTo>
                  <a:lnTo>
                    <a:pt x="1625" y="5677"/>
                  </a:lnTo>
                  <a:lnTo>
                    <a:pt x="1676" y="5691"/>
                  </a:lnTo>
                  <a:lnTo>
                    <a:pt x="1728" y="5701"/>
                  </a:lnTo>
                  <a:lnTo>
                    <a:pt x="1779" y="5707"/>
                  </a:lnTo>
                  <a:lnTo>
                    <a:pt x="1831" y="5709"/>
                  </a:lnTo>
                  <a:lnTo>
                    <a:pt x="1886" y="5710"/>
                  </a:lnTo>
                  <a:lnTo>
                    <a:pt x="1939" y="5708"/>
                  </a:lnTo>
                  <a:lnTo>
                    <a:pt x="1992" y="5704"/>
                  </a:lnTo>
                  <a:lnTo>
                    <a:pt x="2045" y="5698"/>
                  </a:lnTo>
                  <a:lnTo>
                    <a:pt x="2096" y="5691"/>
                  </a:lnTo>
                  <a:lnTo>
                    <a:pt x="2149" y="5681"/>
                  </a:lnTo>
                  <a:lnTo>
                    <a:pt x="2200" y="5668"/>
                  </a:lnTo>
                  <a:lnTo>
                    <a:pt x="2250" y="5654"/>
                  </a:lnTo>
                  <a:lnTo>
                    <a:pt x="2300" y="5639"/>
                  </a:lnTo>
                  <a:lnTo>
                    <a:pt x="2349" y="5620"/>
                  </a:lnTo>
                  <a:lnTo>
                    <a:pt x="2397" y="5600"/>
                  </a:lnTo>
                  <a:lnTo>
                    <a:pt x="2445" y="5579"/>
                  </a:lnTo>
                  <a:lnTo>
                    <a:pt x="2492" y="5555"/>
                  </a:lnTo>
                  <a:lnTo>
                    <a:pt x="2539" y="5531"/>
                  </a:lnTo>
                  <a:lnTo>
                    <a:pt x="2585" y="5504"/>
                  </a:lnTo>
                  <a:lnTo>
                    <a:pt x="2630" y="5475"/>
                  </a:lnTo>
                  <a:lnTo>
                    <a:pt x="2673" y="5444"/>
                  </a:lnTo>
                  <a:lnTo>
                    <a:pt x="2717" y="5412"/>
                  </a:lnTo>
                  <a:lnTo>
                    <a:pt x="2760" y="5379"/>
                  </a:lnTo>
                  <a:lnTo>
                    <a:pt x="2803" y="5345"/>
                  </a:lnTo>
                  <a:lnTo>
                    <a:pt x="2843" y="5308"/>
                  </a:lnTo>
                  <a:lnTo>
                    <a:pt x="2884" y="5270"/>
                  </a:lnTo>
                  <a:lnTo>
                    <a:pt x="2924" y="5230"/>
                  </a:lnTo>
                  <a:lnTo>
                    <a:pt x="2962" y="5189"/>
                  </a:lnTo>
                  <a:lnTo>
                    <a:pt x="3000" y="5147"/>
                  </a:lnTo>
                  <a:lnTo>
                    <a:pt x="3037" y="5104"/>
                  </a:lnTo>
                  <a:lnTo>
                    <a:pt x="3073" y="5059"/>
                  </a:lnTo>
                  <a:lnTo>
                    <a:pt x="3108" y="5013"/>
                  </a:lnTo>
                  <a:lnTo>
                    <a:pt x="3143" y="4965"/>
                  </a:lnTo>
                  <a:lnTo>
                    <a:pt x="3176" y="4917"/>
                  </a:lnTo>
                  <a:lnTo>
                    <a:pt x="3209" y="4867"/>
                  </a:lnTo>
                  <a:lnTo>
                    <a:pt x="3240" y="4816"/>
                  </a:lnTo>
                  <a:lnTo>
                    <a:pt x="3250" y="4795"/>
                  </a:lnTo>
                  <a:lnTo>
                    <a:pt x="3261" y="4773"/>
                  </a:lnTo>
                  <a:lnTo>
                    <a:pt x="3270" y="4750"/>
                  </a:lnTo>
                  <a:lnTo>
                    <a:pt x="3279" y="4728"/>
                  </a:lnTo>
                  <a:lnTo>
                    <a:pt x="3286" y="4705"/>
                  </a:lnTo>
                  <a:lnTo>
                    <a:pt x="3293" y="4682"/>
                  </a:lnTo>
                  <a:lnTo>
                    <a:pt x="3299" y="4659"/>
                  </a:lnTo>
                  <a:lnTo>
                    <a:pt x="3305" y="4635"/>
                  </a:lnTo>
                  <a:lnTo>
                    <a:pt x="3309" y="4611"/>
                  </a:lnTo>
                  <a:lnTo>
                    <a:pt x="3313" y="4587"/>
                  </a:lnTo>
                  <a:lnTo>
                    <a:pt x="3315" y="4562"/>
                  </a:lnTo>
                  <a:lnTo>
                    <a:pt x="3318" y="4538"/>
                  </a:lnTo>
                  <a:lnTo>
                    <a:pt x="3319" y="4512"/>
                  </a:lnTo>
                  <a:lnTo>
                    <a:pt x="3320" y="4486"/>
                  </a:lnTo>
                  <a:lnTo>
                    <a:pt x="3320" y="4461"/>
                  </a:lnTo>
                  <a:lnTo>
                    <a:pt x="3319" y="4435"/>
                  </a:lnTo>
                  <a:lnTo>
                    <a:pt x="3318" y="4408"/>
                  </a:lnTo>
                  <a:lnTo>
                    <a:pt x="3316" y="4381"/>
                  </a:lnTo>
                  <a:lnTo>
                    <a:pt x="3314" y="4354"/>
                  </a:lnTo>
                  <a:lnTo>
                    <a:pt x="3311" y="4327"/>
                  </a:lnTo>
                  <a:lnTo>
                    <a:pt x="3303" y="4270"/>
                  </a:lnTo>
                  <a:lnTo>
                    <a:pt x="3292" y="4213"/>
                  </a:lnTo>
                  <a:lnTo>
                    <a:pt x="3280" y="4153"/>
                  </a:lnTo>
                  <a:lnTo>
                    <a:pt x="3264" y="4093"/>
                  </a:lnTo>
                  <a:lnTo>
                    <a:pt x="3247" y="4031"/>
                  </a:lnTo>
                  <a:lnTo>
                    <a:pt x="3228" y="3966"/>
                  </a:lnTo>
                  <a:lnTo>
                    <a:pt x="3221" y="3946"/>
                  </a:lnTo>
                  <a:lnTo>
                    <a:pt x="3216" y="3925"/>
                  </a:lnTo>
                  <a:lnTo>
                    <a:pt x="3211" y="3903"/>
                  </a:lnTo>
                  <a:lnTo>
                    <a:pt x="3207" y="3883"/>
                  </a:lnTo>
                  <a:lnTo>
                    <a:pt x="3199" y="3839"/>
                  </a:lnTo>
                  <a:lnTo>
                    <a:pt x="3194" y="3795"/>
                  </a:lnTo>
                  <a:lnTo>
                    <a:pt x="3189" y="3750"/>
                  </a:lnTo>
                  <a:lnTo>
                    <a:pt x="3183" y="3706"/>
                  </a:lnTo>
                  <a:lnTo>
                    <a:pt x="3179" y="3683"/>
                  </a:lnTo>
                  <a:lnTo>
                    <a:pt x="3176" y="3661"/>
                  </a:lnTo>
                  <a:lnTo>
                    <a:pt x="3172" y="3638"/>
                  </a:lnTo>
                  <a:lnTo>
                    <a:pt x="3167" y="3616"/>
                  </a:lnTo>
                  <a:lnTo>
                    <a:pt x="3162" y="3601"/>
                  </a:lnTo>
                  <a:lnTo>
                    <a:pt x="3155" y="3589"/>
                  </a:lnTo>
                  <a:lnTo>
                    <a:pt x="3149" y="3576"/>
                  </a:lnTo>
                  <a:lnTo>
                    <a:pt x="3142" y="3565"/>
                  </a:lnTo>
                  <a:lnTo>
                    <a:pt x="3128" y="3543"/>
                  </a:lnTo>
                  <a:lnTo>
                    <a:pt x="3114" y="3521"/>
                  </a:lnTo>
                  <a:lnTo>
                    <a:pt x="3106" y="3510"/>
                  </a:lnTo>
                  <a:lnTo>
                    <a:pt x="3100" y="3499"/>
                  </a:lnTo>
                  <a:lnTo>
                    <a:pt x="3094" y="3487"/>
                  </a:lnTo>
                  <a:lnTo>
                    <a:pt x="3089" y="3476"/>
                  </a:lnTo>
                  <a:lnTo>
                    <a:pt x="3083" y="3462"/>
                  </a:lnTo>
                  <a:lnTo>
                    <a:pt x="3079" y="3449"/>
                  </a:lnTo>
                  <a:lnTo>
                    <a:pt x="3075" y="3434"/>
                  </a:lnTo>
                  <a:lnTo>
                    <a:pt x="3073" y="3418"/>
                  </a:lnTo>
                  <a:lnTo>
                    <a:pt x="3065" y="3385"/>
                  </a:lnTo>
                  <a:lnTo>
                    <a:pt x="3057" y="3352"/>
                  </a:lnTo>
                  <a:lnTo>
                    <a:pt x="3053" y="3321"/>
                  </a:lnTo>
                  <a:lnTo>
                    <a:pt x="3049" y="3289"/>
                  </a:lnTo>
                  <a:lnTo>
                    <a:pt x="3047" y="3257"/>
                  </a:lnTo>
                  <a:lnTo>
                    <a:pt x="3046" y="3225"/>
                  </a:lnTo>
                  <a:lnTo>
                    <a:pt x="3046" y="3193"/>
                  </a:lnTo>
                  <a:lnTo>
                    <a:pt x="3046" y="3162"/>
                  </a:lnTo>
                  <a:lnTo>
                    <a:pt x="3048" y="3100"/>
                  </a:lnTo>
                  <a:lnTo>
                    <a:pt x="3049" y="3038"/>
                  </a:lnTo>
                  <a:lnTo>
                    <a:pt x="3049" y="3006"/>
                  </a:lnTo>
                  <a:lnTo>
                    <a:pt x="3049" y="2975"/>
                  </a:lnTo>
                  <a:lnTo>
                    <a:pt x="3047" y="2944"/>
                  </a:lnTo>
                  <a:lnTo>
                    <a:pt x="3045" y="2913"/>
                  </a:lnTo>
                  <a:lnTo>
                    <a:pt x="3039" y="2878"/>
                  </a:lnTo>
                  <a:lnTo>
                    <a:pt x="3032" y="2843"/>
                  </a:lnTo>
                  <a:lnTo>
                    <a:pt x="3025" y="2807"/>
                  </a:lnTo>
                  <a:lnTo>
                    <a:pt x="3017" y="2771"/>
                  </a:lnTo>
                  <a:lnTo>
                    <a:pt x="3000" y="2698"/>
                  </a:lnTo>
                  <a:lnTo>
                    <a:pt x="2983" y="2625"/>
                  </a:lnTo>
                  <a:lnTo>
                    <a:pt x="2976" y="2589"/>
                  </a:lnTo>
                  <a:lnTo>
                    <a:pt x="2970" y="2552"/>
                  </a:lnTo>
                  <a:lnTo>
                    <a:pt x="2963" y="2516"/>
                  </a:lnTo>
                  <a:lnTo>
                    <a:pt x="2958" y="2481"/>
                  </a:lnTo>
                  <a:lnTo>
                    <a:pt x="2955" y="2446"/>
                  </a:lnTo>
                  <a:lnTo>
                    <a:pt x="2954" y="2411"/>
                  </a:lnTo>
                  <a:lnTo>
                    <a:pt x="2954" y="2377"/>
                  </a:lnTo>
                  <a:lnTo>
                    <a:pt x="2956" y="2344"/>
                  </a:lnTo>
                  <a:close/>
                </a:path>
              </a:pathLst>
            </a:custGeom>
            <a:solidFill>
              <a:srgbClr val="782E0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80"/>
            <p:cNvSpPr>
              <a:spLocks noChangeArrowheads="1"/>
            </p:cNvSpPr>
            <p:nvPr/>
          </p:nvSpPr>
          <p:spPr bwMode="auto">
            <a:xfrm>
              <a:off x="14" y="75"/>
              <a:ext cx="194" cy="368"/>
            </a:xfrm>
            <a:custGeom>
              <a:avLst/>
              <a:gdLst>
                <a:gd name="T0" fmla="*/ 0 w 3283"/>
                <a:gd name="T1" fmla="*/ 0 h 5530"/>
                <a:gd name="T2" fmla="*/ 0 w 3283"/>
                <a:gd name="T3" fmla="*/ 0 h 5530"/>
                <a:gd name="T4" fmla="*/ 0 w 3283"/>
                <a:gd name="T5" fmla="*/ 0 h 5530"/>
                <a:gd name="T6" fmla="*/ 0 w 3283"/>
                <a:gd name="T7" fmla="*/ 0 h 5530"/>
                <a:gd name="T8" fmla="*/ 0 w 3283"/>
                <a:gd name="T9" fmla="*/ 0 h 5530"/>
                <a:gd name="T10" fmla="*/ 0 w 3283"/>
                <a:gd name="T11" fmla="*/ 0 h 5530"/>
                <a:gd name="T12" fmla="*/ 0 w 3283"/>
                <a:gd name="T13" fmla="*/ 0 h 5530"/>
                <a:gd name="T14" fmla="*/ 0 w 3283"/>
                <a:gd name="T15" fmla="*/ 0 h 5530"/>
                <a:gd name="T16" fmla="*/ 0 w 3283"/>
                <a:gd name="T17" fmla="*/ 0 h 5530"/>
                <a:gd name="T18" fmla="*/ 0 w 3283"/>
                <a:gd name="T19" fmla="*/ 0 h 5530"/>
                <a:gd name="T20" fmla="*/ 0 w 3283"/>
                <a:gd name="T21" fmla="*/ 0 h 5530"/>
                <a:gd name="T22" fmla="*/ 0 w 3283"/>
                <a:gd name="T23" fmla="*/ 0 h 5530"/>
                <a:gd name="T24" fmla="*/ 0 w 3283"/>
                <a:gd name="T25" fmla="*/ 0 h 5530"/>
                <a:gd name="T26" fmla="*/ 0 w 3283"/>
                <a:gd name="T27" fmla="*/ 0 h 5530"/>
                <a:gd name="T28" fmla="*/ 0 w 3283"/>
                <a:gd name="T29" fmla="*/ 0 h 5530"/>
                <a:gd name="T30" fmla="*/ 0 w 3283"/>
                <a:gd name="T31" fmla="*/ 0 h 5530"/>
                <a:gd name="T32" fmla="*/ 0 w 3283"/>
                <a:gd name="T33" fmla="*/ 0 h 5530"/>
                <a:gd name="T34" fmla="*/ 0 w 3283"/>
                <a:gd name="T35" fmla="*/ 0 h 5530"/>
                <a:gd name="T36" fmla="*/ 0 w 3283"/>
                <a:gd name="T37" fmla="*/ 0 h 5530"/>
                <a:gd name="T38" fmla="*/ 0 w 3283"/>
                <a:gd name="T39" fmla="*/ 0 h 5530"/>
                <a:gd name="T40" fmla="*/ 0 w 3283"/>
                <a:gd name="T41" fmla="*/ 0 h 5530"/>
                <a:gd name="T42" fmla="*/ 0 w 3283"/>
                <a:gd name="T43" fmla="*/ 0 h 5530"/>
                <a:gd name="T44" fmla="*/ 0 w 3283"/>
                <a:gd name="T45" fmla="*/ 0 h 5530"/>
                <a:gd name="T46" fmla="*/ 0 w 3283"/>
                <a:gd name="T47" fmla="*/ 0 h 5530"/>
                <a:gd name="T48" fmla="*/ 0 w 3283"/>
                <a:gd name="T49" fmla="*/ 0 h 5530"/>
                <a:gd name="T50" fmla="*/ 0 w 3283"/>
                <a:gd name="T51" fmla="*/ 0 h 5530"/>
                <a:gd name="T52" fmla="*/ 0 w 3283"/>
                <a:gd name="T53" fmla="*/ 0 h 5530"/>
                <a:gd name="T54" fmla="*/ 0 w 3283"/>
                <a:gd name="T55" fmla="*/ 0 h 5530"/>
                <a:gd name="T56" fmla="*/ 0 w 3283"/>
                <a:gd name="T57" fmla="*/ 0 h 5530"/>
                <a:gd name="T58" fmla="*/ 0 w 3283"/>
                <a:gd name="T59" fmla="*/ 0 h 5530"/>
                <a:gd name="T60" fmla="*/ 0 w 3283"/>
                <a:gd name="T61" fmla="*/ 0 h 5530"/>
                <a:gd name="T62" fmla="*/ 0 w 3283"/>
                <a:gd name="T63" fmla="*/ 0 h 5530"/>
                <a:gd name="T64" fmla="*/ 0 w 3283"/>
                <a:gd name="T65" fmla="*/ 0 h 5530"/>
                <a:gd name="T66" fmla="*/ 0 w 3283"/>
                <a:gd name="T67" fmla="*/ 0 h 5530"/>
                <a:gd name="T68" fmla="*/ 0 w 3283"/>
                <a:gd name="T69" fmla="*/ 0 h 5530"/>
                <a:gd name="T70" fmla="*/ 0 w 3283"/>
                <a:gd name="T71" fmla="*/ 0 h 5530"/>
                <a:gd name="T72" fmla="*/ 0 w 3283"/>
                <a:gd name="T73" fmla="*/ 0 h 5530"/>
                <a:gd name="T74" fmla="*/ 0 w 3283"/>
                <a:gd name="T75" fmla="*/ 0 h 5530"/>
                <a:gd name="T76" fmla="*/ 0 w 3283"/>
                <a:gd name="T77" fmla="*/ 0 h 5530"/>
                <a:gd name="T78" fmla="*/ 0 w 3283"/>
                <a:gd name="T79" fmla="*/ 0 h 5530"/>
                <a:gd name="T80" fmla="*/ 0 w 3283"/>
                <a:gd name="T81" fmla="*/ 0 h 5530"/>
                <a:gd name="T82" fmla="*/ 0 w 3283"/>
                <a:gd name="T83" fmla="*/ 0 h 5530"/>
                <a:gd name="T84" fmla="*/ 0 w 3283"/>
                <a:gd name="T85" fmla="*/ 0 h 5530"/>
                <a:gd name="T86" fmla="*/ 0 w 3283"/>
                <a:gd name="T87" fmla="*/ 0 h 5530"/>
                <a:gd name="T88" fmla="*/ 0 w 3283"/>
                <a:gd name="T89" fmla="*/ 0 h 5530"/>
                <a:gd name="T90" fmla="*/ 0 w 3283"/>
                <a:gd name="T91" fmla="*/ 0 h 5530"/>
                <a:gd name="T92" fmla="*/ 0 w 3283"/>
                <a:gd name="T93" fmla="*/ 0 h 5530"/>
                <a:gd name="T94" fmla="*/ 0 w 3283"/>
                <a:gd name="T95" fmla="*/ 0 h 5530"/>
                <a:gd name="T96" fmla="*/ 0 w 3283"/>
                <a:gd name="T97" fmla="*/ 0 h 5530"/>
                <a:gd name="T98" fmla="*/ 0 w 3283"/>
                <a:gd name="T99" fmla="*/ 0 h 5530"/>
                <a:gd name="T100" fmla="*/ 0 w 3283"/>
                <a:gd name="T101" fmla="*/ 0 h 5530"/>
                <a:gd name="T102" fmla="*/ 0 w 3283"/>
                <a:gd name="T103" fmla="*/ 0 h 5530"/>
                <a:gd name="T104" fmla="*/ 0 w 3283"/>
                <a:gd name="T105" fmla="*/ 0 h 5530"/>
                <a:gd name="T106" fmla="*/ 0 w 3283"/>
                <a:gd name="T107" fmla="*/ 0 h 5530"/>
                <a:gd name="T108" fmla="*/ 0 w 3283"/>
                <a:gd name="T109" fmla="*/ 0 h 5530"/>
                <a:gd name="T110" fmla="*/ 0 w 3283"/>
                <a:gd name="T111" fmla="*/ 0 h 5530"/>
                <a:gd name="T112" fmla="*/ 0 w 3283"/>
                <a:gd name="T113" fmla="*/ 0 h 5530"/>
                <a:gd name="T114" fmla="*/ 0 w 3283"/>
                <a:gd name="T115" fmla="*/ 0 h 5530"/>
                <a:gd name="T116" fmla="*/ 0 w 3283"/>
                <a:gd name="T117" fmla="*/ 0 h 5530"/>
                <a:gd name="T118" fmla="*/ 0 w 3283"/>
                <a:gd name="T119" fmla="*/ 0 h 5530"/>
                <a:gd name="T120" fmla="*/ 0 w 3283"/>
                <a:gd name="T121" fmla="*/ 0 h 553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83"/>
                <a:gd name="T184" fmla="*/ 0 h 5530"/>
                <a:gd name="T185" fmla="*/ 3283 w 3283"/>
                <a:gd name="T186" fmla="*/ 5530 h 553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83" h="5530">
                  <a:moveTo>
                    <a:pt x="2759" y="2185"/>
                  </a:moveTo>
                  <a:lnTo>
                    <a:pt x="2763" y="2153"/>
                  </a:lnTo>
                  <a:lnTo>
                    <a:pt x="2768" y="2121"/>
                  </a:lnTo>
                  <a:lnTo>
                    <a:pt x="2776" y="2088"/>
                  </a:lnTo>
                  <a:lnTo>
                    <a:pt x="2787" y="2054"/>
                  </a:lnTo>
                  <a:lnTo>
                    <a:pt x="2799" y="2020"/>
                  </a:lnTo>
                  <a:lnTo>
                    <a:pt x="2814" y="1986"/>
                  </a:lnTo>
                  <a:lnTo>
                    <a:pt x="2829" y="1952"/>
                  </a:lnTo>
                  <a:lnTo>
                    <a:pt x="2847" y="1916"/>
                  </a:lnTo>
                  <a:lnTo>
                    <a:pt x="2866" y="1880"/>
                  </a:lnTo>
                  <a:lnTo>
                    <a:pt x="2887" y="1844"/>
                  </a:lnTo>
                  <a:lnTo>
                    <a:pt x="2908" y="1808"/>
                  </a:lnTo>
                  <a:lnTo>
                    <a:pt x="2929" y="1771"/>
                  </a:lnTo>
                  <a:lnTo>
                    <a:pt x="2975" y="1697"/>
                  </a:lnTo>
                  <a:lnTo>
                    <a:pt x="3023" y="1623"/>
                  </a:lnTo>
                  <a:lnTo>
                    <a:pt x="3070" y="1548"/>
                  </a:lnTo>
                  <a:lnTo>
                    <a:pt x="3117" y="1473"/>
                  </a:lnTo>
                  <a:lnTo>
                    <a:pt x="3139" y="1435"/>
                  </a:lnTo>
                  <a:lnTo>
                    <a:pt x="3160" y="1397"/>
                  </a:lnTo>
                  <a:lnTo>
                    <a:pt x="3180" y="1360"/>
                  </a:lnTo>
                  <a:lnTo>
                    <a:pt x="3199" y="1323"/>
                  </a:lnTo>
                  <a:lnTo>
                    <a:pt x="3216" y="1287"/>
                  </a:lnTo>
                  <a:lnTo>
                    <a:pt x="3232" y="1250"/>
                  </a:lnTo>
                  <a:lnTo>
                    <a:pt x="3246" y="1214"/>
                  </a:lnTo>
                  <a:lnTo>
                    <a:pt x="3258" y="1179"/>
                  </a:lnTo>
                  <a:lnTo>
                    <a:pt x="3268" y="1143"/>
                  </a:lnTo>
                  <a:lnTo>
                    <a:pt x="3275" y="1108"/>
                  </a:lnTo>
                  <a:lnTo>
                    <a:pt x="3280" y="1074"/>
                  </a:lnTo>
                  <a:lnTo>
                    <a:pt x="3283" y="1039"/>
                  </a:lnTo>
                  <a:lnTo>
                    <a:pt x="3282" y="1011"/>
                  </a:lnTo>
                  <a:lnTo>
                    <a:pt x="3279" y="980"/>
                  </a:lnTo>
                  <a:lnTo>
                    <a:pt x="3275" y="948"/>
                  </a:lnTo>
                  <a:lnTo>
                    <a:pt x="3270" y="915"/>
                  </a:lnTo>
                  <a:lnTo>
                    <a:pt x="3262" y="882"/>
                  </a:lnTo>
                  <a:lnTo>
                    <a:pt x="3255" y="850"/>
                  </a:lnTo>
                  <a:lnTo>
                    <a:pt x="3247" y="818"/>
                  </a:lnTo>
                  <a:lnTo>
                    <a:pt x="3238" y="787"/>
                  </a:lnTo>
                  <a:lnTo>
                    <a:pt x="3229" y="759"/>
                  </a:lnTo>
                  <a:lnTo>
                    <a:pt x="3221" y="733"/>
                  </a:lnTo>
                  <a:lnTo>
                    <a:pt x="3211" y="713"/>
                  </a:lnTo>
                  <a:lnTo>
                    <a:pt x="3203" y="695"/>
                  </a:lnTo>
                  <a:lnTo>
                    <a:pt x="3199" y="688"/>
                  </a:lnTo>
                  <a:lnTo>
                    <a:pt x="3196" y="683"/>
                  </a:lnTo>
                  <a:lnTo>
                    <a:pt x="3191" y="679"/>
                  </a:lnTo>
                  <a:lnTo>
                    <a:pt x="3188" y="677"/>
                  </a:lnTo>
                  <a:lnTo>
                    <a:pt x="3185" y="676"/>
                  </a:lnTo>
                  <a:lnTo>
                    <a:pt x="3182" y="676"/>
                  </a:lnTo>
                  <a:lnTo>
                    <a:pt x="3179" y="679"/>
                  </a:lnTo>
                  <a:lnTo>
                    <a:pt x="3177" y="683"/>
                  </a:lnTo>
                  <a:lnTo>
                    <a:pt x="3160" y="699"/>
                  </a:lnTo>
                  <a:lnTo>
                    <a:pt x="3129" y="732"/>
                  </a:lnTo>
                  <a:lnTo>
                    <a:pt x="3108" y="753"/>
                  </a:lnTo>
                  <a:lnTo>
                    <a:pt x="3083" y="777"/>
                  </a:lnTo>
                  <a:lnTo>
                    <a:pt x="3055" y="801"/>
                  </a:lnTo>
                  <a:lnTo>
                    <a:pt x="3022" y="827"/>
                  </a:lnTo>
                  <a:lnTo>
                    <a:pt x="3005" y="839"/>
                  </a:lnTo>
                  <a:lnTo>
                    <a:pt x="2986" y="853"/>
                  </a:lnTo>
                  <a:lnTo>
                    <a:pt x="2966" y="865"/>
                  </a:lnTo>
                  <a:lnTo>
                    <a:pt x="2946" y="877"/>
                  </a:lnTo>
                  <a:lnTo>
                    <a:pt x="2924" y="890"/>
                  </a:lnTo>
                  <a:lnTo>
                    <a:pt x="2902" y="901"/>
                  </a:lnTo>
                  <a:lnTo>
                    <a:pt x="2878" y="912"/>
                  </a:lnTo>
                  <a:lnTo>
                    <a:pt x="2854" y="924"/>
                  </a:lnTo>
                  <a:lnTo>
                    <a:pt x="2828" y="934"/>
                  </a:lnTo>
                  <a:lnTo>
                    <a:pt x="2802" y="943"/>
                  </a:lnTo>
                  <a:lnTo>
                    <a:pt x="2774" y="951"/>
                  </a:lnTo>
                  <a:lnTo>
                    <a:pt x="2746" y="959"/>
                  </a:lnTo>
                  <a:lnTo>
                    <a:pt x="2716" y="966"/>
                  </a:lnTo>
                  <a:lnTo>
                    <a:pt x="2685" y="971"/>
                  </a:lnTo>
                  <a:lnTo>
                    <a:pt x="2653" y="976"/>
                  </a:lnTo>
                  <a:lnTo>
                    <a:pt x="2621" y="979"/>
                  </a:lnTo>
                  <a:lnTo>
                    <a:pt x="2600" y="976"/>
                  </a:lnTo>
                  <a:lnTo>
                    <a:pt x="2580" y="972"/>
                  </a:lnTo>
                  <a:lnTo>
                    <a:pt x="2561" y="967"/>
                  </a:lnTo>
                  <a:lnTo>
                    <a:pt x="2543" y="961"/>
                  </a:lnTo>
                  <a:lnTo>
                    <a:pt x="2526" y="953"/>
                  </a:lnTo>
                  <a:lnTo>
                    <a:pt x="2509" y="945"/>
                  </a:lnTo>
                  <a:lnTo>
                    <a:pt x="2492" y="935"/>
                  </a:lnTo>
                  <a:lnTo>
                    <a:pt x="2477" y="925"/>
                  </a:lnTo>
                  <a:lnTo>
                    <a:pt x="2461" y="913"/>
                  </a:lnTo>
                  <a:lnTo>
                    <a:pt x="2446" y="901"/>
                  </a:lnTo>
                  <a:lnTo>
                    <a:pt x="2433" y="888"/>
                  </a:lnTo>
                  <a:lnTo>
                    <a:pt x="2419" y="874"/>
                  </a:lnTo>
                  <a:lnTo>
                    <a:pt x="2406" y="859"/>
                  </a:lnTo>
                  <a:lnTo>
                    <a:pt x="2393" y="843"/>
                  </a:lnTo>
                  <a:lnTo>
                    <a:pt x="2382" y="828"/>
                  </a:lnTo>
                  <a:lnTo>
                    <a:pt x="2369" y="811"/>
                  </a:lnTo>
                  <a:lnTo>
                    <a:pt x="2358" y="793"/>
                  </a:lnTo>
                  <a:lnTo>
                    <a:pt x="2347" y="776"/>
                  </a:lnTo>
                  <a:lnTo>
                    <a:pt x="2336" y="757"/>
                  </a:lnTo>
                  <a:lnTo>
                    <a:pt x="2325" y="739"/>
                  </a:lnTo>
                  <a:lnTo>
                    <a:pt x="2306" y="699"/>
                  </a:lnTo>
                  <a:lnTo>
                    <a:pt x="2287" y="658"/>
                  </a:lnTo>
                  <a:lnTo>
                    <a:pt x="2250" y="575"/>
                  </a:lnTo>
                  <a:lnTo>
                    <a:pt x="2215" y="491"/>
                  </a:lnTo>
                  <a:lnTo>
                    <a:pt x="2191" y="480"/>
                  </a:lnTo>
                  <a:lnTo>
                    <a:pt x="2169" y="468"/>
                  </a:lnTo>
                  <a:lnTo>
                    <a:pt x="2147" y="456"/>
                  </a:lnTo>
                  <a:lnTo>
                    <a:pt x="2128" y="445"/>
                  </a:lnTo>
                  <a:lnTo>
                    <a:pt x="2109" y="432"/>
                  </a:lnTo>
                  <a:lnTo>
                    <a:pt x="2092" y="420"/>
                  </a:lnTo>
                  <a:lnTo>
                    <a:pt x="2076" y="409"/>
                  </a:lnTo>
                  <a:lnTo>
                    <a:pt x="2060" y="396"/>
                  </a:lnTo>
                  <a:lnTo>
                    <a:pt x="2032" y="371"/>
                  </a:lnTo>
                  <a:lnTo>
                    <a:pt x="2006" y="346"/>
                  </a:lnTo>
                  <a:lnTo>
                    <a:pt x="1982" y="320"/>
                  </a:lnTo>
                  <a:lnTo>
                    <a:pt x="1959" y="294"/>
                  </a:lnTo>
                  <a:lnTo>
                    <a:pt x="1936" y="268"/>
                  </a:lnTo>
                  <a:lnTo>
                    <a:pt x="1913" y="242"/>
                  </a:lnTo>
                  <a:lnTo>
                    <a:pt x="1889" y="215"/>
                  </a:lnTo>
                  <a:lnTo>
                    <a:pt x="1863" y="190"/>
                  </a:lnTo>
                  <a:lnTo>
                    <a:pt x="1849" y="176"/>
                  </a:lnTo>
                  <a:lnTo>
                    <a:pt x="1834" y="163"/>
                  </a:lnTo>
                  <a:lnTo>
                    <a:pt x="1818" y="151"/>
                  </a:lnTo>
                  <a:lnTo>
                    <a:pt x="1803" y="137"/>
                  </a:lnTo>
                  <a:lnTo>
                    <a:pt x="1785" y="124"/>
                  </a:lnTo>
                  <a:lnTo>
                    <a:pt x="1766" y="110"/>
                  </a:lnTo>
                  <a:lnTo>
                    <a:pt x="1746" y="98"/>
                  </a:lnTo>
                  <a:lnTo>
                    <a:pt x="1724" y="85"/>
                  </a:lnTo>
                  <a:lnTo>
                    <a:pt x="1709" y="84"/>
                  </a:lnTo>
                  <a:lnTo>
                    <a:pt x="1691" y="81"/>
                  </a:lnTo>
                  <a:lnTo>
                    <a:pt x="1673" y="76"/>
                  </a:lnTo>
                  <a:lnTo>
                    <a:pt x="1654" y="69"/>
                  </a:lnTo>
                  <a:lnTo>
                    <a:pt x="1613" y="55"/>
                  </a:lnTo>
                  <a:lnTo>
                    <a:pt x="1568" y="40"/>
                  </a:lnTo>
                  <a:lnTo>
                    <a:pt x="1544" y="31"/>
                  </a:lnTo>
                  <a:lnTo>
                    <a:pt x="1520" y="23"/>
                  </a:lnTo>
                  <a:lnTo>
                    <a:pt x="1494" y="16"/>
                  </a:lnTo>
                  <a:lnTo>
                    <a:pt x="1468" y="10"/>
                  </a:lnTo>
                  <a:lnTo>
                    <a:pt x="1440" y="6"/>
                  </a:lnTo>
                  <a:lnTo>
                    <a:pt x="1411" y="2"/>
                  </a:lnTo>
                  <a:lnTo>
                    <a:pt x="1382" y="0"/>
                  </a:lnTo>
                  <a:lnTo>
                    <a:pt x="1353" y="0"/>
                  </a:lnTo>
                  <a:lnTo>
                    <a:pt x="1322" y="3"/>
                  </a:lnTo>
                  <a:lnTo>
                    <a:pt x="1290" y="8"/>
                  </a:lnTo>
                  <a:lnTo>
                    <a:pt x="1258" y="15"/>
                  </a:lnTo>
                  <a:lnTo>
                    <a:pt x="1225" y="26"/>
                  </a:lnTo>
                  <a:lnTo>
                    <a:pt x="1190" y="41"/>
                  </a:lnTo>
                  <a:lnTo>
                    <a:pt x="1156" y="58"/>
                  </a:lnTo>
                  <a:lnTo>
                    <a:pt x="1120" y="80"/>
                  </a:lnTo>
                  <a:lnTo>
                    <a:pt x="1084" y="105"/>
                  </a:lnTo>
                  <a:lnTo>
                    <a:pt x="1047" y="135"/>
                  </a:lnTo>
                  <a:lnTo>
                    <a:pt x="1009" y="170"/>
                  </a:lnTo>
                  <a:lnTo>
                    <a:pt x="970" y="209"/>
                  </a:lnTo>
                  <a:lnTo>
                    <a:pt x="931" y="254"/>
                  </a:lnTo>
                  <a:lnTo>
                    <a:pt x="892" y="305"/>
                  </a:lnTo>
                  <a:lnTo>
                    <a:pt x="851" y="360"/>
                  </a:lnTo>
                  <a:lnTo>
                    <a:pt x="809" y="423"/>
                  </a:lnTo>
                  <a:lnTo>
                    <a:pt x="768" y="491"/>
                  </a:lnTo>
                  <a:lnTo>
                    <a:pt x="707" y="590"/>
                  </a:lnTo>
                  <a:lnTo>
                    <a:pt x="646" y="688"/>
                  </a:lnTo>
                  <a:lnTo>
                    <a:pt x="584" y="786"/>
                  </a:lnTo>
                  <a:lnTo>
                    <a:pt x="522" y="885"/>
                  </a:lnTo>
                  <a:lnTo>
                    <a:pt x="492" y="934"/>
                  </a:lnTo>
                  <a:lnTo>
                    <a:pt x="463" y="983"/>
                  </a:lnTo>
                  <a:lnTo>
                    <a:pt x="433" y="1034"/>
                  </a:lnTo>
                  <a:lnTo>
                    <a:pt x="403" y="1084"/>
                  </a:lnTo>
                  <a:lnTo>
                    <a:pt x="375" y="1135"/>
                  </a:lnTo>
                  <a:lnTo>
                    <a:pt x="347" y="1188"/>
                  </a:lnTo>
                  <a:lnTo>
                    <a:pt x="320" y="1240"/>
                  </a:lnTo>
                  <a:lnTo>
                    <a:pt x="293" y="1294"/>
                  </a:lnTo>
                  <a:lnTo>
                    <a:pt x="267" y="1348"/>
                  </a:lnTo>
                  <a:lnTo>
                    <a:pt x="242" y="1403"/>
                  </a:lnTo>
                  <a:lnTo>
                    <a:pt x="218" y="1459"/>
                  </a:lnTo>
                  <a:lnTo>
                    <a:pt x="195" y="1517"/>
                  </a:lnTo>
                  <a:lnTo>
                    <a:pt x="172" y="1575"/>
                  </a:lnTo>
                  <a:lnTo>
                    <a:pt x="151" y="1635"/>
                  </a:lnTo>
                  <a:lnTo>
                    <a:pt x="131" y="1697"/>
                  </a:lnTo>
                  <a:lnTo>
                    <a:pt x="111" y="1759"/>
                  </a:lnTo>
                  <a:lnTo>
                    <a:pt x="94" y="1823"/>
                  </a:lnTo>
                  <a:lnTo>
                    <a:pt x="78" y="1889"/>
                  </a:lnTo>
                  <a:lnTo>
                    <a:pt x="62" y="1957"/>
                  </a:lnTo>
                  <a:lnTo>
                    <a:pt x="49" y="2026"/>
                  </a:lnTo>
                  <a:lnTo>
                    <a:pt x="37" y="2096"/>
                  </a:lnTo>
                  <a:lnTo>
                    <a:pt x="27" y="2169"/>
                  </a:lnTo>
                  <a:lnTo>
                    <a:pt x="17" y="2244"/>
                  </a:lnTo>
                  <a:lnTo>
                    <a:pt x="11" y="2322"/>
                  </a:lnTo>
                  <a:lnTo>
                    <a:pt x="6" y="2378"/>
                  </a:lnTo>
                  <a:lnTo>
                    <a:pt x="2" y="2437"/>
                  </a:lnTo>
                  <a:lnTo>
                    <a:pt x="0" y="2496"/>
                  </a:lnTo>
                  <a:lnTo>
                    <a:pt x="0" y="2557"/>
                  </a:lnTo>
                  <a:lnTo>
                    <a:pt x="1" y="2620"/>
                  </a:lnTo>
                  <a:lnTo>
                    <a:pt x="4" y="2682"/>
                  </a:lnTo>
                  <a:lnTo>
                    <a:pt x="8" y="2747"/>
                  </a:lnTo>
                  <a:lnTo>
                    <a:pt x="14" y="2812"/>
                  </a:lnTo>
                  <a:lnTo>
                    <a:pt x="21" y="2879"/>
                  </a:lnTo>
                  <a:lnTo>
                    <a:pt x="29" y="2945"/>
                  </a:lnTo>
                  <a:lnTo>
                    <a:pt x="38" y="3011"/>
                  </a:lnTo>
                  <a:lnTo>
                    <a:pt x="49" y="3078"/>
                  </a:lnTo>
                  <a:lnTo>
                    <a:pt x="61" y="3146"/>
                  </a:lnTo>
                  <a:lnTo>
                    <a:pt x="74" y="3213"/>
                  </a:lnTo>
                  <a:lnTo>
                    <a:pt x="87" y="3280"/>
                  </a:lnTo>
                  <a:lnTo>
                    <a:pt x="102" y="3346"/>
                  </a:lnTo>
                  <a:lnTo>
                    <a:pt x="118" y="3412"/>
                  </a:lnTo>
                  <a:lnTo>
                    <a:pt x="133" y="3478"/>
                  </a:lnTo>
                  <a:lnTo>
                    <a:pt x="150" y="3543"/>
                  </a:lnTo>
                  <a:lnTo>
                    <a:pt x="168" y="3607"/>
                  </a:lnTo>
                  <a:lnTo>
                    <a:pt x="186" y="3670"/>
                  </a:lnTo>
                  <a:lnTo>
                    <a:pt x="204" y="3732"/>
                  </a:lnTo>
                  <a:lnTo>
                    <a:pt x="224" y="3792"/>
                  </a:lnTo>
                  <a:lnTo>
                    <a:pt x="243" y="3851"/>
                  </a:lnTo>
                  <a:lnTo>
                    <a:pt x="263" y="3908"/>
                  </a:lnTo>
                  <a:lnTo>
                    <a:pt x="283" y="3963"/>
                  </a:lnTo>
                  <a:lnTo>
                    <a:pt x="303" y="4018"/>
                  </a:lnTo>
                  <a:lnTo>
                    <a:pt x="324" y="4069"/>
                  </a:lnTo>
                  <a:lnTo>
                    <a:pt x="344" y="4118"/>
                  </a:lnTo>
                  <a:lnTo>
                    <a:pt x="365" y="4166"/>
                  </a:lnTo>
                  <a:lnTo>
                    <a:pt x="386" y="4210"/>
                  </a:lnTo>
                  <a:lnTo>
                    <a:pt x="406" y="4252"/>
                  </a:lnTo>
                  <a:lnTo>
                    <a:pt x="434" y="4307"/>
                  </a:lnTo>
                  <a:lnTo>
                    <a:pt x="463" y="4362"/>
                  </a:lnTo>
                  <a:lnTo>
                    <a:pt x="493" y="4418"/>
                  </a:lnTo>
                  <a:lnTo>
                    <a:pt x="526" y="4473"/>
                  </a:lnTo>
                  <a:lnTo>
                    <a:pt x="559" y="4529"/>
                  </a:lnTo>
                  <a:lnTo>
                    <a:pt x="592" y="4584"/>
                  </a:lnTo>
                  <a:lnTo>
                    <a:pt x="628" y="4640"/>
                  </a:lnTo>
                  <a:lnTo>
                    <a:pt x="665" y="4695"/>
                  </a:lnTo>
                  <a:lnTo>
                    <a:pt x="703" y="4750"/>
                  </a:lnTo>
                  <a:lnTo>
                    <a:pt x="741" y="4803"/>
                  </a:lnTo>
                  <a:lnTo>
                    <a:pt x="781" y="4857"/>
                  </a:lnTo>
                  <a:lnTo>
                    <a:pt x="822" y="4909"/>
                  </a:lnTo>
                  <a:lnTo>
                    <a:pt x="863" y="4959"/>
                  </a:lnTo>
                  <a:lnTo>
                    <a:pt x="905" y="5009"/>
                  </a:lnTo>
                  <a:lnTo>
                    <a:pt x="948" y="5058"/>
                  </a:lnTo>
                  <a:lnTo>
                    <a:pt x="992" y="5104"/>
                  </a:lnTo>
                  <a:lnTo>
                    <a:pt x="1037" y="5149"/>
                  </a:lnTo>
                  <a:lnTo>
                    <a:pt x="1082" y="5193"/>
                  </a:lnTo>
                  <a:lnTo>
                    <a:pt x="1128" y="5234"/>
                  </a:lnTo>
                  <a:lnTo>
                    <a:pt x="1174" y="5274"/>
                  </a:lnTo>
                  <a:lnTo>
                    <a:pt x="1221" y="5311"/>
                  </a:lnTo>
                  <a:lnTo>
                    <a:pt x="1268" y="5345"/>
                  </a:lnTo>
                  <a:lnTo>
                    <a:pt x="1316" y="5378"/>
                  </a:lnTo>
                  <a:lnTo>
                    <a:pt x="1364" y="5406"/>
                  </a:lnTo>
                  <a:lnTo>
                    <a:pt x="1413" y="5433"/>
                  </a:lnTo>
                  <a:lnTo>
                    <a:pt x="1461" y="5457"/>
                  </a:lnTo>
                  <a:lnTo>
                    <a:pt x="1510" y="5477"/>
                  </a:lnTo>
                  <a:lnTo>
                    <a:pt x="1561" y="5495"/>
                  </a:lnTo>
                  <a:lnTo>
                    <a:pt x="1610" y="5509"/>
                  </a:lnTo>
                  <a:lnTo>
                    <a:pt x="1659" y="5520"/>
                  </a:lnTo>
                  <a:lnTo>
                    <a:pt x="1709" y="5526"/>
                  </a:lnTo>
                  <a:lnTo>
                    <a:pt x="1758" y="5529"/>
                  </a:lnTo>
                  <a:lnTo>
                    <a:pt x="1813" y="5530"/>
                  </a:lnTo>
                  <a:lnTo>
                    <a:pt x="1868" y="5528"/>
                  </a:lnTo>
                  <a:lnTo>
                    <a:pt x="1922" y="5524"/>
                  </a:lnTo>
                  <a:lnTo>
                    <a:pt x="1974" y="5518"/>
                  </a:lnTo>
                  <a:lnTo>
                    <a:pt x="2026" y="5510"/>
                  </a:lnTo>
                  <a:lnTo>
                    <a:pt x="2076" y="5500"/>
                  </a:lnTo>
                  <a:lnTo>
                    <a:pt x="2126" y="5489"/>
                  </a:lnTo>
                  <a:lnTo>
                    <a:pt x="2175" y="5474"/>
                  </a:lnTo>
                  <a:lnTo>
                    <a:pt x="2222" y="5459"/>
                  </a:lnTo>
                  <a:lnTo>
                    <a:pt x="2269" y="5441"/>
                  </a:lnTo>
                  <a:lnTo>
                    <a:pt x="2316" y="5422"/>
                  </a:lnTo>
                  <a:lnTo>
                    <a:pt x="2361" y="5401"/>
                  </a:lnTo>
                  <a:lnTo>
                    <a:pt x="2405" y="5379"/>
                  </a:lnTo>
                  <a:lnTo>
                    <a:pt x="2448" y="5354"/>
                  </a:lnTo>
                  <a:lnTo>
                    <a:pt x="2490" y="5327"/>
                  </a:lnTo>
                  <a:lnTo>
                    <a:pt x="2532" y="5300"/>
                  </a:lnTo>
                  <a:lnTo>
                    <a:pt x="2573" y="5270"/>
                  </a:lnTo>
                  <a:lnTo>
                    <a:pt x="2612" y="5239"/>
                  </a:lnTo>
                  <a:lnTo>
                    <a:pt x="2652" y="5207"/>
                  </a:lnTo>
                  <a:lnTo>
                    <a:pt x="2689" y="5173"/>
                  </a:lnTo>
                  <a:lnTo>
                    <a:pt x="2726" y="5137"/>
                  </a:lnTo>
                  <a:lnTo>
                    <a:pt x="2763" y="5100"/>
                  </a:lnTo>
                  <a:lnTo>
                    <a:pt x="2798" y="5062"/>
                  </a:lnTo>
                  <a:lnTo>
                    <a:pt x="2832" y="5023"/>
                  </a:lnTo>
                  <a:lnTo>
                    <a:pt x="2866" y="4982"/>
                  </a:lnTo>
                  <a:lnTo>
                    <a:pt x="2899" y="4940"/>
                  </a:lnTo>
                  <a:lnTo>
                    <a:pt x="2930" y="4897"/>
                  </a:lnTo>
                  <a:lnTo>
                    <a:pt x="2962" y="4852"/>
                  </a:lnTo>
                  <a:lnTo>
                    <a:pt x="2992" y="4806"/>
                  </a:lnTo>
                  <a:lnTo>
                    <a:pt x="3021" y="4760"/>
                  </a:lnTo>
                  <a:lnTo>
                    <a:pt x="3049" y="4712"/>
                  </a:lnTo>
                  <a:lnTo>
                    <a:pt x="3077" y="4663"/>
                  </a:lnTo>
                  <a:lnTo>
                    <a:pt x="3090" y="4621"/>
                  </a:lnTo>
                  <a:lnTo>
                    <a:pt x="3102" y="4580"/>
                  </a:lnTo>
                  <a:lnTo>
                    <a:pt x="3106" y="4559"/>
                  </a:lnTo>
                  <a:lnTo>
                    <a:pt x="3110" y="4540"/>
                  </a:lnTo>
                  <a:lnTo>
                    <a:pt x="3113" y="4519"/>
                  </a:lnTo>
                  <a:lnTo>
                    <a:pt x="3116" y="4499"/>
                  </a:lnTo>
                  <a:lnTo>
                    <a:pt x="3118" y="4479"/>
                  </a:lnTo>
                  <a:lnTo>
                    <a:pt x="3120" y="4459"/>
                  </a:lnTo>
                  <a:lnTo>
                    <a:pt x="3121" y="4438"/>
                  </a:lnTo>
                  <a:lnTo>
                    <a:pt x="3121" y="4418"/>
                  </a:lnTo>
                  <a:lnTo>
                    <a:pt x="3121" y="4397"/>
                  </a:lnTo>
                  <a:lnTo>
                    <a:pt x="3120" y="4376"/>
                  </a:lnTo>
                  <a:lnTo>
                    <a:pt x="3119" y="4355"/>
                  </a:lnTo>
                  <a:lnTo>
                    <a:pt x="3117" y="4334"/>
                  </a:lnTo>
                  <a:lnTo>
                    <a:pt x="3114" y="4313"/>
                  </a:lnTo>
                  <a:lnTo>
                    <a:pt x="3111" y="4291"/>
                  </a:lnTo>
                  <a:lnTo>
                    <a:pt x="3108" y="4269"/>
                  </a:lnTo>
                  <a:lnTo>
                    <a:pt x="3103" y="4246"/>
                  </a:lnTo>
                  <a:lnTo>
                    <a:pt x="3092" y="4201"/>
                  </a:lnTo>
                  <a:lnTo>
                    <a:pt x="3079" y="4152"/>
                  </a:lnTo>
                  <a:lnTo>
                    <a:pt x="3062" y="4103"/>
                  </a:lnTo>
                  <a:lnTo>
                    <a:pt x="3044" y="4051"/>
                  </a:lnTo>
                  <a:lnTo>
                    <a:pt x="3022" y="3996"/>
                  </a:lnTo>
                  <a:lnTo>
                    <a:pt x="2999" y="3940"/>
                  </a:lnTo>
                  <a:lnTo>
                    <a:pt x="2993" y="3929"/>
                  </a:lnTo>
                  <a:lnTo>
                    <a:pt x="2989" y="3919"/>
                  </a:lnTo>
                  <a:lnTo>
                    <a:pt x="2985" y="3910"/>
                  </a:lnTo>
                  <a:lnTo>
                    <a:pt x="2981" y="3899"/>
                  </a:lnTo>
                  <a:lnTo>
                    <a:pt x="2974" y="3878"/>
                  </a:lnTo>
                  <a:lnTo>
                    <a:pt x="2970" y="3856"/>
                  </a:lnTo>
                  <a:lnTo>
                    <a:pt x="2967" y="3835"/>
                  </a:lnTo>
                  <a:lnTo>
                    <a:pt x="2966" y="3812"/>
                  </a:lnTo>
                  <a:lnTo>
                    <a:pt x="2965" y="3791"/>
                  </a:lnTo>
                  <a:lnTo>
                    <a:pt x="2965" y="3767"/>
                  </a:lnTo>
                  <a:lnTo>
                    <a:pt x="2966" y="3722"/>
                  </a:lnTo>
                  <a:lnTo>
                    <a:pt x="2967" y="3674"/>
                  </a:lnTo>
                  <a:lnTo>
                    <a:pt x="2967" y="3652"/>
                  </a:lnTo>
                  <a:lnTo>
                    <a:pt x="2966" y="3628"/>
                  </a:lnTo>
                  <a:lnTo>
                    <a:pt x="2964" y="3605"/>
                  </a:lnTo>
                  <a:lnTo>
                    <a:pt x="2960" y="3583"/>
                  </a:lnTo>
                  <a:lnTo>
                    <a:pt x="2952" y="3565"/>
                  </a:lnTo>
                  <a:lnTo>
                    <a:pt x="2944" y="3551"/>
                  </a:lnTo>
                  <a:lnTo>
                    <a:pt x="2935" y="3539"/>
                  </a:lnTo>
                  <a:lnTo>
                    <a:pt x="2926" y="3527"/>
                  </a:lnTo>
                  <a:lnTo>
                    <a:pt x="2906" y="3509"/>
                  </a:lnTo>
                  <a:lnTo>
                    <a:pt x="2887" y="3493"/>
                  </a:lnTo>
                  <a:lnTo>
                    <a:pt x="2877" y="3485"/>
                  </a:lnTo>
                  <a:lnTo>
                    <a:pt x="2868" y="3476"/>
                  </a:lnTo>
                  <a:lnTo>
                    <a:pt x="2860" y="3467"/>
                  </a:lnTo>
                  <a:lnTo>
                    <a:pt x="2851" y="3455"/>
                  </a:lnTo>
                  <a:lnTo>
                    <a:pt x="2844" y="3443"/>
                  </a:lnTo>
                  <a:lnTo>
                    <a:pt x="2837" y="3429"/>
                  </a:lnTo>
                  <a:lnTo>
                    <a:pt x="2831" y="3411"/>
                  </a:lnTo>
                  <a:lnTo>
                    <a:pt x="2826" y="3391"/>
                  </a:lnTo>
                  <a:lnTo>
                    <a:pt x="2821" y="3370"/>
                  </a:lnTo>
                  <a:lnTo>
                    <a:pt x="2817" y="3349"/>
                  </a:lnTo>
                  <a:lnTo>
                    <a:pt x="2814" y="3328"/>
                  </a:lnTo>
                  <a:lnTo>
                    <a:pt x="2812" y="3307"/>
                  </a:lnTo>
                  <a:lnTo>
                    <a:pt x="2811" y="3287"/>
                  </a:lnTo>
                  <a:lnTo>
                    <a:pt x="2811" y="3266"/>
                  </a:lnTo>
                  <a:lnTo>
                    <a:pt x="2811" y="3247"/>
                  </a:lnTo>
                  <a:lnTo>
                    <a:pt x="2812" y="3227"/>
                  </a:lnTo>
                  <a:lnTo>
                    <a:pt x="2816" y="3189"/>
                  </a:lnTo>
                  <a:lnTo>
                    <a:pt x="2821" y="3151"/>
                  </a:lnTo>
                  <a:lnTo>
                    <a:pt x="2828" y="3114"/>
                  </a:lnTo>
                  <a:lnTo>
                    <a:pt x="2837" y="3077"/>
                  </a:lnTo>
                  <a:lnTo>
                    <a:pt x="2854" y="3005"/>
                  </a:lnTo>
                  <a:lnTo>
                    <a:pt x="2870" y="2933"/>
                  </a:lnTo>
                  <a:lnTo>
                    <a:pt x="2872" y="2915"/>
                  </a:lnTo>
                  <a:lnTo>
                    <a:pt x="2875" y="2897"/>
                  </a:lnTo>
                  <a:lnTo>
                    <a:pt x="2877" y="2879"/>
                  </a:lnTo>
                  <a:lnTo>
                    <a:pt x="2878" y="2861"/>
                  </a:lnTo>
                  <a:lnTo>
                    <a:pt x="2879" y="2843"/>
                  </a:lnTo>
                  <a:lnTo>
                    <a:pt x="2879" y="2824"/>
                  </a:lnTo>
                  <a:lnTo>
                    <a:pt x="2878" y="2807"/>
                  </a:lnTo>
                  <a:lnTo>
                    <a:pt x="2876" y="2788"/>
                  </a:lnTo>
                  <a:lnTo>
                    <a:pt x="2872" y="2751"/>
                  </a:lnTo>
                  <a:lnTo>
                    <a:pt x="2866" y="2714"/>
                  </a:lnTo>
                  <a:lnTo>
                    <a:pt x="2857" y="2676"/>
                  </a:lnTo>
                  <a:lnTo>
                    <a:pt x="2848" y="2637"/>
                  </a:lnTo>
                  <a:lnTo>
                    <a:pt x="2826" y="2559"/>
                  </a:lnTo>
                  <a:lnTo>
                    <a:pt x="2803" y="2480"/>
                  </a:lnTo>
                  <a:lnTo>
                    <a:pt x="2793" y="2441"/>
                  </a:lnTo>
                  <a:lnTo>
                    <a:pt x="2782" y="2402"/>
                  </a:lnTo>
                  <a:lnTo>
                    <a:pt x="2774" y="2364"/>
                  </a:lnTo>
                  <a:lnTo>
                    <a:pt x="2767" y="2326"/>
                  </a:lnTo>
                  <a:lnTo>
                    <a:pt x="2764" y="2307"/>
                  </a:lnTo>
                  <a:lnTo>
                    <a:pt x="2760" y="2290"/>
                  </a:lnTo>
                  <a:lnTo>
                    <a:pt x="2759" y="2271"/>
                  </a:lnTo>
                  <a:lnTo>
                    <a:pt x="2757" y="2254"/>
                  </a:lnTo>
                  <a:lnTo>
                    <a:pt x="2757" y="2235"/>
                  </a:lnTo>
                  <a:lnTo>
                    <a:pt x="2757" y="2219"/>
                  </a:lnTo>
                  <a:lnTo>
                    <a:pt x="2758" y="2201"/>
                  </a:lnTo>
                  <a:lnTo>
                    <a:pt x="2759" y="2185"/>
                  </a:lnTo>
                  <a:close/>
                </a:path>
              </a:pathLst>
            </a:custGeom>
            <a:solidFill>
              <a:srgbClr val="8738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81"/>
            <p:cNvSpPr>
              <a:spLocks noChangeArrowheads="1"/>
            </p:cNvSpPr>
            <p:nvPr/>
          </p:nvSpPr>
          <p:spPr bwMode="auto">
            <a:xfrm>
              <a:off x="19" y="80"/>
              <a:ext cx="182" cy="357"/>
            </a:xfrm>
            <a:custGeom>
              <a:avLst/>
              <a:gdLst>
                <a:gd name="T0" fmla="*/ 0 w 3081"/>
                <a:gd name="T1" fmla="*/ 0 h 5349"/>
                <a:gd name="T2" fmla="*/ 0 w 3081"/>
                <a:gd name="T3" fmla="*/ 0 h 5349"/>
                <a:gd name="T4" fmla="*/ 0 w 3081"/>
                <a:gd name="T5" fmla="*/ 0 h 5349"/>
                <a:gd name="T6" fmla="*/ 0 w 3081"/>
                <a:gd name="T7" fmla="*/ 0 h 5349"/>
                <a:gd name="T8" fmla="*/ 0 w 3081"/>
                <a:gd name="T9" fmla="*/ 0 h 5349"/>
                <a:gd name="T10" fmla="*/ 0 w 3081"/>
                <a:gd name="T11" fmla="*/ 0 h 5349"/>
                <a:gd name="T12" fmla="*/ 0 w 3081"/>
                <a:gd name="T13" fmla="*/ 0 h 5349"/>
                <a:gd name="T14" fmla="*/ 0 w 3081"/>
                <a:gd name="T15" fmla="*/ 0 h 5349"/>
                <a:gd name="T16" fmla="*/ 0 w 3081"/>
                <a:gd name="T17" fmla="*/ 0 h 5349"/>
                <a:gd name="T18" fmla="*/ 0 w 3081"/>
                <a:gd name="T19" fmla="*/ 0 h 5349"/>
                <a:gd name="T20" fmla="*/ 0 w 3081"/>
                <a:gd name="T21" fmla="*/ 0 h 5349"/>
                <a:gd name="T22" fmla="*/ 0 w 3081"/>
                <a:gd name="T23" fmla="*/ 0 h 5349"/>
                <a:gd name="T24" fmla="*/ 0 w 3081"/>
                <a:gd name="T25" fmla="*/ 0 h 5349"/>
                <a:gd name="T26" fmla="*/ 0 w 3081"/>
                <a:gd name="T27" fmla="*/ 0 h 5349"/>
                <a:gd name="T28" fmla="*/ 0 w 3081"/>
                <a:gd name="T29" fmla="*/ 0 h 5349"/>
                <a:gd name="T30" fmla="*/ 0 w 3081"/>
                <a:gd name="T31" fmla="*/ 0 h 5349"/>
                <a:gd name="T32" fmla="*/ 0 w 3081"/>
                <a:gd name="T33" fmla="*/ 0 h 5349"/>
                <a:gd name="T34" fmla="*/ 0 w 3081"/>
                <a:gd name="T35" fmla="*/ 0 h 5349"/>
                <a:gd name="T36" fmla="*/ 0 w 3081"/>
                <a:gd name="T37" fmla="*/ 0 h 5349"/>
                <a:gd name="T38" fmla="*/ 0 w 3081"/>
                <a:gd name="T39" fmla="*/ 0 h 5349"/>
                <a:gd name="T40" fmla="*/ 0 w 3081"/>
                <a:gd name="T41" fmla="*/ 0 h 5349"/>
                <a:gd name="T42" fmla="*/ 0 w 3081"/>
                <a:gd name="T43" fmla="*/ 0 h 5349"/>
                <a:gd name="T44" fmla="*/ 0 w 3081"/>
                <a:gd name="T45" fmla="*/ 0 h 5349"/>
                <a:gd name="T46" fmla="*/ 0 w 3081"/>
                <a:gd name="T47" fmla="*/ 0 h 5349"/>
                <a:gd name="T48" fmla="*/ 0 w 3081"/>
                <a:gd name="T49" fmla="*/ 0 h 5349"/>
                <a:gd name="T50" fmla="*/ 0 w 3081"/>
                <a:gd name="T51" fmla="*/ 0 h 5349"/>
                <a:gd name="T52" fmla="*/ 0 w 3081"/>
                <a:gd name="T53" fmla="*/ 0 h 5349"/>
                <a:gd name="T54" fmla="*/ 0 w 3081"/>
                <a:gd name="T55" fmla="*/ 0 h 5349"/>
                <a:gd name="T56" fmla="*/ 0 w 3081"/>
                <a:gd name="T57" fmla="*/ 0 h 5349"/>
                <a:gd name="T58" fmla="*/ 0 w 3081"/>
                <a:gd name="T59" fmla="*/ 0 h 5349"/>
                <a:gd name="T60" fmla="*/ 0 w 3081"/>
                <a:gd name="T61" fmla="*/ 0 h 5349"/>
                <a:gd name="T62" fmla="*/ 0 w 3081"/>
                <a:gd name="T63" fmla="*/ 0 h 5349"/>
                <a:gd name="T64" fmla="*/ 0 w 3081"/>
                <a:gd name="T65" fmla="*/ 0 h 5349"/>
                <a:gd name="T66" fmla="*/ 0 w 3081"/>
                <a:gd name="T67" fmla="*/ 0 h 5349"/>
                <a:gd name="T68" fmla="*/ 0 w 3081"/>
                <a:gd name="T69" fmla="*/ 0 h 5349"/>
                <a:gd name="T70" fmla="*/ 0 w 3081"/>
                <a:gd name="T71" fmla="*/ 0 h 5349"/>
                <a:gd name="T72" fmla="*/ 0 w 3081"/>
                <a:gd name="T73" fmla="*/ 0 h 5349"/>
                <a:gd name="T74" fmla="*/ 0 w 3081"/>
                <a:gd name="T75" fmla="*/ 0 h 5349"/>
                <a:gd name="T76" fmla="*/ 0 w 3081"/>
                <a:gd name="T77" fmla="*/ 0 h 5349"/>
                <a:gd name="T78" fmla="*/ 0 w 3081"/>
                <a:gd name="T79" fmla="*/ 0 h 5349"/>
                <a:gd name="T80" fmla="*/ 0 w 3081"/>
                <a:gd name="T81" fmla="*/ 0 h 5349"/>
                <a:gd name="T82" fmla="*/ 0 w 3081"/>
                <a:gd name="T83" fmla="*/ 0 h 5349"/>
                <a:gd name="T84" fmla="*/ 0 w 3081"/>
                <a:gd name="T85" fmla="*/ 0 h 5349"/>
                <a:gd name="T86" fmla="*/ 0 w 3081"/>
                <a:gd name="T87" fmla="*/ 0 h 5349"/>
                <a:gd name="T88" fmla="*/ 0 w 3081"/>
                <a:gd name="T89" fmla="*/ 0 h 5349"/>
                <a:gd name="T90" fmla="*/ 0 w 3081"/>
                <a:gd name="T91" fmla="*/ 0 h 5349"/>
                <a:gd name="T92" fmla="*/ 0 w 3081"/>
                <a:gd name="T93" fmla="*/ 0 h 5349"/>
                <a:gd name="T94" fmla="*/ 0 w 3081"/>
                <a:gd name="T95" fmla="*/ 0 h 5349"/>
                <a:gd name="T96" fmla="*/ 0 w 3081"/>
                <a:gd name="T97" fmla="*/ 0 h 5349"/>
                <a:gd name="T98" fmla="*/ 0 w 3081"/>
                <a:gd name="T99" fmla="*/ 0 h 5349"/>
                <a:gd name="T100" fmla="*/ 0 w 3081"/>
                <a:gd name="T101" fmla="*/ 0 h 5349"/>
                <a:gd name="T102" fmla="*/ 0 w 3081"/>
                <a:gd name="T103" fmla="*/ 0 h 5349"/>
                <a:gd name="T104" fmla="*/ 0 w 3081"/>
                <a:gd name="T105" fmla="*/ 0 h 5349"/>
                <a:gd name="T106" fmla="*/ 0 w 3081"/>
                <a:gd name="T107" fmla="*/ 0 h 5349"/>
                <a:gd name="T108" fmla="*/ 0 w 3081"/>
                <a:gd name="T109" fmla="*/ 0 h 5349"/>
                <a:gd name="T110" fmla="*/ 0 w 3081"/>
                <a:gd name="T111" fmla="*/ 0 h 5349"/>
                <a:gd name="T112" fmla="*/ 0 w 3081"/>
                <a:gd name="T113" fmla="*/ 0 h 5349"/>
                <a:gd name="T114" fmla="*/ 0 w 3081"/>
                <a:gd name="T115" fmla="*/ 0 h 5349"/>
                <a:gd name="T116" fmla="*/ 0 w 3081"/>
                <a:gd name="T117" fmla="*/ 0 h 5349"/>
                <a:gd name="T118" fmla="*/ 0 w 3081"/>
                <a:gd name="T119" fmla="*/ 0 h 5349"/>
                <a:gd name="T120" fmla="*/ 0 w 3081"/>
                <a:gd name="T121" fmla="*/ 0 h 5349"/>
                <a:gd name="T122" fmla="*/ 0 w 3081"/>
                <a:gd name="T123" fmla="*/ 0 h 53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081"/>
                <a:gd name="T187" fmla="*/ 0 h 5349"/>
                <a:gd name="T188" fmla="*/ 3081 w 3081"/>
                <a:gd name="T189" fmla="*/ 5349 h 534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081" h="5349">
                  <a:moveTo>
                    <a:pt x="2564" y="2026"/>
                  </a:moveTo>
                  <a:lnTo>
                    <a:pt x="2568" y="1997"/>
                  </a:lnTo>
                  <a:lnTo>
                    <a:pt x="2575" y="1968"/>
                  </a:lnTo>
                  <a:lnTo>
                    <a:pt x="2584" y="1938"/>
                  </a:lnTo>
                  <a:lnTo>
                    <a:pt x="2595" y="1908"/>
                  </a:lnTo>
                  <a:lnTo>
                    <a:pt x="2609" y="1877"/>
                  </a:lnTo>
                  <a:lnTo>
                    <a:pt x="2623" y="1846"/>
                  </a:lnTo>
                  <a:lnTo>
                    <a:pt x="2639" y="1815"/>
                  </a:lnTo>
                  <a:lnTo>
                    <a:pt x="2657" y="1783"/>
                  </a:lnTo>
                  <a:lnTo>
                    <a:pt x="2676" y="1751"/>
                  </a:lnTo>
                  <a:lnTo>
                    <a:pt x="2696" y="1719"/>
                  </a:lnTo>
                  <a:lnTo>
                    <a:pt x="2717" y="1688"/>
                  </a:lnTo>
                  <a:lnTo>
                    <a:pt x="2739" y="1656"/>
                  </a:lnTo>
                  <a:lnTo>
                    <a:pt x="2785" y="1590"/>
                  </a:lnTo>
                  <a:lnTo>
                    <a:pt x="2831" y="1524"/>
                  </a:lnTo>
                  <a:lnTo>
                    <a:pt x="2877" y="1458"/>
                  </a:lnTo>
                  <a:lnTo>
                    <a:pt x="2922" y="1393"/>
                  </a:lnTo>
                  <a:lnTo>
                    <a:pt x="2942" y="1360"/>
                  </a:lnTo>
                  <a:lnTo>
                    <a:pt x="2963" y="1327"/>
                  </a:lnTo>
                  <a:lnTo>
                    <a:pt x="2982" y="1294"/>
                  </a:lnTo>
                  <a:lnTo>
                    <a:pt x="3000" y="1261"/>
                  </a:lnTo>
                  <a:lnTo>
                    <a:pt x="3017" y="1229"/>
                  </a:lnTo>
                  <a:lnTo>
                    <a:pt x="3032" y="1196"/>
                  </a:lnTo>
                  <a:lnTo>
                    <a:pt x="3046" y="1164"/>
                  </a:lnTo>
                  <a:lnTo>
                    <a:pt x="3057" y="1132"/>
                  </a:lnTo>
                  <a:lnTo>
                    <a:pt x="3067" y="1101"/>
                  </a:lnTo>
                  <a:lnTo>
                    <a:pt x="3074" y="1069"/>
                  </a:lnTo>
                  <a:lnTo>
                    <a:pt x="3079" y="1038"/>
                  </a:lnTo>
                  <a:lnTo>
                    <a:pt x="3081" y="1006"/>
                  </a:lnTo>
                  <a:lnTo>
                    <a:pt x="3080" y="979"/>
                  </a:lnTo>
                  <a:lnTo>
                    <a:pt x="3078" y="952"/>
                  </a:lnTo>
                  <a:lnTo>
                    <a:pt x="3075" y="923"/>
                  </a:lnTo>
                  <a:lnTo>
                    <a:pt x="3071" y="893"/>
                  </a:lnTo>
                  <a:lnTo>
                    <a:pt x="3067" y="863"/>
                  </a:lnTo>
                  <a:lnTo>
                    <a:pt x="3060" y="833"/>
                  </a:lnTo>
                  <a:lnTo>
                    <a:pt x="3054" y="806"/>
                  </a:lnTo>
                  <a:lnTo>
                    <a:pt x="3047" y="778"/>
                  </a:lnTo>
                  <a:lnTo>
                    <a:pt x="3039" y="753"/>
                  </a:lnTo>
                  <a:lnTo>
                    <a:pt x="3032" y="731"/>
                  </a:lnTo>
                  <a:lnTo>
                    <a:pt x="3025" y="712"/>
                  </a:lnTo>
                  <a:lnTo>
                    <a:pt x="3018" y="696"/>
                  </a:lnTo>
                  <a:lnTo>
                    <a:pt x="3014" y="689"/>
                  </a:lnTo>
                  <a:lnTo>
                    <a:pt x="3010" y="684"/>
                  </a:lnTo>
                  <a:lnTo>
                    <a:pt x="3007" y="679"/>
                  </a:lnTo>
                  <a:lnTo>
                    <a:pt x="3004" y="676"/>
                  </a:lnTo>
                  <a:lnTo>
                    <a:pt x="3001" y="675"/>
                  </a:lnTo>
                  <a:lnTo>
                    <a:pt x="2998" y="674"/>
                  </a:lnTo>
                  <a:lnTo>
                    <a:pt x="2995" y="675"/>
                  </a:lnTo>
                  <a:lnTo>
                    <a:pt x="2993" y="677"/>
                  </a:lnTo>
                  <a:lnTo>
                    <a:pt x="2988" y="678"/>
                  </a:lnTo>
                  <a:lnTo>
                    <a:pt x="2983" y="680"/>
                  </a:lnTo>
                  <a:lnTo>
                    <a:pt x="2978" y="683"/>
                  </a:lnTo>
                  <a:lnTo>
                    <a:pt x="2973" y="686"/>
                  </a:lnTo>
                  <a:lnTo>
                    <a:pt x="2958" y="698"/>
                  </a:lnTo>
                  <a:lnTo>
                    <a:pt x="2941" y="711"/>
                  </a:lnTo>
                  <a:lnTo>
                    <a:pt x="2922" y="727"/>
                  </a:lnTo>
                  <a:lnTo>
                    <a:pt x="2899" y="747"/>
                  </a:lnTo>
                  <a:lnTo>
                    <a:pt x="2873" y="767"/>
                  </a:lnTo>
                  <a:lnTo>
                    <a:pt x="2843" y="788"/>
                  </a:lnTo>
                  <a:lnTo>
                    <a:pt x="2811" y="810"/>
                  </a:lnTo>
                  <a:lnTo>
                    <a:pt x="2775" y="830"/>
                  </a:lnTo>
                  <a:lnTo>
                    <a:pt x="2756" y="841"/>
                  </a:lnTo>
                  <a:lnTo>
                    <a:pt x="2736" y="851"/>
                  </a:lnTo>
                  <a:lnTo>
                    <a:pt x="2715" y="860"/>
                  </a:lnTo>
                  <a:lnTo>
                    <a:pt x="2693" y="869"/>
                  </a:lnTo>
                  <a:lnTo>
                    <a:pt x="2670" y="879"/>
                  </a:lnTo>
                  <a:lnTo>
                    <a:pt x="2647" y="886"/>
                  </a:lnTo>
                  <a:lnTo>
                    <a:pt x="2622" y="894"/>
                  </a:lnTo>
                  <a:lnTo>
                    <a:pt x="2597" y="900"/>
                  </a:lnTo>
                  <a:lnTo>
                    <a:pt x="2571" y="906"/>
                  </a:lnTo>
                  <a:lnTo>
                    <a:pt x="2543" y="911"/>
                  </a:lnTo>
                  <a:lnTo>
                    <a:pt x="2515" y="916"/>
                  </a:lnTo>
                  <a:lnTo>
                    <a:pt x="2485" y="919"/>
                  </a:lnTo>
                  <a:lnTo>
                    <a:pt x="2466" y="916"/>
                  </a:lnTo>
                  <a:lnTo>
                    <a:pt x="2447" y="911"/>
                  </a:lnTo>
                  <a:lnTo>
                    <a:pt x="2428" y="906"/>
                  </a:lnTo>
                  <a:lnTo>
                    <a:pt x="2410" y="900"/>
                  </a:lnTo>
                  <a:lnTo>
                    <a:pt x="2394" y="893"/>
                  </a:lnTo>
                  <a:lnTo>
                    <a:pt x="2377" y="884"/>
                  </a:lnTo>
                  <a:lnTo>
                    <a:pt x="2361" y="874"/>
                  </a:lnTo>
                  <a:lnTo>
                    <a:pt x="2347" y="863"/>
                  </a:lnTo>
                  <a:lnTo>
                    <a:pt x="2332" y="852"/>
                  </a:lnTo>
                  <a:lnTo>
                    <a:pt x="2318" y="838"/>
                  </a:lnTo>
                  <a:lnTo>
                    <a:pt x="2305" y="825"/>
                  </a:lnTo>
                  <a:lnTo>
                    <a:pt x="2291" y="811"/>
                  </a:lnTo>
                  <a:lnTo>
                    <a:pt x="2279" y="796"/>
                  </a:lnTo>
                  <a:lnTo>
                    <a:pt x="2267" y="780"/>
                  </a:lnTo>
                  <a:lnTo>
                    <a:pt x="2256" y="763"/>
                  </a:lnTo>
                  <a:lnTo>
                    <a:pt x="2244" y="747"/>
                  </a:lnTo>
                  <a:lnTo>
                    <a:pt x="2223" y="711"/>
                  </a:lnTo>
                  <a:lnTo>
                    <a:pt x="2203" y="673"/>
                  </a:lnTo>
                  <a:lnTo>
                    <a:pt x="2183" y="634"/>
                  </a:lnTo>
                  <a:lnTo>
                    <a:pt x="2164" y="594"/>
                  </a:lnTo>
                  <a:lnTo>
                    <a:pt x="2128" y="513"/>
                  </a:lnTo>
                  <a:lnTo>
                    <a:pt x="2091" y="430"/>
                  </a:lnTo>
                  <a:lnTo>
                    <a:pt x="2069" y="420"/>
                  </a:lnTo>
                  <a:lnTo>
                    <a:pt x="2049" y="409"/>
                  </a:lnTo>
                  <a:lnTo>
                    <a:pt x="2031" y="398"/>
                  </a:lnTo>
                  <a:lnTo>
                    <a:pt x="2012" y="386"/>
                  </a:lnTo>
                  <a:lnTo>
                    <a:pt x="1995" y="375"/>
                  </a:lnTo>
                  <a:lnTo>
                    <a:pt x="1978" y="364"/>
                  </a:lnTo>
                  <a:lnTo>
                    <a:pt x="1963" y="352"/>
                  </a:lnTo>
                  <a:lnTo>
                    <a:pt x="1948" y="341"/>
                  </a:lnTo>
                  <a:lnTo>
                    <a:pt x="1920" y="317"/>
                  </a:lnTo>
                  <a:lnTo>
                    <a:pt x="1894" y="295"/>
                  </a:lnTo>
                  <a:lnTo>
                    <a:pt x="1870" y="271"/>
                  </a:lnTo>
                  <a:lnTo>
                    <a:pt x="1846" y="247"/>
                  </a:lnTo>
                  <a:lnTo>
                    <a:pt x="1822" y="224"/>
                  </a:lnTo>
                  <a:lnTo>
                    <a:pt x="1799" y="200"/>
                  </a:lnTo>
                  <a:lnTo>
                    <a:pt x="1774" y="177"/>
                  </a:lnTo>
                  <a:lnTo>
                    <a:pt x="1748" y="153"/>
                  </a:lnTo>
                  <a:lnTo>
                    <a:pt x="1720" y="130"/>
                  </a:lnTo>
                  <a:lnTo>
                    <a:pt x="1689" y="108"/>
                  </a:lnTo>
                  <a:lnTo>
                    <a:pt x="1673" y="96"/>
                  </a:lnTo>
                  <a:lnTo>
                    <a:pt x="1655" y="85"/>
                  </a:lnTo>
                  <a:lnTo>
                    <a:pt x="1637" y="75"/>
                  </a:lnTo>
                  <a:lnTo>
                    <a:pt x="1617" y="63"/>
                  </a:lnTo>
                  <a:lnTo>
                    <a:pt x="1603" y="62"/>
                  </a:lnTo>
                  <a:lnTo>
                    <a:pt x="1586" y="59"/>
                  </a:lnTo>
                  <a:lnTo>
                    <a:pt x="1569" y="55"/>
                  </a:lnTo>
                  <a:lnTo>
                    <a:pt x="1552" y="51"/>
                  </a:lnTo>
                  <a:lnTo>
                    <a:pt x="1513" y="39"/>
                  </a:lnTo>
                  <a:lnTo>
                    <a:pt x="1471" y="26"/>
                  </a:lnTo>
                  <a:lnTo>
                    <a:pt x="1449" y="20"/>
                  </a:lnTo>
                  <a:lnTo>
                    <a:pt x="1426" y="14"/>
                  </a:lnTo>
                  <a:lnTo>
                    <a:pt x="1402" y="10"/>
                  </a:lnTo>
                  <a:lnTo>
                    <a:pt x="1377" y="5"/>
                  </a:lnTo>
                  <a:lnTo>
                    <a:pt x="1352" y="2"/>
                  </a:lnTo>
                  <a:lnTo>
                    <a:pt x="1326" y="1"/>
                  </a:lnTo>
                  <a:lnTo>
                    <a:pt x="1299" y="0"/>
                  </a:lnTo>
                  <a:lnTo>
                    <a:pt x="1271" y="2"/>
                  </a:lnTo>
                  <a:lnTo>
                    <a:pt x="1243" y="6"/>
                  </a:lnTo>
                  <a:lnTo>
                    <a:pt x="1214" y="11"/>
                  </a:lnTo>
                  <a:lnTo>
                    <a:pt x="1183" y="19"/>
                  </a:lnTo>
                  <a:lnTo>
                    <a:pt x="1153" y="31"/>
                  </a:lnTo>
                  <a:lnTo>
                    <a:pt x="1122" y="45"/>
                  </a:lnTo>
                  <a:lnTo>
                    <a:pt x="1089" y="62"/>
                  </a:lnTo>
                  <a:lnTo>
                    <a:pt x="1056" y="83"/>
                  </a:lnTo>
                  <a:lnTo>
                    <a:pt x="1023" y="107"/>
                  </a:lnTo>
                  <a:lnTo>
                    <a:pt x="989" y="134"/>
                  </a:lnTo>
                  <a:lnTo>
                    <a:pt x="954" y="167"/>
                  </a:lnTo>
                  <a:lnTo>
                    <a:pt x="918" y="203"/>
                  </a:lnTo>
                  <a:lnTo>
                    <a:pt x="883" y="244"/>
                  </a:lnTo>
                  <a:lnTo>
                    <a:pt x="846" y="290"/>
                  </a:lnTo>
                  <a:lnTo>
                    <a:pt x="809" y="341"/>
                  </a:lnTo>
                  <a:lnTo>
                    <a:pt x="771" y="396"/>
                  </a:lnTo>
                  <a:lnTo>
                    <a:pt x="733" y="458"/>
                  </a:lnTo>
                  <a:lnTo>
                    <a:pt x="674" y="553"/>
                  </a:lnTo>
                  <a:lnTo>
                    <a:pt x="616" y="646"/>
                  </a:lnTo>
                  <a:lnTo>
                    <a:pt x="558" y="740"/>
                  </a:lnTo>
                  <a:lnTo>
                    <a:pt x="501" y="832"/>
                  </a:lnTo>
                  <a:lnTo>
                    <a:pt x="473" y="880"/>
                  </a:lnTo>
                  <a:lnTo>
                    <a:pt x="445" y="926"/>
                  </a:lnTo>
                  <a:lnTo>
                    <a:pt x="417" y="973"/>
                  </a:lnTo>
                  <a:lnTo>
                    <a:pt x="390" y="1021"/>
                  </a:lnTo>
                  <a:lnTo>
                    <a:pt x="364" y="1070"/>
                  </a:lnTo>
                  <a:lnTo>
                    <a:pt x="338" y="1119"/>
                  </a:lnTo>
                  <a:lnTo>
                    <a:pt x="313" y="1168"/>
                  </a:lnTo>
                  <a:lnTo>
                    <a:pt x="288" y="1219"/>
                  </a:lnTo>
                  <a:lnTo>
                    <a:pt x="264" y="1270"/>
                  </a:lnTo>
                  <a:lnTo>
                    <a:pt x="241" y="1323"/>
                  </a:lnTo>
                  <a:lnTo>
                    <a:pt x="218" y="1376"/>
                  </a:lnTo>
                  <a:lnTo>
                    <a:pt x="196" y="1431"/>
                  </a:lnTo>
                  <a:lnTo>
                    <a:pt x="175" y="1486"/>
                  </a:lnTo>
                  <a:lnTo>
                    <a:pt x="156" y="1543"/>
                  </a:lnTo>
                  <a:lnTo>
                    <a:pt x="137" y="1601"/>
                  </a:lnTo>
                  <a:lnTo>
                    <a:pt x="119" y="1661"/>
                  </a:lnTo>
                  <a:lnTo>
                    <a:pt x="101" y="1723"/>
                  </a:lnTo>
                  <a:lnTo>
                    <a:pt x="86" y="1785"/>
                  </a:lnTo>
                  <a:lnTo>
                    <a:pt x="71" y="1850"/>
                  </a:lnTo>
                  <a:lnTo>
                    <a:pt x="58" y="1916"/>
                  </a:lnTo>
                  <a:lnTo>
                    <a:pt x="45" y="1985"/>
                  </a:lnTo>
                  <a:lnTo>
                    <a:pt x="34" y="2055"/>
                  </a:lnTo>
                  <a:lnTo>
                    <a:pt x="23" y="2128"/>
                  </a:lnTo>
                  <a:lnTo>
                    <a:pt x="15" y="2202"/>
                  </a:lnTo>
                  <a:lnTo>
                    <a:pt x="8" y="2259"/>
                  </a:lnTo>
                  <a:lnTo>
                    <a:pt x="4" y="2318"/>
                  </a:lnTo>
                  <a:lnTo>
                    <a:pt x="1" y="2377"/>
                  </a:lnTo>
                  <a:lnTo>
                    <a:pt x="0" y="2439"/>
                  </a:lnTo>
                  <a:lnTo>
                    <a:pt x="0" y="2502"/>
                  </a:lnTo>
                  <a:lnTo>
                    <a:pt x="2" y="2564"/>
                  </a:lnTo>
                  <a:lnTo>
                    <a:pt x="5" y="2629"/>
                  </a:lnTo>
                  <a:lnTo>
                    <a:pt x="10" y="2694"/>
                  </a:lnTo>
                  <a:lnTo>
                    <a:pt x="16" y="2760"/>
                  </a:lnTo>
                  <a:lnTo>
                    <a:pt x="23" y="2826"/>
                  </a:lnTo>
                  <a:lnTo>
                    <a:pt x="31" y="2891"/>
                  </a:lnTo>
                  <a:lnTo>
                    <a:pt x="41" y="2957"/>
                  </a:lnTo>
                  <a:lnTo>
                    <a:pt x="51" y="3024"/>
                  </a:lnTo>
                  <a:lnTo>
                    <a:pt x="63" y="3090"/>
                  </a:lnTo>
                  <a:lnTo>
                    <a:pt x="75" y="3155"/>
                  </a:lnTo>
                  <a:lnTo>
                    <a:pt x="88" y="3220"/>
                  </a:lnTo>
                  <a:lnTo>
                    <a:pt x="102" y="3285"/>
                  </a:lnTo>
                  <a:lnTo>
                    <a:pt x="117" y="3350"/>
                  </a:lnTo>
                  <a:lnTo>
                    <a:pt x="133" y="3414"/>
                  </a:lnTo>
                  <a:lnTo>
                    <a:pt x="148" y="3475"/>
                  </a:lnTo>
                  <a:lnTo>
                    <a:pt x="165" y="3537"/>
                  </a:lnTo>
                  <a:lnTo>
                    <a:pt x="183" y="3598"/>
                  </a:lnTo>
                  <a:lnTo>
                    <a:pt x="199" y="3656"/>
                  </a:lnTo>
                  <a:lnTo>
                    <a:pt x="218" y="3714"/>
                  </a:lnTo>
                  <a:lnTo>
                    <a:pt x="236" y="3769"/>
                  </a:lnTo>
                  <a:lnTo>
                    <a:pt x="255" y="3824"/>
                  </a:lnTo>
                  <a:lnTo>
                    <a:pt x="272" y="3875"/>
                  </a:lnTo>
                  <a:lnTo>
                    <a:pt x="291" y="3925"/>
                  </a:lnTo>
                  <a:lnTo>
                    <a:pt x="310" y="3974"/>
                  </a:lnTo>
                  <a:lnTo>
                    <a:pt x="329" y="4020"/>
                  </a:lnTo>
                  <a:lnTo>
                    <a:pt x="348" y="4063"/>
                  </a:lnTo>
                  <a:lnTo>
                    <a:pt x="365" y="4104"/>
                  </a:lnTo>
                  <a:lnTo>
                    <a:pt x="391" y="4158"/>
                  </a:lnTo>
                  <a:lnTo>
                    <a:pt x="419" y="4212"/>
                  </a:lnTo>
                  <a:lnTo>
                    <a:pt x="448" y="4267"/>
                  </a:lnTo>
                  <a:lnTo>
                    <a:pt x="479" y="4321"/>
                  </a:lnTo>
                  <a:lnTo>
                    <a:pt x="510" y="4376"/>
                  </a:lnTo>
                  <a:lnTo>
                    <a:pt x="544" y="4429"/>
                  </a:lnTo>
                  <a:lnTo>
                    <a:pt x="579" y="4484"/>
                  </a:lnTo>
                  <a:lnTo>
                    <a:pt x="615" y="4537"/>
                  </a:lnTo>
                  <a:lnTo>
                    <a:pt x="652" y="4590"/>
                  </a:lnTo>
                  <a:lnTo>
                    <a:pt x="690" y="4643"/>
                  </a:lnTo>
                  <a:lnTo>
                    <a:pt x="729" y="4694"/>
                  </a:lnTo>
                  <a:lnTo>
                    <a:pt x="770" y="4746"/>
                  </a:lnTo>
                  <a:lnTo>
                    <a:pt x="811" y="4795"/>
                  </a:lnTo>
                  <a:lnTo>
                    <a:pt x="854" y="4843"/>
                  </a:lnTo>
                  <a:lnTo>
                    <a:pt x="896" y="4891"/>
                  </a:lnTo>
                  <a:lnTo>
                    <a:pt x="940" y="4936"/>
                  </a:lnTo>
                  <a:lnTo>
                    <a:pt x="985" y="4980"/>
                  </a:lnTo>
                  <a:lnTo>
                    <a:pt x="1030" y="5022"/>
                  </a:lnTo>
                  <a:lnTo>
                    <a:pt x="1075" y="5062"/>
                  </a:lnTo>
                  <a:lnTo>
                    <a:pt x="1122" y="5100"/>
                  </a:lnTo>
                  <a:lnTo>
                    <a:pt x="1168" y="5136"/>
                  </a:lnTo>
                  <a:lnTo>
                    <a:pt x="1215" y="5170"/>
                  </a:lnTo>
                  <a:lnTo>
                    <a:pt x="1262" y="5201"/>
                  </a:lnTo>
                  <a:lnTo>
                    <a:pt x="1310" y="5230"/>
                  </a:lnTo>
                  <a:lnTo>
                    <a:pt x="1357" y="5256"/>
                  </a:lnTo>
                  <a:lnTo>
                    <a:pt x="1405" y="5278"/>
                  </a:lnTo>
                  <a:lnTo>
                    <a:pt x="1452" y="5299"/>
                  </a:lnTo>
                  <a:lnTo>
                    <a:pt x="1500" y="5315"/>
                  </a:lnTo>
                  <a:lnTo>
                    <a:pt x="1547" y="5329"/>
                  </a:lnTo>
                  <a:lnTo>
                    <a:pt x="1595" y="5339"/>
                  </a:lnTo>
                  <a:lnTo>
                    <a:pt x="1643" y="5346"/>
                  </a:lnTo>
                  <a:lnTo>
                    <a:pt x="1690" y="5348"/>
                  </a:lnTo>
                  <a:lnTo>
                    <a:pt x="1746" y="5349"/>
                  </a:lnTo>
                  <a:lnTo>
                    <a:pt x="1800" y="5347"/>
                  </a:lnTo>
                  <a:lnTo>
                    <a:pt x="1853" y="5344"/>
                  </a:lnTo>
                  <a:lnTo>
                    <a:pt x="1905" y="5338"/>
                  </a:lnTo>
                  <a:lnTo>
                    <a:pt x="1955" y="5331"/>
                  </a:lnTo>
                  <a:lnTo>
                    <a:pt x="2005" y="5321"/>
                  </a:lnTo>
                  <a:lnTo>
                    <a:pt x="2053" y="5309"/>
                  </a:lnTo>
                  <a:lnTo>
                    <a:pt x="2100" y="5296"/>
                  </a:lnTo>
                  <a:lnTo>
                    <a:pt x="2146" y="5281"/>
                  </a:lnTo>
                  <a:lnTo>
                    <a:pt x="2191" y="5264"/>
                  </a:lnTo>
                  <a:lnTo>
                    <a:pt x="2234" y="5245"/>
                  </a:lnTo>
                  <a:lnTo>
                    <a:pt x="2277" y="5225"/>
                  </a:lnTo>
                  <a:lnTo>
                    <a:pt x="2317" y="5202"/>
                  </a:lnTo>
                  <a:lnTo>
                    <a:pt x="2358" y="5178"/>
                  </a:lnTo>
                  <a:lnTo>
                    <a:pt x="2397" y="5154"/>
                  </a:lnTo>
                  <a:lnTo>
                    <a:pt x="2435" y="5126"/>
                  </a:lnTo>
                  <a:lnTo>
                    <a:pt x="2472" y="5098"/>
                  </a:lnTo>
                  <a:lnTo>
                    <a:pt x="2507" y="5067"/>
                  </a:lnTo>
                  <a:lnTo>
                    <a:pt x="2543" y="5037"/>
                  </a:lnTo>
                  <a:lnTo>
                    <a:pt x="2576" y="5004"/>
                  </a:lnTo>
                  <a:lnTo>
                    <a:pt x="2610" y="4969"/>
                  </a:lnTo>
                  <a:lnTo>
                    <a:pt x="2641" y="4934"/>
                  </a:lnTo>
                  <a:lnTo>
                    <a:pt x="2672" y="4897"/>
                  </a:lnTo>
                  <a:lnTo>
                    <a:pt x="2701" y="4858"/>
                  </a:lnTo>
                  <a:lnTo>
                    <a:pt x="2731" y="4819"/>
                  </a:lnTo>
                  <a:lnTo>
                    <a:pt x="2759" y="4778"/>
                  </a:lnTo>
                  <a:lnTo>
                    <a:pt x="2786" y="4735"/>
                  </a:lnTo>
                  <a:lnTo>
                    <a:pt x="2812" y="4692"/>
                  </a:lnTo>
                  <a:lnTo>
                    <a:pt x="2838" y="4648"/>
                  </a:lnTo>
                  <a:lnTo>
                    <a:pt x="2862" y="4603"/>
                  </a:lnTo>
                  <a:lnTo>
                    <a:pt x="2886" y="4557"/>
                  </a:lnTo>
                  <a:lnTo>
                    <a:pt x="2909" y="4509"/>
                  </a:lnTo>
                  <a:lnTo>
                    <a:pt x="2917" y="4470"/>
                  </a:lnTo>
                  <a:lnTo>
                    <a:pt x="2924" y="4434"/>
                  </a:lnTo>
                  <a:lnTo>
                    <a:pt x="2928" y="4398"/>
                  </a:lnTo>
                  <a:lnTo>
                    <a:pt x="2930" y="4364"/>
                  </a:lnTo>
                  <a:lnTo>
                    <a:pt x="2930" y="4348"/>
                  </a:lnTo>
                  <a:lnTo>
                    <a:pt x="2930" y="4331"/>
                  </a:lnTo>
                  <a:lnTo>
                    <a:pt x="2929" y="4315"/>
                  </a:lnTo>
                  <a:lnTo>
                    <a:pt x="2928" y="4299"/>
                  </a:lnTo>
                  <a:lnTo>
                    <a:pt x="2926" y="4283"/>
                  </a:lnTo>
                  <a:lnTo>
                    <a:pt x="2924" y="4267"/>
                  </a:lnTo>
                  <a:lnTo>
                    <a:pt x="2921" y="4250"/>
                  </a:lnTo>
                  <a:lnTo>
                    <a:pt x="2916" y="4234"/>
                  </a:lnTo>
                  <a:lnTo>
                    <a:pt x="2907" y="4200"/>
                  </a:lnTo>
                  <a:lnTo>
                    <a:pt x="2895" y="4165"/>
                  </a:lnTo>
                  <a:lnTo>
                    <a:pt x="2881" y="4129"/>
                  </a:lnTo>
                  <a:lnTo>
                    <a:pt x="2864" y="4091"/>
                  </a:lnTo>
                  <a:lnTo>
                    <a:pt x="2844" y="4051"/>
                  </a:lnTo>
                  <a:lnTo>
                    <a:pt x="2822" y="4008"/>
                  </a:lnTo>
                  <a:lnTo>
                    <a:pt x="2797" y="3961"/>
                  </a:lnTo>
                  <a:lnTo>
                    <a:pt x="2769" y="3912"/>
                  </a:lnTo>
                  <a:lnTo>
                    <a:pt x="2763" y="3903"/>
                  </a:lnTo>
                  <a:lnTo>
                    <a:pt x="2757" y="3894"/>
                  </a:lnTo>
                  <a:lnTo>
                    <a:pt x="2751" y="3884"/>
                  </a:lnTo>
                  <a:lnTo>
                    <a:pt x="2747" y="3875"/>
                  </a:lnTo>
                  <a:lnTo>
                    <a:pt x="2744" y="3865"/>
                  </a:lnTo>
                  <a:lnTo>
                    <a:pt x="2741" y="3854"/>
                  </a:lnTo>
                  <a:lnTo>
                    <a:pt x="2739" y="3844"/>
                  </a:lnTo>
                  <a:lnTo>
                    <a:pt x="2737" y="3833"/>
                  </a:lnTo>
                  <a:lnTo>
                    <a:pt x="2736" y="3811"/>
                  </a:lnTo>
                  <a:lnTo>
                    <a:pt x="2736" y="3788"/>
                  </a:lnTo>
                  <a:lnTo>
                    <a:pt x="2738" y="3765"/>
                  </a:lnTo>
                  <a:lnTo>
                    <a:pt x="2740" y="3740"/>
                  </a:lnTo>
                  <a:lnTo>
                    <a:pt x="2747" y="3692"/>
                  </a:lnTo>
                  <a:lnTo>
                    <a:pt x="2754" y="3643"/>
                  </a:lnTo>
                  <a:lnTo>
                    <a:pt x="2756" y="3617"/>
                  </a:lnTo>
                  <a:lnTo>
                    <a:pt x="2757" y="3593"/>
                  </a:lnTo>
                  <a:lnTo>
                    <a:pt x="2756" y="3569"/>
                  </a:lnTo>
                  <a:lnTo>
                    <a:pt x="2753" y="3545"/>
                  </a:lnTo>
                  <a:lnTo>
                    <a:pt x="2748" y="3535"/>
                  </a:lnTo>
                  <a:lnTo>
                    <a:pt x="2744" y="3527"/>
                  </a:lnTo>
                  <a:lnTo>
                    <a:pt x="2739" y="3518"/>
                  </a:lnTo>
                  <a:lnTo>
                    <a:pt x="2735" y="3511"/>
                  </a:lnTo>
                  <a:lnTo>
                    <a:pt x="2723" y="3499"/>
                  </a:lnTo>
                  <a:lnTo>
                    <a:pt x="2713" y="3490"/>
                  </a:lnTo>
                  <a:lnTo>
                    <a:pt x="2701" y="3481"/>
                  </a:lnTo>
                  <a:lnTo>
                    <a:pt x="2690" y="3475"/>
                  </a:lnTo>
                  <a:lnTo>
                    <a:pt x="2677" y="3470"/>
                  </a:lnTo>
                  <a:lnTo>
                    <a:pt x="2666" y="3465"/>
                  </a:lnTo>
                  <a:lnTo>
                    <a:pt x="2654" y="3459"/>
                  </a:lnTo>
                  <a:lnTo>
                    <a:pt x="2643" y="3453"/>
                  </a:lnTo>
                  <a:lnTo>
                    <a:pt x="2633" y="3444"/>
                  </a:lnTo>
                  <a:lnTo>
                    <a:pt x="2622" y="3434"/>
                  </a:lnTo>
                  <a:lnTo>
                    <a:pt x="2617" y="3429"/>
                  </a:lnTo>
                  <a:lnTo>
                    <a:pt x="2613" y="3422"/>
                  </a:lnTo>
                  <a:lnTo>
                    <a:pt x="2609" y="3415"/>
                  </a:lnTo>
                  <a:lnTo>
                    <a:pt x="2604" y="3406"/>
                  </a:lnTo>
                  <a:lnTo>
                    <a:pt x="2601" y="3397"/>
                  </a:lnTo>
                  <a:lnTo>
                    <a:pt x="2597" y="3387"/>
                  </a:lnTo>
                  <a:lnTo>
                    <a:pt x="2594" y="3376"/>
                  </a:lnTo>
                  <a:lnTo>
                    <a:pt x="2592" y="3364"/>
                  </a:lnTo>
                  <a:lnTo>
                    <a:pt x="2585" y="3337"/>
                  </a:lnTo>
                  <a:lnTo>
                    <a:pt x="2578" y="3313"/>
                  </a:lnTo>
                  <a:lnTo>
                    <a:pt x="2574" y="3287"/>
                  </a:lnTo>
                  <a:lnTo>
                    <a:pt x="2572" y="3262"/>
                  </a:lnTo>
                  <a:lnTo>
                    <a:pt x="2571" y="3239"/>
                  </a:lnTo>
                  <a:lnTo>
                    <a:pt x="2571" y="3215"/>
                  </a:lnTo>
                  <a:lnTo>
                    <a:pt x="2573" y="3191"/>
                  </a:lnTo>
                  <a:lnTo>
                    <a:pt x="2575" y="3169"/>
                  </a:lnTo>
                  <a:lnTo>
                    <a:pt x="2579" y="3146"/>
                  </a:lnTo>
                  <a:lnTo>
                    <a:pt x="2584" y="3124"/>
                  </a:lnTo>
                  <a:lnTo>
                    <a:pt x="2590" y="3101"/>
                  </a:lnTo>
                  <a:lnTo>
                    <a:pt x="2596" y="3079"/>
                  </a:lnTo>
                  <a:lnTo>
                    <a:pt x="2611" y="3036"/>
                  </a:lnTo>
                  <a:lnTo>
                    <a:pt x="2626" y="2994"/>
                  </a:lnTo>
                  <a:lnTo>
                    <a:pt x="2643" y="2953"/>
                  </a:lnTo>
                  <a:lnTo>
                    <a:pt x="2661" y="2912"/>
                  </a:lnTo>
                  <a:lnTo>
                    <a:pt x="2676" y="2871"/>
                  </a:lnTo>
                  <a:lnTo>
                    <a:pt x="2692" y="2830"/>
                  </a:lnTo>
                  <a:lnTo>
                    <a:pt x="2698" y="2809"/>
                  </a:lnTo>
                  <a:lnTo>
                    <a:pt x="2705" y="2789"/>
                  </a:lnTo>
                  <a:lnTo>
                    <a:pt x="2710" y="2768"/>
                  </a:lnTo>
                  <a:lnTo>
                    <a:pt x="2714" y="2747"/>
                  </a:lnTo>
                  <a:lnTo>
                    <a:pt x="2717" y="2726"/>
                  </a:lnTo>
                  <a:lnTo>
                    <a:pt x="2719" y="2705"/>
                  </a:lnTo>
                  <a:lnTo>
                    <a:pt x="2720" y="2684"/>
                  </a:lnTo>
                  <a:lnTo>
                    <a:pt x="2719" y="2662"/>
                  </a:lnTo>
                  <a:lnTo>
                    <a:pt x="2717" y="2644"/>
                  </a:lnTo>
                  <a:lnTo>
                    <a:pt x="2714" y="2624"/>
                  </a:lnTo>
                  <a:lnTo>
                    <a:pt x="2710" y="2605"/>
                  </a:lnTo>
                  <a:lnTo>
                    <a:pt x="2706" y="2585"/>
                  </a:lnTo>
                  <a:lnTo>
                    <a:pt x="2694" y="2545"/>
                  </a:lnTo>
                  <a:lnTo>
                    <a:pt x="2682" y="2504"/>
                  </a:lnTo>
                  <a:lnTo>
                    <a:pt x="2653" y="2421"/>
                  </a:lnTo>
                  <a:lnTo>
                    <a:pt x="2623" y="2336"/>
                  </a:lnTo>
                  <a:lnTo>
                    <a:pt x="2609" y="2294"/>
                  </a:lnTo>
                  <a:lnTo>
                    <a:pt x="2595" y="2252"/>
                  </a:lnTo>
                  <a:lnTo>
                    <a:pt x="2582" y="2212"/>
                  </a:lnTo>
                  <a:lnTo>
                    <a:pt x="2573" y="2172"/>
                  </a:lnTo>
                  <a:lnTo>
                    <a:pt x="2569" y="2152"/>
                  </a:lnTo>
                  <a:lnTo>
                    <a:pt x="2566" y="2133"/>
                  </a:lnTo>
                  <a:lnTo>
                    <a:pt x="2564" y="2114"/>
                  </a:lnTo>
                  <a:lnTo>
                    <a:pt x="2562" y="2096"/>
                  </a:lnTo>
                  <a:lnTo>
                    <a:pt x="2561" y="2077"/>
                  </a:lnTo>
                  <a:lnTo>
                    <a:pt x="2561" y="2060"/>
                  </a:lnTo>
                  <a:lnTo>
                    <a:pt x="2562" y="2043"/>
                  </a:lnTo>
                  <a:lnTo>
                    <a:pt x="2564" y="2026"/>
                  </a:lnTo>
                  <a:close/>
                </a:path>
              </a:pathLst>
            </a:custGeom>
            <a:solidFill>
              <a:srgbClr val="99472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82"/>
            <p:cNvSpPr>
              <a:spLocks noChangeArrowheads="1"/>
            </p:cNvSpPr>
            <p:nvPr/>
          </p:nvSpPr>
          <p:spPr bwMode="auto">
            <a:xfrm>
              <a:off x="25" y="86"/>
              <a:ext cx="170" cy="344"/>
            </a:xfrm>
            <a:custGeom>
              <a:avLst/>
              <a:gdLst>
                <a:gd name="T0" fmla="*/ 0 w 2879"/>
                <a:gd name="T1" fmla="*/ 0 h 5166"/>
                <a:gd name="T2" fmla="*/ 0 w 2879"/>
                <a:gd name="T3" fmla="*/ 0 h 5166"/>
                <a:gd name="T4" fmla="*/ 0 w 2879"/>
                <a:gd name="T5" fmla="*/ 0 h 5166"/>
                <a:gd name="T6" fmla="*/ 0 w 2879"/>
                <a:gd name="T7" fmla="*/ 0 h 5166"/>
                <a:gd name="T8" fmla="*/ 0 w 2879"/>
                <a:gd name="T9" fmla="*/ 0 h 5166"/>
                <a:gd name="T10" fmla="*/ 0 w 2879"/>
                <a:gd name="T11" fmla="*/ 0 h 5166"/>
                <a:gd name="T12" fmla="*/ 0 w 2879"/>
                <a:gd name="T13" fmla="*/ 0 h 5166"/>
                <a:gd name="T14" fmla="*/ 0 w 2879"/>
                <a:gd name="T15" fmla="*/ 0 h 5166"/>
                <a:gd name="T16" fmla="*/ 0 w 2879"/>
                <a:gd name="T17" fmla="*/ 0 h 5166"/>
                <a:gd name="T18" fmla="*/ 0 w 2879"/>
                <a:gd name="T19" fmla="*/ 0 h 5166"/>
                <a:gd name="T20" fmla="*/ 0 w 2879"/>
                <a:gd name="T21" fmla="*/ 0 h 5166"/>
                <a:gd name="T22" fmla="*/ 0 w 2879"/>
                <a:gd name="T23" fmla="*/ 0 h 5166"/>
                <a:gd name="T24" fmla="*/ 0 w 2879"/>
                <a:gd name="T25" fmla="*/ 0 h 5166"/>
                <a:gd name="T26" fmla="*/ 0 w 2879"/>
                <a:gd name="T27" fmla="*/ 0 h 5166"/>
                <a:gd name="T28" fmla="*/ 0 w 2879"/>
                <a:gd name="T29" fmla="*/ 0 h 5166"/>
                <a:gd name="T30" fmla="*/ 0 w 2879"/>
                <a:gd name="T31" fmla="*/ 0 h 5166"/>
                <a:gd name="T32" fmla="*/ 0 w 2879"/>
                <a:gd name="T33" fmla="*/ 0 h 5166"/>
                <a:gd name="T34" fmla="*/ 0 w 2879"/>
                <a:gd name="T35" fmla="*/ 0 h 5166"/>
                <a:gd name="T36" fmla="*/ 0 w 2879"/>
                <a:gd name="T37" fmla="*/ 0 h 5166"/>
                <a:gd name="T38" fmla="*/ 0 w 2879"/>
                <a:gd name="T39" fmla="*/ 0 h 5166"/>
                <a:gd name="T40" fmla="*/ 0 w 2879"/>
                <a:gd name="T41" fmla="*/ 0 h 5166"/>
                <a:gd name="T42" fmla="*/ 0 w 2879"/>
                <a:gd name="T43" fmla="*/ 0 h 5166"/>
                <a:gd name="T44" fmla="*/ 0 w 2879"/>
                <a:gd name="T45" fmla="*/ 0 h 5166"/>
                <a:gd name="T46" fmla="*/ 0 w 2879"/>
                <a:gd name="T47" fmla="*/ 0 h 5166"/>
                <a:gd name="T48" fmla="*/ 0 w 2879"/>
                <a:gd name="T49" fmla="*/ 0 h 5166"/>
                <a:gd name="T50" fmla="*/ 0 w 2879"/>
                <a:gd name="T51" fmla="*/ 0 h 5166"/>
                <a:gd name="T52" fmla="*/ 0 w 2879"/>
                <a:gd name="T53" fmla="*/ 0 h 5166"/>
                <a:gd name="T54" fmla="*/ 0 w 2879"/>
                <a:gd name="T55" fmla="*/ 0 h 5166"/>
                <a:gd name="T56" fmla="*/ 0 w 2879"/>
                <a:gd name="T57" fmla="*/ 0 h 5166"/>
                <a:gd name="T58" fmla="*/ 0 w 2879"/>
                <a:gd name="T59" fmla="*/ 0 h 5166"/>
                <a:gd name="T60" fmla="*/ 0 w 2879"/>
                <a:gd name="T61" fmla="*/ 0 h 5166"/>
                <a:gd name="T62" fmla="*/ 0 w 2879"/>
                <a:gd name="T63" fmla="*/ 0 h 5166"/>
                <a:gd name="T64" fmla="*/ 0 w 2879"/>
                <a:gd name="T65" fmla="*/ 0 h 5166"/>
                <a:gd name="T66" fmla="*/ 0 w 2879"/>
                <a:gd name="T67" fmla="*/ 0 h 5166"/>
                <a:gd name="T68" fmla="*/ 0 w 2879"/>
                <a:gd name="T69" fmla="*/ 0 h 5166"/>
                <a:gd name="T70" fmla="*/ 0 w 2879"/>
                <a:gd name="T71" fmla="*/ 0 h 5166"/>
                <a:gd name="T72" fmla="*/ 0 w 2879"/>
                <a:gd name="T73" fmla="*/ 0 h 5166"/>
                <a:gd name="T74" fmla="*/ 0 w 2879"/>
                <a:gd name="T75" fmla="*/ 0 h 5166"/>
                <a:gd name="T76" fmla="*/ 0 w 2879"/>
                <a:gd name="T77" fmla="*/ 0 h 5166"/>
                <a:gd name="T78" fmla="*/ 0 w 2879"/>
                <a:gd name="T79" fmla="*/ 0 h 5166"/>
                <a:gd name="T80" fmla="*/ 0 w 2879"/>
                <a:gd name="T81" fmla="*/ 0 h 5166"/>
                <a:gd name="T82" fmla="*/ 0 w 2879"/>
                <a:gd name="T83" fmla="*/ 0 h 5166"/>
                <a:gd name="T84" fmla="*/ 0 w 2879"/>
                <a:gd name="T85" fmla="*/ 0 h 5166"/>
                <a:gd name="T86" fmla="*/ 0 w 2879"/>
                <a:gd name="T87" fmla="*/ 0 h 5166"/>
                <a:gd name="T88" fmla="*/ 0 w 2879"/>
                <a:gd name="T89" fmla="*/ 0 h 5166"/>
                <a:gd name="T90" fmla="*/ 0 w 2879"/>
                <a:gd name="T91" fmla="*/ 0 h 5166"/>
                <a:gd name="T92" fmla="*/ 0 w 2879"/>
                <a:gd name="T93" fmla="*/ 0 h 5166"/>
                <a:gd name="T94" fmla="*/ 0 w 2879"/>
                <a:gd name="T95" fmla="*/ 0 h 5166"/>
                <a:gd name="T96" fmla="*/ 0 w 2879"/>
                <a:gd name="T97" fmla="*/ 0 h 5166"/>
                <a:gd name="T98" fmla="*/ 0 w 2879"/>
                <a:gd name="T99" fmla="*/ 0 h 5166"/>
                <a:gd name="T100" fmla="*/ 0 w 2879"/>
                <a:gd name="T101" fmla="*/ 0 h 5166"/>
                <a:gd name="T102" fmla="*/ 0 w 2879"/>
                <a:gd name="T103" fmla="*/ 0 h 5166"/>
                <a:gd name="T104" fmla="*/ 0 w 2879"/>
                <a:gd name="T105" fmla="*/ 0 h 5166"/>
                <a:gd name="T106" fmla="*/ 0 w 2879"/>
                <a:gd name="T107" fmla="*/ 0 h 5166"/>
                <a:gd name="T108" fmla="*/ 0 w 2879"/>
                <a:gd name="T109" fmla="*/ 0 h 5166"/>
                <a:gd name="T110" fmla="*/ 0 w 2879"/>
                <a:gd name="T111" fmla="*/ 0 h 5166"/>
                <a:gd name="T112" fmla="*/ 0 w 2879"/>
                <a:gd name="T113" fmla="*/ 0 h 5166"/>
                <a:gd name="T114" fmla="*/ 0 w 2879"/>
                <a:gd name="T115" fmla="*/ 0 h 5166"/>
                <a:gd name="T116" fmla="*/ 0 w 2879"/>
                <a:gd name="T117" fmla="*/ 0 h 5166"/>
                <a:gd name="T118" fmla="*/ 0 w 2879"/>
                <a:gd name="T119" fmla="*/ 0 h 5166"/>
                <a:gd name="T120" fmla="*/ 0 w 2879"/>
                <a:gd name="T121" fmla="*/ 0 h 51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79"/>
                <a:gd name="T184" fmla="*/ 0 h 5166"/>
                <a:gd name="T185" fmla="*/ 2879 w 2879"/>
                <a:gd name="T186" fmla="*/ 5166 h 51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79" h="5166">
                  <a:moveTo>
                    <a:pt x="2373" y="1872"/>
                  </a:moveTo>
                  <a:lnTo>
                    <a:pt x="2377" y="1845"/>
                  </a:lnTo>
                  <a:lnTo>
                    <a:pt x="2384" y="1819"/>
                  </a:lnTo>
                  <a:lnTo>
                    <a:pt x="2394" y="1792"/>
                  </a:lnTo>
                  <a:lnTo>
                    <a:pt x="2405" y="1765"/>
                  </a:lnTo>
                  <a:lnTo>
                    <a:pt x="2418" y="1738"/>
                  </a:lnTo>
                  <a:lnTo>
                    <a:pt x="2432" y="1710"/>
                  </a:lnTo>
                  <a:lnTo>
                    <a:pt x="2448" y="1683"/>
                  </a:lnTo>
                  <a:lnTo>
                    <a:pt x="2466" y="1655"/>
                  </a:lnTo>
                  <a:lnTo>
                    <a:pt x="2485" y="1627"/>
                  </a:lnTo>
                  <a:lnTo>
                    <a:pt x="2504" y="1599"/>
                  </a:lnTo>
                  <a:lnTo>
                    <a:pt x="2524" y="1571"/>
                  </a:lnTo>
                  <a:lnTo>
                    <a:pt x="2545" y="1543"/>
                  </a:lnTo>
                  <a:lnTo>
                    <a:pt x="2589" y="1486"/>
                  </a:lnTo>
                  <a:lnTo>
                    <a:pt x="2634" y="1429"/>
                  </a:lnTo>
                  <a:lnTo>
                    <a:pt x="2679" y="1372"/>
                  </a:lnTo>
                  <a:lnTo>
                    <a:pt x="2721" y="1315"/>
                  </a:lnTo>
                  <a:lnTo>
                    <a:pt x="2742" y="1287"/>
                  </a:lnTo>
                  <a:lnTo>
                    <a:pt x="2762" y="1258"/>
                  </a:lnTo>
                  <a:lnTo>
                    <a:pt x="2781" y="1229"/>
                  </a:lnTo>
                  <a:lnTo>
                    <a:pt x="2799" y="1202"/>
                  </a:lnTo>
                  <a:lnTo>
                    <a:pt x="2814" y="1173"/>
                  </a:lnTo>
                  <a:lnTo>
                    <a:pt x="2829" y="1145"/>
                  </a:lnTo>
                  <a:lnTo>
                    <a:pt x="2843" y="1116"/>
                  </a:lnTo>
                  <a:lnTo>
                    <a:pt x="2854" y="1089"/>
                  </a:lnTo>
                  <a:lnTo>
                    <a:pt x="2863" y="1061"/>
                  </a:lnTo>
                  <a:lnTo>
                    <a:pt x="2871" y="1033"/>
                  </a:lnTo>
                  <a:lnTo>
                    <a:pt x="2876" y="1005"/>
                  </a:lnTo>
                  <a:lnTo>
                    <a:pt x="2879" y="979"/>
                  </a:lnTo>
                  <a:lnTo>
                    <a:pt x="2879" y="952"/>
                  </a:lnTo>
                  <a:lnTo>
                    <a:pt x="2879" y="925"/>
                  </a:lnTo>
                  <a:lnTo>
                    <a:pt x="2878" y="897"/>
                  </a:lnTo>
                  <a:lnTo>
                    <a:pt x="2876" y="871"/>
                  </a:lnTo>
                  <a:lnTo>
                    <a:pt x="2873" y="843"/>
                  </a:lnTo>
                  <a:lnTo>
                    <a:pt x="2869" y="816"/>
                  </a:lnTo>
                  <a:lnTo>
                    <a:pt x="2864" y="791"/>
                  </a:lnTo>
                  <a:lnTo>
                    <a:pt x="2859" y="767"/>
                  </a:lnTo>
                  <a:lnTo>
                    <a:pt x="2854" y="745"/>
                  </a:lnTo>
                  <a:lnTo>
                    <a:pt x="2848" y="725"/>
                  </a:lnTo>
                  <a:lnTo>
                    <a:pt x="2841" y="707"/>
                  </a:lnTo>
                  <a:lnTo>
                    <a:pt x="2835" y="693"/>
                  </a:lnTo>
                  <a:lnTo>
                    <a:pt x="2832" y="687"/>
                  </a:lnTo>
                  <a:lnTo>
                    <a:pt x="2828" y="681"/>
                  </a:lnTo>
                  <a:lnTo>
                    <a:pt x="2825" y="677"/>
                  </a:lnTo>
                  <a:lnTo>
                    <a:pt x="2822" y="674"/>
                  </a:lnTo>
                  <a:lnTo>
                    <a:pt x="2817" y="672"/>
                  </a:lnTo>
                  <a:lnTo>
                    <a:pt x="2814" y="670"/>
                  </a:lnTo>
                  <a:lnTo>
                    <a:pt x="2810" y="670"/>
                  </a:lnTo>
                  <a:lnTo>
                    <a:pt x="2807" y="671"/>
                  </a:lnTo>
                  <a:lnTo>
                    <a:pt x="2802" y="670"/>
                  </a:lnTo>
                  <a:lnTo>
                    <a:pt x="2797" y="670"/>
                  </a:lnTo>
                  <a:lnTo>
                    <a:pt x="2790" y="671"/>
                  </a:lnTo>
                  <a:lnTo>
                    <a:pt x="2784" y="673"/>
                  </a:lnTo>
                  <a:lnTo>
                    <a:pt x="2769" y="680"/>
                  </a:lnTo>
                  <a:lnTo>
                    <a:pt x="2754" y="691"/>
                  </a:lnTo>
                  <a:lnTo>
                    <a:pt x="2713" y="716"/>
                  </a:lnTo>
                  <a:lnTo>
                    <a:pt x="2664" y="749"/>
                  </a:lnTo>
                  <a:lnTo>
                    <a:pt x="2635" y="767"/>
                  </a:lnTo>
                  <a:lnTo>
                    <a:pt x="2604" y="783"/>
                  </a:lnTo>
                  <a:lnTo>
                    <a:pt x="2587" y="791"/>
                  </a:lnTo>
                  <a:lnTo>
                    <a:pt x="2569" y="800"/>
                  </a:lnTo>
                  <a:lnTo>
                    <a:pt x="2551" y="807"/>
                  </a:lnTo>
                  <a:lnTo>
                    <a:pt x="2532" y="815"/>
                  </a:lnTo>
                  <a:lnTo>
                    <a:pt x="2512" y="821"/>
                  </a:lnTo>
                  <a:lnTo>
                    <a:pt x="2492" y="827"/>
                  </a:lnTo>
                  <a:lnTo>
                    <a:pt x="2470" y="834"/>
                  </a:lnTo>
                  <a:lnTo>
                    <a:pt x="2448" y="839"/>
                  </a:lnTo>
                  <a:lnTo>
                    <a:pt x="2425" y="844"/>
                  </a:lnTo>
                  <a:lnTo>
                    <a:pt x="2401" y="847"/>
                  </a:lnTo>
                  <a:lnTo>
                    <a:pt x="2376" y="850"/>
                  </a:lnTo>
                  <a:lnTo>
                    <a:pt x="2350" y="852"/>
                  </a:lnTo>
                  <a:lnTo>
                    <a:pt x="2332" y="849"/>
                  </a:lnTo>
                  <a:lnTo>
                    <a:pt x="2315" y="845"/>
                  </a:lnTo>
                  <a:lnTo>
                    <a:pt x="2297" y="840"/>
                  </a:lnTo>
                  <a:lnTo>
                    <a:pt x="2281" y="834"/>
                  </a:lnTo>
                  <a:lnTo>
                    <a:pt x="2264" y="825"/>
                  </a:lnTo>
                  <a:lnTo>
                    <a:pt x="2250" y="817"/>
                  </a:lnTo>
                  <a:lnTo>
                    <a:pt x="2235" y="807"/>
                  </a:lnTo>
                  <a:lnTo>
                    <a:pt x="2221" y="797"/>
                  </a:lnTo>
                  <a:lnTo>
                    <a:pt x="2207" y="784"/>
                  </a:lnTo>
                  <a:lnTo>
                    <a:pt x="2195" y="772"/>
                  </a:lnTo>
                  <a:lnTo>
                    <a:pt x="2181" y="759"/>
                  </a:lnTo>
                  <a:lnTo>
                    <a:pt x="2170" y="744"/>
                  </a:lnTo>
                  <a:lnTo>
                    <a:pt x="2157" y="729"/>
                  </a:lnTo>
                  <a:lnTo>
                    <a:pt x="2147" y="713"/>
                  </a:lnTo>
                  <a:lnTo>
                    <a:pt x="2135" y="697"/>
                  </a:lnTo>
                  <a:lnTo>
                    <a:pt x="2125" y="680"/>
                  </a:lnTo>
                  <a:lnTo>
                    <a:pt x="2104" y="646"/>
                  </a:lnTo>
                  <a:lnTo>
                    <a:pt x="2084" y="609"/>
                  </a:lnTo>
                  <a:lnTo>
                    <a:pt x="2065" y="570"/>
                  </a:lnTo>
                  <a:lnTo>
                    <a:pt x="2047" y="532"/>
                  </a:lnTo>
                  <a:lnTo>
                    <a:pt x="2012" y="455"/>
                  </a:lnTo>
                  <a:lnTo>
                    <a:pt x="1978" y="380"/>
                  </a:lnTo>
                  <a:lnTo>
                    <a:pt x="1938" y="358"/>
                  </a:lnTo>
                  <a:lnTo>
                    <a:pt x="1901" y="336"/>
                  </a:lnTo>
                  <a:lnTo>
                    <a:pt x="1868" y="313"/>
                  </a:lnTo>
                  <a:lnTo>
                    <a:pt x="1838" y="292"/>
                  </a:lnTo>
                  <a:lnTo>
                    <a:pt x="1810" y="269"/>
                  </a:lnTo>
                  <a:lnTo>
                    <a:pt x="1783" y="248"/>
                  </a:lnTo>
                  <a:lnTo>
                    <a:pt x="1758" y="226"/>
                  </a:lnTo>
                  <a:lnTo>
                    <a:pt x="1734" y="206"/>
                  </a:lnTo>
                  <a:lnTo>
                    <a:pt x="1710" y="184"/>
                  </a:lnTo>
                  <a:lnTo>
                    <a:pt x="1686" y="163"/>
                  </a:lnTo>
                  <a:lnTo>
                    <a:pt x="1661" y="143"/>
                  </a:lnTo>
                  <a:lnTo>
                    <a:pt x="1636" y="123"/>
                  </a:lnTo>
                  <a:lnTo>
                    <a:pt x="1609" y="104"/>
                  </a:lnTo>
                  <a:lnTo>
                    <a:pt x="1581" y="84"/>
                  </a:lnTo>
                  <a:lnTo>
                    <a:pt x="1550" y="65"/>
                  </a:lnTo>
                  <a:lnTo>
                    <a:pt x="1515" y="46"/>
                  </a:lnTo>
                  <a:lnTo>
                    <a:pt x="1502" y="45"/>
                  </a:lnTo>
                  <a:lnTo>
                    <a:pt x="1487" y="43"/>
                  </a:lnTo>
                  <a:lnTo>
                    <a:pt x="1472" y="40"/>
                  </a:lnTo>
                  <a:lnTo>
                    <a:pt x="1455" y="36"/>
                  </a:lnTo>
                  <a:lnTo>
                    <a:pt x="1419" y="27"/>
                  </a:lnTo>
                  <a:lnTo>
                    <a:pt x="1380" y="16"/>
                  </a:lnTo>
                  <a:lnTo>
                    <a:pt x="1360" y="12"/>
                  </a:lnTo>
                  <a:lnTo>
                    <a:pt x="1338" y="8"/>
                  </a:lnTo>
                  <a:lnTo>
                    <a:pt x="1316" y="4"/>
                  </a:lnTo>
                  <a:lnTo>
                    <a:pt x="1293" y="2"/>
                  </a:lnTo>
                  <a:lnTo>
                    <a:pt x="1270" y="0"/>
                  </a:lnTo>
                  <a:lnTo>
                    <a:pt x="1245" y="0"/>
                  </a:lnTo>
                  <a:lnTo>
                    <a:pt x="1220" y="1"/>
                  </a:lnTo>
                  <a:lnTo>
                    <a:pt x="1195" y="4"/>
                  </a:lnTo>
                  <a:lnTo>
                    <a:pt x="1169" y="8"/>
                  </a:lnTo>
                  <a:lnTo>
                    <a:pt x="1142" y="15"/>
                  </a:lnTo>
                  <a:lnTo>
                    <a:pt x="1115" y="24"/>
                  </a:lnTo>
                  <a:lnTo>
                    <a:pt x="1085" y="35"/>
                  </a:lnTo>
                  <a:lnTo>
                    <a:pt x="1057" y="48"/>
                  </a:lnTo>
                  <a:lnTo>
                    <a:pt x="1028" y="66"/>
                  </a:lnTo>
                  <a:lnTo>
                    <a:pt x="998" y="85"/>
                  </a:lnTo>
                  <a:lnTo>
                    <a:pt x="968" y="108"/>
                  </a:lnTo>
                  <a:lnTo>
                    <a:pt x="936" y="135"/>
                  </a:lnTo>
                  <a:lnTo>
                    <a:pt x="904" y="164"/>
                  </a:lnTo>
                  <a:lnTo>
                    <a:pt x="872" y="197"/>
                  </a:lnTo>
                  <a:lnTo>
                    <a:pt x="839" y="235"/>
                  </a:lnTo>
                  <a:lnTo>
                    <a:pt x="806" y="278"/>
                  </a:lnTo>
                  <a:lnTo>
                    <a:pt x="772" y="324"/>
                  </a:lnTo>
                  <a:lnTo>
                    <a:pt x="738" y="374"/>
                  </a:lnTo>
                  <a:lnTo>
                    <a:pt x="704" y="430"/>
                  </a:lnTo>
                  <a:lnTo>
                    <a:pt x="648" y="520"/>
                  </a:lnTo>
                  <a:lnTo>
                    <a:pt x="593" y="610"/>
                  </a:lnTo>
                  <a:lnTo>
                    <a:pt x="540" y="698"/>
                  </a:lnTo>
                  <a:lnTo>
                    <a:pt x="487" y="786"/>
                  </a:lnTo>
                  <a:lnTo>
                    <a:pt x="435" y="875"/>
                  </a:lnTo>
                  <a:lnTo>
                    <a:pt x="385" y="964"/>
                  </a:lnTo>
                  <a:lnTo>
                    <a:pt x="360" y="1010"/>
                  </a:lnTo>
                  <a:lnTo>
                    <a:pt x="337" y="1057"/>
                  </a:lnTo>
                  <a:lnTo>
                    <a:pt x="313" y="1103"/>
                  </a:lnTo>
                  <a:lnTo>
                    <a:pt x="290" y="1151"/>
                  </a:lnTo>
                  <a:lnTo>
                    <a:pt x="269" y="1200"/>
                  </a:lnTo>
                  <a:lnTo>
                    <a:pt x="247" y="1249"/>
                  </a:lnTo>
                  <a:lnTo>
                    <a:pt x="226" y="1299"/>
                  </a:lnTo>
                  <a:lnTo>
                    <a:pt x="206" y="1351"/>
                  </a:lnTo>
                  <a:lnTo>
                    <a:pt x="186" y="1403"/>
                  </a:lnTo>
                  <a:lnTo>
                    <a:pt x="166" y="1458"/>
                  </a:lnTo>
                  <a:lnTo>
                    <a:pt x="149" y="1513"/>
                  </a:lnTo>
                  <a:lnTo>
                    <a:pt x="131" y="1570"/>
                  </a:lnTo>
                  <a:lnTo>
                    <a:pt x="114" y="1628"/>
                  </a:lnTo>
                  <a:lnTo>
                    <a:pt x="98" y="1688"/>
                  </a:lnTo>
                  <a:lnTo>
                    <a:pt x="84" y="1750"/>
                  </a:lnTo>
                  <a:lnTo>
                    <a:pt x="70" y="1812"/>
                  </a:lnTo>
                  <a:lnTo>
                    <a:pt x="57" y="1878"/>
                  </a:lnTo>
                  <a:lnTo>
                    <a:pt x="45" y="1945"/>
                  </a:lnTo>
                  <a:lnTo>
                    <a:pt x="34" y="2015"/>
                  </a:lnTo>
                  <a:lnTo>
                    <a:pt x="24" y="2086"/>
                  </a:lnTo>
                  <a:lnTo>
                    <a:pt x="16" y="2143"/>
                  </a:lnTo>
                  <a:lnTo>
                    <a:pt x="10" y="2203"/>
                  </a:lnTo>
                  <a:lnTo>
                    <a:pt x="5" y="2262"/>
                  </a:lnTo>
                  <a:lnTo>
                    <a:pt x="1" y="2324"/>
                  </a:lnTo>
                  <a:lnTo>
                    <a:pt x="0" y="2387"/>
                  </a:lnTo>
                  <a:lnTo>
                    <a:pt x="0" y="2450"/>
                  </a:lnTo>
                  <a:lnTo>
                    <a:pt x="1" y="2513"/>
                  </a:lnTo>
                  <a:lnTo>
                    <a:pt x="5" y="2577"/>
                  </a:lnTo>
                  <a:lnTo>
                    <a:pt x="10" y="2642"/>
                  </a:lnTo>
                  <a:lnTo>
                    <a:pt x="15" y="2708"/>
                  </a:lnTo>
                  <a:lnTo>
                    <a:pt x="22" y="2772"/>
                  </a:lnTo>
                  <a:lnTo>
                    <a:pt x="31" y="2838"/>
                  </a:lnTo>
                  <a:lnTo>
                    <a:pt x="39" y="2903"/>
                  </a:lnTo>
                  <a:lnTo>
                    <a:pt x="49" y="2968"/>
                  </a:lnTo>
                  <a:lnTo>
                    <a:pt x="61" y="3032"/>
                  </a:lnTo>
                  <a:lnTo>
                    <a:pt x="73" y="3096"/>
                  </a:lnTo>
                  <a:lnTo>
                    <a:pt x="86" y="3160"/>
                  </a:lnTo>
                  <a:lnTo>
                    <a:pt x="99" y="3223"/>
                  </a:lnTo>
                  <a:lnTo>
                    <a:pt x="114" y="3285"/>
                  </a:lnTo>
                  <a:lnTo>
                    <a:pt x="129" y="3346"/>
                  </a:lnTo>
                  <a:lnTo>
                    <a:pt x="144" y="3406"/>
                  </a:lnTo>
                  <a:lnTo>
                    <a:pt x="160" y="3464"/>
                  </a:lnTo>
                  <a:lnTo>
                    <a:pt x="177" y="3522"/>
                  </a:lnTo>
                  <a:lnTo>
                    <a:pt x="193" y="3577"/>
                  </a:lnTo>
                  <a:lnTo>
                    <a:pt x="210" y="3632"/>
                  </a:lnTo>
                  <a:lnTo>
                    <a:pt x="228" y="3684"/>
                  </a:lnTo>
                  <a:lnTo>
                    <a:pt x="245" y="3734"/>
                  </a:lnTo>
                  <a:lnTo>
                    <a:pt x="262" y="3784"/>
                  </a:lnTo>
                  <a:lnTo>
                    <a:pt x="279" y="3830"/>
                  </a:lnTo>
                  <a:lnTo>
                    <a:pt x="297" y="3874"/>
                  </a:lnTo>
                  <a:lnTo>
                    <a:pt x="313" y="3915"/>
                  </a:lnTo>
                  <a:lnTo>
                    <a:pt x="330" y="3955"/>
                  </a:lnTo>
                  <a:lnTo>
                    <a:pt x="354" y="4007"/>
                  </a:lnTo>
                  <a:lnTo>
                    <a:pt x="380" y="4060"/>
                  </a:lnTo>
                  <a:lnTo>
                    <a:pt x="407" y="4113"/>
                  </a:lnTo>
                  <a:lnTo>
                    <a:pt x="437" y="4165"/>
                  </a:lnTo>
                  <a:lnTo>
                    <a:pt x="468" y="4219"/>
                  </a:lnTo>
                  <a:lnTo>
                    <a:pt x="500" y="4271"/>
                  </a:lnTo>
                  <a:lnTo>
                    <a:pt x="535" y="4323"/>
                  </a:lnTo>
                  <a:lnTo>
                    <a:pt x="570" y="4376"/>
                  </a:lnTo>
                  <a:lnTo>
                    <a:pt x="607" y="4427"/>
                  </a:lnTo>
                  <a:lnTo>
                    <a:pt x="644" y="4479"/>
                  </a:lnTo>
                  <a:lnTo>
                    <a:pt x="683" y="4528"/>
                  </a:lnTo>
                  <a:lnTo>
                    <a:pt x="723" y="4577"/>
                  </a:lnTo>
                  <a:lnTo>
                    <a:pt x="764" y="4626"/>
                  </a:lnTo>
                  <a:lnTo>
                    <a:pt x="806" y="4673"/>
                  </a:lnTo>
                  <a:lnTo>
                    <a:pt x="849" y="4718"/>
                  </a:lnTo>
                  <a:lnTo>
                    <a:pt x="892" y="4762"/>
                  </a:lnTo>
                  <a:lnTo>
                    <a:pt x="936" y="4806"/>
                  </a:lnTo>
                  <a:lnTo>
                    <a:pt x="981" y="4846"/>
                  </a:lnTo>
                  <a:lnTo>
                    <a:pt x="1026" y="4885"/>
                  </a:lnTo>
                  <a:lnTo>
                    <a:pt x="1072" y="4922"/>
                  </a:lnTo>
                  <a:lnTo>
                    <a:pt x="1118" y="4958"/>
                  </a:lnTo>
                  <a:lnTo>
                    <a:pt x="1164" y="4990"/>
                  </a:lnTo>
                  <a:lnTo>
                    <a:pt x="1211" y="5020"/>
                  </a:lnTo>
                  <a:lnTo>
                    <a:pt x="1257" y="5048"/>
                  </a:lnTo>
                  <a:lnTo>
                    <a:pt x="1304" y="5074"/>
                  </a:lnTo>
                  <a:lnTo>
                    <a:pt x="1349" y="5097"/>
                  </a:lnTo>
                  <a:lnTo>
                    <a:pt x="1395" y="5116"/>
                  </a:lnTo>
                  <a:lnTo>
                    <a:pt x="1441" y="5132"/>
                  </a:lnTo>
                  <a:lnTo>
                    <a:pt x="1487" y="5146"/>
                  </a:lnTo>
                  <a:lnTo>
                    <a:pt x="1533" y="5156"/>
                  </a:lnTo>
                  <a:lnTo>
                    <a:pt x="1577" y="5163"/>
                  </a:lnTo>
                  <a:lnTo>
                    <a:pt x="1622" y="5166"/>
                  </a:lnTo>
                  <a:lnTo>
                    <a:pt x="1678" y="5166"/>
                  </a:lnTo>
                  <a:lnTo>
                    <a:pt x="1732" y="5164"/>
                  </a:lnTo>
                  <a:lnTo>
                    <a:pt x="1786" y="5161"/>
                  </a:lnTo>
                  <a:lnTo>
                    <a:pt x="1838" y="5155"/>
                  </a:lnTo>
                  <a:lnTo>
                    <a:pt x="1888" y="5147"/>
                  </a:lnTo>
                  <a:lnTo>
                    <a:pt x="1936" y="5138"/>
                  </a:lnTo>
                  <a:lnTo>
                    <a:pt x="1983" y="5126"/>
                  </a:lnTo>
                  <a:lnTo>
                    <a:pt x="2029" y="5113"/>
                  </a:lnTo>
                  <a:lnTo>
                    <a:pt x="2073" y="5099"/>
                  </a:lnTo>
                  <a:lnTo>
                    <a:pt x="2115" y="5082"/>
                  </a:lnTo>
                  <a:lnTo>
                    <a:pt x="2157" y="5064"/>
                  </a:lnTo>
                  <a:lnTo>
                    <a:pt x="2197" y="5043"/>
                  </a:lnTo>
                  <a:lnTo>
                    <a:pt x="2235" y="5023"/>
                  </a:lnTo>
                  <a:lnTo>
                    <a:pt x="2272" y="4999"/>
                  </a:lnTo>
                  <a:lnTo>
                    <a:pt x="2308" y="4974"/>
                  </a:lnTo>
                  <a:lnTo>
                    <a:pt x="2343" y="4948"/>
                  </a:lnTo>
                  <a:lnTo>
                    <a:pt x="2376" y="4921"/>
                  </a:lnTo>
                  <a:lnTo>
                    <a:pt x="2408" y="4892"/>
                  </a:lnTo>
                  <a:lnTo>
                    <a:pt x="2440" y="4861"/>
                  </a:lnTo>
                  <a:lnTo>
                    <a:pt x="2469" y="4829"/>
                  </a:lnTo>
                  <a:lnTo>
                    <a:pt x="2498" y="4796"/>
                  </a:lnTo>
                  <a:lnTo>
                    <a:pt x="2526" y="4762"/>
                  </a:lnTo>
                  <a:lnTo>
                    <a:pt x="2552" y="4726"/>
                  </a:lnTo>
                  <a:lnTo>
                    <a:pt x="2579" y="4689"/>
                  </a:lnTo>
                  <a:lnTo>
                    <a:pt x="2604" y="4651"/>
                  </a:lnTo>
                  <a:lnTo>
                    <a:pt x="2627" y="4612"/>
                  </a:lnTo>
                  <a:lnTo>
                    <a:pt x="2649" y="4572"/>
                  </a:lnTo>
                  <a:lnTo>
                    <a:pt x="2671" y="4531"/>
                  </a:lnTo>
                  <a:lnTo>
                    <a:pt x="2692" y="4488"/>
                  </a:lnTo>
                  <a:lnTo>
                    <a:pt x="2713" y="4445"/>
                  </a:lnTo>
                  <a:lnTo>
                    <a:pt x="2732" y="4401"/>
                  </a:lnTo>
                  <a:lnTo>
                    <a:pt x="2751" y="4355"/>
                  </a:lnTo>
                  <a:lnTo>
                    <a:pt x="2753" y="4318"/>
                  </a:lnTo>
                  <a:lnTo>
                    <a:pt x="2753" y="4285"/>
                  </a:lnTo>
                  <a:lnTo>
                    <a:pt x="2752" y="4256"/>
                  </a:lnTo>
                  <a:lnTo>
                    <a:pt x="2750" y="4229"/>
                  </a:lnTo>
                  <a:lnTo>
                    <a:pt x="2745" y="4203"/>
                  </a:lnTo>
                  <a:lnTo>
                    <a:pt x="2739" y="4180"/>
                  </a:lnTo>
                  <a:lnTo>
                    <a:pt x="2731" y="4157"/>
                  </a:lnTo>
                  <a:lnTo>
                    <a:pt x="2721" y="4134"/>
                  </a:lnTo>
                  <a:lnTo>
                    <a:pt x="2709" y="4112"/>
                  </a:lnTo>
                  <a:lnTo>
                    <a:pt x="2694" y="4088"/>
                  </a:lnTo>
                  <a:lnTo>
                    <a:pt x="2677" y="4062"/>
                  </a:lnTo>
                  <a:lnTo>
                    <a:pt x="2657" y="4035"/>
                  </a:lnTo>
                  <a:lnTo>
                    <a:pt x="2607" y="3970"/>
                  </a:lnTo>
                  <a:lnTo>
                    <a:pt x="2545" y="3890"/>
                  </a:lnTo>
                  <a:lnTo>
                    <a:pt x="2537" y="3880"/>
                  </a:lnTo>
                  <a:lnTo>
                    <a:pt x="2530" y="3871"/>
                  </a:lnTo>
                  <a:lnTo>
                    <a:pt x="2524" y="3862"/>
                  </a:lnTo>
                  <a:lnTo>
                    <a:pt x="2519" y="3852"/>
                  </a:lnTo>
                  <a:lnTo>
                    <a:pt x="2515" y="3841"/>
                  </a:lnTo>
                  <a:lnTo>
                    <a:pt x="2513" y="3831"/>
                  </a:lnTo>
                  <a:lnTo>
                    <a:pt x="2511" y="3820"/>
                  </a:lnTo>
                  <a:lnTo>
                    <a:pt x="2510" y="3808"/>
                  </a:lnTo>
                  <a:lnTo>
                    <a:pt x="2509" y="3797"/>
                  </a:lnTo>
                  <a:lnTo>
                    <a:pt x="2509" y="3786"/>
                  </a:lnTo>
                  <a:lnTo>
                    <a:pt x="2510" y="3774"/>
                  </a:lnTo>
                  <a:lnTo>
                    <a:pt x="2511" y="3761"/>
                  </a:lnTo>
                  <a:lnTo>
                    <a:pt x="2515" y="3738"/>
                  </a:lnTo>
                  <a:lnTo>
                    <a:pt x="2521" y="3712"/>
                  </a:lnTo>
                  <a:lnTo>
                    <a:pt x="2534" y="3660"/>
                  </a:lnTo>
                  <a:lnTo>
                    <a:pt x="2546" y="3608"/>
                  </a:lnTo>
                  <a:lnTo>
                    <a:pt x="2550" y="3582"/>
                  </a:lnTo>
                  <a:lnTo>
                    <a:pt x="2552" y="3556"/>
                  </a:lnTo>
                  <a:lnTo>
                    <a:pt x="2554" y="3543"/>
                  </a:lnTo>
                  <a:lnTo>
                    <a:pt x="2554" y="3531"/>
                  </a:lnTo>
                  <a:lnTo>
                    <a:pt x="2552" y="3518"/>
                  </a:lnTo>
                  <a:lnTo>
                    <a:pt x="2550" y="3505"/>
                  </a:lnTo>
                  <a:lnTo>
                    <a:pt x="2546" y="3496"/>
                  </a:lnTo>
                  <a:lnTo>
                    <a:pt x="2541" y="3487"/>
                  </a:lnTo>
                  <a:lnTo>
                    <a:pt x="2535" y="3479"/>
                  </a:lnTo>
                  <a:lnTo>
                    <a:pt x="2530" y="3472"/>
                  </a:lnTo>
                  <a:lnTo>
                    <a:pt x="2523" y="3466"/>
                  </a:lnTo>
                  <a:lnTo>
                    <a:pt x="2517" y="3462"/>
                  </a:lnTo>
                  <a:lnTo>
                    <a:pt x="2510" y="3458"/>
                  </a:lnTo>
                  <a:lnTo>
                    <a:pt x="2503" y="3455"/>
                  </a:lnTo>
                  <a:lnTo>
                    <a:pt x="2489" y="3450"/>
                  </a:lnTo>
                  <a:lnTo>
                    <a:pt x="2474" y="3447"/>
                  </a:lnTo>
                  <a:lnTo>
                    <a:pt x="2460" y="3445"/>
                  </a:lnTo>
                  <a:lnTo>
                    <a:pt x="2445" y="3443"/>
                  </a:lnTo>
                  <a:lnTo>
                    <a:pt x="2430" y="3440"/>
                  </a:lnTo>
                  <a:lnTo>
                    <a:pt x="2417" y="3436"/>
                  </a:lnTo>
                  <a:lnTo>
                    <a:pt x="2410" y="3434"/>
                  </a:lnTo>
                  <a:lnTo>
                    <a:pt x="2403" y="3431"/>
                  </a:lnTo>
                  <a:lnTo>
                    <a:pt x="2397" y="3427"/>
                  </a:lnTo>
                  <a:lnTo>
                    <a:pt x="2391" y="3422"/>
                  </a:lnTo>
                  <a:lnTo>
                    <a:pt x="2386" y="3417"/>
                  </a:lnTo>
                  <a:lnTo>
                    <a:pt x="2380" y="3411"/>
                  </a:lnTo>
                  <a:lnTo>
                    <a:pt x="2375" y="3403"/>
                  </a:lnTo>
                  <a:lnTo>
                    <a:pt x="2370" y="3394"/>
                  </a:lnTo>
                  <a:lnTo>
                    <a:pt x="2366" y="3385"/>
                  </a:lnTo>
                  <a:lnTo>
                    <a:pt x="2363" y="3374"/>
                  </a:lnTo>
                  <a:lnTo>
                    <a:pt x="2358" y="3360"/>
                  </a:lnTo>
                  <a:lnTo>
                    <a:pt x="2356" y="3347"/>
                  </a:lnTo>
                  <a:lnTo>
                    <a:pt x="2347" y="3315"/>
                  </a:lnTo>
                  <a:lnTo>
                    <a:pt x="2341" y="3284"/>
                  </a:lnTo>
                  <a:lnTo>
                    <a:pt x="2336" y="3254"/>
                  </a:lnTo>
                  <a:lnTo>
                    <a:pt x="2334" y="3226"/>
                  </a:lnTo>
                  <a:lnTo>
                    <a:pt x="2334" y="3197"/>
                  </a:lnTo>
                  <a:lnTo>
                    <a:pt x="2336" y="3169"/>
                  </a:lnTo>
                  <a:lnTo>
                    <a:pt x="2340" y="3141"/>
                  </a:lnTo>
                  <a:lnTo>
                    <a:pt x="2345" y="3115"/>
                  </a:lnTo>
                  <a:lnTo>
                    <a:pt x="2351" y="3088"/>
                  </a:lnTo>
                  <a:lnTo>
                    <a:pt x="2358" y="3062"/>
                  </a:lnTo>
                  <a:lnTo>
                    <a:pt x="2368" y="3037"/>
                  </a:lnTo>
                  <a:lnTo>
                    <a:pt x="2377" y="3012"/>
                  </a:lnTo>
                  <a:lnTo>
                    <a:pt x="2388" y="2987"/>
                  </a:lnTo>
                  <a:lnTo>
                    <a:pt x="2399" y="2962"/>
                  </a:lnTo>
                  <a:lnTo>
                    <a:pt x="2411" y="2939"/>
                  </a:lnTo>
                  <a:lnTo>
                    <a:pt x="2423" y="2915"/>
                  </a:lnTo>
                  <a:lnTo>
                    <a:pt x="2447" y="2868"/>
                  </a:lnTo>
                  <a:lnTo>
                    <a:pt x="2472" y="2822"/>
                  </a:lnTo>
                  <a:lnTo>
                    <a:pt x="2496" y="2775"/>
                  </a:lnTo>
                  <a:lnTo>
                    <a:pt x="2517" y="2730"/>
                  </a:lnTo>
                  <a:lnTo>
                    <a:pt x="2526" y="2707"/>
                  </a:lnTo>
                  <a:lnTo>
                    <a:pt x="2535" y="2684"/>
                  </a:lnTo>
                  <a:lnTo>
                    <a:pt x="2542" y="2660"/>
                  </a:lnTo>
                  <a:lnTo>
                    <a:pt x="2548" y="2637"/>
                  </a:lnTo>
                  <a:lnTo>
                    <a:pt x="2552" y="2613"/>
                  </a:lnTo>
                  <a:lnTo>
                    <a:pt x="2556" y="2589"/>
                  </a:lnTo>
                  <a:lnTo>
                    <a:pt x="2557" y="2566"/>
                  </a:lnTo>
                  <a:lnTo>
                    <a:pt x="2557" y="2541"/>
                  </a:lnTo>
                  <a:lnTo>
                    <a:pt x="2555" y="2522"/>
                  </a:lnTo>
                  <a:lnTo>
                    <a:pt x="2551" y="2502"/>
                  </a:lnTo>
                  <a:lnTo>
                    <a:pt x="2547" y="2481"/>
                  </a:lnTo>
                  <a:lnTo>
                    <a:pt x="2542" y="2461"/>
                  </a:lnTo>
                  <a:lnTo>
                    <a:pt x="2531" y="2419"/>
                  </a:lnTo>
                  <a:lnTo>
                    <a:pt x="2516" y="2376"/>
                  </a:lnTo>
                  <a:lnTo>
                    <a:pt x="2482" y="2286"/>
                  </a:lnTo>
                  <a:lnTo>
                    <a:pt x="2446" y="2196"/>
                  </a:lnTo>
                  <a:lnTo>
                    <a:pt x="2428" y="2151"/>
                  </a:lnTo>
                  <a:lnTo>
                    <a:pt x="2412" y="2107"/>
                  </a:lnTo>
                  <a:lnTo>
                    <a:pt x="2397" y="2064"/>
                  </a:lnTo>
                  <a:lnTo>
                    <a:pt x="2384" y="2022"/>
                  </a:lnTo>
                  <a:lnTo>
                    <a:pt x="2380" y="2001"/>
                  </a:lnTo>
                  <a:lnTo>
                    <a:pt x="2376" y="1982"/>
                  </a:lnTo>
                  <a:lnTo>
                    <a:pt x="2372" y="1961"/>
                  </a:lnTo>
                  <a:lnTo>
                    <a:pt x="2370" y="1943"/>
                  </a:lnTo>
                  <a:lnTo>
                    <a:pt x="2369" y="1924"/>
                  </a:lnTo>
                  <a:lnTo>
                    <a:pt x="2369" y="1906"/>
                  </a:lnTo>
                  <a:lnTo>
                    <a:pt x="2370" y="1888"/>
                  </a:lnTo>
                  <a:lnTo>
                    <a:pt x="2373" y="1872"/>
                  </a:lnTo>
                  <a:close/>
                </a:path>
              </a:pathLst>
            </a:custGeom>
            <a:solidFill>
              <a:srgbClr val="AB572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83"/>
            <p:cNvSpPr>
              <a:spLocks noChangeArrowheads="1"/>
            </p:cNvSpPr>
            <p:nvPr/>
          </p:nvSpPr>
          <p:spPr bwMode="auto">
            <a:xfrm>
              <a:off x="32" y="91"/>
              <a:ext cx="159" cy="332"/>
            </a:xfrm>
            <a:custGeom>
              <a:avLst/>
              <a:gdLst>
                <a:gd name="T0" fmla="*/ 0 w 2680"/>
                <a:gd name="T1" fmla="*/ 0 h 4987"/>
                <a:gd name="T2" fmla="*/ 0 w 2680"/>
                <a:gd name="T3" fmla="*/ 0 h 4987"/>
                <a:gd name="T4" fmla="*/ 0 w 2680"/>
                <a:gd name="T5" fmla="*/ 0 h 4987"/>
                <a:gd name="T6" fmla="*/ 0 w 2680"/>
                <a:gd name="T7" fmla="*/ 0 h 4987"/>
                <a:gd name="T8" fmla="*/ 0 w 2680"/>
                <a:gd name="T9" fmla="*/ 0 h 4987"/>
                <a:gd name="T10" fmla="*/ 0 w 2680"/>
                <a:gd name="T11" fmla="*/ 0 h 4987"/>
                <a:gd name="T12" fmla="*/ 0 w 2680"/>
                <a:gd name="T13" fmla="*/ 0 h 4987"/>
                <a:gd name="T14" fmla="*/ 0 w 2680"/>
                <a:gd name="T15" fmla="*/ 0 h 4987"/>
                <a:gd name="T16" fmla="*/ 0 w 2680"/>
                <a:gd name="T17" fmla="*/ 0 h 4987"/>
                <a:gd name="T18" fmla="*/ 0 w 2680"/>
                <a:gd name="T19" fmla="*/ 0 h 4987"/>
                <a:gd name="T20" fmla="*/ 0 w 2680"/>
                <a:gd name="T21" fmla="*/ 0 h 4987"/>
                <a:gd name="T22" fmla="*/ 0 w 2680"/>
                <a:gd name="T23" fmla="*/ 0 h 4987"/>
                <a:gd name="T24" fmla="*/ 0 w 2680"/>
                <a:gd name="T25" fmla="*/ 0 h 4987"/>
                <a:gd name="T26" fmla="*/ 0 w 2680"/>
                <a:gd name="T27" fmla="*/ 0 h 4987"/>
                <a:gd name="T28" fmla="*/ 0 w 2680"/>
                <a:gd name="T29" fmla="*/ 0 h 4987"/>
                <a:gd name="T30" fmla="*/ 0 w 2680"/>
                <a:gd name="T31" fmla="*/ 0 h 4987"/>
                <a:gd name="T32" fmla="*/ 0 w 2680"/>
                <a:gd name="T33" fmla="*/ 0 h 4987"/>
                <a:gd name="T34" fmla="*/ 0 w 2680"/>
                <a:gd name="T35" fmla="*/ 0 h 4987"/>
                <a:gd name="T36" fmla="*/ 0 w 2680"/>
                <a:gd name="T37" fmla="*/ 0 h 4987"/>
                <a:gd name="T38" fmla="*/ 0 w 2680"/>
                <a:gd name="T39" fmla="*/ 0 h 4987"/>
                <a:gd name="T40" fmla="*/ 0 w 2680"/>
                <a:gd name="T41" fmla="*/ 0 h 4987"/>
                <a:gd name="T42" fmla="*/ 0 w 2680"/>
                <a:gd name="T43" fmla="*/ 0 h 4987"/>
                <a:gd name="T44" fmla="*/ 0 w 2680"/>
                <a:gd name="T45" fmla="*/ 0 h 4987"/>
                <a:gd name="T46" fmla="*/ 0 w 2680"/>
                <a:gd name="T47" fmla="*/ 0 h 4987"/>
                <a:gd name="T48" fmla="*/ 0 w 2680"/>
                <a:gd name="T49" fmla="*/ 0 h 4987"/>
                <a:gd name="T50" fmla="*/ 0 w 2680"/>
                <a:gd name="T51" fmla="*/ 0 h 4987"/>
                <a:gd name="T52" fmla="*/ 0 w 2680"/>
                <a:gd name="T53" fmla="*/ 0 h 4987"/>
                <a:gd name="T54" fmla="*/ 0 w 2680"/>
                <a:gd name="T55" fmla="*/ 0 h 4987"/>
                <a:gd name="T56" fmla="*/ 0 w 2680"/>
                <a:gd name="T57" fmla="*/ 0 h 4987"/>
                <a:gd name="T58" fmla="*/ 0 w 2680"/>
                <a:gd name="T59" fmla="*/ 0 h 4987"/>
                <a:gd name="T60" fmla="*/ 0 w 2680"/>
                <a:gd name="T61" fmla="*/ 0 h 4987"/>
                <a:gd name="T62" fmla="*/ 0 w 2680"/>
                <a:gd name="T63" fmla="*/ 0 h 4987"/>
                <a:gd name="T64" fmla="*/ 0 w 2680"/>
                <a:gd name="T65" fmla="*/ 0 h 4987"/>
                <a:gd name="T66" fmla="*/ 0 w 2680"/>
                <a:gd name="T67" fmla="*/ 0 h 4987"/>
                <a:gd name="T68" fmla="*/ 0 w 2680"/>
                <a:gd name="T69" fmla="*/ 0 h 4987"/>
                <a:gd name="T70" fmla="*/ 0 w 2680"/>
                <a:gd name="T71" fmla="*/ 0 h 4987"/>
                <a:gd name="T72" fmla="*/ 0 w 2680"/>
                <a:gd name="T73" fmla="*/ 0 h 4987"/>
                <a:gd name="T74" fmla="*/ 0 w 2680"/>
                <a:gd name="T75" fmla="*/ 0 h 4987"/>
                <a:gd name="T76" fmla="*/ 0 w 2680"/>
                <a:gd name="T77" fmla="*/ 0 h 4987"/>
                <a:gd name="T78" fmla="*/ 0 w 2680"/>
                <a:gd name="T79" fmla="*/ 0 h 4987"/>
                <a:gd name="T80" fmla="*/ 0 w 2680"/>
                <a:gd name="T81" fmla="*/ 0 h 4987"/>
                <a:gd name="T82" fmla="*/ 0 w 2680"/>
                <a:gd name="T83" fmla="*/ 0 h 4987"/>
                <a:gd name="T84" fmla="*/ 0 w 2680"/>
                <a:gd name="T85" fmla="*/ 0 h 4987"/>
                <a:gd name="T86" fmla="*/ 0 w 2680"/>
                <a:gd name="T87" fmla="*/ 0 h 4987"/>
                <a:gd name="T88" fmla="*/ 0 w 2680"/>
                <a:gd name="T89" fmla="*/ 0 h 4987"/>
                <a:gd name="T90" fmla="*/ 0 w 2680"/>
                <a:gd name="T91" fmla="*/ 0 h 4987"/>
                <a:gd name="T92" fmla="*/ 0 w 2680"/>
                <a:gd name="T93" fmla="*/ 0 h 4987"/>
                <a:gd name="T94" fmla="*/ 0 w 2680"/>
                <a:gd name="T95" fmla="*/ 0 h 4987"/>
                <a:gd name="T96" fmla="*/ 0 w 2680"/>
                <a:gd name="T97" fmla="*/ 0 h 4987"/>
                <a:gd name="T98" fmla="*/ 0 w 2680"/>
                <a:gd name="T99" fmla="*/ 0 h 4987"/>
                <a:gd name="T100" fmla="*/ 0 w 2680"/>
                <a:gd name="T101" fmla="*/ 0 h 4987"/>
                <a:gd name="T102" fmla="*/ 0 w 2680"/>
                <a:gd name="T103" fmla="*/ 0 h 4987"/>
                <a:gd name="T104" fmla="*/ 0 w 2680"/>
                <a:gd name="T105" fmla="*/ 0 h 4987"/>
                <a:gd name="T106" fmla="*/ 0 w 2680"/>
                <a:gd name="T107" fmla="*/ 0 h 4987"/>
                <a:gd name="T108" fmla="*/ 0 w 2680"/>
                <a:gd name="T109" fmla="*/ 0 h 4987"/>
                <a:gd name="T110" fmla="*/ 0 w 2680"/>
                <a:gd name="T111" fmla="*/ 0 h 4987"/>
                <a:gd name="T112" fmla="*/ 0 w 2680"/>
                <a:gd name="T113" fmla="*/ 0 h 4987"/>
                <a:gd name="T114" fmla="*/ 0 w 2680"/>
                <a:gd name="T115" fmla="*/ 0 h 4987"/>
                <a:gd name="T116" fmla="*/ 0 w 2680"/>
                <a:gd name="T117" fmla="*/ 0 h 4987"/>
                <a:gd name="T118" fmla="*/ 0 w 2680"/>
                <a:gd name="T119" fmla="*/ 0 h 4987"/>
                <a:gd name="T120" fmla="*/ 0 w 2680"/>
                <a:gd name="T121" fmla="*/ 0 h 4987"/>
                <a:gd name="T122" fmla="*/ 0 w 2680"/>
                <a:gd name="T123" fmla="*/ 0 h 4987"/>
                <a:gd name="T124" fmla="*/ 0 w 2680"/>
                <a:gd name="T125" fmla="*/ 0 h 498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80"/>
                <a:gd name="T190" fmla="*/ 0 h 4987"/>
                <a:gd name="T191" fmla="*/ 2680 w 2680"/>
                <a:gd name="T192" fmla="*/ 4987 h 498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80" h="4987">
                  <a:moveTo>
                    <a:pt x="2185" y="1724"/>
                  </a:moveTo>
                  <a:lnTo>
                    <a:pt x="2190" y="1699"/>
                  </a:lnTo>
                  <a:lnTo>
                    <a:pt x="2197" y="1676"/>
                  </a:lnTo>
                  <a:lnTo>
                    <a:pt x="2206" y="1651"/>
                  </a:lnTo>
                  <a:lnTo>
                    <a:pt x="2217" y="1626"/>
                  </a:lnTo>
                  <a:lnTo>
                    <a:pt x="2230" y="1603"/>
                  </a:lnTo>
                  <a:lnTo>
                    <a:pt x="2244" y="1578"/>
                  </a:lnTo>
                  <a:lnTo>
                    <a:pt x="2261" y="1554"/>
                  </a:lnTo>
                  <a:lnTo>
                    <a:pt x="2277" y="1530"/>
                  </a:lnTo>
                  <a:lnTo>
                    <a:pt x="2295" y="1505"/>
                  </a:lnTo>
                  <a:lnTo>
                    <a:pt x="2314" y="1481"/>
                  </a:lnTo>
                  <a:lnTo>
                    <a:pt x="2334" y="1457"/>
                  </a:lnTo>
                  <a:lnTo>
                    <a:pt x="2355" y="1432"/>
                  </a:lnTo>
                  <a:lnTo>
                    <a:pt x="2397" y="1384"/>
                  </a:lnTo>
                  <a:lnTo>
                    <a:pt x="2440" y="1335"/>
                  </a:lnTo>
                  <a:lnTo>
                    <a:pt x="2483" y="1286"/>
                  </a:lnTo>
                  <a:lnTo>
                    <a:pt x="2525" y="1238"/>
                  </a:lnTo>
                  <a:lnTo>
                    <a:pt x="2544" y="1214"/>
                  </a:lnTo>
                  <a:lnTo>
                    <a:pt x="2563" y="1189"/>
                  </a:lnTo>
                  <a:lnTo>
                    <a:pt x="2582" y="1166"/>
                  </a:lnTo>
                  <a:lnTo>
                    <a:pt x="2599" y="1141"/>
                  </a:lnTo>
                  <a:lnTo>
                    <a:pt x="2614" y="1117"/>
                  </a:lnTo>
                  <a:lnTo>
                    <a:pt x="2629" y="1094"/>
                  </a:lnTo>
                  <a:lnTo>
                    <a:pt x="2643" y="1069"/>
                  </a:lnTo>
                  <a:lnTo>
                    <a:pt x="2654" y="1045"/>
                  </a:lnTo>
                  <a:lnTo>
                    <a:pt x="2663" y="1022"/>
                  </a:lnTo>
                  <a:lnTo>
                    <a:pt x="2671" y="998"/>
                  </a:lnTo>
                  <a:lnTo>
                    <a:pt x="2676" y="975"/>
                  </a:lnTo>
                  <a:lnTo>
                    <a:pt x="2679" y="951"/>
                  </a:lnTo>
                  <a:lnTo>
                    <a:pt x="2680" y="926"/>
                  </a:lnTo>
                  <a:lnTo>
                    <a:pt x="2680" y="901"/>
                  </a:lnTo>
                  <a:lnTo>
                    <a:pt x="2680" y="876"/>
                  </a:lnTo>
                  <a:lnTo>
                    <a:pt x="2678" y="851"/>
                  </a:lnTo>
                  <a:lnTo>
                    <a:pt x="2677" y="828"/>
                  </a:lnTo>
                  <a:lnTo>
                    <a:pt x="2675" y="804"/>
                  </a:lnTo>
                  <a:lnTo>
                    <a:pt x="2672" y="782"/>
                  </a:lnTo>
                  <a:lnTo>
                    <a:pt x="2669" y="762"/>
                  </a:lnTo>
                  <a:lnTo>
                    <a:pt x="2664" y="742"/>
                  </a:lnTo>
                  <a:lnTo>
                    <a:pt x="2660" y="725"/>
                  </a:lnTo>
                  <a:lnTo>
                    <a:pt x="2655" y="709"/>
                  </a:lnTo>
                  <a:lnTo>
                    <a:pt x="2650" y="696"/>
                  </a:lnTo>
                  <a:lnTo>
                    <a:pt x="2644" y="686"/>
                  </a:lnTo>
                  <a:lnTo>
                    <a:pt x="2637" y="677"/>
                  </a:lnTo>
                  <a:lnTo>
                    <a:pt x="2634" y="674"/>
                  </a:lnTo>
                  <a:lnTo>
                    <a:pt x="2631" y="672"/>
                  </a:lnTo>
                  <a:lnTo>
                    <a:pt x="2627" y="671"/>
                  </a:lnTo>
                  <a:lnTo>
                    <a:pt x="2624" y="671"/>
                  </a:lnTo>
                  <a:lnTo>
                    <a:pt x="2618" y="669"/>
                  </a:lnTo>
                  <a:lnTo>
                    <a:pt x="2611" y="668"/>
                  </a:lnTo>
                  <a:lnTo>
                    <a:pt x="2605" y="667"/>
                  </a:lnTo>
                  <a:lnTo>
                    <a:pt x="2599" y="668"/>
                  </a:lnTo>
                  <a:lnTo>
                    <a:pt x="2591" y="669"/>
                  </a:lnTo>
                  <a:lnTo>
                    <a:pt x="2584" y="671"/>
                  </a:lnTo>
                  <a:lnTo>
                    <a:pt x="2576" y="674"/>
                  </a:lnTo>
                  <a:lnTo>
                    <a:pt x="2568" y="677"/>
                  </a:lnTo>
                  <a:lnTo>
                    <a:pt x="2531" y="696"/>
                  </a:lnTo>
                  <a:lnTo>
                    <a:pt x="2487" y="720"/>
                  </a:lnTo>
                  <a:lnTo>
                    <a:pt x="2462" y="732"/>
                  </a:lnTo>
                  <a:lnTo>
                    <a:pt x="2435" y="745"/>
                  </a:lnTo>
                  <a:lnTo>
                    <a:pt x="2406" y="758"/>
                  </a:lnTo>
                  <a:lnTo>
                    <a:pt x="2373" y="769"/>
                  </a:lnTo>
                  <a:lnTo>
                    <a:pt x="2357" y="774"/>
                  </a:lnTo>
                  <a:lnTo>
                    <a:pt x="2339" y="779"/>
                  </a:lnTo>
                  <a:lnTo>
                    <a:pt x="2320" y="783"/>
                  </a:lnTo>
                  <a:lnTo>
                    <a:pt x="2301" y="787"/>
                  </a:lnTo>
                  <a:lnTo>
                    <a:pt x="2282" y="791"/>
                  </a:lnTo>
                  <a:lnTo>
                    <a:pt x="2261" y="794"/>
                  </a:lnTo>
                  <a:lnTo>
                    <a:pt x="2240" y="796"/>
                  </a:lnTo>
                  <a:lnTo>
                    <a:pt x="2218" y="797"/>
                  </a:lnTo>
                  <a:lnTo>
                    <a:pt x="2200" y="795"/>
                  </a:lnTo>
                  <a:lnTo>
                    <a:pt x="2183" y="791"/>
                  </a:lnTo>
                  <a:lnTo>
                    <a:pt x="2168" y="784"/>
                  </a:lnTo>
                  <a:lnTo>
                    <a:pt x="2152" y="778"/>
                  </a:lnTo>
                  <a:lnTo>
                    <a:pt x="2138" y="770"/>
                  </a:lnTo>
                  <a:lnTo>
                    <a:pt x="2123" y="761"/>
                  </a:lnTo>
                  <a:lnTo>
                    <a:pt x="2109" y="750"/>
                  </a:lnTo>
                  <a:lnTo>
                    <a:pt x="2096" y="739"/>
                  </a:lnTo>
                  <a:lnTo>
                    <a:pt x="2083" y="728"/>
                  </a:lnTo>
                  <a:lnTo>
                    <a:pt x="2071" y="714"/>
                  </a:lnTo>
                  <a:lnTo>
                    <a:pt x="2059" y="701"/>
                  </a:lnTo>
                  <a:lnTo>
                    <a:pt x="2048" y="686"/>
                  </a:lnTo>
                  <a:lnTo>
                    <a:pt x="2036" y="670"/>
                  </a:lnTo>
                  <a:lnTo>
                    <a:pt x="2026" y="655"/>
                  </a:lnTo>
                  <a:lnTo>
                    <a:pt x="2016" y="638"/>
                  </a:lnTo>
                  <a:lnTo>
                    <a:pt x="2005" y="621"/>
                  </a:lnTo>
                  <a:lnTo>
                    <a:pt x="1985" y="585"/>
                  </a:lnTo>
                  <a:lnTo>
                    <a:pt x="1966" y="549"/>
                  </a:lnTo>
                  <a:lnTo>
                    <a:pt x="1949" y="511"/>
                  </a:lnTo>
                  <a:lnTo>
                    <a:pt x="1930" y="473"/>
                  </a:lnTo>
                  <a:lnTo>
                    <a:pt x="1912" y="435"/>
                  </a:lnTo>
                  <a:lnTo>
                    <a:pt x="1894" y="397"/>
                  </a:lnTo>
                  <a:lnTo>
                    <a:pt x="1876" y="361"/>
                  </a:lnTo>
                  <a:lnTo>
                    <a:pt x="1856" y="326"/>
                  </a:lnTo>
                  <a:lnTo>
                    <a:pt x="1820" y="303"/>
                  </a:lnTo>
                  <a:lnTo>
                    <a:pt x="1788" y="282"/>
                  </a:lnTo>
                  <a:lnTo>
                    <a:pt x="1757" y="260"/>
                  </a:lnTo>
                  <a:lnTo>
                    <a:pt x="1728" y="240"/>
                  </a:lnTo>
                  <a:lnTo>
                    <a:pt x="1673" y="201"/>
                  </a:lnTo>
                  <a:lnTo>
                    <a:pt x="1623" y="163"/>
                  </a:lnTo>
                  <a:lnTo>
                    <a:pt x="1573" y="128"/>
                  </a:lnTo>
                  <a:lnTo>
                    <a:pt x="1523" y="94"/>
                  </a:lnTo>
                  <a:lnTo>
                    <a:pt x="1497" y="77"/>
                  </a:lnTo>
                  <a:lnTo>
                    <a:pt x="1470" y="61"/>
                  </a:lnTo>
                  <a:lnTo>
                    <a:pt x="1441" y="45"/>
                  </a:lnTo>
                  <a:lnTo>
                    <a:pt x="1410" y="30"/>
                  </a:lnTo>
                  <a:lnTo>
                    <a:pt x="1397" y="29"/>
                  </a:lnTo>
                  <a:lnTo>
                    <a:pt x="1383" y="27"/>
                  </a:lnTo>
                  <a:lnTo>
                    <a:pt x="1369" y="25"/>
                  </a:lnTo>
                  <a:lnTo>
                    <a:pt x="1353" y="22"/>
                  </a:lnTo>
                  <a:lnTo>
                    <a:pt x="1320" y="14"/>
                  </a:lnTo>
                  <a:lnTo>
                    <a:pt x="1283" y="8"/>
                  </a:lnTo>
                  <a:lnTo>
                    <a:pt x="1264" y="5"/>
                  </a:lnTo>
                  <a:lnTo>
                    <a:pt x="1244" y="3"/>
                  </a:lnTo>
                  <a:lnTo>
                    <a:pt x="1225" y="1"/>
                  </a:lnTo>
                  <a:lnTo>
                    <a:pt x="1204" y="0"/>
                  </a:lnTo>
                  <a:lnTo>
                    <a:pt x="1182" y="1"/>
                  </a:lnTo>
                  <a:lnTo>
                    <a:pt x="1160" y="2"/>
                  </a:lnTo>
                  <a:lnTo>
                    <a:pt x="1138" y="4"/>
                  </a:lnTo>
                  <a:lnTo>
                    <a:pt x="1114" y="8"/>
                  </a:lnTo>
                  <a:lnTo>
                    <a:pt x="1091" y="13"/>
                  </a:lnTo>
                  <a:lnTo>
                    <a:pt x="1066" y="22"/>
                  </a:lnTo>
                  <a:lnTo>
                    <a:pt x="1041" y="31"/>
                  </a:lnTo>
                  <a:lnTo>
                    <a:pt x="1016" y="42"/>
                  </a:lnTo>
                  <a:lnTo>
                    <a:pt x="990" y="56"/>
                  </a:lnTo>
                  <a:lnTo>
                    <a:pt x="964" y="72"/>
                  </a:lnTo>
                  <a:lnTo>
                    <a:pt x="937" y="91"/>
                  </a:lnTo>
                  <a:lnTo>
                    <a:pt x="910" y="112"/>
                  </a:lnTo>
                  <a:lnTo>
                    <a:pt x="882" y="137"/>
                  </a:lnTo>
                  <a:lnTo>
                    <a:pt x="854" y="163"/>
                  </a:lnTo>
                  <a:lnTo>
                    <a:pt x="825" y="194"/>
                  </a:lnTo>
                  <a:lnTo>
                    <a:pt x="796" y="228"/>
                  </a:lnTo>
                  <a:lnTo>
                    <a:pt x="767" y="266"/>
                  </a:lnTo>
                  <a:lnTo>
                    <a:pt x="737" y="307"/>
                  </a:lnTo>
                  <a:lnTo>
                    <a:pt x="707" y="353"/>
                  </a:lnTo>
                  <a:lnTo>
                    <a:pt x="676" y="402"/>
                  </a:lnTo>
                  <a:lnTo>
                    <a:pt x="623" y="487"/>
                  </a:lnTo>
                  <a:lnTo>
                    <a:pt x="569" y="572"/>
                  </a:lnTo>
                  <a:lnTo>
                    <a:pt x="518" y="654"/>
                  </a:lnTo>
                  <a:lnTo>
                    <a:pt x="469" y="737"/>
                  </a:lnTo>
                  <a:lnTo>
                    <a:pt x="444" y="778"/>
                  </a:lnTo>
                  <a:lnTo>
                    <a:pt x="420" y="820"/>
                  </a:lnTo>
                  <a:lnTo>
                    <a:pt x="397" y="863"/>
                  </a:lnTo>
                  <a:lnTo>
                    <a:pt x="374" y="905"/>
                  </a:lnTo>
                  <a:lnTo>
                    <a:pt x="351" y="948"/>
                  </a:lnTo>
                  <a:lnTo>
                    <a:pt x="329" y="991"/>
                  </a:lnTo>
                  <a:lnTo>
                    <a:pt x="308" y="1035"/>
                  </a:lnTo>
                  <a:lnTo>
                    <a:pt x="287" y="1080"/>
                  </a:lnTo>
                  <a:lnTo>
                    <a:pt x="266" y="1126"/>
                  </a:lnTo>
                  <a:lnTo>
                    <a:pt x="246" y="1173"/>
                  </a:lnTo>
                  <a:lnTo>
                    <a:pt x="226" y="1220"/>
                  </a:lnTo>
                  <a:lnTo>
                    <a:pt x="207" y="1270"/>
                  </a:lnTo>
                  <a:lnTo>
                    <a:pt x="190" y="1320"/>
                  </a:lnTo>
                  <a:lnTo>
                    <a:pt x="172" y="1371"/>
                  </a:lnTo>
                  <a:lnTo>
                    <a:pt x="154" y="1424"/>
                  </a:lnTo>
                  <a:lnTo>
                    <a:pt x="137" y="1478"/>
                  </a:lnTo>
                  <a:lnTo>
                    <a:pt x="122" y="1534"/>
                  </a:lnTo>
                  <a:lnTo>
                    <a:pt x="107" y="1591"/>
                  </a:lnTo>
                  <a:lnTo>
                    <a:pt x="93" y="1650"/>
                  </a:lnTo>
                  <a:lnTo>
                    <a:pt x="78" y="1712"/>
                  </a:lnTo>
                  <a:lnTo>
                    <a:pt x="65" y="1774"/>
                  </a:lnTo>
                  <a:lnTo>
                    <a:pt x="53" y="1839"/>
                  </a:lnTo>
                  <a:lnTo>
                    <a:pt x="41" y="1907"/>
                  </a:lnTo>
                  <a:lnTo>
                    <a:pt x="31" y="1976"/>
                  </a:lnTo>
                  <a:lnTo>
                    <a:pt x="22" y="2034"/>
                  </a:lnTo>
                  <a:lnTo>
                    <a:pt x="13" y="2093"/>
                  </a:lnTo>
                  <a:lnTo>
                    <a:pt x="8" y="2154"/>
                  </a:lnTo>
                  <a:lnTo>
                    <a:pt x="4" y="2214"/>
                  </a:lnTo>
                  <a:lnTo>
                    <a:pt x="1" y="2277"/>
                  </a:lnTo>
                  <a:lnTo>
                    <a:pt x="0" y="2339"/>
                  </a:lnTo>
                  <a:lnTo>
                    <a:pt x="1" y="2402"/>
                  </a:lnTo>
                  <a:lnTo>
                    <a:pt x="3" y="2465"/>
                  </a:lnTo>
                  <a:lnTo>
                    <a:pt x="6" y="2529"/>
                  </a:lnTo>
                  <a:lnTo>
                    <a:pt x="11" y="2594"/>
                  </a:lnTo>
                  <a:lnTo>
                    <a:pt x="16" y="2657"/>
                  </a:lnTo>
                  <a:lnTo>
                    <a:pt x="24" y="2721"/>
                  </a:lnTo>
                  <a:lnTo>
                    <a:pt x="32" y="2785"/>
                  </a:lnTo>
                  <a:lnTo>
                    <a:pt x="40" y="2848"/>
                  </a:lnTo>
                  <a:lnTo>
                    <a:pt x="51" y="2911"/>
                  </a:lnTo>
                  <a:lnTo>
                    <a:pt x="62" y="2974"/>
                  </a:lnTo>
                  <a:lnTo>
                    <a:pt x="74" y="3037"/>
                  </a:lnTo>
                  <a:lnTo>
                    <a:pt x="86" y="3097"/>
                  </a:lnTo>
                  <a:lnTo>
                    <a:pt x="99" y="3158"/>
                  </a:lnTo>
                  <a:lnTo>
                    <a:pt x="113" y="3218"/>
                  </a:lnTo>
                  <a:lnTo>
                    <a:pt x="127" y="3276"/>
                  </a:lnTo>
                  <a:lnTo>
                    <a:pt x="142" y="3333"/>
                  </a:lnTo>
                  <a:lnTo>
                    <a:pt x="157" y="3388"/>
                  </a:lnTo>
                  <a:lnTo>
                    <a:pt x="172" y="3443"/>
                  </a:lnTo>
                  <a:lnTo>
                    <a:pt x="188" y="3496"/>
                  </a:lnTo>
                  <a:lnTo>
                    <a:pt x="203" y="3546"/>
                  </a:lnTo>
                  <a:lnTo>
                    <a:pt x="220" y="3596"/>
                  </a:lnTo>
                  <a:lnTo>
                    <a:pt x="236" y="3644"/>
                  </a:lnTo>
                  <a:lnTo>
                    <a:pt x="251" y="3689"/>
                  </a:lnTo>
                  <a:lnTo>
                    <a:pt x="267" y="3733"/>
                  </a:lnTo>
                  <a:lnTo>
                    <a:pt x="282" y="3774"/>
                  </a:lnTo>
                  <a:lnTo>
                    <a:pt x="298" y="3813"/>
                  </a:lnTo>
                  <a:lnTo>
                    <a:pt x="320" y="3863"/>
                  </a:lnTo>
                  <a:lnTo>
                    <a:pt x="344" y="3914"/>
                  </a:lnTo>
                  <a:lnTo>
                    <a:pt x="370" y="3965"/>
                  </a:lnTo>
                  <a:lnTo>
                    <a:pt x="397" y="4016"/>
                  </a:lnTo>
                  <a:lnTo>
                    <a:pt x="427" y="4068"/>
                  </a:lnTo>
                  <a:lnTo>
                    <a:pt x="459" y="4119"/>
                  </a:lnTo>
                  <a:lnTo>
                    <a:pt x="492" y="4170"/>
                  </a:lnTo>
                  <a:lnTo>
                    <a:pt x="527" y="4221"/>
                  </a:lnTo>
                  <a:lnTo>
                    <a:pt x="562" y="4271"/>
                  </a:lnTo>
                  <a:lnTo>
                    <a:pt x="600" y="4321"/>
                  </a:lnTo>
                  <a:lnTo>
                    <a:pt x="638" y="4369"/>
                  </a:lnTo>
                  <a:lnTo>
                    <a:pt x="678" y="4417"/>
                  </a:lnTo>
                  <a:lnTo>
                    <a:pt x="719" y="4463"/>
                  </a:lnTo>
                  <a:lnTo>
                    <a:pt x="759" y="4510"/>
                  </a:lnTo>
                  <a:lnTo>
                    <a:pt x="802" y="4554"/>
                  </a:lnTo>
                  <a:lnTo>
                    <a:pt x="845" y="4596"/>
                  </a:lnTo>
                  <a:lnTo>
                    <a:pt x="889" y="4638"/>
                  </a:lnTo>
                  <a:lnTo>
                    <a:pt x="934" y="4677"/>
                  </a:lnTo>
                  <a:lnTo>
                    <a:pt x="977" y="4715"/>
                  </a:lnTo>
                  <a:lnTo>
                    <a:pt x="1023" y="4751"/>
                  </a:lnTo>
                  <a:lnTo>
                    <a:pt x="1068" y="4785"/>
                  </a:lnTo>
                  <a:lnTo>
                    <a:pt x="1114" y="4817"/>
                  </a:lnTo>
                  <a:lnTo>
                    <a:pt x="1159" y="4846"/>
                  </a:lnTo>
                  <a:lnTo>
                    <a:pt x="1205" y="4874"/>
                  </a:lnTo>
                  <a:lnTo>
                    <a:pt x="1250" y="4897"/>
                  </a:lnTo>
                  <a:lnTo>
                    <a:pt x="1296" y="4920"/>
                  </a:lnTo>
                  <a:lnTo>
                    <a:pt x="1339" y="4938"/>
                  </a:lnTo>
                  <a:lnTo>
                    <a:pt x="1384" y="4954"/>
                  </a:lnTo>
                  <a:lnTo>
                    <a:pt x="1428" y="4967"/>
                  </a:lnTo>
                  <a:lnTo>
                    <a:pt x="1471" y="4976"/>
                  </a:lnTo>
                  <a:lnTo>
                    <a:pt x="1514" y="4983"/>
                  </a:lnTo>
                  <a:lnTo>
                    <a:pt x="1555" y="4986"/>
                  </a:lnTo>
                  <a:lnTo>
                    <a:pt x="1613" y="4987"/>
                  </a:lnTo>
                  <a:lnTo>
                    <a:pt x="1668" y="4985"/>
                  </a:lnTo>
                  <a:lnTo>
                    <a:pt x="1721" y="4981"/>
                  </a:lnTo>
                  <a:lnTo>
                    <a:pt x="1772" y="4976"/>
                  </a:lnTo>
                  <a:lnTo>
                    <a:pt x="1821" y="4969"/>
                  </a:lnTo>
                  <a:lnTo>
                    <a:pt x="1869" y="4960"/>
                  </a:lnTo>
                  <a:lnTo>
                    <a:pt x="1915" y="4949"/>
                  </a:lnTo>
                  <a:lnTo>
                    <a:pt x="1959" y="4936"/>
                  </a:lnTo>
                  <a:lnTo>
                    <a:pt x="2001" y="4922"/>
                  </a:lnTo>
                  <a:lnTo>
                    <a:pt x="2042" y="4906"/>
                  </a:lnTo>
                  <a:lnTo>
                    <a:pt x="2080" y="4889"/>
                  </a:lnTo>
                  <a:lnTo>
                    <a:pt x="2118" y="4869"/>
                  </a:lnTo>
                  <a:lnTo>
                    <a:pt x="2153" y="4849"/>
                  </a:lnTo>
                  <a:lnTo>
                    <a:pt x="2187" y="4826"/>
                  </a:lnTo>
                  <a:lnTo>
                    <a:pt x="2220" y="4803"/>
                  </a:lnTo>
                  <a:lnTo>
                    <a:pt x="2251" y="4777"/>
                  </a:lnTo>
                  <a:lnTo>
                    <a:pt x="2281" y="4750"/>
                  </a:lnTo>
                  <a:lnTo>
                    <a:pt x="2310" y="4722"/>
                  </a:lnTo>
                  <a:lnTo>
                    <a:pt x="2337" y="4694"/>
                  </a:lnTo>
                  <a:lnTo>
                    <a:pt x="2363" y="4663"/>
                  </a:lnTo>
                  <a:lnTo>
                    <a:pt x="2387" y="4631"/>
                  </a:lnTo>
                  <a:lnTo>
                    <a:pt x="2411" y="4597"/>
                  </a:lnTo>
                  <a:lnTo>
                    <a:pt x="2434" y="4563"/>
                  </a:lnTo>
                  <a:lnTo>
                    <a:pt x="2455" y="4528"/>
                  </a:lnTo>
                  <a:lnTo>
                    <a:pt x="2476" y="4491"/>
                  </a:lnTo>
                  <a:lnTo>
                    <a:pt x="2495" y="4453"/>
                  </a:lnTo>
                  <a:lnTo>
                    <a:pt x="2514" y="4415"/>
                  </a:lnTo>
                  <a:lnTo>
                    <a:pt x="2532" y="4375"/>
                  </a:lnTo>
                  <a:lnTo>
                    <a:pt x="2549" y="4335"/>
                  </a:lnTo>
                  <a:lnTo>
                    <a:pt x="2565" y="4293"/>
                  </a:lnTo>
                  <a:lnTo>
                    <a:pt x="2581" y="4251"/>
                  </a:lnTo>
                  <a:lnTo>
                    <a:pt x="2596" y="4207"/>
                  </a:lnTo>
                  <a:lnTo>
                    <a:pt x="2590" y="4171"/>
                  </a:lnTo>
                  <a:lnTo>
                    <a:pt x="2585" y="4141"/>
                  </a:lnTo>
                  <a:lnTo>
                    <a:pt x="2578" y="4116"/>
                  </a:lnTo>
                  <a:lnTo>
                    <a:pt x="2571" y="4094"/>
                  </a:lnTo>
                  <a:lnTo>
                    <a:pt x="2566" y="4085"/>
                  </a:lnTo>
                  <a:lnTo>
                    <a:pt x="2561" y="4077"/>
                  </a:lnTo>
                  <a:lnTo>
                    <a:pt x="2557" y="4069"/>
                  </a:lnTo>
                  <a:lnTo>
                    <a:pt x="2552" y="4061"/>
                  </a:lnTo>
                  <a:lnTo>
                    <a:pt x="2539" y="4048"/>
                  </a:lnTo>
                  <a:lnTo>
                    <a:pt x="2526" y="4036"/>
                  </a:lnTo>
                  <a:lnTo>
                    <a:pt x="2491" y="4010"/>
                  </a:lnTo>
                  <a:lnTo>
                    <a:pt x="2446" y="3979"/>
                  </a:lnTo>
                  <a:lnTo>
                    <a:pt x="2419" y="3959"/>
                  </a:lnTo>
                  <a:lnTo>
                    <a:pt x="2389" y="3935"/>
                  </a:lnTo>
                  <a:lnTo>
                    <a:pt x="2356" y="3906"/>
                  </a:lnTo>
                  <a:lnTo>
                    <a:pt x="2318" y="3872"/>
                  </a:lnTo>
                  <a:lnTo>
                    <a:pt x="2308" y="3864"/>
                  </a:lnTo>
                  <a:lnTo>
                    <a:pt x="2300" y="3855"/>
                  </a:lnTo>
                  <a:lnTo>
                    <a:pt x="2293" y="3845"/>
                  </a:lnTo>
                  <a:lnTo>
                    <a:pt x="2288" y="3834"/>
                  </a:lnTo>
                  <a:lnTo>
                    <a:pt x="2284" y="3824"/>
                  </a:lnTo>
                  <a:lnTo>
                    <a:pt x="2281" y="3813"/>
                  </a:lnTo>
                  <a:lnTo>
                    <a:pt x="2279" y="3801"/>
                  </a:lnTo>
                  <a:lnTo>
                    <a:pt x="2278" y="3790"/>
                  </a:lnTo>
                  <a:lnTo>
                    <a:pt x="2278" y="3779"/>
                  </a:lnTo>
                  <a:lnTo>
                    <a:pt x="2279" y="3766"/>
                  </a:lnTo>
                  <a:lnTo>
                    <a:pt x="2281" y="3754"/>
                  </a:lnTo>
                  <a:lnTo>
                    <a:pt x="2284" y="3742"/>
                  </a:lnTo>
                  <a:lnTo>
                    <a:pt x="2290" y="3716"/>
                  </a:lnTo>
                  <a:lnTo>
                    <a:pt x="2298" y="3689"/>
                  </a:lnTo>
                  <a:lnTo>
                    <a:pt x="2317" y="3636"/>
                  </a:lnTo>
                  <a:lnTo>
                    <a:pt x="2335" y="3582"/>
                  </a:lnTo>
                  <a:lnTo>
                    <a:pt x="2339" y="3569"/>
                  </a:lnTo>
                  <a:lnTo>
                    <a:pt x="2342" y="3556"/>
                  </a:lnTo>
                  <a:lnTo>
                    <a:pt x="2344" y="3542"/>
                  </a:lnTo>
                  <a:lnTo>
                    <a:pt x="2346" y="3529"/>
                  </a:lnTo>
                  <a:lnTo>
                    <a:pt x="2347" y="3516"/>
                  </a:lnTo>
                  <a:lnTo>
                    <a:pt x="2347" y="3503"/>
                  </a:lnTo>
                  <a:lnTo>
                    <a:pt x="2347" y="3490"/>
                  </a:lnTo>
                  <a:lnTo>
                    <a:pt x="2345" y="3478"/>
                  </a:lnTo>
                  <a:lnTo>
                    <a:pt x="2340" y="3466"/>
                  </a:lnTo>
                  <a:lnTo>
                    <a:pt x="2334" y="3457"/>
                  </a:lnTo>
                  <a:lnTo>
                    <a:pt x="2326" y="3448"/>
                  </a:lnTo>
                  <a:lnTo>
                    <a:pt x="2320" y="3442"/>
                  </a:lnTo>
                  <a:lnTo>
                    <a:pt x="2313" y="3435"/>
                  </a:lnTo>
                  <a:lnTo>
                    <a:pt x="2306" y="3431"/>
                  </a:lnTo>
                  <a:lnTo>
                    <a:pt x="2297" y="3427"/>
                  </a:lnTo>
                  <a:lnTo>
                    <a:pt x="2290" y="3425"/>
                  </a:lnTo>
                  <a:lnTo>
                    <a:pt x="2282" y="3423"/>
                  </a:lnTo>
                  <a:lnTo>
                    <a:pt x="2273" y="3422"/>
                  </a:lnTo>
                  <a:lnTo>
                    <a:pt x="2265" y="3421"/>
                  </a:lnTo>
                  <a:lnTo>
                    <a:pt x="2257" y="3421"/>
                  </a:lnTo>
                  <a:lnTo>
                    <a:pt x="2240" y="3421"/>
                  </a:lnTo>
                  <a:lnTo>
                    <a:pt x="2223" y="3422"/>
                  </a:lnTo>
                  <a:lnTo>
                    <a:pt x="2206" y="3422"/>
                  </a:lnTo>
                  <a:lnTo>
                    <a:pt x="2191" y="3420"/>
                  </a:lnTo>
                  <a:lnTo>
                    <a:pt x="2182" y="3419"/>
                  </a:lnTo>
                  <a:lnTo>
                    <a:pt x="2175" y="3416"/>
                  </a:lnTo>
                  <a:lnTo>
                    <a:pt x="2168" y="3413"/>
                  </a:lnTo>
                  <a:lnTo>
                    <a:pt x="2161" y="3409"/>
                  </a:lnTo>
                  <a:lnTo>
                    <a:pt x="2154" y="3404"/>
                  </a:lnTo>
                  <a:lnTo>
                    <a:pt x="2148" y="3396"/>
                  </a:lnTo>
                  <a:lnTo>
                    <a:pt x="2142" y="3388"/>
                  </a:lnTo>
                  <a:lnTo>
                    <a:pt x="2135" y="3379"/>
                  </a:lnTo>
                  <a:lnTo>
                    <a:pt x="2130" y="3369"/>
                  </a:lnTo>
                  <a:lnTo>
                    <a:pt x="2126" y="3355"/>
                  </a:lnTo>
                  <a:lnTo>
                    <a:pt x="2121" y="3341"/>
                  </a:lnTo>
                  <a:lnTo>
                    <a:pt x="2118" y="3324"/>
                  </a:lnTo>
                  <a:lnTo>
                    <a:pt x="2107" y="3288"/>
                  </a:lnTo>
                  <a:lnTo>
                    <a:pt x="2100" y="3254"/>
                  </a:lnTo>
                  <a:lnTo>
                    <a:pt x="2095" y="3220"/>
                  </a:lnTo>
                  <a:lnTo>
                    <a:pt x="2094" y="3186"/>
                  </a:lnTo>
                  <a:lnTo>
                    <a:pt x="2094" y="3154"/>
                  </a:lnTo>
                  <a:lnTo>
                    <a:pt x="2097" y="3122"/>
                  </a:lnTo>
                  <a:lnTo>
                    <a:pt x="2102" y="3091"/>
                  </a:lnTo>
                  <a:lnTo>
                    <a:pt x="2109" y="3060"/>
                  </a:lnTo>
                  <a:lnTo>
                    <a:pt x="2118" y="3030"/>
                  </a:lnTo>
                  <a:lnTo>
                    <a:pt x="2129" y="3002"/>
                  </a:lnTo>
                  <a:lnTo>
                    <a:pt x="2141" y="2973"/>
                  </a:lnTo>
                  <a:lnTo>
                    <a:pt x="2154" y="2945"/>
                  </a:lnTo>
                  <a:lnTo>
                    <a:pt x="2168" y="2917"/>
                  </a:lnTo>
                  <a:lnTo>
                    <a:pt x="2183" y="2891"/>
                  </a:lnTo>
                  <a:lnTo>
                    <a:pt x="2199" y="2864"/>
                  </a:lnTo>
                  <a:lnTo>
                    <a:pt x="2216" y="2837"/>
                  </a:lnTo>
                  <a:lnTo>
                    <a:pt x="2249" y="2785"/>
                  </a:lnTo>
                  <a:lnTo>
                    <a:pt x="2283" y="2733"/>
                  </a:lnTo>
                  <a:lnTo>
                    <a:pt x="2298" y="2708"/>
                  </a:lnTo>
                  <a:lnTo>
                    <a:pt x="2315" y="2682"/>
                  </a:lnTo>
                  <a:lnTo>
                    <a:pt x="2330" y="2657"/>
                  </a:lnTo>
                  <a:lnTo>
                    <a:pt x="2343" y="2632"/>
                  </a:lnTo>
                  <a:lnTo>
                    <a:pt x="2357" y="2606"/>
                  </a:lnTo>
                  <a:lnTo>
                    <a:pt x="2368" y="2580"/>
                  </a:lnTo>
                  <a:lnTo>
                    <a:pt x="2379" y="2553"/>
                  </a:lnTo>
                  <a:lnTo>
                    <a:pt x="2387" y="2528"/>
                  </a:lnTo>
                  <a:lnTo>
                    <a:pt x="2393" y="2501"/>
                  </a:lnTo>
                  <a:lnTo>
                    <a:pt x="2398" y="2474"/>
                  </a:lnTo>
                  <a:lnTo>
                    <a:pt x="2401" y="2448"/>
                  </a:lnTo>
                  <a:lnTo>
                    <a:pt x="2402" y="2420"/>
                  </a:lnTo>
                  <a:lnTo>
                    <a:pt x="2399" y="2400"/>
                  </a:lnTo>
                  <a:lnTo>
                    <a:pt x="2395" y="2380"/>
                  </a:lnTo>
                  <a:lnTo>
                    <a:pt x="2391" y="2358"/>
                  </a:lnTo>
                  <a:lnTo>
                    <a:pt x="2385" y="2338"/>
                  </a:lnTo>
                  <a:lnTo>
                    <a:pt x="2379" y="2315"/>
                  </a:lnTo>
                  <a:lnTo>
                    <a:pt x="2371" y="2292"/>
                  </a:lnTo>
                  <a:lnTo>
                    <a:pt x="2363" y="2270"/>
                  </a:lnTo>
                  <a:lnTo>
                    <a:pt x="2354" y="2247"/>
                  </a:lnTo>
                  <a:lnTo>
                    <a:pt x="2335" y="2200"/>
                  </a:lnTo>
                  <a:lnTo>
                    <a:pt x="2314" y="2153"/>
                  </a:lnTo>
                  <a:lnTo>
                    <a:pt x="2292" y="2105"/>
                  </a:lnTo>
                  <a:lnTo>
                    <a:pt x="2270" y="2057"/>
                  </a:lnTo>
                  <a:lnTo>
                    <a:pt x="2248" y="2010"/>
                  </a:lnTo>
                  <a:lnTo>
                    <a:pt x="2229" y="1963"/>
                  </a:lnTo>
                  <a:lnTo>
                    <a:pt x="2220" y="1941"/>
                  </a:lnTo>
                  <a:lnTo>
                    <a:pt x="2212" y="1918"/>
                  </a:lnTo>
                  <a:lnTo>
                    <a:pt x="2203" y="1897"/>
                  </a:lnTo>
                  <a:lnTo>
                    <a:pt x="2197" y="1875"/>
                  </a:lnTo>
                  <a:lnTo>
                    <a:pt x="2191" y="1853"/>
                  </a:lnTo>
                  <a:lnTo>
                    <a:pt x="2187" y="1833"/>
                  </a:lnTo>
                  <a:lnTo>
                    <a:pt x="2182" y="1813"/>
                  </a:lnTo>
                  <a:lnTo>
                    <a:pt x="2180" y="1794"/>
                  </a:lnTo>
                  <a:lnTo>
                    <a:pt x="2179" y="1775"/>
                  </a:lnTo>
                  <a:lnTo>
                    <a:pt x="2179" y="1757"/>
                  </a:lnTo>
                  <a:lnTo>
                    <a:pt x="2180" y="1740"/>
                  </a:lnTo>
                  <a:lnTo>
                    <a:pt x="2185" y="1724"/>
                  </a:lnTo>
                  <a:close/>
                </a:path>
              </a:pathLst>
            </a:custGeom>
            <a:solidFill>
              <a:srgbClr val="BA613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84"/>
            <p:cNvSpPr>
              <a:spLocks noChangeArrowheads="1"/>
            </p:cNvSpPr>
            <p:nvPr/>
          </p:nvSpPr>
          <p:spPr bwMode="auto">
            <a:xfrm>
              <a:off x="37" y="96"/>
              <a:ext cx="146" cy="321"/>
            </a:xfrm>
            <a:custGeom>
              <a:avLst/>
              <a:gdLst>
                <a:gd name="T0" fmla="*/ 0 w 2484"/>
                <a:gd name="T1" fmla="*/ 0 h 4813"/>
                <a:gd name="T2" fmla="*/ 0 w 2484"/>
                <a:gd name="T3" fmla="*/ 0 h 4813"/>
                <a:gd name="T4" fmla="*/ 0 w 2484"/>
                <a:gd name="T5" fmla="*/ 0 h 4813"/>
                <a:gd name="T6" fmla="*/ 0 w 2484"/>
                <a:gd name="T7" fmla="*/ 0 h 4813"/>
                <a:gd name="T8" fmla="*/ 0 w 2484"/>
                <a:gd name="T9" fmla="*/ 0 h 4813"/>
                <a:gd name="T10" fmla="*/ 0 w 2484"/>
                <a:gd name="T11" fmla="*/ 0 h 4813"/>
                <a:gd name="T12" fmla="*/ 0 w 2484"/>
                <a:gd name="T13" fmla="*/ 0 h 4813"/>
                <a:gd name="T14" fmla="*/ 0 w 2484"/>
                <a:gd name="T15" fmla="*/ 0 h 4813"/>
                <a:gd name="T16" fmla="*/ 0 w 2484"/>
                <a:gd name="T17" fmla="*/ 0 h 4813"/>
                <a:gd name="T18" fmla="*/ 0 w 2484"/>
                <a:gd name="T19" fmla="*/ 0 h 4813"/>
                <a:gd name="T20" fmla="*/ 0 w 2484"/>
                <a:gd name="T21" fmla="*/ 0 h 4813"/>
                <a:gd name="T22" fmla="*/ 0 w 2484"/>
                <a:gd name="T23" fmla="*/ 0 h 4813"/>
                <a:gd name="T24" fmla="*/ 0 w 2484"/>
                <a:gd name="T25" fmla="*/ 0 h 4813"/>
                <a:gd name="T26" fmla="*/ 0 w 2484"/>
                <a:gd name="T27" fmla="*/ 0 h 4813"/>
                <a:gd name="T28" fmla="*/ 0 w 2484"/>
                <a:gd name="T29" fmla="*/ 0 h 4813"/>
                <a:gd name="T30" fmla="*/ 0 w 2484"/>
                <a:gd name="T31" fmla="*/ 0 h 4813"/>
                <a:gd name="T32" fmla="*/ 0 w 2484"/>
                <a:gd name="T33" fmla="*/ 0 h 4813"/>
                <a:gd name="T34" fmla="*/ 0 w 2484"/>
                <a:gd name="T35" fmla="*/ 0 h 4813"/>
                <a:gd name="T36" fmla="*/ 0 w 2484"/>
                <a:gd name="T37" fmla="*/ 0 h 4813"/>
                <a:gd name="T38" fmla="*/ 0 w 2484"/>
                <a:gd name="T39" fmla="*/ 0 h 4813"/>
                <a:gd name="T40" fmla="*/ 0 w 2484"/>
                <a:gd name="T41" fmla="*/ 0 h 4813"/>
                <a:gd name="T42" fmla="*/ 0 w 2484"/>
                <a:gd name="T43" fmla="*/ 0 h 4813"/>
                <a:gd name="T44" fmla="*/ 0 w 2484"/>
                <a:gd name="T45" fmla="*/ 0 h 4813"/>
                <a:gd name="T46" fmla="*/ 0 w 2484"/>
                <a:gd name="T47" fmla="*/ 0 h 4813"/>
                <a:gd name="T48" fmla="*/ 0 w 2484"/>
                <a:gd name="T49" fmla="*/ 0 h 4813"/>
                <a:gd name="T50" fmla="*/ 0 w 2484"/>
                <a:gd name="T51" fmla="*/ 0 h 4813"/>
                <a:gd name="T52" fmla="*/ 0 w 2484"/>
                <a:gd name="T53" fmla="*/ 0 h 4813"/>
                <a:gd name="T54" fmla="*/ 0 w 2484"/>
                <a:gd name="T55" fmla="*/ 0 h 4813"/>
                <a:gd name="T56" fmla="*/ 0 w 2484"/>
                <a:gd name="T57" fmla="*/ 0 h 4813"/>
                <a:gd name="T58" fmla="*/ 0 w 2484"/>
                <a:gd name="T59" fmla="*/ 0 h 4813"/>
                <a:gd name="T60" fmla="*/ 0 w 2484"/>
                <a:gd name="T61" fmla="*/ 0 h 4813"/>
                <a:gd name="T62" fmla="*/ 0 w 2484"/>
                <a:gd name="T63" fmla="*/ 0 h 4813"/>
                <a:gd name="T64" fmla="*/ 0 w 2484"/>
                <a:gd name="T65" fmla="*/ 0 h 4813"/>
                <a:gd name="T66" fmla="*/ 0 w 2484"/>
                <a:gd name="T67" fmla="*/ 0 h 4813"/>
                <a:gd name="T68" fmla="*/ 0 w 2484"/>
                <a:gd name="T69" fmla="*/ 0 h 4813"/>
                <a:gd name="T70" fmla="*/ 0 w 2484"/>
                <a:gd name="T71" fmla="*/ 0 h 4813"/>
                <a:gd name="T72" fmla="*/ 0 w 2484"/>
                <a:gd name="T73" fmla="*/ 0 h 4813"/>
                <a:gd name="T74" fmla="*/ 0 w 2484"/>
                <a:gd name="T75" fmla="*/ 0 h 4813"/>
                <a:gd name="T76" fmla="*/ 0 w 2484"/>
                <a:gd name="T77" fmla="*/ 0 h 4813"/>
                <a:gd name="T78" fmla="*/ 0 w 2484"/>
                <a:gd name="T79" fmla="*/ 0 h 4813"/>
                <a:gd name="T80" fmla="*/ 0 w 2484"/>
                <a:gd name="T81" fmla="*/ 0 h 4813"/>
                <a:gd name="T82" fmla="*/ 0 w 2484"/>
                <a:gd name="T83" fmla="*/ 0 h 4813"/>
                <a:gd name="T84" fmla="*/ 0 w 2484"/>
                <a:gd name="T85" fmla="*/ 0 h 4813"/>
                <a:gd name="T86" fmla="*/ 0 w 2484"/>
                <a:gd name="T87" fmla="*/ 0 h 4813"/>
                <a:gd name="T88" fmla="*/ 0 w 2484"/>
                <a:gd name="T89" fmla="*/ 0 h 4813"/>
                <a:gd name="T90" fmla="*/ 0 w 2484"/>
                <a:gd name="T91" fmla="*/ 0 h 4813"/>
                <a:gd name="T92" fmla="*/ 0 w 2484"/>
                <a:gd name="T93" fmla="*/ 0 h 4813"/>
                <a:gd name="T94" fmla="*/ 0 w 2484"/>
                <a:gd name="T95" fmla="*/ 0 h 4813"/>
                <a:gd name="T96" fmla="*/ 0 w 2484"/>
                <a:gd name="T97" fmla="*/ 0 h 4813"/>
                <a:gd name="T98" fmla="*/ 0 w 2484"/>
                <a:gd name="T99" fmla="*/ 0 h 4813"/>
                <a:gd name="T100" fmla="*/ 0 w 2484"/>
                <a:gd name="T101" fmla="*/ 0 h 4813"/>
                <a:gd name="T102" fmla="*/ 0 w 2484"/>
                <a:gd name="T103" fmla="*/ 0 h 4813"/>
                <a:gd name="T104" fmla="*/ 0 w 2484"/>
                <a:gd name="T105" fmla="*/ 0 h 4813"/>
                <a:gd name="T106" fmla="*/ 0 w 2484"/>
                <a:gd name="T107" fmla="*/ 0 h 4813"/>
                <a:gd name="T108" fmla="*/ 0 w 2484"/>
                <a:gd name="T109" fmla="*/ 0 h 4813"/>
                <a:gd name="T110" fmla="*/ 0 w 2484"/>
                <a:gd name="T111" fmla="*/ 0 h 4813"/>
                <a:gd name="T112" fmla="*/ 0 w 2484"/>
                <a:gd name="T113" fmla="*/ 0 h 4813"/>
                <a:gd name="T114" fmla="*/ 0 w 2484"/>
                <a:gd name="T115" fmla="*/ 0 h 4813"/>
                <a:gd name="T116" fmla="*/ 0 w 2484"/>
                <a:gd name="T117" fmla="*/ 0 h 4813"/>
                <a:gd name="T118" fmla="*/ 0 w 2484"/>
                <a:gd name="T119" fmla="*/ 0 h 4813"/>
                <a:gd name="T120" fmla="*/ 0 w 2484"/>
                <a:gd name="T121" fmla="*/ 0 h 4813"/>
                <a:gd name="T122" fmla="*/ 0 w 2484"/>
                <a:gd name="T123" fmla="*/ 0 h 4813"/>
                <a:gd name="T124" fmla="*/ 0 w 2484"/>
                <a:gd name="T125" fmla="*/ 0 h 48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484"/>
                <a:gd name="T190" fmla="*/ 0 h 4813"/>
                <a:gd name="T191" fmla="*/ 2484 w 2484"/>
                <a:gd name="T192" fmla="*/ 4813 h 48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484" h="4813">
                  <a:moveTo>
                    <a:pt x="1996" y="1572"/>
                  </a:moveTo>
                  <a:lnTo>
                    <a:pt x="2002" y="1550"/>
                  </a:lnTo>
                  <a:lnTo>
                    <a:pt x="2009" y="1529"/>
                  </a:lnTo>
                  <a:lnTo>
                    <a:pt x="2019" y="1507"/>
                  </a:lnTo>
                  <a:lnTo>
                    <a:pt x="2030" y="1485"/>
                  </a:lnTo>
                  <a:lnTo>
                    <a:pt x="2043" y="1464"/>
                  </a:lnTo>
                  <a:lnTo>
                    <a:pt x="2057" y="1443"/>
                  </a:lnTo>
                  <a:lnTo>
                    <a:pt x="2072" y="1423"/>
                  </a:lnTo>
                  <a:lnTo>
                    <a:pt x="2089" y="1402"/>
                  </a:lnTo>
                  <a:lnTo>
                    <a:pt x="2106" y="1382"/>
                  </a:lnTo>
                  <a:lnTo>
                    <a:pt x="2125" y="1362"/>
                  </a:lnTo>
                  <a:lnTo>
                    <a:pt x="2144" y="1342"/>
                  </a:lnTo>
                  <a:lnTo>
                    <a:pt x="2164" y="1322"/>
                  </a:lnTo>
                  <a:lnTo>
                    <a:pt x="2204" y="1282"/>
                  </a:lnTo>
                  <a:lnTo>
                    <a:pt x="2246" y="1243"/>
                  </a:lnTo>
                  <a:lnTo>
                    <a:pt x="2288" y="1204"/>
                  </a:lnTo>
                  <a:lnTo>
                    <a:pt x="2328" y="1165"/>
                  </a:lnTo>
                  <a:lnTo>
                    <a:pt x="2347" y="1146"/>
                  </a:lnTo>
                  <a:lnTo>
                    <a:pt x="2366" y="1127"/>
                  </a:lnTo>
                  <a:lnTo>
                    <a:pt x="2383" y="1107"/>
                  </a:lnTo>
                  <a:lnTo>
                    <a:pt x="2400" y="1088"/>
                  </a:lnTo>
                  <a:lnTo>
                    <a:pt x="2415" y="1068"/>
                  </a:lnTo>
                  <a:lnTo>
                    <a:pt x="2430" y="1049"/>
                  </a:lnTo>
                  <a:lnTo>
                    <a:pt x="2442" y="1029"/>
                  </a:lnTo>
                  <a:lnTo>
                    <a:pt x="2454" y="1010"/>
                  </a:lnTo>
                  <a:lnTo>
                    <a:pt x="2463" y="990"/>
                  </a:lnTo>
                  <a:lnTo>
                    <a:pt x="2471" y="970"/>
                  </a:lnTo>
                  <a:lnTo>
                    <a:pt x="2477" y="950"/>
                  </a:lnTo>
                  <a:lnTo>
                    <a:pt x="2480" y="930"/>
                  </a:lnTo>
                  <a:lnTo>
                    <a:pt x="2482" y="882"/>
                  </a:lnTo>
                  <a:lnTo>
                    <a:pt x="2484" y="837"/>
                  </a:lnTo>
                  <a:lnTo>
                    <a:pt x="2484" y="796"/>
                  </a:lnTo>
                  <a:lnTo>
                    <a:pt x="2482" y="759"/>
                  </a:lnTo>
                  <a:lnTo>
                    <a:pt x="2481" y="742"/>
                  </a:lnTo>
                  <a:lnTo>
                    <a:pt x="2479" y="727"/>
                  </a:lnTo>
                  <a:lnTo>
                    <a:pt x="2476" y="713"/>
                  </a:lnTo>
                  <a:lnTo>
                    <a:pt x="2472" y="701"/>
                  </a:lnTo>
                  <a:lnTo>
                    <a:pt x="2467" y="691"/>
                  </a:lnTo>
                  <a:lnTo>
                    <a:pt x="2461" y="683"/>
                  </a:lnTo>
                  <a:lnTo>
                    <a:pt x="2458" y="680"/>
                  </a:lnTo>
                  <a:lnTo>
                    <a:pt x="2455" y="676"/>
                  </a:lnTo>
                  <a:lnTo>
                    <a:pt x="2451" y="674"/>
                  </a:lnTo>
                  <a:lnTo>
                    <a:pt x="2447" y="672"/>
                  </a:lnTo>
                  <a:lnTo>
                    <a:pt x="2439" y="668"/>
                  </a:lnTo>
                  <a:lnTo>
                    <a:pt x="2432" y="665"/>
                  </a:lnTo>
                  <a:lnTo>
                    <a:pt x="2425" y="663"/>
                  </a:lnTo>
                  <a:lnTo>
                    <a:pt x="2417" y="661"/>
                  </a:lnTo>
                  <a:lnTo>
                    <a:pt x="2409" y="660"/>
                  </a:lnTo>
                  <a:lnTo>
                    <a:pt x="2402" y="660"/>
                  </a:lnTo>
                  <a:lnTo>
                    <a:pt x="2393" y="660"/>
                  </a:lnTo>
                  <a:lnTo>
                    <a:pt x="2386" y="661"/>
                  </a:lnTo>
                  <a:lnTo>
                    <a:pt x="2368" y="665"/>
                  </a:lnTo>
                  <a:lnTo>
                    <a:pt x="2351" y="670"/>
                  </a:lnTo>
                  <a:lnTo>
                    <a:pt x="2332" y="678"/>
                  </a:lnTo>
                  <a:lnTo>
                    <a:pt x="2312" y="686"/>
                  </a:lnTo>
                  <a:lnTo>
                    <a:pt x="2290" y="695"/>
                  </a:lnTo>
                  <a:lnTo>
                    <a:pt x="2267" y="703"/>
                  </a:lnTo>
                  <a:lnTo>
                    <a:pt x="2242" y="712"/>
                  </a:lnTo>
                  <a:lnTo>
                    <a:pt x="2215" y="722"/>
                  </a:lnTo>
                  <a:lnTo>
                    <a:pt x="2187" y="729"/>
                  </a:lnTo>
                  <a:lnTo>
                    <a:pt x="2155" y="736"/>
                  </a:lnTo>
                  <a:lnTo>
                    <a:pt x="2139" y="738"/>
                  </a:lnTo>
                  <a:lnTo>
                    <a:pt x="2121" y="741"/>
                  </a:lnTo>
                  <a:lnTo>
                    <a:pt x="2103" y="742"/>
                  </a:lnTo>
                  <a:lnTo>
                    <a:pt x="2086" y="744"/>
                  </a:lnTo>
                  <a:lnTo>
                    <a:pt x="2068" y="741"/>
                  </a:lnTo>
                  <a:lnTo>
                    <a:pt x="2052" y="737"/>
                  </a:lnTo>
                  <a:lnTo>
                    <a:pt x="2036" y="731"/>
                  </a:lnTo>
                  <a:lnTo>
                    <a:pt x="2022" y="724"/>
                  </a:lnTo>
                  <a:lnTo>
                    <a:pt x="2007" y="716"/>
                  </a:lnTo>
                  <a:lnTo>
                    <a:pt x="1994" y="706"/>
                  </a:lnTo>
                  <a:lnTo>
                    <a:pt x="1981" y="696"/>
                  </a:lnTo>
                  <a:lnTo>
                    <a:pt x="1969" y="685"/>
                  </a:lnTo>
                  <a:lnTo>
                    <a:pt x="1957" y="671"/>
                  </a:lnTo>
                  <a:lnTo>
                    <a:pt x="1946" y="658"/>
                  </a:lnTo>
                  <a:lnTo>
                    <a:pt x="1934" y="644"/>
                  </a:lnTo>
                  <a:lnTo>
                    <a:pt x="1924" y="629"/>
                  </a:lnTo>
                  <a:lnTo>
                    <a:pt x="1913" y="613"/>
                  </a:lnTo>
                  <a:lnTo>
                    <a:pt x="1903" y="596"/>
                  </a:lnTo>
                  <a:lnTo>
                    <a:pt x="1894" y="580"/>
                  </a:lnTo>
                  <a:lnTo>
                    <a:pt x="1884" y="562"/>
                  </a:lnTo>
                  <a:lnTo>
                    <a:pt x="1866" y="526"/>
                  </a:lnTo>
                  <a:lnTo>
                    <a:pt x="1849" y="489"/>
                  </a:lnTo>
                  <a:lnTo>
                    <a:pt x="1832" y="452"/>
                  </a:lnTo>
                  <a:lnTo>
                    <a:pt x="1815" y="414"/>
                  </a:lnTo>
                  <a:lnTo>
                    <a:pt x="1799" y="378"/>
                  </a:lnTo>
                  <a:lnTo>
                    <a:pt x="1782" y="342"/>
                  </a:lnTo>
                  <a:lnTo>
                    <a:pt x="1764" y="310"/>
                  </a:lnTo>
                  <a:lnTo>
                    <a:pt x="1745" y="278"/>
                  </a:lnTo>
                  <a:lnTo>
                    <a:pt x="1682" y="234"/>
                  </a:lnTo>
                  <a:lnTo>
                    <a:pt x="1623" y="195"/>
                  </a:lnTo>
                  <a:lnTo>
                    <a:pt x="1568" y="158"/>
                  </a:lnTo>
                  <a:lnTo>
                    <a:pt x="1516" y="126"/>
                  </a:lnTo>
                  <a:lnTo>
                    <a:pt x="1466" y="94"/>
                  </a:lnTo>
                  <a:lnTo>
                    <a:pt x="1416" y="65"/>
                  </a:lnTo>
                  <a:lnTo>
                    <a:pt x="1365" y="36"/>
                  </a:lnTo>
                  <a:lnTo>
                    <a:pt x="1311" y="9"/>
                  </a:lnTo>
                  <a:lnTo>
                    <a:pt x="1258" y="6"/>
                  </a:lnTo>
                  <a:lnTo>
                    <a:pt x="1194" y="0"/>
                  </a:lnTo>
                  <a:lnTo>
                    <a:pt x="1178" y="0"/>
                  </a:lnTo>
                  <a:lnTo>
                    <a:pt x="1160" y="0"/>
                  </a:lnTo>
                  <a:lnTo>
                    <a:pt x="1141" y="0"/>
                  </a:lnTo>
                  <a:lnTo>
                    <a:pt x="1123" y="1"/>
                  </a:lnTo>
                  <a:lnTo>
                    <a:pt x="1103" y="3"/>
                  </a:lnTo>
                  <a:lnTo>
                    <a:pt x="1083" y="6"/>
                  </a:lnTo>
                  <a:lnTo>
                    <a:pt x="1062" y="10"/>
                  </a:lnTo>
                  <a:lnTo>
                    <a:pt x="1041" y="17"/>
                  </a:lnTo>
                  <a:lnTo>
                    <a:pt x="1019" y="23"/>
                  </a:lnTo>
                  <a:lnTo>
                    <a:pt x="997" y="32"/>
                  </a:lnTo>
                  <a:lnTo>
                    <a:pt x="975" y="41"/>
                  </a:lnTo>
                  <a:lnTo>
                    <a:pt x="952" y="54"/>
                  </a:lnTo>
                  <a:lnTo>
                    <a:pt x="929" y="67"/>
                  </a:lnTo>
                  <a:lnTo>
                    <a:pt x="905" y="82"/>
                  </a:lnTo>
                  <a:lnTo>
                    <a:pt x="881" y="101"/>
                  </a:lnTo>
                  <a:lnTo>
                    <a:pt x="857" y="120"/>
                  </a:lnTo>
                  <a:lnTo>
                    <a:pt x="832" y="143"/>
                  </a:lnTo>
                  <a:lnTo>
                    <a:pt x="807" y="168"/>
                  </a:lnTo>
                  <a:lnTo>
                    <a:pt x="781" y="195"/>
                  </a:lnTo>
                  <a:lnTo>
                    <a:pt x="756" y="225"/>
                  </a:lnTo>
                  <a:lnTo>
                    <a:pt x="729" y="259"/>
                  </a:lnTo>
                  <a:lnTo>
                    <a:pt x="703" y="295"/>
                  </a:lnTo>
                  <a:lnTo>
                    <a:pt x="676" y="334"/>
                  </a:lnTo>
                  <a:lnTo>
                    <a:pt x="650" y="376"/>
                  </a:lnTo>
                  <a:lnTo>
                    <a:pt x="599" y="458"/>
                  </a:lnTo>
                  <a:lnTo>
                    <a:pt x="549" y="537"/>
                  </a:lnTo>
                  <a:lnTo>
                    <a:pt x="501" y="615"/>
                  </a:lnTo>
                  <a:lnTo>
                    <a:pt x="455" y="693"/>
                  </a:lnTo>
                  <a:lnTo>
                    <a:pt x="411" y="771"/>
                  </a:lnTo>
                  <a:lnTo>
                    <a:pt x="369" y="850"/>
                  </a:lnTo>
                  <a:lnTo>
                    <a:pt x="348" y="890"/>
                  </a:lnTo>
                  <a:lnTo>
                    <a:pt x="328" y="931"/>
                  </a:lnTo>
                  <a:lnTo>
                    <a:pt x="309" y="974"/>
                  </a:lnTo>
                  <a:lnTo>
                    <a:pt x="289" y="1016"/>
                  </a:lnTo>
                  <a:lnTo>
                    <a:pt x="270" y="1059"/>
                  </a:lnTo>
                  <a:lnTo>
                    <a:pt x="252" y="1102"/>
                  </a:lnTo>
                  <a:lnTo>
                    <a:pt x="234" y="1147"/>
                  </a:lnTo>
                  <a:lnTo>
                    <a:pt x="217" y="1194"/>
                  </a:lnTo>
                  <a:lnTo>
                    <a:pt x="199" y="1241"/>
                  </a:lnTo>
                  <a:lnTo>
                    <a:pt x="182" y="1290"/>
                  </a:lnTo>
                  <a:lnTo>
                    <a:pt x="166" y="1340"/>
                  </a:lnTo>
                  <a:lnTo>
                    <a:pt x="150" y="1391"/>
                  </a:lnTo>
                  <a:lnTo>
                    <a:pt x="134" y="1444"/>
                  </a:lnTo>
                  <a:lnTo>
                    <a:pt x="120" y="1499"/>
                  </a:lnTo>
                  <a:lnTo>
                    <a:pt x="105" y="1555"/>
                  </a:lnTo>
                  <a:lnTo>
                    <a:pt x="91" y="1614"/>
                  </a:lnTo>
                  <a:lnTo>
                    <a:pt x="77" y="1675"/>
                  </a:lnTo>
                  <a:lnTo>
                    <a:pt x="63" y="1736"/>
                  </a:lnTo>
                  <a:lnTo>
                    <a:pt x="50" y="1801"/>
                  </a:lnTo>
                  <a:lnTo>
                    <a:pt x="37" y="1868"/>
                  </a:lnTo>
                  <a:lnTo>
                    <a:pt x="27" y="1926"/>
                  </a:lnTo>
                  <a:lnTo>
                    <a:pt x="19" y="1986"/>
                  </a:lnTo>
                  <a:lnTo>
                    <a:pt x="11" y="2047"/>
                  </a:lnTo>
                  <a:lnTo>
                    <a:pt x="6" y="2107"/>
                  </a:lnTo>
                  <a:lnTo>
                    <a:pt x="3" y="2169"/>
                  </a:lnTo>
                  <a:lnTo>
                    <a:pt x="1" y="2231"/>
                  </a:lnTo>
                  <a:lnTo>
                    <a:pt x="0" y="2293"/>
                  </a:lnTo>
                  <a:lnTo>
                    <a:pt x="1" y="2356"/>
                  </a:lnTo>
                  <a:lnTo>
                    <a:pt x="3" y="2419"/>
                  </a:lnTo>
                  <a:lnTo>
                    <a:pt x="7" y="2483"/>
                  </a:lnTo>
                  <a:lnTo>
                    <a:pt x="12" y="2545"/>
                  </a:lnTo>
                  <a:lnTo>
                    <a:pt x="18" y="2608"/>
                  </a:lnTo>
                  <a:lnTo>
                    <a:pt x="25" y="2671"/>
                  </a:lnTo>
                  <a:lnTo>
                    <a:pt x="33" y="2732"/>
                  </a:lnTo>
                  <a:lnTo>
                    <a:pt x="42" y="2794"/>
                  </a:lnTo>
                  <a:lnTo>
                    <a:pt x="52" y="2856"/>
                  </a:lnTo>
                  <a:lnTo>
                    <a:pt x="62" y="2915"/>
                  </a:lnTo>
                  <a:lnTo>
                    <a:pt x="74" y="2975"/>
                  </a:lnTo>
                  <a:lnTo>
                    <a:pt x="86" y="3035"/>
                  </a:lnTo>
                  <a:lnTo>
                    <a:pt x="99" y="3092"/>
                  </a:lnTo>
                  <a:lnTo>
                    <a:pt x="111" y="3149"/>
                  </a:lnTo>
                  <a:lnTo>
                    <a:pt x="126" y="3204"/>
                  </a:lnTo>
                  <a:lnTo>
                    <a:pt x="140" y="3258"/>
                  </a:lnTo>
                  <a:lnTo>
                    <a:pt x="154" y="3310"/>
                  </a:lnTo>
                  <a:lnTo>
                    <a:pt x="169" y="3361"/>
                  </a:lnTo>
                  <a:lnTo>
                    <a:pt x="183" y="3411"/>
                  </a:lnTo>
                  <a:lnTo>
                    <a:pt x="198" y="3458"/>
                  </a:lnTo>
                  <a:lnTo>
                    <a:pt x="213" y="3504"/>
                  </a:lnTo>
                  <a:lnTo>
                    <a:pt x="227" y="3548"/>
                  </a:lnTo>
                  <a:lnTo>
                    <a:pt x="242" y="3590"/>
                  </a:lnTo>
                  <a:lnTo>
                    <a:pt x="256" y="3629"/>
                  </a:lnTo>
                  <a:lnTo>
                    <a:pt x="271" y="3666"/>
                  </a:lnTo>
                  <a:lnTo>
                    <a:pt x="291" y="3716"/>
                  </a:lnTo>
                  <a:lnTo>
                    <a:pt x="313" y="3765"/>
                  </a:lnTo>
                  <a:lnTo>
                    <a:pt x="337" y="3816"/>
                  </a:lnTo>
                  <a:lnTo>
                    <a:pt x="363" y="3866"/>
                  </a:lnTo>
                  <a:lnTo>
                    <a:pt x="390" y="3916"/>
                  </a:lnTo>
                  <a:lnTo>
                    <a:pt x="420" y="3966"/>
                  </a:lnTo>
                  <a:lnTo>
                    <a:pt x="453" y="4015"/>
                  </a:lnTo>
                  <a:lnTo>
                    <a:pt x="486" y="4065"/>
                  </a:lnTo>
                  <a:lnTo>
                    <a:pt x="520" y="4114"/>
                  </a:lnTo>
                  <a:lnTo>
                    <a:pt x="557" y="4162"/>
                  </a:lnTo>
                  <a:lnTo>
                    <a:pt x="595" y="4210"/>
                  </a:lnTo>
                  <a:lnTo>
                    <a:pt x="634" y="4256"/>
                  </a:lnTo>
                  <a:lnTo>
                    <a:pt x="674" y="4301"/>
                  </a:lnTo>
                  <a:lnTo>
                    <a:pt x="715" y="4345"/>
                  </a:lnTo>
                  <a:lnTo>
                    <a:pt x="756" y="4388"/>
                  </a:lnTo>
                  <a:lnTo>
                    <a:pt x="799" y="4431"/>
                  </a:lnTo>
                  <a:lnTo>
                    <a:pt x="842" y="4471"/>
                  </a:lnTo>
                  <a:lnTo>
                    <a:pt x="886" y="4509"/>
                  </a:lnTo>
                  <a:lnTo>
                    <a:pt x="931" y="4546"/>
                  </a:lnTo>
                  <a:lnTo>
                    <a:pt x="974" y="4581"/>
                  </a:lnTo>
                  <a:lnTo>
                    <a:pt x="1019" y="4614"/>
                  </a:lnTo>
                  <a:lnTo>
                    <a:pt x="1064" y="4645"/>
                  </a:lnTo>
                  <a:lnTo>
                    <a:pt x="1109" y="4673"/>
                  </a:lnTo>
                  <a:lnTo>
                    <a:pt x="1153" y="4700"/>
                  </a:lnTo>
                  <a:lnTo>
                    <a:pt x="1198" y="4724"/>
                  </a:lnTo>
                  <a:lnTo>
                    <a:pt x="1241" y="4745"/>
                  </a:lnTo>
                  <a:lnTo>
                    <a:pt x="1284" y="4764"/>
                  </a:lnTo>
                  <a:lnTo>
                    <a:pt x="1327" y="4780"/>
                  </a:lnTo>
                  <a:lnTo>
                    <a:pt x="1369" y="4792"/>
                  </a:lnTo>
                  <a:lnTo>
                    <a:pt x="1410" y="4803"/>
                  </a:lnTo>
                  <a:lnTo>
                    <a:pt x="1450" y="4809"/>
                  </a:lnTo>
                  <a:lnTo>
                    <a:pt x="1490" y="4812"/>
                  </a:lnTo>
                  <a:lnTo>
                    <a:pt x="1548" y="4813"/>
                  </a:lnTo>
                  <a:lnTo>
                    <a:pt x="1603" y="4811"/>
                  </a:lnTo>
                  <a:lnTo>
                    <a:pt x="1657" y="4808"/>
                  </a:lnTo>
                  <a:lnTo>
                    <a:pt x="1708" y="4803"/>
                  </a:lnTo>
                  <a:lnTo>
                    <a:pt x="1757" y="4795"/>
                  </a:lnTo>
                  <a:lnTo>
                    <a:pt x="1803" y="4787"/>
                  </a:lnTo>
                  <a:lnTo>
                    <a:pt x="1848" y="4777"/>
                  </a:lnTo>
                  <a:lnTo>
                    <a:pt x="1889" y="4765"/>
                  </a:lnTo>
                  <a:lnTo>
                    <a:pt x="1930" y="4751"/>
                  </a:lnTo>
                  <a:lnTo>
                    <a:pt x="1968" y="4736"/>
                  </a:lnTo>
                  <a:lnTo>
                    <a:pt x="2004" y="4718"/>
                  </a:lnTo>
                  <a:lnTo>
                    <a:pt x="2039" y="4700"/>
                  </a:lnTo>
                  <a:lnTo>
                    <a:pt x="2071" y="4680"/>
                  </a:lnTo>
                  <a:lnTo>
                    <a:pt x="2102" y="4659"/>
                  </a:lnTo>
                  <a:lnTo>
                    <a:pt x="2131" y="4635"/>
                  </a:lnTo>
                  <a:lnTo>
                    <a:pt x="2159" y="4611"/>
                  </a:lnTo>
                  <a:lnTo>
                    <a:pt x="2185" y="4586"/>
                  </a:lnTo>
                  <a:lnTo>
                    <a:pt x="2210" y="4558"/>
                  </a:lnTo>
                  <a:lnTo>
                    <a:pt x="2233" y="4530"/>
                  </a:lnTo>
                  <a:lnTo>
                    <a:pt x="2255" y="4500"/>
                  </a:lnTo>
                  <a:lnTo>
                    <a:pt x="2275" y="4470"/>
                  </a:lnTo>
                  <a:lnTo>
                    <a:pt x="2295" y="4438"/>
                  </a:lnTo>
                  <a:lnTo>
                    <a:pt x="2313" y="4405"/>
                  </a:lnTo>
                  <a:lnTo>
                    <a:pt x="2330" y="4370"/>
                  </a:lnTo>
                  <a:lnTo>
                    <a:pt x="2346" y="4335"/>
                  </a:lnTo>
                  <a:lnTo>
                    <a:pt x="2361" y="4299"/>
                  </a:lnTo>
                  <a:lnTo>
                    <a:pt x="2376" y="4261"/>
                  </a:lnTo>
                  <a:lnTo>
                    <a:pt x="2389" y="4223"/>
                  </a:lnTo>
                  <a:lnTo>
                    <a:pt x="2402" y="4184"/>
                  </a:lnTo>
                  <a:lnTo>
                    <a:pt x="2414" y="4144"/>
                  </a:lnTo>
                  <a:lnTo>
                    <a:pt x="2425" y="4103"/>
                  </a:lnTo>
                  <a:lnTo>
                    <a:pt x="2436" y="4060"/>
                  </a:lnTo>
                  <a:lnTo>
                    <a:pt x="2430" y="4043"/>
                  </a:lnTo>
                  <a:lnTo>
                    <a:pt x="2425" y="4027"/>
                  </a:lnTo>
                  <a:lnTo>
                    <a:pt x="2418" y="4013"/>
                  </a:lnTo>
                  <a:lnTo>
                    <a:pt x="2413" y="4001"/>
                  </a:lnTo>
                  <a:lnTo>
                    <a:pt x="2408" y="3990"/>
                  </a:lnTo>
                  <a:lnTo>
                    <a:pt x="2402" y="3980"/>
                  </a:lnTo>
                  <a:lnTo>
                    <a:pt x="2395" y="3972"/>
                  </a:lnTo>
                  <a:lnTo>
                    <a:pt x="2390" y="3966"/>
                  </a:lnTo>
                  <a:lnTo>
                    <a:pt x="2384" y="3961"/>
                  </a:lnTo>
                  <a:lnTo>
                    <a:pt x="2377" y="3956"/>
                  </a:lnTo>
                  <a:lnTo>
                    <a:pt x="2370" y="3953"/>
                  </a:lnTo>
                  <a:lnTo>
                    <a:pt x="2363" y="3949"/>
                  </a:lnTo>
                  <a:lnTo>
                    <a:pt x="2347" y="3945"/>
                  </a:lnTo>
                  <a:lnTo>
                    <a:pt x="2331" y="3942"/>
                  </a:lnTo>
                  <a:lnTo>
                    <a:pt x="2312" y="3940"/>
                  </a:lnTo>
                  <a:lnTo>
                    <a:pt x="2290" y="3937"/>
                  </a:lnTo>
                  <a:lnTo>
                    <a:pt x="2266" y="3933"/>
                  </a:lnTo>
                  <a:lnTo>
                    <a:pt x="2239" y="3926"/>
                  </a:lnTo>
                  <a:lnTo>
                    <a:pt x="2224" y="3922"/>
                  </a:lnTo>
                  <a:lnTo>
                    <a:pt x="2209" y="3916"/>
                  </a:lnTo>
                  <a:lnTo>
                    <a:pt x="2193" y="3908"/>
                  </a:lnTo>
                  <a:lnTo>
                    <a:pt x="2175" y="3900"/>
                  </a:lnTo>
                  <a:lnTo>
                    <a:pt x="2158" y="3891"/>
                  </a:lnTo>
                  <a:lnTo>
                    <a:pt x="2138" y="3880"/>
                  </a:lnTo>
                  <a:lnTo>
                    <a:pt x="2118" y="3867"/>
                  </a:lnTo>
                  <a:lnTo>
                    <a:pt x="2096" y="3853"/>
                  </a:lnTo>
                  <a:lnTo>
                    <a:pt x="2086" y="3844"/>
                  </a:lnTo>
                  <a:lnTo>
                    <a:pt x="2076" y="3835"/>
                  </a:lnTo>
                  <a:lnTo>
                    <a:pt x="2069" y="3825"/>
                  </a:lnTo>
                  <a:lnTo>
                    <a:pt x="2063" y="3816"/>
                  </a:lnTo>
                  <a:lnTo>
                    <a:pt x="2058" y="3806"/>
                  </a:lnTo>
                  <a:lnTo>
                    <a:pt x="2055" y="3794"/>
                  </a:lnTo>
                  <a:lnTo>
                    <a:pt x="2053" y="3783"/>
                  </a:lnTo>
                  <a:lnTo>
                    <a:pt x="2053" y="3772"/>
                  </a:lnTo>
                  <a:lnTo>
                    <a:pt x="2054" y="3759"/>
                  </a:lnTo>
                  <a:lnTo>
                    <a:pt x="2055" y="3747"/>
                  </a:lnTo>
                  <a:lnTo>
                    <a:pt x="2058" y="3735"/>
                  </a:lnTo>
                  <a:lnTo>
                    <a:pt x="2062" y="3721"/>
                  </a:lnTo>
                  <a:lnTo>
                    <a:pt x="2071" y="3695"/>
                  </a:lnTo>
                  <a:lnTo>
                    <a:pt x="2081" y="3668"/>
                  </a:lnTo>
                  <a:lnTo>
                    <a:pt x="2106" y="3611"/>
                  </a:lnTo>
                  <a:lnTo>
                    <a:pt x="2130" y="3554"/>
                  </a:lnTo>
                  <a:lnTo>
                    <a:pt x="2135" y="3539"/>
                  </a:lnTo>
                  <a:lnTo>
                    <a:pt x="2139" y="3525"/>
                  </a:lnTo>
                  <a:lnTo>
                    <a:pt x="2143" y="3511"/>
                  </a:lnTo>
                  <a:lnTo>
                    <a:pt x="2145" y="3496"/>
                  </a:lnTo>
                  <a:lnTo>
                    <a:pt x="2147" y="3483"/>
                  </a:lnTo>
                  <a:lnTo>
                    <a:pt x="2148" y="3468"/>
                  </a:lnTo>
                  <a:lnTo>
                    <a:pt x="2148" y="3455"/>
                  </a:lnTo>
                  <a:lnTo>
                    <a:pt x="2146" y="3442"/>
                  </a:lnTo>
                  <a:lnTo>
                    <a:pt x="2140" y="3429"/>
                  </a:lnTo>
                  <a:lnTo>
                    <a:pt x="2132" y="3420"/>
                  </a:lnTo>
                  <a:lnTo>
                    <a:pt x="2124" y="3412"/>
                  </a:lnTo>
                  <a:lnTo>
                    <a:pt x="2116" y="3405"/>
                  </a:lnTo>
                  <a:lnTo>
                    <a:pt x="2107" y="3400"/>
                  </a:lnTo>
                  <a:lnTo>
                    <a:pt x="2099" y="3396"/>
                  </a:lnTo>
                  <a:lnTo>
                    <a:pt x="2091" y="3393"/>
                  </a:lnTo>
                  <a:lnTo>
                    <a:pt x="2081" y="3392"/>
                  </a:lnTo>
                  <a:lnTo>
                    <a:pt x="2072" y="3391"/>
                  </a:lnTo>
                  <a:lnTo>
                    <a:pt x="2063" y="3392"/>
                  </a:lnTo>
                  <a:lnTo>
                    <a:pt x="2053" y="3393"/>
                  </a:lnTo>
                  <a:lnTo>
                    <a:pt x="2043" y="3394"/>
                  </a:lnTo>
                  <a:lnTo>
                    <a:pt x="2024" y="3398"/>
                  </a:lnTo>
                  <a:lnTo>
                    <a:pt x="2004" y="3403"/>
                  </a:lnTo>
                  <a:lnTo>
                    <a:pt x="1985" y="3406"/>
                  </a:lnTo>
                  <a:lnTo>
                    <a:pt x="1967" y="3407"/>
                  </a:lnTo>
                  <a:lnTo>
                    <a:pt x="1957" y="3407"/>
                  </a:lnTo>
                  <a:lnTo>
                    <a:pt x="1949" y="3405"/>
                  </a:lnTo>
                  <a:lnTo>
                    <a:pt x="1941" y="3403"/>
                  </a:lnTo>
                  <a:lnTo>
                    <a:pt x="1932" y="3398"/>
                  </a:lnTo>
                  <a:lnTo>
                    <a:pt x="1924" y="3394"/>
                  </a:lnTo>
                  <a:lnTo>
                    <a:pt x="1917" y="3387"/>
                  </a:lnTo>
                  <a:lnTo>
                    <a:pt x="1909" y="3380"/>
                  </a:lnTo>
                  <a:lnTo>
                    <a:pt x="1902" y="3370"/>
                  </a:lnTo>
                  <a:lnTo>
                    <a:pt x="1896" y="3358"/>
                  </a:lnTo>
                  <a:lnTo>
                    <a:pt x="1889" y="3344"/>
                  </a:lnTo>
                  <a:lnTo>
                    <a:pt x="1884" y="3329"/>
                  </a:lnTo>
                  <a:lnTo>
                    <a:pt x="1879" y="3310"/>
                  </a:lnTo>
                  <a:lnTo>
                    <a:pt x="1869" y="3268"/>
                  </a:lnTo>
                  <a:lnTo>
                    <a:pt x="1860" y="3228"/>
                  </a:lnTo>
                  <a:lnTo>
                    <a:pt x="1856" y="3189"/>
                  </a:lnTo>
                  <a:lnTo>
                    <a:pt x="1855" y="3151"/>
                  </a:lnTo>
                  <a:lnTo>
                    <a:pt x="1857" y="3114"/>
                  </a:lnTo>
                  <a:lnTo>
                    <a:pt x="1862" y="3078"/>
                  </a:lnTo>
                  <a:lnTo>
                    <a:pt x="1870" y="3043"/>
                  </a:lnTo>
                  <a:lnTo>
                    <a:pt x="1879" y="3009"/>
                  </a:lnTo>
                  <a:lnTo>
                    <a:pt x="1890" y="2975"/>
                  </a:lnTo>
                  <a:lnTo>
                    <a:pt x="1904" y="2943"/>
                  </a:lnTo>
                  <a:lnTo>
                    <a:pt x="1919" y="2911"/>
                  </a:lnTo>
                  <a:lnTo>
                    <a:pt x="1935" y="2879"/>
                  </a:lnTo>
                  <a:lnTo>
                    <a:pt x="1953" y="2850"/>
                  </a:lnTo>
                  <a:lnTo>
                    <a:pt x="1972" y="2819"/>
                  </a:lnTo>
                  <a:lnTo>
                    <a:pt x="1992" y="2789"/>
                  </a:lnTo>
                  <a:lnTo>
                    <a:pt x="2012" y="2760"/>
                  </a:lnTo>
                  <a:lnTo>
                    <a:pt x="2053" y="2703"/>
                  </a:lnTo>
                  <a:lnTo>
                    <a:pt x="2095" y="2646"/>
                  </a:lnTo>
                  <a:lnTo>
                    <a:pt x="2115" y="2618"/>
                  </a:lnTo>
                  <a:lnTo>
                    <a:pt x="2134" y="2591"/>
                  </a:lnTo>
                  <a:lnTo>
                    <a:pt x="2152" y="2562"/>
                  </a:lnTo>
                  <a:lnTo>
                    <a:pt x="2170" y="2534"/>
                  </a:lnTo>
                  <a:lnTo>
                    <a:pt x="2186" y="2506"/>
                  </a:lnTo>
                  <a:lnTo>
                    <a:pt x="2200" y="2477"/>
                  </a:lnTo>
                  <a:lnTo>
                    <a:pt x="2213" y="2450"/>
                  </a:lnTo>
                  <a:lnTo>
                    <a:pt x="2223" y="2420"/>
                  </a:lnTo>
                  <a:lnTo>
                    <a:pt x="2232" y="2391"/>
                  </a:lnTo>
                  <a:lnTo>
                    <a:pt x="2237" y="2361"/>
                  </a:lnTo>
                  <a:lnTo>
                    <a:pt x="2241" y="2331"/>
                  </a:lnTo>
                  <a:lnTo>
                    <a:pt x="2241" y="2301"/>
                  </a:lnTo>
                  <a:lnTo>
                    <a:pt x="2239" y="2280"/>
                  </a:lnTo>
                  <a:lnTo>
                    <a:pt x="2236" y="2258"/>
                  </a:lnTo>
                  <a:lnTo>
                    <a:pt x="2232" y="2237"/>
                  </a:lnTo>
                  <a:lnTo>
                    <a:pt x="2225" y="2213"/>
                  </a:lnTo>
                  <a:lnTo>
                    <a:pt x="2218" y="2191"/>
                  </a:lnTo>
                  <a:lnTo>
                    <a:pt x="2210" y="2167"/>
                  </a:lnTo>
                  <a:lnTo>
                    <a:pt x="2201" y="2142"/>
                  </a:lnTo>
                  <a:lnTo>
                    <a:pt x="2191" y="2119"/>
                  </a:lnTo>
                  <a:lnTo>
                    <a:pt x="2169" y="2069"/>
                  </a:lnTo>
                  <a:lnTo>
                    <a:pt x="2145" y="2019"/>
                  </a:lnTo>
                  <a:lnTo>
                    <a:pt x="2121" y="1969"/>
                  </a:lnTo>
                  <a:lnTo>
                    <a:pt x="2096" y="1918"/>
                  </a:lnTo>
                  <a:lnTo>
                    <a:pt x="2071" y="1868"/>
                  </a:lnTo>
                  <a:lnTo>
                    <a:pt x="2049" y="1820"/>
                  </a:lnTo>
                  <a:lnTo>
                    <a:pt x="2039" y="1796"/>
                  </a:lnTo>
                  <a:lnTo>
                    <a:pt x="2028" y="1772"/>
                  </a:lnTo>
                  <a:lnTo>
                    <a:pt x="2020" y="1749"/>
                  </a:lnTo>
                  <a:lnTo>
                    <a:pt x="2011" y="1727"/>
                  </a:lnTo>
                  <a:lnTo>
                    <a:pt x="2005" y="1704"/>
                  </a:lnTo>
                  <a:lnTo>
                    <a:pt x="1999" y="1684"/>
                  </a:lnTo>
                  <a:lnTo>
                    <a:pt x="1995" y="1663"/>
                  </a:lnTo>
                  <a:lnTo>
                    <a:pt x="1992" y="1643"/>
                  </a:lnTo>
                  <a:lnTo>
                    <a:pt x="1991" y="1624"/>
                  </a:lnTo>
                  <a:lnTo>
                    <a:pt x="1991" y="1606"/>
                  </a:lnTo>
                  <a:lnTo>
                    <a:pt x="1993" y="1588"/>
                  </a:lnTo>
                  <a:lnTo>
                    <a:pt x="1996" y="1572"/>
                  </a:lnTo>
                  <a:close/>
                </a:path>
              </a:pathLst>
            </a:custGeom>
            <a:solidFill>
              <a:srgbClr val="CC704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85"/>
            <p:cNvSpPr>
              <a:spLocks noChangeArrowheads="1"/>
            </p:cNvSpPr>
            <p:nvPr/>
          </p:nvSpPr>
          <p:spPr bwMode="auto">
            <a:xfrm>
              <a:off x="43" y="100"/>
              <a:ext cx="136" cy="310"/>
            </a:xfrm>
            <a:custGeom>
              <a:avLst/>
              <a:gdLst>
                <a:gd name="T0" fmla="*/ 0 w 2298"/>
                <a:gd name="T1" fmla="*/ 0 h 4641"/>
                <a:gd name="T2" fmla="*/ 0 w 2298"/>
                <a:gd name="T3" fmla="*/ 0 h 4641"/>
                <a:gd name="T4" fmla="*/ 0 w 2298"/>
                <a:gd name="T5" fmla="*/ 0 h 4641"/>
                <a:gd name="T6" fmla="*/ 0 w 2298"/>
                <a:gd name="T7" fmla="*/ 0 h 4641"/>
                <a:gd name="T8" fmla="*/ 0 w 2298"/>
                <a:gd name="T9" fmla="*/ 0 h 4641"/>
                <a:gd name="T10" fmla="*/ 0 w 2298"/>
                <a:gd name="T11" fmla="*/ 0 h 4641"/>
                <a:gd name="T12" fmla="*/ 0 w 2298"/>
                <a:gd name="T13" fmla="*/ 0 h 4641"/>
                <a:gd name="T14" fmla="*/ 0 w 2298"/>
                <a:gd name="T15" fmla="*/ 0 h 4641"/>
                <a:gd name="T16" fmla="*/ 0 w 2298"/>
                <a:gd name="T17" fmla="*/ 0 h 4641"/>
                <a:gd name="T18" fmla="*/ 0 w 2298"/>
                <a:gd name="T19" fmla="*/ 0 h 4641"/>
                <a:gd name="T20" fmla="*/ 0 w 2298"/>
                <a:gd name="T21" fmla="*/ 0 h 4641"/>
                <a:gd name="T22" fmla="*/ 0 w 2298"/>
                <a:gd name="T23" fmla="*/ 0 h 4641"/>
                <a:gd name="T24" fmla="*/ 0 w 2298"/>
                <a:gd name="T25" fmla="*/ 0 h 4641"/>
                <a:gd name="T26" fmla="*/ 0 w 2298"/>
                <a:gd name="T27" fmla="*/ 0 h 4641"/>
                <a:gd name="T28" fmla="*/ 0 w 2298"/>
                <a:gd name="T29" fmla="*/ 0 h 4641"/>
                <a:gd name="T30" fmla="*/ 0 w 2298"/>
                <a:gd name="T31" fmla="*/ 0 h 4641"/>
                <a:gd name="T32" fmla="*/ 0 w 2298"/>
                <a:gd name="T33" fmla="*/ 0 h 4641"/>
                <a:gd name="T34" fmla="*/ 0 w 2298"/>
                <a:gd name="T35" fmla="*/ 0 h 4641"/>
                <a:gd name="T36" fmla="*/ 0 w 2298"/>
                <a:gd name="T37" fmla="*/ 0 h 4641"/>
                <a:gd name="T38" fmla="*/ 0 w 2298"/>
                <a:gd name="T39" fmla="*/ 0 h 4641"/>
                <a:gd name="T40" fmla="*/ 0 w 2298"/>
                <a:gd name="T41" fmla="*/ 0 h 4641"/>
                <a:gd name="T42" fmla="*/ 0 w 2298"/>
                <a:gd name="T43" fmla="*/ 0 h 4641"/>
                <a:gd name="T44" fmla="*/ 0 w 2298"/>
                <a:gd name="T45" fmla="*/ 0 h 4641"/>
                <a:gd name="T46" fmla="*/ 0 w 2298"/>
                <a:gd name="T47" fmla="*/ 0 h 4641"/>
                <a:gd name="T48" fmla="*/ 0 w 2298"/>
                <a:gd name="T49" fmla="*/ 0 h 4641"/>
                <a:gd name="T50" fmla="*/ 0 w 2298"/>
                <a:gd name="T51" fmla="*/ 0 h 4641"/>
                <a:gd name="T52" fmla="*/ 0 w 2298"/>
                <a:gd name="T53" fmla="*/ 0 h 4641"/>
                <a:gd name="T54" fmla="*/ 0 w 2298"/>
                <a:gd name="T55" fmla="*/ 0 h 4641"/>
                <a:gd name="T56" fmla="*/ 0 w 2298"/>
                <a:gd name="T57" fmla="*/ 0 h 4641"/>
                <a:gd name="T58" fmla="*/ 0 w 2298"/>
                <a:gd name="T59" fmla="*/ 0 h 4641"/>
                <a:gd name="T60" fmla="*/ 0 w 2298"/>
                <a:gd name="T61" fmla="*/ 0 h 4641"/>
                <a:gd name="T62" fmla="*/ 0 w 2298"/>
                <a:gd name="T63" fmla="*/ 0 h 4641"/>
                <a:gd name="T64" fmla="*/ 0 w 2298"/>
                <a:gd name="T65" fmla="*/ 0 h 4641"/>
                <a:gd name="T66" fmla="*/ 0 w 2298"/>
                <a:gd name="T67" fmla="*/ 0 h 4641"/>
                <a:gd name="T68" fmla="*/ 0 w 2298"/>
                <a:gd name="T69" fmla="*/ 0 h 4641"/>
                <a:gd name="T70" fmla="*/ 0 w 2298"/>
                <a:gd name="T71" fmla="*/ 0 h 4641"/>
                <a:gd name="T72" fmla="*/ 0 w 2298"/>
                <a:gd name="T73" fmla="*/ 0 h 4641"/>
                <a:gd name="T74" fmla="*/ 0 w 2298"/>
                <a:gd name="T75" fmla="*/ 0 h 4641"/>
                <a:gd name="T76" fmla="*/ 0 w 2298"/>
                <a:gd name="T77" fmla="*/ 0 h 4641"/>
                <a:gd name="T78" fmla="*/ 0 w 2298"/>
                <a:gd name="T79" fmla="*/ 0 h 4641"/>
                <a:gd name="T80" fmla="*/ 0 w 2298"/>
                <a:gd name="T81" fmla="*/ 0 h 4641"/>
                <a:gd name="T82" fmla="*/ 0 w 2298"/>
                <a:gd name="T83" fmla="*/ 0 h 4641"/>
                <a:gd name="T84" fmla="*/ 0 w 2298"/>
                <a:gd name="T85" fmla="*/ 0 h 4641"/>
                <a:gd name="T86" fmla="*/ 0 w 2298"/>
                <a:gd name="T87" fmla="*/ 0 h 4641"/>
                <a:gd name="T88" fmla="*/ 0 w 2298"/>
                <a:gd name="T89" fmla="*/ 0 h 4641"/>
                <a:gd name="T90" fmla="*/ 0 w 2298"/>
                <a:gd name="T91" fmla="*/ 0 h 4641"/>
                <a:gd name="T92" fmla="*/ 0 w 2298"/>
                <a:gd name="T93" fmla="*/ 0 h 4641"/>
                <a:gd name="T94" fmla="*/ 0 w 2298"/>
                <a:gd name="T95" fmla="*/ 0 h 4641"/>
                <a:gd name="T96" fmla="*/ 0 w 2298"/>
                <a:gd name="T97" fmla="*/ 0 h 4641"/>
                <a:gd name="T98" fmla="*/ 0 w 2298"/>
                <a:gd name="T99" fmla="*/ 0 h 4641"/>
                <a:gd name="T100" fmla="*/ 0 w 2298"/>
                <a:gd name="T101" fmla="*/ 0 h 4641"/>
                <a:gd name="T102" fmla="*/ 0 w 2298"/>
                <a:gd name="T103" fmla="*/ 0 h 4641"/>
                <a:gd name="T104" fmla="*/ 0 w 2298"/>
                <a:gd name="T105" fmla="*/ 0 h 4641"/>
                <a:gd name="T106" fmla="*/ 0 w 2298"/>
                <a:gd name="T107" fmla="*/ 0 h 4641"/>
                <a:gd name="T108" fmla="*/ 0 w 2298"/>
                <a:gd name="T109" fmla="*/ 0 h 4641"/>
                <a:gd name="T110" fmla="*/ 0 w 2298"/>
                <a:gd name="T111" fmla="*/ 0 h 4641"/>
                <a:gd name="T112" fmla="*/ 0 w 2298"/>
                <a:gd name="T113" fmla="*/ 0 h 4641"/>
                <a:gd name="T114" fmla="*/ 0 w 2298"/>
                <a:gd name="T115" fmla="*/ 0 h 4641"/>
                <a:gd name="T116" fmla="*/ 0 w 2298"/>
                <a:gd name="T117" fmla="*/ 0 h 4641"/>
                <a:gd name="T118" fmla="*/ 0 w 2298"/>
                <a:gd name="T119" fmla="*/ 0 h 4641"/>
                <a:gd name="T120" fmla="*/ 0 w 2298"/>
                <a:gd name="T121" fmla="*/ 0 h 4641"/>
                <a:gd name="T122" fmla="*/ 0 w 2298"/>
                <a:gd name="T123" fmla="*/ 0 h 46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298"/>
                <a:gd name="T187" fmla="*/ 0 h 4641"/>
                <a:gd name="T188" fmla="*/ 2298 w 2298"/>
                <a:gd name="T189" fmla="*/ 4641 h 46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298" h="4641">
                  <a:moveTo>
                    <a:pt x="1811" y="1427"/>
                  </a:moveTo>
                  <a:lnTo>
                    <a:pt x="1818" y="1408"/>
                  </a:lnTo>
                  <a:lnTo>
                    <a:pt x="1826" y="1389"/>
                  </a:lnTo>
                  <a:lnTo>
                    <a:pt x="1835" y="1370"/>
                  </a:lnTo>
                  <a:lnTo>
                    <a:pt x="1847" y="1353"/>
                  </a:lnTo>
                  <a:lnTo>
                    <a:pt x="1859" y="1335"/>
                  </a:lnTo>
                  <a:lnTo>
                    <a:pt x="1874" y="1318"/>
                  </a:lnTo>
                  <a:lnTo>
                    <a:pt x="1889" y="1300"/>
                  </a:lnTo>
                  <a:lnTo>
                    <a:pt x="1905" y="1284"/>
                  </a:lnTo>
                  <a:lnTo>
                    <a:pt x="1922" y="1267"/>
                  </a:lnTo>
                  <a:lnTo>
                    <a:pt x="1941" y="1252"/>
                  </a:lnTo>
                  <a:lnTo>
                    <a:pt x="1959" y="1236"/>
                  </a:lnTo>
                  <a:lnTo>
                    <a:pt x="1978" y="1220"/>
                  </a:lnTo>
                  <a:lnTo>
                    <a:pt x="2018" y="1189"/>
                  </a:lnTo>
                  <a:lnTo>
                    <a:pt x="2059" y="1159"/>
                  </a:lnTo>
                  <a:lnTo>
                    <a:pt x="2098" y="1130"/>
                  </a:lnTo>
                  <a:lnTo>
                    <a:pt x="2138" y="1100"/>
                  </a:lnTo>
                  <a:lnTo>
                    <a:pt x="2156" y="1084"/>
                  </a:lnTo>
                  <a:lnTo>
                    <a:pt x="2173" y="1069"/>
                  </a:lnTo>
                  <a:lnTo>
                    <a:pt x="2191" y="1055"/>
                  </a:lnTo>
                  <a:lnTo>
                    <a:pt x="2207" y="1039"/>
                  </a:lnTo>
                  <a:lnTo>
                    <a:pt x="2221" y="1024"/>
                  </a:lnTo>
                  <a:lnTo>
                    <a:pt x="2235" y="1008"/>
                  </a:lnTo>
                  <a:lnTo>
                    <a:pt x="2247" y="993"/>
                  </a:lnTo>
                  <a:lnTo>
                    <a:pt x="2259" y="978"/>
                  </a:lnTo>
                  <a:lnTo>
                    <a:pt x="2268" y="961"/>
                  </a:lnTo>
                  <a:lnTo>
                    <a:pt x="2276" y="945"/>
                  </a:lnTo>
                  <a:lnTo>
                    <a:pt x="2281" y="928"/>
                  </a:lnTo>
                  <a:lnTo>
                    <a:pt x="2285" y="912"/>
                  </a:lnTo>
                  <a:lnTo>
                    <a:pt x="2287" y="866"/>
                  </a:lnTo>
                  <a:lnTo>
                    <a:pt x="2291" y="827"/>
                  </a:lnTo>
                  <a:lnTo>
                    <a:pt x="2295" y="792"/>
                  </a:lnTo>
                  <a:lnTo>
                    <a:pt x="2298" y="762"/>
                  </a:lnTo>
                  <a:lnTo>
                    <a:pt x="2298" y="748"/>
                  </a:lnTo>
                  <a:lnTo>
                    <a:pt x="2297" y="736"/>
                  </a:lnTo>
                  <a:lnTo>
                    <a:pt x="2295" y="724"/>
                  </a:lnTo>
                  <a:lnTo>
                    <a:pt x="2292" y="713"/>
                  </a:lnTo>
                  <a:lnTo>
                    <a:pt x="2288" y="704"/>
                  </a:lnTo>
                  <a:lnTo>
                    <a:pt x="2283" y="696"/>
                  </a:lnTo>
                  <a:lnTo>
                    <a:pt x="2277" y="688"/>
                  </a:lnTo>
                  <a:lnTo>
                    <a:pt x="2268" y="681"/>
                  </a:lnTo>
                  <a:lnTo>
                    <a:pt x="2260" y="675"/>
                  </a:lnTo>
                  <a:lnTo>
                    <a:pt x="2252" y="671"/>
                  </a:lnTo>
                  <a:lnTo>
                    <a:pt x="2243" y="667"/>
                  </a:lnTo>
                  <a:lnTo>
                    <a:pt x="2236" y="663"/>
                  </a:lnTo>
                  <a:lnTo>
                    <a:pt x="2228" y="660"/>
                  </a:lnTo>
                  <a:lnTo>
                    <a:pt x="2220" y="658"/>
                  </a:lnTo>
                  <a:lnTo>
                    <a:pt x="2212" y="657"/>
                  </a:lnTo>
                  <a:lnTo>
                    <a:pt x="2205" y="656"/>
                  </a:lnTo>
                  <a:lnTo>
                    <a:pt x="2189" y="655"/>
                  </a:lnTo>
                  <a:lnTo>
                    <a:pt x="2172" y="656"/>
                  </a:lnTo>
                  <a:lnTo>
                    <a:pt x="2157" y="659"/>
                  </a:lnTo>
                  <a:lnTo>
                    <a:pt x="2139" y="662"/>
                  </a:lnTo>
                  <a:lnTo>
                    <a:pt x="2102" y="671"/>
                  </a:lnTo>
                  <a:lnTo>
                    <a:pt x="2061" y="681"/>
                  </a:lnTo>
                  <a:lnTo>
                    <a:pt x="2038" y="686"/>
                  </a:lnTo>
                  <a:lnTo>
                    <a:pt x="2013" y="690"/>
                  </a:lnTo>
                  <a:lnTo>
                    <a:pt x="1986" y="692"/>
                  </a:lnTo>
                  <a:lnTo>
                    <a:pt x="1956" y="693"/>
                  </a:lnTo>
                  <a:lnTo>
                    <a:pt x="1941" y="690"/>
                  </a:lnTo>
                  <a:lnTo>
                    <a:pt x="1925" y="686"/>
                  </a:lnTo>
                  <a:lnTo>
                    <a:pt x="1910" y="679"/>
                  </a:lnTo>
                  <a:lnTo>
                    <a:pt x="1897" y="672"/>
                  </a:lnTo>
                  <a:lnTo>
                    <a:pt x="1883" y="664"/>
                  </a:lnTo>
                  <a:lnTo>
                    <a:pt x="1871" y="655"/>
                  </a:lnTo>
                  <a:lnTo>
                    <a:pt x="1859" y="644"/>
                  </a:lnTo>
                  <a:lnTo>
                    <a:pt x="1847" y="633"/>
                  </a:lnTo>
                  <a:lnTo>
                    <a:pt x="1836" y="621"/>
                  </a:lnTo>
                  <a:lnTo>
                    <a:pt x="1825" y="607"/>
                  </a:lnTo>
                  <a:lnTo>
                    <a:pt x="1814" y="593"/>
                  </a:lnTo>
                  <a:lnTo>
                    <a:pt x="1804" y="578"/>
                  </a:lnTo>
                  <a:lnTo>
                    <a:pt x="1785" y="546"/>
                  </a:lnTo>
                  <a:lnTo>
                    <a:pt x="1768" y="512"/>
                  </a:lnTo>
                  <a:lnTo>
                    <a:pt x="1733" y="441"/>
                  </a:lnTo>
                  <a:lnTo>
                    <a:pt x="1700" y="368"/>
                  </a:lnTo>
                  <a:lnTo>
                    <a:pt x="1683" y="333"/>
                  </a:lnTo>
                  <a:lnTo>
                    <a:pt x="1665" y="299"/>
                  </a:lnTo>
                  <a:lnTo>
                    <a:pt x="1657" y="283"/>
                  </a:lnTo>
                  <a:lnTo>
                    <a:pt x="1648" y="266"/>
                  </a:lnTo>
                  <a:lnTo>
                    <a:pt x="1638" y="252"/>
                  </a:lnTo>
                  <a:lnTo>
                    <a:pt x="1628" y="237"/>
                  </a:lnTo>
                  <a:lnTo>
                    <a:pt x="1600" y="216"/>
                  </a:lnTo>
                  <a:lnTo>
                    <a:pt x="1572" y="195"/>
                  </a:lnTo>
                  <a:lnTo>
                    <a:pt x="1544" y="176"/>
                  </a:lnTo>
                  <a:lnTo>
                    <a:pt x="1517" y="157"/>
                  </a:lnTo>
                  <a:lnTo>
                    <a:pt x="1489" y="141"/>
                  </a:lnTo>
                  <a:lnTo>
                    <a:pt x="1462" y="124"/>
                  </a:lnTo>
                  <a:lnTo>
                    <a:pt x="1436" y="109"/>
                  </a:lnTo>
                  <a:lnTo>
                    <a:pt x="1409" y="95"/>
                  </a:lnTo>
                  <a:lnTo>
                    <a:pt x="1356" y="69"/>
                  </a:lnTo>
                  <a:lnTo>
                    <a:pt x="1306" y="45"/>
                  </a:lnTo>
                  <a:lnTo>
                    <a:pt x="1257" y="23"/>
                  </a:lnTo>
                  <a:lnTo>
                    <a:pt x="1210" y="2"/>
                  </a:lnTo>
                  <a:lnTo>
                    <a:pt x="1162" y="0"/>
                  </a:lnTo>
                  <a:lnTo>
                    <a:pt x="1104" y="0"/>
                  </a:lnTo>
                  <a:lnTo>
                    <a:pt x="1088" y="1"/>
                  </a:lnTo>
                  <a:lnTo>
                    <a:pt x="1073" y="3"/>
                  </a:lnTo>
                  <a:lnTo>
                    <a:pt x="1056" y="5"/>
                  </a:lnTo>
                  <a:lnTo>
                    <a:pt x="1038" y="7"/>
                  </a:lnTo>
                  <a:lnTo>
                    <a:pt x="1022" y="11"/>
                  </a:lnTo>
                  <a:lnTo>
                    <a:pt x="1003" y="15"/>
                  </a:lnTo>
                  <a:lnTo>
                    <a:pt x="985" y="22"/>
                  </a:lnTo>
                  <a:lnTo>
                    <a:pt x="966" y="28"/>
                  </a:lnTo>
                  <a:lnTo>
                    <a:pt x="946" y="36"/>
                  </a:lnTo>
                  <a:lnTo>
                    <a:pt x="927" y="44"/>
                  </a:lnTo>
                  <a:lnTo>
                    <a:pt x="907" y="55"/>
                  </a:lnTo>
                  <a:lnTo>
                    <a:pt x="887" y="67"/>
                  </a:lnTo>
                  <a:lnTo>
                    <a:pt x="866" y="80"/>
                  </a:lnTo>
                  <a:lnTo>
                    <a:pt x="845" y="96"/>
                  </a:lnTo>
                  <a:lnTo>
                    <a:pt x="823" y="113"/>
                  </a:lnTo>
                  <a:lnTo>
                    <a:pt x="802" y="132"/>
                  </a:lnTo>
                  <a:lnTo>
                    <a:pt x="780" y="152"/>
                  </a:lnTo>
                  <a:lnTo>
                    <a:pt x="759" y="175"/>
                  </a:lnTo>
                  <a:lnTo>
                    <a:pt x="736" y="199"/>
                  </a:lnTo>
                  <a:lnTo>
                    <a:pt x="714" y="226"/>
                  </a:lnTo>
                  <a:lnTo>
                    <a:pt x="691" y="256"/>
                  </a:lnTo>
                  <a:lnTo>
                    <a:pt x="668" y="287"/>
                  </a:lnTo>
                  <a:lnTo>
                    <a:pt x="644" y="322"/>
                  </a:lnTo>
                  <a:lnTo>
                    <a:pt x="621" y="358"/>
                  </a:lnTo>
                  <a:lnTo>
                    <a:pt x="571" y="435"/>
                  </a:lnTo>
                  <a:lnTo>
                    <a:pt x="524" y="510"/>
                  </a:lnTo>
                  <a:lnTo>
                    <a:pt x="479" y="583"/>
                  </a:lnTo>
                  <a:lnTo>
                    <a:pt x="436" y="655"/>
                  </a:lnTo>
                  <a:lnTo>
                    <a:pt x="416" y="692"/>
                  </a:lnTo>
                  <a:lnTo>
                    <a:pt x="397" y="728"/>
                  </a:lnTo>
                  <a:lnTo>
                    <a:pt x="377" y="765"/>
                  </a:lnTo>
                  <a:lnTo>
                    <a:pt x="358" y="802"/>
                  </a:lnTo>
                  <a:lnTo>
                    <a:pt x="339" y="839"/>
                  </a:lnTo>
                  <a:lnTo>
                    <a:pt x="321" y="877"/>
                  </a:lnTo>
                  <a:lnTo>
                    <a:pt x="304" y="916"/>
                  </a:lnTo>
                  <a:lnTo>
                    <a:pt x="286" y="955"/>
                  </a:lnTo>
                  <a:lnTo>
                    <a:pt x="269" y="995"/>
                  </a:lnTo>
                  <a:lnTo>
                    <a:pt x="253" y="1036"/>
                  </a:lnTo>
                  <a:lnTo>
                    <a:pt x="237" y="1078"/>
                  </a:lnTo>
                  <a:lnTo>
                    <a:pt x="220" y="1121"/>
                  </a:lnTo>
                  <a:lnTo>
                    <a:pt x="206" y="1166"/>
                  </a:lnTo>
                  <a:lnTo>
                    <a:pt x="190" y="1212"/>
                  </a:lnTo>
                  <a:lnTo>
                    <a:pt x="174" y="1258"/>
                  </a:lnTo>
                  <a:lnTo>
                    <a:pt x="160" y="1307"/>
                  </a:lnTo>
                  <a:lnTo>
                    <a:pt x="145" y="1357"/>
                  </a:lnTo>
                  <a:lnTo>
                    <a:pt x="130" y="1409"/>
                  </a:lnTo>
                  <a:lnTo>
                    <a:pt x="117" y="1463"/>
                  </a:lnTo>
                  <a:lnTo>
                    <a:pt x="102" y="1518"/>
                  </a:lnTo>
                  <a:lnTo>
                    <a:pt x="89" y="1576"/>
                  </a:lnTo>
                  <a:lnTo>
                    <a:pt x="75" y="1635"/>
                  </a:lnTo>
                  <a:lnTo>
                    <a:pt x="62" y="1697"/>
                  </a:lnTo>
                  <a:lnTo>
                    <a:pt x="48" y="1762"/>
                  </a:lnTo>
                  <a:lnTo>
                    <a:pt x="36" y="1821"/>
                  </a:lnTo>
                  <a:lnTo>
                    <a:pt x="25" y="1881"/>
                  </a:lnTo>
                  <a:lnTo>
                    <a:pt x="17" y="1942"/>
                  </a:lnTo>
                  <a:lnTo>
                    <a:pt x="10" y="2003"/>
                  </a:lnTo>
                  <a:lnTo>
                    <a:pt x="5" y="2065"/>
                  </a:lnTo>
                  <a:lnTo>
                    <a:pt x="2" y="2127"/>
                  </a:lnTo>
                  <a:lnTo>
                    <a:pt x="1" y="2189"/>
                  </a:lnTo>
                  <a:lnTo>
                    <a:pt x="0" y="2252"/>
                  </a:lnTo>
                  <a:lnTo>
                    <a:pt x="2" y="2314"/>
                  </a:lnTo>
                  <a:lnTo>
                    <a:pt x="4" y="2377"/>
                  </a:lnTo>
                  <a:lnTo>
                    <a:pt x="7" y="2439"/>
                  </a:lnTo>
                  <a:lnTo>
                    <a:pt x="13" y="2501"/>
                  </a:lnTo>
                  <a:lnTo>
                    <a:pt x="19" y="2563"/>
                  </a:lnTo>
                  <a:lnTo>
                    <a:pt x="25" y="2623"/>
                  </a:lnTo>
                  <a:lnTo>
                    <a:pt x="33" y="2684"/>
                  </a:lnTo>
                  <a:lnTo>
                    <a:pt x="42" y="2745"/>
                  </a:lnTo>
                  <a:lnTo>
                    <a:pt x="51" y="2803"/>
                  </a:lnTo>
                  <a:lnTo>
                    <a:pt x="62" y="2862"/>
                  </a:lnTo>
                  <a:lnTo>
                    <a:pt x="73" y="2919"/>
                  </a:lnTo>
                  <a:lnTo>
                    <a:pt x="85" y="2976"/>
                  </a:lnTo>
                  <a:lnTo>
                    <a:pt x="96" y="3031"/>
                  </a:lnTo>
                  <a:lnTo>
                    <a:pt x="109" y="3085"/>
                  </a:lnTo>
                  <a:lnTo>
                    <a:pt x="121" y="3138"/>
                  </a:lnTo>
                  <a:lnTo>
                    <a:pt x="134" y="3190"/>
                  </a:lnTo>
                  <a:lnTo>
                    <a:pt x="160" y="3287"/>
                  </a:lnTo>
                  <a:lnTo>
                    <a:pt x="186" y="3379"/>
                  </a:lnTo>
                  <a:lnTo>
                    <a:pt x="212" y="3462"/>
                  </a:lnTo>
                  <a:lnTo>
                    <a:pt x="237" y="3538"/>
                  </a:lnTo>
                  <a:lnTo>
                    <a:pt x="255" y="3585"/>
                  </a:lnTo>
                  <a:lnTo>
                    <a:pt x="275" y="3634"/>
                  </a:lnTo>
                  <a:lnTo>
                    <a:pt x="298" y="3682"/>
                  </a:lnTo>
                  <a:lnTo>
                    <a:pt x="323" y="3731"/>
                  </a:lnTo>
                  <a:lnTo>
                    <a:pt x="351" y="3780"/>
                  </a:lnTo>
                  <a:lnTo>
                    <a:pt x="380" y="3827"/>
                  </a:lnTo>
                  <a:lnTo>
                    <a:pt x="411" y="3875"/>
                  </a:lnTo>
                  <a:lnTo>
                    <a:pt x="445" y="3923"/>
                  </a:lnTo>
                  <a:lnTo>
                    <a:pt x="479" y="3970"/>
                  </a:lnTo>
                  <a:lnTo>
                    <a:pt x="514" y="4016"/>
                  </a:lnTo>
                  <a:lnTo>
                    <a:pt x="552" y="4061"/>
                  </a:lnTo>
                  <a:lnTo>
                    <a:pt x="591" y="4107"/>
                  </a:lnTo>
                  <a:lnTo>
                    <a:pt x="630" y="4150"/>
                  </a:lnTo>
                  <a:lnTo>
                    <a:pt x="671" y="4193"/>
                  </a:lnTo>
                  <a:lnTo>
                    <a:pt x="713" y="4234"/>
                  </a:lnTo>
                  <a:lnTo>
                    <a:pt x="755" y="4274"/>
                  </a:lnTo>
                  <a:lnTo>
                    <a:pt x="798" y="4312"/>
                  </a:lnTo>
                  <a:lnTo>
                    <a:pt x="841" y="4349"/>
                  </a:lnTo>
                  <a:lnTo>
                    <a:pt x="885" y="4385"/>
                  </a:lnTo>
                  <a:lnTo>
                    <a:pt x="929" y="4418"/>
                  </a:lnTo>
                  <a:lnTo>
                    <a:pt x="974" y="4450"/>
                  </a:lnTo>
                  <a:lnTo>
                    <a:pt x="1017" y="4480"/>
                  </a:lnTo>
                  <a:lnTo>
                    <a:pt x="1061" y="4507"/>
                  </a:lnTo>
                  <a:lnTo>
                    <a:pt x="1105" y="4532"/>
                  </a:lnTo>
                  <a:lnTo>
                    <a:pt x="1148" y="4555"/>
                  </a:lnTo>
                  <a:lnTo>
                    <a:pt x="1191" y="4575"/>
                  </a:lnTo>
                  <a:lnTo>
                    <a:pt x="1232" y="4594"/>
                  </a:lnTo>
                  <a:lnTo>
                    <a:pt x="1274" y="4608"/>
                  </a:lnTo>
                  <a:lnTo>
                    <a:pt x="1314" y="4621"/>
                  </a:lnTo>
                  <a:lnTo>
                    <a:pt x="1353" y="4630"/>
                  </a:lnTo>
                  <a:lnTo>
                    <a:pt x="1391" y="4637"/>
                  </a:lnTo>
                  <a:lnTo>
                    <a:pt x="1427" y="4640"/>
                  </a:lnTo>
                  <a:lnTo>
                    <a:pt x="1486" y="4641"/>
                  </a:lnTo>
                  <a:lnTo>
                    <a:pt x="1542" y="4640"/>
                  </a:lnTo>
                  <a:lnTo>
                    <a:pt x="1595" y="4637"/>
                  </a:lnTo>
                  <a:lnTo>
                    <a:pt x="1645" y="4633"/>
                  </a:lnTo>
                  <a:lnTo>
                    <a:pt x="1693" y="4627"/>
                  </a:lnTo>
                  <a:lnTo>
                    <a:pt x="1738" y="4618"/>
                  </a:lnTo>
                  <a:lnTo>
                    <a:pt x="1781" y="4608"/>
                  </a:lnTo>
                  <a:lnTo>
                    <a:pt x="1822" y="4597"/>
                  </a:lnTo>
                  <a:lnTo>
                    <a:pt x="1859" y="4584"/>
                  </a:lnTo>
                  <a:lnTo>
                    <a:pt x="1896" y="4569"/>
                  </a:lnTo>
                  <a:lnTo>
                    <a:pt x="1929" y="4553"/>
                  </a:lnTo>
                  <a:lnTo>
                    <a:pt x="1961" y="4535"/>
                  </a:lnTo>
                  <a:lnTo>
                    <a:pt x="1991" y="4516"/>
                  </a:lnTo>
                  <a:lnTo>
                    <a:pt x="2019" y="4495"/>
                  </a:lnTo>
                  <a:lnTo>
                    <a:pt x="2045" y="4473"/>
                  </a:lnTo>
                  <a:lnTo>
                    <a:pt x="2069" y="4449"/>
                  </a:lnTo>
                  <a:lnTo>
                    <a:pt x="2092" y="4424"/>
                  </a:lnTo>
                  <a:lnTo>
                    <a:pt x="2113" y="4399"/>
                  </a:lnTo>
                  <a:lnTo>
                    <a:pt x="2133" y="4371"/>
                  </a:lnTo>
                  <a:lnTo>
                    <a:pt x="2150" y="4343"/>
                  </a:lnTo>
                  <a:lnTo>
                    <a:pt x="2167" y="4313"/>
                  </a:lnTo>
                  <a:lnTo>
                    <a:pt x="2183" y="4282"/>
                  </a:lnTo>
                  <a:lnTo>
                    <a:pt x="2197" y="4250"/>
                  </a:lnTo>
                  <a:lnTo>
                    <a:pt x="2210" y="4218"/>
                  </a:lnTo>
                  <a:lnTo>
                    <a:pt x="2222" y="4184"/>
                  </a:lnTo>
                  <a:lnTo>
                    <a:pt x="2234" y="4149"/>
                  </a:lnTo>
                  <a:lnTo>
                    <a:pt x="2244" y="4113"/>
                  </a:lnTo>
                  <a:lnTo>
                    <a:pt x="2254" y="4076"/>
                  </a:lnTo>
                  <a:lnTo>
                    <a:pt x="2262" y="4039"/>
                  </a:lnTo>
                  <a:lnTo>
                    <a:pt x="2270" y="4001"/>
                  </a:lnTo>
                  <a:lnTo>
                    <a:pt x="2278" y="3962"/>
                  </a:lnTo>
                  <a:lnTo>
                    <a:pt x="2285" y="3922"/>
                  </a:lnTo>
                  <a:lnTo>
                    <a:pt x="2276" y="3904"/>
                  </a:lnTo>
                  <a:lnTo>
                    <a:pt x="2266" y="3890"/>
                  </a:lnTo>
                  <a:lnTo>
                    <a:pt x="2258" y="3877"/>
                  </a:lnTo>
                  <a:lnTo>
                    <a:pt x="2249" y="3867"/>
                  </a:lnTo>
                  <a:lnTo>
                    <a:pt x="2240" y="3859"/>
                  </a:lnTo>
                  <a:lnTo>
                    <a:pt x="2232" y="3852"/>
                  </a:lnTo>
                  <a:lnTo>
                    <a:pt x="2223" y="3848"/>
                  </a:lnTo>
                  <a:lnTo>
                    <a:pt x="2215" y="3844"/>
                  </a:lnTo>
                  <a:lnTo>
                    <a:pt x="2207" y="3842"/>
                  </a:lnTo>
                  <a:lnTo>
                    <a:pt x="2197" y="3841"/>
                  </a:lnTo>
                  <a:lnTo>
                    <a:pt x="2189" y="3842"/>
                  </a:lnTo>
                  <a:lnTo>
                    <a:pt x="2180" y="3843"/>
                  </a:lnTo>
                  <a:lnTo>
                    <a:pt x="2161" y="3849"/>
                  </a:lnTo>
                  <a:lnTo>
                    <a:pt x="2140" y="3856"/>
                  </a:lnTo>
                  <a:lnTo>
                    <a:pt x="2118" y="3864"/>
                  </a:lnTo>
                  <a:lnTo>
                    <a:pt x="2093" y="3871"/>
                  </a:lnTo>
                  <a:lnTo>
                    <a:pt x="2079" y="3874"/>
                  </a:lnTo>
                  <a:lnTo>
                    <a:pt x="2066" y="3877"/>
                  </a:lnTo>
                  <a:lnTo>
                    <a:pt x="2051" y="3879"/>
                  </a:lnTo>
                  <a:lnTo>
                    <a:pt x="2036" y="3880"/>
                  </a:lnTo>
                  <a:lnTo>
                    <a:pt x="2020" y="3880"/>
                  </a:lnTo>
                  <a:lnTo>
                    <a:pt x="2002" y="3879"/>
                  </a:lnTo>
                  <a:lnTo>
                    <a:pt x="1985" y="3876"/>
                  </a:lnTo>
                  <a:lnTo>
                    <a:pt x="1966" y="3872"/>
                  </a:lnTo>
                  <a:lnTo>
                    <a:pt x="1945" y="3867"/>
                  </a:lnTo>
                  <a:lnTo>
                    <a:pt x="1924" y="3860"/>
                  </a:lnTo>
                  <a:lnTo>
                    <a:pt x="1902" y="3851"/>
                  </a:lnTo>
                  <a:lnTo>
                    <a:pt x="1878" y="3839"/>
                  </a:lnTo>
                  <a:lnTo>
                    <a:pt x="1866" y="3831"/>
                  </a:lnTo>
                  <a:lnTo>
                    <a:pt x="1855" y="3823"/>
                  </a:lnTo>
                  <a:lnTo>
                    <a:pt x="1846" y="3814"/>
                  </a:lnTo>
                  <a:lnTo>
                    <a:pt x="1840" y="3803"/>
                  </a:lnTo>
                  <a:lnTo>
                    <a:pt x="1834" y="3793"/>
                  </a:lnTo>
                  <a:lnTo>
                    <a:pt x="1831" y="3783"/>
                  </a:lnTo>
                  <a:lnTo>
                    <a:pt x="1829" y="3771"/>
                  </a:lnTo>
                  <a:lnTo>
                    <a:pt x="1829" y="3759"/>
                  </a:lnTo>
                  <a:lnTo>
                    <a:pt x="1830" y="3748"/>
                  </a:lnTo>
                  <a:lnTo>
                    <a:pt x="1832" y="3734"/>
                  </a:lnTo>
                  <a:lnTo>
                    <a:pt x="1835" y="3722"/>
                  </a:lnTo>
                  <a:lnTo>
                    <a:pt x="1840" y="3709"/>
                  </a:lnTo>
                  <a:lnTo>
                    <a:pt x="1850" y="3681"/>
                  </a:lnTo>
                  <a:lnTo>
                    <a:pt x="1864" y="3653"/>
                  </a:lnTo>
                  <a:lnTo>
                    <a:pt x="1894" y="3594"/>
                  </a:lnTo>
                  <a:lnTo>
                    <a:pt x="1923" y="3534"/>
                  </a:lnTo>
                  <a:lnTo>
                    <a:pt x="1929" y="3519"/>
                  </a:lnTo>
                  <a:lnTo>
                    <a:pt x="1934" y="3504"/>
                  </a:lnTo>
                  <a:lnTo>
                    <a:pt x="1939" y="3489"/>
                  </a:lnTo>
                  <a:lnTo>
                    <a:pt x="1943" y="3474"/>
                  </a:lnTo>
                  <a:lnTo>
                    <a:pt x="1945" y="3460"/>
                  </a:lnTo>
                  <a:lnTo>
                    <a:pt x="1947" y="3446"/>
                  </a:lnTo>
                  <a:lnTo>
                    <a:pt x="1947" y="3431"/>
                  </a:lnTo>
                  <a:lnTo>
                    <a:pt x="1945" y="3417"/>
                  </a:lnTo>
                  <a:lnTo>
                    <a:pt x="1938" y="3404"/>
                  </a:lnTo>
                  <a:lnTo>
                    <a:pt x="1929" y="3394"/>
                  </a:lnTo>
                  <a:lnTo>
                    <a:pt x="1921" y="3386"/>
                  </a:lnTo>
                  <a:lnTo>
                    <a:pt x="1913" y="3379"/>
                  </a:lnTo>
                  <a:lnTo>
                    <a:pt x="1903" y="3374"/>
                  </a:lnTo>
                  <a:lnTo>
                    <a:pt x="1894" y="3371"/>
                  </a:lnTo>
                  <a:lnTo>
                    <a:pt x="1883" y="3369"/>
                  </a:lnTo>
                  <a:lnTo>
                    <a:pt x="1873" y="3369"/>
                  </a:lnTo>
                  <a:lnTo>
                    <a:pt x="1862" y="3369"/>
                  </a:lnTo>
                  <a:lnTo>
                    <a:pt x="1852" y="3370"/>
                  </a:lnTo>
                  <a:lnTo>
                    <a:pt x="1842" y="3372"/>
                  </a:lnTo>
                  <a:lnTo>
                    <a:pt x="1831" y="3375"/>
                  </a:lnTo>
                  <a:lnTo>
                    <a:pt x="1809" y="3381"/>
                  </a:lnTo>
                  <a:lnTo>
                    <a:pt x="1787" y="3388"/>
                  </a:lnTo>
                  <a:lnTo>
                    <a:pt x="1777" y="3391"/>
                  </a:lnTo>
                  <a:lnTo>
                    <a:pt x="1765" y="3393"/>
                  </a:lnTo>
                  <a:lnTo>
                    <a:pt x="1755" y="3395"/>
                  </a:lnTo>
                  <a:lnTo>
                    <a:pt x="1745" y="3397"/>
                  </a:lnTo>
                  <a:lnTo>
                    <a:pt x="1735" y="3397"/>
                  </a:lnTo>
                  <a:lnTo>
                    <a:pt x="1725" y="3397"/>
                  </a:lnTo>
                  <a:lnTo>
                    <a:pt x="1715" y="3395"/>
                  </a:lnTo>
                  <a:lnTo>
                    <a:pt x="1707" y="3392"/>
                  </a:lnTo>
                  <a:lnTo>
                    <a:pt x="1698" y="3387"/>
                  </a:lnTo>
                  <a:lnTo>
                    <a:pt x="1689" y="3381"/>
                  </a:lnTo>
                  <a:lnTo>
                    <a:pt x="1682" y="3373"/>
                  </a:lnTo>
                  <a:lnTo>
                    <a:pt x="1675" y="3361"/>
                  </a:lnTo>
                  <a:lnTo>
                    <a:pt x="1667" y="3349"/>
                  </a:lnTo>
                  <a:lnTo>
                    <a:pt x="1661" y="3335"/>
                  </a:lnTo>
                  <a:lnTo>
                    <a:pt x="1655" y="3317"/>
                  </a:lnTo>
                  <a:lnTo>
                    <a:pt x="1651" y="3297"/>
                  </a:lnTo>
                  <a:lnTo>
                    <a:pt x="1637" y="3250"/>
                  </a:lnTo>
                  <a:lnTo>
                    <a:pt x="1629" y="3206"/>
                  </a:lnTo>
                  <a:lnTo>
                    <a:pt x="1624" y="3163"/>
                  </a:lnTo>
                  <a:lnTo>
                    <a:pt x="1622" y="3121"/>
                  </a:lnTo>
                  <a:lnTo>
                    <a:pt x="1626" y="3080"/>
                  </a:lnTo>
                  <a:lnTo>
                    <a:pt x="1631" y="3041"/>
                  </a:lnTo>
                  <a:lnTo>
                    <a:pt x="1639" y="3002"/>
                  </a:lnTo>
                  <a:lnTo>
                    <a:pt x="1651" y="2964"/>
                  </a:lnTo>
                  <a:lnTo>
                    <a:pt x="1664" y="2928"/>
                  </a:lnTo>
                  <a:lnTo>
                    <a:pt x="1681" y="2892"/>
                  </a:lnTo>
                  <a:lnTo>
                    <a:pt x="1699" y="2857"/>
                  </a:lnTo>
                  <a:lnTo>
                    <a:pt x="1718" y="2822"/>
                  </a:lnTo>
                  <a:lnTo>
                    <a:pt x="1739" y="2789"/>
                  </a:lnTo>
                  <a:lnTo>
                    <a:pt x="1761" y="2756"/>
                  </a:lnTo>
                  <a:lnTo>
                    <a:pt x="1785" y="2723"/>
                  </a:lnTo>
                  <a:lnTo>
                    <a:pt x="1809" y="2691"/>
                  </a:lnTo>
                  <a:lnTo>
                    <a:pt x="1858" y="2627"/>
                  </a:lnTo>
                  <a:lnTo>
                    <a:pt x="1907" y="2566"/>
                  </a:lnTo>
                  <a:lnTo>
                    <a:pt x="1930" y="2535"/>
                  </a:lnTo>
                  <a:lnTo>
                    <a:pt x="1953" y="2504"/>
                  </a:lnTo>
                  <a:lnTo>
                    <a:pt x="1975" y="2473"/>
                  </a:lnTo>
                  <a:lnTo>
                    <a:pt x="1996" y="2442"/>
                  </a:lnTo>
                  <a:lnTo>
                    <a:pt x="2015" y="2411"/>
                  </a:lnTo>
                  <a:lnTo>
                    <a:pt x="2033" y="2380"/>
                  </a:lnTo>
                  <a:lnTo>
                    <a:pt x="2048" y="2349"/>
                  </a:lnTo>
                  <a:lnTo>
                    <a:pt x="2061" y="2317"/>
                  </a:lnTo>
                  <a:lnTo>
                    <a:pt x="2071" y="2284"/>
                  </a:lnTo>
                  <a:lnTo>
                    <a:pt x="2078" y="2251"/>
                  </a:lnTo>
                  <a:lnTo>
                    <a:pt x="2083" y="2218"/>
                  </a:lnTo>
                  <a:lnTo>
                    <a:pt x="2085" y="2183"/>
                  </a:lnTo>
                  <a:lnTo>
                    <a:pt x="2083" y="2163"/>
                  </a:lnTo>
                  <a:lnTo>
                    <a:pt x="2079" y="2142"/>
                  </a:lnTo>
                  <a:lnTo>
                    <a:pt x="2075" y="2120"/>
                  </a:lnTo>
                  <a:lnTo>
                    <a:pt x="2068" y="2097"/>
                  </a:lnTo>
                  <a:lnTo>
                    <a:pt x="2061" y="2073"/>
                  </a:lnTo>
                  <a:lnTo>
                    <a:pt x="2052" y="2049"/>
                  </a:lnTo>
                  <a:lnTo>
                    <a:pt x="2042" y="2024"/>
                  </a:lnTo>
                  <a:lnTo>
                    <a:pt x="2030" y="1999"/>
                  </a:lnTo>
                  <a:lnTo>
                    <a:pt x="2006" y="1948"/>
                  </a:lnTo>
                  <a:lnTo>
                    <a:pt x="1979" y="1895"/>
                  </a:lnTo>
                  <a:lnTo>
                    <a:pt x="1951" y="1842"/>
                  </a:lnTo>
                  <a:lnTo>
                    <a:pt x="1923" y="1789"/>
                  </a:lnTo>
                  <a:lnTo>
                    <a:pt x="1896" y="1736"/>
                  </a:lnTo>
                  <a:lnTo>
                    <a:pt x="1870" y="1685"/>
                  </a:lnTo>
                  <a:lnTo>
                    <a:pt x="1857" y="1660"/>
                  </a:lnTo>
                  <a:lnTo>
                    <a:pt x="1847" y="1634"/>
                  </a:lnTo>
                  <a:lnTo>
                    <a:pt x="1836" y="1611"/>
                  </a:lnTo>
                  <a:lnTo>
                    <a:pt x="1828" y="1587"/>
                  </a:lnTo>
                  <a:lnTo>
                    <a:pt x="1820" y="1564"/>
                  </a:lnTo>
                  <a:lnTo>
                    <a:pt x="1813" y="1542"/>
                  </a:lnTo>
                  <a:lnTo>
                    <a:pt x="1809" y="1520"/>
                  </a:lnTo>
                  <a:lnTo>
                    <a:pt x="1805" y="1500"/>
                  </a:lnTo>
                  <a:lnTo>
                    <a:pt x="1804" y="1480"/>
                  </a:lnTo>
                  <a:lnTo>
                    <a:pt x="1805" y="1462"/>
                  </a:lnTo>
                  <a:lnTo>
                    <a:pt x="1807" y="1443"/>
                  </a:lnTo>
                  <a:lnTo>
                    <a:pt x="1811" y="1427"/>
                  </a:lnTo>
                  <a:close/>
                </a:path>
              </a:pathLst>
            </a:custGeom>
            <a:solidFill>
              <a:srgbClr val="DE804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6"/>
            <p:cNvSpPr>
              <a:spLocks noChangeArrowheads="1"/>
            </p:cNvSpPr>
            <p:nvPr/>
          </p:nvSpPr>
          <p:spPr bwMode="auto">
            <a:xfrm>
              <a:off x="50" y="105"/>
              <a:ext cx="125" cy="298"/>
            </a:xfrm>
            <a:custGeom>
              <a:avLst/>
              <a:gdLst>
                <a:gd name="T0" fmla="*/ 0 w 2126"/>
                <a:gd name="T1" fmla="*/ 0 h 4480"/>
                <a:gd name="T2" fmla="*/ 0 w 2126"/>
                <a:gd name="T3" fmla="*/ 0 h 4480"/>
                <a:gd name="T4" fmla="*/ 0 w 2126"/>
                <a:gd name="T5" fmla="*/ 0 h 4480"/>
                <a:gd name="T6" fmla="*/ 0 w 2126"/>
                <a:gd name="T7" fmla="*/ 0 h 4480"/>
                <a:gd name="T8" fmla="*/ 0 w 2126"/>
                <a:gd name="T9" fmla="*/ 0 h 4480"/>
                <a:gd name="T10" fmla="*/ 0 w 2126"/>
                <a:gd name="T11" fmla="*/ 0 h 4480"/>
                <a:gd name="T12" fmla="*/ 0 w 2126"/>
                <a:gd name="T13" fmla="*/ 0 h 4480"/>
                <a:gd name="T14" fmla="*/ 0 w 2126"/>
                <a:gd name="T15" fmla="*/ 0 h 4480"/>
                <a:gd name="T16" fmla="*/ 0 w 2126"/>
                <a:gd name="T17" fmla="*/ 0 h 4480"/>
                <a:gd name="T18" fmla="*/ 0 w 2126"/>
                <a:gd name="T19" fmla="*/ 0 h 4480"/>
                <a:gd name="T20" fmla="*/ 0 w 2126"/>
                <a:gd name="T21" fmla="*/ 0 h 4480"/>
                <a:gd name="T22" fmla="*/ 0 w 2126"/>
                <a:gd name="T23" fmla="*/ 0 h 4480"/>
                <a:gd name="T24" fmla="*/ 0 w 2126"/>
                <a:gd name="T25" fmla="*/ 0 h 4480"/>
                <a:gd name="T26" fmla="*/ 0 w 2126"/>
                <a:gd name="T27" fmla="*/ 0 h 4480"/>
                <a:gd name="T28" fmla="*/ 0 w 2126"/>
                <a:gd name="T29" fmla="*/ 0 h 4480"/>
                <a:gd name="T30" fmla="*/ 0 w 2126"/>
                <a:gd name="T31" fmla="*/ 0 h 4480"/>
                <a:gd name="T32" fmla="*/ 0 w 2126"/>
                <a:gd name="T33" fmla="*/ 0 h 4480"/>
                <a:gd name="T34" fmla="*/ 0 w 2126"/>
                <a:gd name="T35" fmla="*/ 0 h 4480"/>
                <a:gd name="T36" fmla="*/ 0 w 2126"/>
                <a:gd name="T37" fmla="*/ 0 h 4480"/>
                <a:gd name="T38" fmla="*/ 0 w 2126"/>
                <a:gd name="T39" fmla="*/ 0 h 4480"/>
                <a:gd name="T40" fmla="*/ 0 w 2126"/>
                <a:gd name="T41" fmla="*/ 0 h 4480"/>
                <a:gd name="T42" fmla="*/ 0 w 2126"/>
                <a:gd name="T43" fmla="*/ 0 h 4480"/>
                <a:gd name="T44" fmla="*/ 0 w 2126"/>
                <a:gd name="T45" fmla="*/ 0 h 4480"/>
                <a:gd name="T46" fmla="*/ 0 w 2126"/>
                <a:gd name="T47" fmla="*/ 0 h 4480"/>
                <a:gd name="T48" fmla="*/ 0 w 2126"/>
                <a:gd name="T49" fmla="*/ 0 h 4480"/>
                <a:gd name="T50" fmla="*/ 0 w 2126"/>
                <a:gd name="T51" fmla="*/ 0 h 4480"/>
                <a:gd name="T52" fmla="*/ 0 w 2126"/>
                <a:gd name="T53" fmla="*/ 0 h 4480"/>
                <a:gd name="T54" fmla="*/ 0 w 2126"/>
                <a:gd name="T55" fmla="*/ 0 h 4480"/>
                <a:gd name="T56" fmla="*/ 0 w 2126"/>
                <a:gd name="T57" fmla="*/ 0 h 4480"/>
                <a:gd name="T58" fmla="*/ 0 w 2126"/>
                <a:gd name="T59" fmla="*/ 0 h 4480"/>
                <a:gd name="T60" fmla="*/ 0 w 2126"/>
                <a:gd name="T61" fmla="*/ 0 h 4480"/>
                <a:gd name="T62" fmla="*/ 0 w 2126"/>
                <a:gd name="T63" fmla="*/ 0 h 4480"/>
                <a:gd name="T64" fmla="*/ 0 w 2126"/>
                <a:gd name="T65" fmla="*/ 0 h 4480"/>
                <a:gd name="T66" fmla="*/ 0 w 2126"/>
                <a:gd name="T67" fmla="*/ 0 h 4480"/>
                <a:gd name="T68" fmla="*/ 0 w 2126"/>
                <a:gd name="T69" fmla="*/ 0 h 4480"/>
                <a:gd name="T70" fmla="*/ 0 w 2126"/>
                <a:gd name="T71" fmla="*/ 0 h 4480"/>
                <a:gd name="T72" fmla="*/ 0 w 2126"/>
                <a:gd name="T73" fmla="*/ 0 h 4480"/>
                <a:gd name="T74" fmla="*/ 0 w 2126"/>
                <a:gd name="T75" fmla="*/ 0 h 4480"/>
                <a:gd name="T76" fmla="*/ 0 w 2126"/>
                <a:gd name="T77" fmla="*/ 0 h 4480"/>
                <a:gd name="T78" fmla="*/ 0 w 2126"/>
                <a:gd name="T79" fmla="*/ 0 h 4480"/>
                <a:gd name="T80" fmla="*/ 0 w 2126"/>
                <a:gd name="T81" fmla="*/ 0 h 4480"/>
                <a:gd name="T82" fmla="*/ 0 w 2126"/>
                <a:gd name="T83" fmla="*/ 0 h 4480"/>
                <a:gd name="T84" fmla="*/ 0 w 2126"/>
                <a:gd name="T85" fmla="*/ 0 h 4480"/>
                <a:gd name="T86" fmla="*/ 0 w 2126"/>
                <a:gd name="T87" fmla="*/ 0 h 4480"/>
                <a:gd name="T88" fmla="*/ 0 w 2126"/>
                <a:gd name="T89" fmla="*/ 0 h 4480"/>
                <a:gd name="T90" fmla="*/ 0 w 2126"/>
                <a:gd name="T91" fmla="*/ 0 h 4480"/>
                <a:gd name="T92" fmla="*/ 0 w 2126"/>
                <a:gd name="T93" fmla="*/ 0 h 4480"/>
                <a:gd name="T94" fmla="*/ 0 w 2126"/>
                <a:gd name="T95" fmla="*/ 0 h 4480"/>
                <a:gd name="T96" fmla="*/ 0 w 2126"/>
                <a:gd name="T97" fmla="*/ 0 h 4480"/>
                <a:gd name="T98" fmla="*/ 0 w 2126"/>
                <a:gd name="T99" fmla="*/ 0 h 4480"/>
                <a:gd name="T100" fmla="*/ 0 w 2126"/>
                <a:gd name="T101" fmla="*/ 0 h 4480"/>
                <a:gd name="T102" fmla="*/ 0 w 2126"/>
                <a:gd name="T103" fmla="*/ 0 h 4480"/>
                <a:gd name="T104" fmla="*/ 0 w 2126"/>
                <a:gd name="T105" fmla="*/ 0 h 4480"/>
                <a:gd name="T106" fmla="*/ 0 w 2126"/>
                <a:gd name="T107" fmla="*/ 0 h 4480"/>
                <a:gd name="T108" fmla="*/ 0 w 2126"/>
                <a:gd name="T109" fmla="*/ 0 h 4480"/>
                <a:gd name="T110" fmla="*/ 0 w 2126"/>
                <a:gd name="T111" fmla="*/ 0 h 4480"/>
                <a:gd name="T112" fmla="*/ 0 w 2126"/>
                <a:gd name="T113" fmla="*/ 0 h 4480"/>
                <a:gd name="T114" fmla="*/ 0 w 2126"/>
                <a:gd name="T115" fmla="*/ 0 h 448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126"/>
                <a:gd name="T175" fmla="*/ 0 h 4480"/>
                <a:gd name="T176" fmla="*/ 2126 w 2126"/>
                <a:gd name="T177" fmla="*/ 4480 h 448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126" h="4480">
                  <a:moveTo>
                    <a:pt x="1626" y="1289"/>
                  </a:moveTo>
                  <a:lnTo>
                    <a:pt x="1633" y="1272"/>
                  </a:lnTo>
                  <a:lnTo>
                    <a:pt x="1641" y="1256"/>
                  </a:lnTo>
                  <a:lnTo>
                    <a:pt x="1652" y="1240"/>
                  </a:lnTo>
                  <a:lnTo>
                    <a:pt x="1663" y="1226"/>
                  </a:lnTo>
                  <a:lnTo>
                    <a:pt x="1676" y="1212"/>
                  </a:lnTo>
                  <a:lnTo>
                    <a:pt x="1689" y="1197"/>
                  </a:lnTo>
                  <a:lnTo>
                    <a:pt x="1705" y="1184"/>
                  </a:lnTo>
                  <a:lnTo>
                    <a:pt x="1721" y="1171"/>
                  </a:lnTo>
                  <a:lnTo>
                    <a:pt x="1737" y="1159"/>
                  </a:lnTo>
                  <a:lnTo>
                    <a:pt x="1754" y="1147"/>
                  </a:lnTo>
                  <a:lnTo>
                    <a:pt x="1773" y="1135"/>
                  </a:lnTo>
                  <a:lnTo>
                    <a:pt x="1791" y="1123"/>
                  </a:lnTo>
                  <a:lnTo>
                    <a:pt x="1829" y="1102"/>
                  </a:lnTo>
                  <a:lnTo>
                    <a:pt x="1867" y="1080"/>
                  </a:lnTo>
                  <a:lnTo>
                    <a:pt x="1905" y="1059"/>
                  </a:lnTo>
                  <a:lnTo>
                    <a:pt x="1942" y="1039"/>
                  </a:lnTo>
                  <a:lnTo>
                    <a:pt x="1976" y="1018"/>
                  </a:lnTo>
                  <a:lnTo>
                    <a:pt x="2009" y="997"/>
                  </a:lnTo>
                  <a:lnTo>
                    <a:pt x="2023" y="986"/>
                  </a:lnTo>
                  <a:lnTo>
                    <a:pt x="2036" y="975"/>
                  </a:lnTo>
                  <a:lnTo>
                    <a:pt x="2048" y="964"/>
                  </a:lnTo>
                  <a:lnTo>
                    <a:pt x="2060" y="953"/>
                  </a:lnTo>
                  <a:lnTo>
                    <a:pt x="2069" y="941"/>
                  </a:lnTo>
                  <a:lnTo>
                    <a:pt x="2076" y="930"/>
                  </a:lnTo>
                  <a:lnTo>
                    <a:pt x="2083" y="918"/>
                  </a:lnTo>
                  <a:lnTo>
                    <a:pt x="2088" y="904"/>
                  </a:lnTo>
                  <a:lnTo>
                    <a:pt x="2090" y="882"/>
                  </a:lnTo>
                  <a:lnTo>
                    <a:pt x="2093" y="861"/>
                  </a:lnTo>
                  <a:lnTo>
                    <a:pt x="2097" y="843"/>
                  </a:lnTo>
                  <a:lnTo>
                    <a:pt x="2100" y="826"/>
                  </a:lnTo>
                  <a:lnTo>
                    <a:pt x="2109" y="796"/>
                  </a:lnTo>
                  <a:lnTo>
                    <a:pt x="2115" y="771"/>
                  </a:lnTo>
                  <a:lnTo>
                    <a:pt x="2117" y="760"/>
                  </a:lnTo>
                  <a:lnTo>
                    <a:pt x="2119" y="749"/>
                  </a:lnTo>
                  <a:lnTo>
                    <a:pt x="2118" y="740"/>
                  </a:lnTo>
                  <a:lnTo>
                    <a:pt x="2117" y="729"/>
                  </a:lnTo>
                  <a:lnTo>
                    <a:pt x="2114" y="720"/>
                  </a:lnTo>
                  <a:lnTo>
                    <a:pt x="2109" y="711"/>
                  </a:lnTo>
                  <a:lnTo>
                    <a:pt x="2102" y="701"/>
                  </a:lnTo>
                  <a:lnTo>
                    <a:pt x="2093" y="690"/>
                  </a:lnTo>
                  <a:lnTo>
                    <a:pt x="2074" y="677"/>
                  </a:lnTo>
                  <a:lnTo>
                    <a:pt x="2057" y="666"/>
                  </a:lnTo>
                  <a:lnTo>
                    <a:pt x="2040" y="658"/>
                  </a:lnTo>
                  <a:lnTo>
                    <a:pt x="2024" y="651"/>
                  </a:lnTo>
                  <a:lnTo>
                    <a:pt x="2009" y="646"/>
                  </a:lnTo>
                  <a:lnTo>
                    <a:pt x="1994" y="644"/>
                  </a:lnTo>
                  <a:lnTo>
                    <a:pt x="1980" y="643"/>
                  </a:lnTo>
                  <a:lnTo>
                    <a:pt x="1966" y="643"/>
                  </a:lnTo>
                  <a:lnTo>
                    <a:pt x="1937" y="645"/>
                  </a:lnTo>
                  <a:lnTo>
                    <a:pt x="1904" y="649"/>
                  </a:lnTo>
                  <a:lnTo>
                    <a:pt x="1886" y="651"/>
                  </a:lnTo>
                  <a:lnTo>
                    <a:pt x="1869" y="652"/>
                  </a:lnTo>
                  <a:lnTo>
                    <a:pt x="1848" y="652"/>
                  </a:lnTo>
                  <a:lnTo>
                    <a:pt x="1826" y="652"/>
                  </a:lnTo>
                  <a:lnTo>
                    <a:pt x="1811" y="649"/>
                  </a:lnTo>
                  <a:lnTo>
                    <a:pt x="1797" y="645"/>
                  </a:lnTo>
                  <a:lnTo>
                    <a:pt x="1783" y="639"/>
                  </a:lnTo>
                  <a:lnTo>
                    <a:pt x="1771" y="632"/>
                  </a:lnTo>
                  <a:lnTo>
                    <a:pt x="1758" y="624"/>
                  </a:lnTo>
                  <a:lnTo>
                    <a:pt x="1747" y="613"/>
                  </a:lnTo>
                  <a:lnTo>
                    <a:pt x="1735" y="603"/>
                  </a:lnTo>
                  <a:lnTo>
                    <a:pt x="1725" y="591"/>
                  </a:lnTo>
                  <a:lnTo>
                    <a:pt x="1714" y="577"/>
                  </a:lnTo>
                  <a:lnTo>
                    <a:pt x="1705" y="564"/>
                  </a:lnTo>
                  <a:lnTo>
                    <a:pt x="1696" y="550"/>
                  </a:lnTo>
                  <a:lnTo>
                    <a:pt x="1686" y="534"/>
                  </a:lnTo>
                  <a:lnTo>
                    <a:pt x="1668" y="501"/>
                  </a:lnTo>
                  <a:lnTo>
                    <a:pt x="1652" y="466"/>
                  </a:lnTo>
                  <a:lnTo>
                    <a:pt x="1620" y="394"/>
                  </a:lnTo>
                  <a:lnTo>
                    <a:pt x="1589" y="323"/>
                  </a:lnTo>
                  <a:lnTo>
                    <a:pt x="1573" y="289"/>
                  </a:lnTo>
                  <a:lnTo>
                    <a:pt x="1557" y="258"/>
                  </a:lnTo>
                  <a:lnTo>
                    <a:pt x="1548" y="242"/>
                  </a:lnTo>
                  <a:lnTo>
                    <a:pt x="1539" y="229"/>
                  </a:lnTo>
                  <a:lnTo>
                    <a:pt x="1530" y="215"/>
                  </a:lnTo>
                  <a:lnTo>
                    <a:pt x="1520" y="203"/>
                  </a:lnTo>
                  <a:lnTo>
                    <a:pt x="1495" y="182"/>
                  </a:lnTo>
                  <a:lnTo>
                    <a:pt x="1470" y="163"/>
                  </a:lnTo>
                  <a:lnTo>
                    <a:pt x="1443" y="145"/>
                  </a:lnTo>
                  <a:lnTo>
                    <a:pt x="1417" y="128"/>
                  </a:lnTo>
                  <a:lnTo>
                    <a:pt x="1389" y="113"/>
                  </a:lnTo>
                  <a:lnTo>
                    <a:pt x="1362" y="98"/>
                  </a:lnTo>
                  <a:lnTo>
                    <a:pt x="1335" y="85"/>
                  </a:lnTo>
                  <a:lnTo>
                    <a:pt x="1307" y="73"/>
                  </a:lnTo>
                  <a:lnTo>
                    <a:pt x="1254" y="51"/>
                  </a:lnTo>
                  <a:lnTo>
                    <a:pt x="1204" y="31"/>
                  </a:lnTo>
                  <a:lnTo>
                    <a:pt x="1158" y="15"/>
                  </a:lnTo>
                  <a:lnTo>
                    <a:pt x="1120" y="0"/>
                  </a:lnTo>
                  <a:lnTo>
                    <a:pt x="1062" y="2"/>
                  </a:lnTo>
                  <a:lnTo>
                    <a:pt x="1008" y="11"/>
                  </a:lnTo>
                  <a:lnTo>
                    <a:pt x="954" y="27"/>
                  </a:lnTo>
                  <a:lnTo>
                    <a:pt x="902" y="50"/>
                  </a:lnTo>
                  <a:lnTo>
                    <a:pt x="851" y="78"/>
                  </a:lnTo>
                  <a:lnTo>
                    <a:pt x="802" y="112"/>
                  </a:lnTo>
                  <a:lnTo>
                    <a:pt x="755" y="151"/>
                  </a:lnTo>
                  <a:lnTo>
                    <a:pt x="710" y="194"/>
                  </a:lnTo>
                  <a:lnTo>
                    <a:pt x="665" y="242"/>
                  </a:lnTo>
                  <a:lnTo>
                    <a:pt x="622" y="295"/>
                  </a:lnTo>
                  <a:lnTo>
                    <a:pt x="580" y="350"/>
                  </a:lnTo>
                  <a:lnTo>
                    <a:pt x="541" y="409"/>
                  </a:lnTo>
                  <a:lnTo>
                    <a:pt x="502" y="470"/>
                  </a:lnTo>
                  <a:lnTo>
                    <a:pt x="465" y="535"/>
                  </a:lnTo>
                  <a:lnTo>
                    <a:pt x="430" y="601"/>
                  </a:lnTo>
                  <a:lnTo>
                    <a:pt x="397" y="669"/>
                  </a:lnTo>
                  <a:lnTo>
                    <a:pt x="364" y="738"/>
                  </a:lnTo>
                  <a:lnTo>
                    <a:pt x="334" y="809"/>
                  </a:lnTo>
                  <a:lnTo>
                    <a:pt x="305" y="879"/>
                  </a:lnTo>
                  <a:lnTo>
                    <a:pt x="277" y="949"/>
                  </a:lnTo>
                  <a:lnTo>
                    <a:pt x="250" y="1020"/>
                  </a:lnTo>
                  <a:lnTo>
                    <a:pt x="225" y="1089"/>
                  </a:lnTo>
                  <a:lnTo>
                    <a:pt x="202" y="1158"/>
                  </a:lnTo>
                  <a:lnTo>
                    <a:pt x="181" y="1226"/>
                  </a:lnTo>
                  <a:lnTo>
                    <a:pt x="161" y="1292"/>
                  </a:lnTo>
                  <a:lnTo>
                    <a:pt x="142" y="1354"/>
                  </a:lnTo>
                  <a:lnTo>
                    <a:pt x="125" y="1415"/>
                  </a:lnTo>
                  <a:lnTo>
                    <a:pt x="110" y="1473"/>
                  </a:lnTo>
                  <a:lnTo>
                    <a:pt x="82" y="1579"/>
                  </a:lnTo>
                  <a:lnTo>
                    <a:pt x="62" y="1667"/>
                  </a:lnTo>
                  <a:lnTo>
                    <a:pt x="48" y="1727"/>
                  </a:lnTo>
                  <a:lnTo>
                    <a:pt x="36" y="1787"/>
                  </a:lnTo>
                  <a:lnTo>
                    <a:pt x="25" y="1848"/>
                  </a:lnTo>
                  <a:lnTo>
                    <a:pt x="17" y="1910"/>
                  </a:lnTo>
                  <a:lnTo>
                    <a:pt x="11" y="1970"/>
                  </a:lnTo>
                  <a:lnTo>
                    <a:pt x="5" y="2032"/>
                  </a:lnTo>
                  <a:lnTo>
                    <a:pt x="2" y="2094"/>
                  </a:lnTo>
                  <a:lnTo>
                    <a:pt x="1" y="2155"/>
                  </a:lnTo>
                  <a:lnTo>
                    <a:pt x="0" y="2217"/>
                  </a:lnTo>
                  <a:lnTo>
                    <a:pt x="1" y="2279"/>
                  </a:lnTo>
                  <a:lnTo>
                    <a:pt x="4" y="2340"/>
                  </a:lnTo>
                  <a:lnTo>
                    <a:pt x="7" y="2401"/>
                  </a:lnTo>
                  <a:lnTo>
                    <a:pt x="13" y="2462"/>
                  </a:lnTo>
                  <a:lnTo>
                    <a:pt x="18" y="2521"/>
                  </a:lnTo>
                  <a:lnTo>
                    <a:pt x="24" y="2581"/>
                  </a:lnTo>
                  <a:lnTo>
                    <a:pt x="32" y="2639"/>
                  </a:lnTo>
                  <a:lnTo>
                    <a:pt x="41" y="2697"/>
                  </a:lnTo>
                  <a:lnTo>
                    <a:pt x="49" y="2753"/>
                  </a:lnTo>
                  <a:lnTo>
                    <a:pt x="60" y="2810"/>
                  </a:lnTo>
                  <a:lnTo>
                    <a:pt x="69" y="2865"/>
                  </a:lnTo>
                  <a:lnTo>
                    <a:pt x="80" y="2918"/>
                  </a:lnTo>
                  <a:lnTo>
                    <a:pt x="91" y="2971"/>
                  </a:lnTo>
                  <a:lnTo>
                    <a:pt x="102" y="3022"/>
                  </a:lnTo>
                  <a:lnTo>
                    <a:pt x="115" y="3072"/>
                  </a:lnTo>
                  <a:lnTo>
                    <a:pt x="138" y="3168"/>
                  </a:lnTo>
                  <a:lnTo>
                    <a:pt x="162" y="3256"/>
                  </a:lnTo>
                  <a:lnTo>
                    <a:pt x="185" y="3337"/>
                  </a:lnTo>
                  <a:lnTo>
                    <a:pt x="207" y="3410"/>
                  </a:lnTo>
                  <a:lnTo>
                    <a:pt x="222" y="3457"/>
                  </a:lnTo>
                  <a:lnTo>
                    <a:pt x="241" y="3504"/>
                  </a:lnTo>
                  <a:lnTo>
                    <a:pt x="263" y="3551"/>
                  </a:lnTo>
                  <a:lnTo>
                    <a:pt x="287" y="3598"/>
                  </a:lnTo>
                  <a:lnTo>
                    <a:pt x="313" y="3646"/>
                  </a:lnTo>
                  <a:lnTo>
                    <a:pt x="341" y="3693"/>
                  </a:lnTo>
                  <a:lnTo>
                    <a:pt x="372" y="3739"/>
                  </a:lnTo>
                  <a:lnTo>
                    <a:pt x="403" y="3786"/>
                  </a:lnTo>
                  <a:lnTo>
                    <a:pt x="437" y="3831"/>
                  </a:lnTo>
                  <a:lnTo>
                    <a:pt x="473" y="3876"/>
                  </a:lnTo>
                  <a:lnTo>
                    <a:pt x="509" y="3920"/>
                  </a:lnTo>
                  <a:lnTo>
                    <a:pt x="548" y="3963"/>
                  </a:lnTo>
                  <a:lnTo>
                    <a:pt x="586" y="4006"/>
                  </a:lnTo>
                  <a:lnTo>
                    <a:pt x="627" y="4047"/>
                  </a:lnTo>
                  <a:lnTo>
                    <a:pt x="668" y="4087"/>
                  </a:lnTo>
                  <a:lnTo>
                    <a:pt x="711" y="4126"/>
                  </a:lnTo>
                  <a:lnTo>
                    <a:pt x="752" y="4163"/>
                  </a:lnTo>
                  <a:lnTo>
                    <a:pt x="796" y="4199"/>
                  </a:lnTo>
                  <a:lnTo>
                    <a:pt x="839" y="4233"/>
                  </a:lnTo>
                  <a:lnTo>
                    <a:pt x="883" y="4266"/>
                  </a:lnTo>
                  <a:lnTo>
                    <a:pt x="926" y="4295"/>
                  </a:lnTo>
                  <a:lnTo>
                    <a:pt x="969" y="4324"/>
                  </a:lnTo>
                  <a:lnTo>
                    <a:pt x="1012" y="4351"/>
                  </a:lnTo>
                  <a:lnTo>
                    <a:pt x="1055" y="4376"/>
                  </a:lnTo>
                  <a:lnTo>
                    <a:pt x="1097" y="4397"/>
                  </a:lnTo>
                  <a:lnTo>
                    <a:pt x="1138" y="4417"/>
                  </a:lnTo>
                  <a:lnTo>
                    <a:pt x="1179" y="4434"/>
                  </a:lnTo>
                  <a:lnTo>
                    <a:pt x="1219" y="4449"/>
                  </a:lnTo>
                  <a:lnTo>
                    <a:pt x="1257" y="4461"/>
                  </a:lnTo>
                  <a:lnTo>
                    <a:pt x="1294" y="4470"/>
                  </a:lnTo>
                  <a:lnTo>
                    <a:pt x="1330" y="4476"/>
                  </a:lnTo>
                  <a:lnTo>
                    <a:pt x="1364" y="4479"/>
                  </a:lnTo>
                  <a:lnTo>
                    <a:pt x="1423" y="4480"/>
                  </a:lnTo>
                  <a:lnTo>
                    <a:pt x="1480" y="4479"/>
                  </a:lnTo>
                  <a:lnTo>
                    <a:pt x="1533" y="4476"/>
                  </a:lnTo>
                  <a:lnTo>
                    <a:pt x="1583" y="4472"/>
                  </a:lnTo>
                  <a:lnTo>
                    <a:pt x="1630" y="4466"/>
                  </a:lnTo>
                  <a:lnTo>
                    <a:pt x="1675" y="4458"/>
                  </a:lnTo>
                  <a:lnTo>
                    <a:pt x="1715" y="4449"/>
                  </a:lnTo>
                  <a:lnTo>
                    <a:pt x="1755" y="4437"/>
                  </a:lnTo>
                  <a:lnTo>
                    <a:pt x="1792" y="4425"/>
                  </a:lnTo>
                  <a:lnTo>
                    <a:pt x="1825" y="4411"/>
                  </a:lnTo>
                  <a:lnTo>
                    <a:pt x="1856" y="4394"/>
                  </a:lnTo>
                  <a:lnTo>
                    <a:pt x="1885" y="4377"/>
                  </a:lnTo>
                  <a:lnTo>
                    <a:pt x="1913" y="4358"/>
                  </a:lnTo>
                  <a:lnTo>
                    <a:pt x="1938" y="4339"/>
                  </a:lnTo>
                  <a:lnTo>
                    <a:pt x="1961" y="4317"/>
                  </a:lnTo>
                  <a:lnTo>
                    <a:pt x="1981" y="4294"/>
                  </a:lnTo>
                  <a:lnTo>
                    <a:pt x="2000" y="4270"/>
                  </a:lnTo>
                  <a:lnTo>
                    <a:pt x="2017" y="4245"/>
                  </a:lnTo>
                  <a:lnTo>
                    <a:pt x="2033" y="4218"/>
                  </a:lnTo>
                  <a:lnTo>
                    <a:pt x="2047" y="4191"/>
                  </a:lnTo>
                  <a:lnTo>
                    <a:pt x="2060" y="4163"/>
                  </a:lnTo>
                  <a:lnTo>
                    <a:pt x="2071" y="4133"/>
                  </a:lnTo>
                  <a:lnTo>
                    <a:pt x="2081" y="4102"/>
                  </a:lnTo>
                  <a:lnTo>
                    <a:pt x="2090" y="4070"/>
                  </a:lnTo>
                  <a:lnTo>
                    <a:pt x="2097" y="4038"/>
                  </a:lnTo>
                  <a:lnTo>
                    <a:pt x="2104" y="4004"/>
                  </a:lnTo>
                  <a:lnTo>
                    <a:pt x="2109" y="3971"/>
                  </a:lnTo>
                  <a:lnTo>
                    <a:pt x="2114" y="3936"/>
                  </a:lnTo>
                  <a:lnTo>
                    <a:pt x="2118" y="3900"/>
                  </a:lnTo>
                  <a:lnTo>
                    <a:pt x="2121" y="3864"/>
                  </a:lnTo>
                  <a:lnTo>
                    <a:pt x="2124" y="3826"/>
                  </a:lnTo>
                  <a:lnTo>
                    <a:pt x="2126" y="3789"/>
                  </a:lnTo>
                  <a:lnTo>
                    <a:pt x="2114" y="3772"/>
                  </a:lnTo>
                  <a:lnTo>
                    <a:pt x="2101" y="3758"/>
                  </a:lnTo>
                  <a:lnTo>
                    <a:pt x="2090" y="3748"/>
                  </a:lnTo>
                  <a:lnTo>
                    <a:pt x="2078" y="3739"/>
                  </a:lnTo>
                  <a:lnTo>
                    <a:pt x="2067" y="3733"/>
                  </a:lnTo>
                  <a:lnTo>
                    <a:pt x="2056" y="3730"/>
                  </a:lnTo>
                  <a:lnTo>
                    <a:pt x="2045" y="3728"/>
                  </a:lnTo>
                  <a:lnTo>
                    <a:pt x="2035" y="3728"/>
                  </a:lnTo>
                  <a:lnTo>
                    <a:pt x="2024" y="3730"/>
                  </a:lnTo>
                  <a:lnTo>
                    <a:pt x="2014" y="3733"/>
                  </a:lnTo>
                  <a:lnTo>
                    <a:pt x="2002" y="3738"/>
                  </a:lnTo>
                  <a:lnTo>
                    <a:pt x="1992" y="3743"/>
                  </a:lnTo>
                  <a:lnTo>
                    <a:pt x="1970" y="3759"/>
                  </a:lnTo>
                  <a:lnTo>
                    <a:pt x="1946" y="3775"/>
                  </a:lnTo>
                  <a:lnTo>
                    <a:pt x="1921" y="3794"/>
                  </a:lnTo>
                  <a:lnTo>
                    <a:pt x="1894" y="3811"/>
                  </a:lnTo>
                  <a:lnTo>
                    <a:pt x="1879" y="3819"/>
                  </a:lnTo>
                  <a:lnTo>
                    <a:pt x="1864" y="3827"/>
                  </a:lnTo>
                  <a:lnTo>
                    <a:pt x="1847" y="3834"/>
                  </a:lnTo>
                  <a:lnTo>
                    <a:pt x="1830" y="3840"/>
                  </a:lnTo>
                  <a:lnTo>
                    <a:pt x="1811" y="3845"/>
                  </a:lnTo>
                  <a:lnTo>
                    <a:pt x="1793" y="3848"/>
                  </a:lnTo>
                  <a:lnTo>
                    <a:pt x="1773" y="3850"/>
                  </a:lnTo>
                  <a:lnTo>
                    <a:pt x="1751" y="3850"/>
                  </a:lnTo>
                  <a:lnTo>
                    <a:pt x="1729" y="3849"/>
                  </a:lnTo>
                  <a:lnTo>
                    <a:pt x="1705" y="3846"/>
                  </a:lnTo>
                  <a:lnTo>
                    <a:pt x="1680" y="3840"/>
                  </a:lnTo>
                  <a:lnTo>
                    <a:pt x="1654" y="3832"/>
                  </a:lnTo>
                  <a:lnTo>
                    <a:pt x="1639" y="3825"/>
                  </a:lnTo>
                  <a:lnTo>
                    <a:pt x="1628" y="3817"/>
                  </a:lnTo>
                  <a:lnTo>
                    <a:pt x="1617" y="3809"/>
                  </a:lnTo>
                  <a:lnTo>
                    <a:pt x="1610" y="3800"/>
                  </a:lnTo>
                  <a:lnTo>
                    <a:pt x="1605" y="3790"/>
                  </a:lnTo>
                  <a:lnTo>
                    <a:pt x="1602" y="3779"/>
                  </a:lnTo>
                  <a:lnTo>
                    <a:pt x="1601" y="3768"/>
                  </a:lnTo>
                  <a:lnTo>
                    <a:pt x="1601" y="3757"/>
                  </a:lnTo>
                  <a:lnTo>
                    <a:pt x="1603" y="3744"/>
                  </a:lnTo>
                  <a:lnTo>
                    <a:pt x="1606" y="3732"/>
                  </a:lnTo>
                  <a:lnTo>
                    <a:pt x="1610" y="3720"/>
                  </a:lnTo>
                  <a:lnTo>
                    <a:pt x="1616" y="3706"/>
                  </a:lnTo>
                  <a:lnTo>
                    <a:pt x="1630" y="3679"/>
                  </a:lnTo>
                  <a:lnTo>
                    <a:pt x="1648" y="3649"/>
                  </a:lnTo>
                  <a:lnTo>
                    <a:pt x="1666" y="3619"/>
                  </a:lnTo>
                  <a:lnTo>
                    <a:pt x="1685" y="3588"/>
                  </a:lnTo>
                  <a:lnTo>
                    <a:pt x="1704" y="3557"/>
                  </a:lnTo>
                  <a:lnTo>
                    <a:pt x="1722" y="3526"/>
                  </a:lnTo>
                  <a:lnTo>
                    <a:pt x="1729" y="3510"/>
                  </a:lnTo>
                  <a:lnTo>
                    <a:pt x="1736" y="3495"/>
                  </a:lnTo>
                  <a:lnTo>
                    <a:pt x="1743" y="3479"/>
                  </a:lnTo>
                  <a:lnTo>
                    <a:pt x="1748" y="3464"/>
                  </a:lnTo>
                  <a:lnTo>
                    <a:pt x="1751" y="3449"/>
                  </a:lnTo>
                  <a:lnTo>
                    <a:pt x="1753" y="3434"/>
                  </a:lnTo>
                  <a:lnTo>
                    <a:pt x="1754" y="3420"/>
                  </a:lnTo>
                  <a:lnTo>
                    <a:pt x="1754" y="3404"/>
                  </a:lnTo>
                  <a:lnTo>
                    <a:pt x="1745" y="3391"/>
                  </a:lnTo>
                  <a:lnTo>
                    <a:pt x="1735" y="3380"/>
                  </a:lnTo>
                  <a:lnTo>
                    <a:pt x="1725" y="3370"/>
                  </a:lnTo>
                  <a:lnTo>
                    <a:pt x="1714" y="3363"/>
                  </a:lnTo>
                  <a:lnTo>
                    <a:pt x="1704" y="3358"/>
                  </a:lnTo>
                  <a:lnTo>
                    <a:pt x="1692" y="3356"/>
                  </a:lnTo>
                  <a:lnTo>
                    <a:pt x="1681" y="3354"/>
                  </a:lnTo>
                  <a:lnTo>
                    <a:pt x="1669" y="3354"/>
                  </a:lnTo>
                  <a:lnTo>
                    <a:pt x="1658" y="3356"/>
                  </a:lnTo>
                  <a:lnTo>
                    <a:pt x="1645" y="3358"/>
                  </a:lnTo>
                  <a:lnTo>
                    <a:pt x="1633" y="3362"/>
                  </a:lnTo>
                  <a:lnTo>
                    <a:pt x="1621" y="3365"/>
                  </a:lnTo>
                  <a:lnTo>
                    <a:pt x="1596" y="3375"/>
                  </a:lnTo>
                  <a:lnTo>
                    <a:pt x="1572" y="3385"/>
                  </a:lnTo>
                  <a:lnTo>
                    <a:pt x="1560" y="3390"/>
                  </a:lnTo>
                  <a:lnTo>
                    <a:pt x="1548" y="3393"/>
                  </a:lnTo>
                  <a:lnTo>
                    <a:pt x="1536" y="3397"/>
                  </a:lnTo>
                  <a:lnTo>
                    <a:pt x="1524" y="3399"/>
                  </a:lnTo>
                  <a:lnTo>
                    <a:pt x="1514" y="3401"/>
                  </a:lnTo>
                  <a:lnTo>
                    <a:pt x="1503" y="3401"/>
                  </a:lnTo>
                  <a:lnTo>
                    <a:pt x="1492" y="3400"/>
                  </a:lnTo>
                  <a:lnTo>
                    <a:pt x="1482" y="3398"/>
                  </a:lnTo>
                  <a:lnTo>
                    <a:pt x="1472" y="3393"/>
                  </a:lnTo>
                  <a:lnTo>
                    <a:pt x="1463" y="3387"/>
                  </a:lnTo>
                  <a:lnTo>
                    <a:pt x="1455" y="3377"/>
                  </a:lnTo>
                  <a:lnTo>
                    <a:pt x="1446" y="3367"/>
                  </a:lnTo>
                  <a:lnTo>
                    <a:pt x="1439" y="3353"/>
                  </a:lnTo>
                  <a:lnTo>
                    <a:pt x="1432" y="3336"/>
                  </a:lnTo>
                  <a:lnTo>
                    <a:pt x="1425" y="3318"/>
                  </a:lnTo>
                  <a:lnTo>
                    <a:pt x="1420" y="3295"/>
                  </a:lnTo>
                  <a:lnTo>
                    <a:pt x="1405" y="3244"/>
                  </a:lnTo>
                  <a:lnTo>
                    <a:pt x="1395" y="3194"/>
                  </a:lnTo>
                  <a:lnTo>
                    <a:pt x="1390" y="3146"/>
                  </a:lnTo>
                  <a:lnTo>
                    <a:pt x="1389" y="3100"/>
                  </a:lnTo>
                  <a:lnTo>
                    <a:pt x="1392" y="3055"/>
                  </a:lnTo>
                  <a:lnTo>
                    <a:pt x="1399" y="3011"/>
                  </a:lnTo>
                  <a:lnTo>
                    <a:pt x="1410" y="2968"/>
                  </a:lnTo>
                  <a:lnTo>
                    <a:pt x="1423" y="2927"/>
                  </a:lnTo>
                  <a:lnTo>
                    <a:pt x="1439" y="2887"/>
                  </a:lnTo>
                  <a:lnTo>
                    <a:pt x="1458" y="2848"/>
                  </a:lnTo>
                  <a:lnTo>
                    <a:pt x="1480" y="2810"/>
                  </a:lnTo>
                  <a:lnTo>
                    <a:pt x="1503" y="2772"/>
                  </a:lnTo>
                  <a:lnTo>
                    <a:pt x="1528" y="2735"/>
                  </a:lnTo>
                  <a:lnTo>
                    <a:pt x="1554" y="2699"/>
                  </a:lnTo>
                  <a:lnTo>
                    <a:pt x="1581" y="2664"/>
                  </a:lnTo>
                  <a:lnTo>
                    <a:pt x="1609" y="2629"/>
                  </a:lnTo>
                  <a:lnTo>
                    <a:pt x="1666" y="2560"/>
                  </a:lnTo>
                  <a:lnTo>
                    <a:pt x="1724" y="2492"/>
                  </a:lnTo>
                  <a:lnTo>
                    <a:pt x="1752" y="2459"/>
                  </a:lnTo>
                  <a:lnTo>
                    <a:pt x="1778" y="2426"/>
                  </a:lnTo>
                  <a:lnTo>
                    <a:pt x="1804" y="2393"/>
                  </a:lnTo>
                  <a:lnTo>
                    <a:pt x="1828" y="2359"/>
                  </a:lnTo>
                  <a:lnTo>
                    <a:pt x="1851" y="2325"/>
                  </a:lnTo>
                  <a:lnTo>
                    <a:pt x="1871" y="2291"/>
                  </a:lnTo>
                  <a:lnTo>
                    <a:pt x="1889" y="2257"/>
                  </a:lnTo>
                  <a:lnTo>
                    <a:pt x="1904" y="2222"/>
                  </a:lnTo>
                  <a:lnTo>
                    <a:pt x="1916" y="2187"/>
                  </a:lnTo>
                  <a:lnTo>
                    <a:pt x="1925" y="2151"/>
                  </a:lnTo>
                  <a:lnTo>
                    <a:pt x="1930" y="2115"/>
                  </a:lnTo>
                  <a:lnTo>
                    <a:pt x="1931" y="2078"/>
                  </a:lnTo>
                  <a:lnTo>
                    <a:pt x="1930" y="2057"/>
                  </a:lnTo>
                  <a:lnTo>
                    <a:pt x="1926" y="2035"/>
                  </a:lnTo>
                  <a:lnTo>
                    <a:pt x="1921" y="2011"/>
                  </a:lnTo>
                  <a:lnTo>
                    <a:pt x="1915" y="1988"/>
                  </a:lnTo>
                  <a:lnTo>
                    <a:pt x="1905" y="1964"/>
                  </a:lnTo>
                  <a:lnTo>
                    <a:pt x="1896" y="1938"/>
                  </a:lnTo>
                  <a:lnTo>
                    <a:pt x="1884" y="1913"/>
                  </a:lnTo>
                  <a:lnTo>
                    <a:pt x="1872" y="1887"/>
                  </a:lnTo>
                  <a:lnTo>
                    <a:pt x="1845" y="1832"/>
                  </a:lnTo>
                  <a:lnTo>
                    <a:pt x="1814" y="1778"/>
                  </a:lnTo>
                  <a:lnTo>
                    <a:pt x="1783" y="1722"/>
                  </a:lnTo>
                  <a:lnTo>
                    <a:pt x="1752" y="1667"/>
                  </a:lnTo>
                  <a:lnTo>
                    <a:pt x="1721" y="1611"/>
                  </a:lnTo>
                  <a:lnTo>
                    <a:pt x="1691" y="1557"/>
                  </a:lnTo>
                  <a:lnTo>
                    <a:pt x="1678" y="1531"/>
                  </a:lnTo>
                  <a:lnTo>
                    <a:pt x="1666" y="1505"/>
                  </a:lnTo>
                  <a:lnTo>
                    <a:pt x="1655" y="1480"/>
                  </a:lnTo>
                  <a:lnTo>
                    <a:pt x="1644" y="1455"/>
                  </a:lnTo>
                  <a:lnTo>
                    <a:pt x="1636" y="1431"/>
                  </a:lnTo>
                  <a:lnTo>
                    <a:pt x="1629" y="1408"/>
                  </a:lnTo>
                  <a:lnTo>
                    <a:pt x="1624" y="1385"/>
                  </a:lnTo>
                  <a:lnTo>
                    <a:pt x="1619" y="1364"/>
                  </a:lnTo>
                  <a:lnTo>
                    <a:pt x="1617" y="1343"/>
                  </a:lnTo>
                  <a:lnTo>
                    <a:pt x="1618" y="1324"/>
                  </a:lnTo>
                  <a:lnTo>
                    <a:pt x="1620" y="1305"/>
                  </a:lnTo>
                  <a:lnTo>
                    <a:pt x="1626" y="1289"/>
                  </a:lnTo>
                  <a:close/>
                </a:path>
              </a:pathLst>
            </a:custGeom>
            <a:solidFill>
              <a:srgbClr val="ED8A5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7"/>
            <p:cNvSpPr>
              <a:spLocks noChangeArrowheads="1"/>
            </p:cNvSpPr>
            <p:nvPr/>
          </p:nvSpPr>
          <p:spPr bwMode="auto">
            <a:xfrm>
              <a:off x="55" y="109"/>
              <a:ext cx="116" cy="287"/>
            </a:xfrm>
            <a:custGeom>
              <a:avLst/>
              <a:gdLst>
                <a:gd name="T0" fmla="*/ 0 w 1971"/>
                <a:gd name="T1" fmla="*/ 0 h 4310"/>
                <a:gd name="T2" fmla="*/ 0 w 1971"/>
                <a:gd name="T3" fmla="*/ 0 h 4310"/>
                <a:gd name="T4" fmla="*/ 0 w 1971"/>
                <a:gd name="T5" fmla="*/ 0 h 4310"/>
                <a:gd name="T6" fmla="*/ 0 w 1971"/>
                <a:gd name="T7" fmla="*/ 0 h 4310"/>
                <a:gd name="T8" fmla="*/ 0 w 1971"/>
                <a:gd name="T9" fmla="*/ 0 h 4310"/>
                <a:gd name="T10" fmla="*/ 0 w 1971"/>
                <a:gd name="T11" fmla="*/ 0 h 4310"/>
                <a:gd name="T12" fmla="*/ 0 w 1971"/>
                <a:gd name="T13" fmla="*/ 0 h 4310"/>
                <a:gd name="T14" fmla="*/ 0 w 1971"/>
                <a:gd name="T15" fmla="*/ 0 h 4310"/>
                <a:gd name="T16" fmla="*/ 0 w 1971"/>
                <a:gd name="T17" fmla="*/ 0 h 4310"/>
                <a:gd name="T18" fmla="*/ 0 w 1971"/>
                <a:gd name="T19" fmla="*/ 0 h 4310"/>
                <a:gd name="T20" fmla="*/ 0 w 1971"/>
                <a:gd name="T21" fmla="*/ 0 h 4310"/>
                <a:gd name="T22" fmla="*/ 0 w 1971"/>
                <a:gd name="T23" fmla="*/ 0 h 4310"/>
                <a:gd name="T24" fmla="*/ 0 w 1971"/>
                <a:gd name="T25" fmla="*/ 0 h 4310"/>
                <a:gd name="T26" fmla="*/ 0 w 1971"/>
                <a:gd name="T27" fmla="*/ 0 h 4310"/>
                <a:gd name="T28" fmla="*/ 0 w 1971"/>
                <a:gd name="T29" fmla="*/ 0 h 4310"/>
                <a:gd name="T30" fmla="*/ 0 w 1971"/>
                <a:gd name="T31" fmla="*/ 0 h 4310"/>
                <a:gd name="T32" fmla="*/ 0 w 1971"/>
                <a:gd name="T33" fmla="*/ 0 h 4310"/>
                <a:gd name="T34" fmla="*/ 0 w 1971"/>
                <a:gd name="T35" fmla="*/ 0 h 4310"/>
                <a:gd name="T36" fmla="*/ 0 w 1971"/>
                <a:gd name="T37" fmla="*/ 0 h 4310"/>
                <a:gd name="T38" fmla="*/ 0 w 1971"/>
                <a:gd name="T39" fmla="*/ 0 h 4310"/>
                <a:gd name="T40" fmla="*/ 0 w 1971"/>
                <a:gd name="T41" fmla="*/ 0 h 4310"/>
                <a:gd name="T42" fmla="*/ 0 w 1971"/>
                <a:gd name="T43" fmla="*/ 0 h 4310"/>
                <a:gd name="T44" fmla="*/ 0 w 1971"/>
                <a:gd name="T45" fmla="*/ 0 h 4310"/>
                <a:gd name="T46" fmla="*/ 0 w 1971"/>
                <a:gd name="T47" fmla="*/ 0 h 4310"/>
                <a:gd name="T48" fmla="*/ 0 w 1971"/>
                <a:gd name="T49" fmla="*/ 0 h 4310"/>
                <a:gd name="T50" fmla="*/ 0 w 1971"/>
                <a:gd name="T51" fmla="*/ 0 h 4310"/>
                <a:gd name="T52" fmla="*/ 0 w 1971"/>
                <a:gd name="T53" fmla="*/ 0 h 4310"/>
                <a:gd name="T54" fmla="*/ 0 w 1971"/>
                <a:gd name="T55" fmla="*/ 0 h 4310"/>
                <a:gd name="T56" fmla="*/ 0 w 1971"/>
                <a:gd name="T57" fmla="*/ 0 h 4310"/>
                <a:gd name="T58" fmla="*/ 0 w 1971"/>
                <a:gd name="T59" fmla="*/ 0 h 4310"/>
                <a:gd name="T60" fmla="*/ 0 w 1971"/>
                <a:gd name="T61" fmla="*/ 0 h 4310"/>
                <a:gd name="T62" fmla="*/ 0 w 1971"/>
                <a:gd name="T63" fmla="*/ 0 h 4310"/>
                <a:gd name="T64" fmla="*/ 0 w 1971"/>
                <a:gd name="T65" fmla="*/ 0 h 4310"/>
                <a:gd name="T66" fmla="*/ 0 w 1971"/>
                <a:gd name="T67" fmla="*/ 0 h 4310"/>
                <a:gd name="T68" fmla="*/ 0 w 1971"/>
                <a:gd name="T69" fmla="*/ 0 h 4310"/>
                <a:gd name="T70" fmla="*/ 0 w 1971"/>
                <a:gd name="T71" fmla="*/ 0 h 4310"/>
                <a:gd name="T72" fmla="*/ 0 w 1971"/>
                <a:gd name="T73" fmla="*/ 0 h 4310"/>
                <a:gd name="T74" fmla="*/ 0 w 1971"/>
                <a:gd name="T75" fmla="*/ 0 h 4310"/>
                <a:gd name="T76" fmla="*/ 0 w 1971"/>
                <a:gd name="T77" fmla="*/ 0 h 4310"/>
                <a:gd name="T78" fmla="*/ 0 w 1971"/>
                <a:gd name="T79" fmla="*/ 0 h 4310"/>
                <a:gd name="T80" fmla="*/ 0 w 1971"/>
                <a:gd name="T81" fmla="*/ 0 h 4310"/>
                <a:gd name="T82" fmla="*/ 0 w 1971"/>
                <a:gd name="T83" fmla="*/ 0 h 4310"/>
                <a:gd name="T84" fmla="*/ 0 w 1971"/>
                <a:gd name="T85" fmla="*/ 0 h 4310"/>
                <a:gd name="T86" fmla="*/ 0 w 1971"/>
                <a:gd name="T87" fmla="*/ 0 h 4310"/>
                <a:gd name="T88" fmla="*/ 0 w 1971"/>
                <a:gd name="T89" fmla="*/ 0 h 4310"/>
                <a:gd name="T90" fmla="*/ 0 w 1971"/>
                <a:gd name="T91" fmla="*/ 0 h 4310"/>
                <a:gd name="T92" fmla="*/ 0 w 1971"/>
                <a:gd name="T93" fmla="*/ 0 h 4310"/>
                <a:gd name="T94" fmla="*/ 0 w 1971"/>
                <a:gd name="T95" fmla="*/ 0 h 4310"/>
                <a:gd name="T96" fmla="*/ 0 w 1971"/>
                <a:gd name="T97" fmla="*/ 0 h 4310"/>
                <a:gd name="T98" fmla="*/ 0 w 1971"/>
                <a:gd name="T99" fmla="*/ 0 h 4310"/>
                <a:gd name="T100" fmla="*/ 0 w 1971"/>
                <a:gd name="T101" fmla="*/ 0 h 4310"/>
                <a:gd name="T102" fmla="*/ 0 w 1971"/>
                <a:gd name="T103" fmla="*/ 0 h 4310"/>
                <a:gd name="T104" fmla="*/ 0 w 1971"/>
                <a:gd name="T105" fmla="*/ 0 h 4310"/>
                <a:gd name="T106" fmla="*/ 0 w 1971"/>
                <a:gd name="T107" fmla="*/ 0 h 4310"/>
                <a:gd name="T108" fmla="*/ 0 w 1971"/>
                <a:gd name="T109" fmla="*/ 0 h 4310"/>
                <a:gd name="T110" fmla="*/ 0 w 1971"/>
                <a:gd name="T111" fmla="*/ 0 h 4310"/>
                <a:gd name="T112" fmla="*/ 0 w 1971"/>
                <a:gd name="T113" fmla="*/ 0 h 4310"/>
                <a:gd name="T114" fmla="*/ 0 w 1971"/>
                <a:gd name="T115" fmla="*/ 0 h 4310"/>
                <a:gd name="T116" fmla="*/ 0 w 1971"/>
                <a:gd name="T117" fmla="*/ 0 h 4310"/>
                <a:gd name="T118" fmla="*/ 0 w 1971"/>
                <a:gd name="T119" fmla="*/ 0 h 431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71"/>
                <a:gd name="T181" fmla="*/ 0 h 4310"/>
                <a:gd name="T182" fmla="*/ 1971 w 1971"/>
                <a:gd name="T183" fmla="*/ 4310 h 431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71" h="4310">
                  <a:moveTo>
                    <a:pt x="1443" y="1157"/>
                  </a:moveTo>
                  <a:lnTo>
                    <a:pt x="1450" y="1143"/>
                  </a:lnTo>
                  <a:lnTo>
                    <a:pt x="1459" y="1130"/>
                  </a:lnTo>
                  <a:lnTo>
                    <a:pt x="1468" y="1118"/>
                  </a:lnTo>
                  <a:lnTo>
                    <a:pt x="1480" y="1106"/>
                  </a:lnTo>
                  <a:lnTo>
                    <a:pt x="1492" y="1095"/>
                  </a:lnTo>
                  <a:lnTo>
                    <a:pt x="1506" y="1085"/>
                  </a:lnTo>
                  <a:lnTo>
                    <a:pt x="1519" y="1074"/>
                  </a:lnTo>
                  <a:lnTo>
                    <a:pt x="1535" y="1066"/>
                  </a:lnTo>
                  <a:lnTo>
                    <a:pt x="1551" y="1057"/>
                  </a:lnTo>
                  <a:lnTo>
                    <a:pt x="1567" y="1049"/>
                  </a:lnTo>
                  <a:lnTo>
                    <a:pt x="1584" y="1041"/>
                  </a:lnTo>
                  <a:lnTo>
                    <a:pt x="1602" y="1033"/>
                  </a:lnTo>
                  <a:lnTo>
                    <a:pt x="1638" y="1020"/>
                  </a:lnTo>
                  <a:lnTo>
                    <a:pt x="1675" y="1007"/>
                  </a:lnTo>
                  <a:lnTo>
                    <a:pt x="1711" y="993"/>
                  </a:lnTo>
                  <a:lnTo>
                    <a:pt x="1747" y="981"/>
                  </a:lnTo>
                  <a:lnTo>
                    <a:pt x="1780" y="969"/>
                  </a:lnTo>
                  <a:lnTo>
                    <a:pt x="1811" y="955"/>
                  </a:lnTo>
                  <a:lnTo>
                    <a:pt x="1826" y="948"/>
                  </a:lnTo>
                  <a:lnTo>
                    <a:pt x="1840" y="941"/>
                  </a:lnTo>
                  <a:lnTo>
                    <a:pt x="1852" y="934"/>
                  </a:lnTo>
                  <a:lnTo>
                    <a:pt x="1863" y="925"/>
                  </a:lnTo>
                  <a:lnTo>
                    <a:pt x="1873" y="917"/>
                  </a:lnTo>
                  <a:lnTo>
                    <a:pt x="1881" y="908"/>
                  </a:lnTo>
                  <a:lnTo>
                    <a:pt x="1889" y="899"/>
                  </a:lnTo>
                  <a:lnTo>
                    <a:pt x="1894" y="888"/>
                  </a:lnTo>
                  <a:lnTo>
                    <a:pt x="1896" y="867"/>
                  </a:lnTo>
                  <a:lnTo>
                    <a:pt x="1899" y="849"/>
                  </a:lnTo>
                  <a:lnTo>
                    <a:pt x="1902" y="833"/>
                  </a:lnTo>
                  <a:lnTo>
                    <a:pt x="1907" y="820"/>
                  </a:lnTo>
                  <a:lnTo>
                    <a:pt x="1918" y="796"/>
                  </a:lnTo>
                  <a:lnTo>
                    <a:pt x="1927" y="778"/>
                  </a:lnTo>
                  <a:lnTo>
                    <a:pt x="1931" y="770"/>
                  </a:lnTo>
                  <a:lnTo>
                    <a:pt x="1934" y="762"/>
                  </a:lnTo>
                  <a:lnTo>
                    <a:pt x="1935" y="753"/>
                  </a:lnTo>
                  <a:lnTo>
                    <a:pt x="1935" y="744"/>
                  </a:lnTo>
                  <a:lnTo>
                    <a:pt x="1933" y="734"/>
                  </a:lnTo>
                  <a:lnTo>
                    <a:pt x="1927" y="724"/>
                  </a:lnTo>
                  <a:lnTo>
                    <a:pt x="1921" y="711"/>
                  </a:lnTo>
                  <a:lnTo>
                    <a:pt x="1911" y="696"/>
                  </a:lnTo>
                  <a:lnTo>
                    <a:pt x="1871" y="668"/>
                  </a:lnTo>
                  <a:lnTo>
                    <a:pt x="1840" y="647"/>
                  </a:lnTo>
                  <a:lnTo>
                    <a:pt x="1826" y="640"/>
                  </a:lnTo>
                  <a:lnTo>
                    <a:pt x="1814" y="632"/>
                  </a:lnTo>
                  <a:lnTo>
                    <a:pt x="1802" y="627"/>
                  </a:lnTo>
                  <a:lnTo>
                    <a:pt x="1792" y="623"/>
                  </a:lnTo>
                  <a:lnTo>
                    <a:pt x="1771" y="617"/>
                  </a:lnTo>
                  <a:lnTo>
                    <a:pt x="1749" y="613"/>
                  </a:lnTo>
                  <a:lnTo>
                    <a:pt x="1724" y="609"/>
                  </a:lnTo>
                  <a:lnTo>
                    <a:pt x="1694" y="604"/>
                  </a:lnTo>
                  <a:lnTo>
                    <a:pt x="1680" y="602"/>
                  </a:lnTo>
                  <a:lnTo>
                    <a:pt x="1666" y="598"/>
                  </a:lnTo>
                  <a:lnTo>
                    <a:pt x="1654" y="592"/>
                  </a:lnTo>
                  <a:lnTo>
                    <a:pt x="1642" y="586"/>
                  </a:lnTo>
                  <a:lnTo>
                    <a:pt x="1631" y="578"/>
                  </a:lnTo>
                  <a:lnTo>
                    <a:pt x="1621" y="569"/>
                  </a:lnTo>
                  <a:lnTo>
                    <a:pt x="1610" y="558"/>
                  </a:lnTo>
                  <a:lnTo>
                    <a:pt x="1601" y="546"/>
                  </a:lnTo>
                  <a:lnTo>
                    <a:pt x="1591" y="534"/>
                  </a:lnTo>
                  <a:lnTo>
                    <a:pt x="1582" y="520"/>
                  </a:lnTo>
                  <a:lnTo>
                    <a:pt x="1574" y="505"/>
                  </a:lnTo>
                  <a:lnTo>
                    <a:pt x="1565" y="491"/>
                  </a:lnTo>
                  <a:lnTo>
                    <a:pt x="1550" y="458"/>
                  </a:lnTo>
                  <a:lnTo>
                    <a:pt x="1534" y="423"/>
                  </a:lnTo>
                  <a:lnTo>
                    <a:pt x="1505" y="351"/>
                  </a:lnTo>
                  <a:lnTo>
                    <a:pt x="1476" y="280"/>
                  </a:lnTo>
                  <a:lnTo>
                    <a:pt x="1459" y="247"/>
                  </a:lnTo>
                  <a:lnTo>
                    <a:pt x="1442" y="216"/>
                  </a:lnTo>
                  <a:lnTo>
                    <a:pt x="1434" y="202"/>
                  </a:lnTo>
                  <a:lnTo>
                    <a:pt x="1424" y="188"/>
                  </a:lnTo>
                  <a:lnTo>
                    <a:pt x="1414" y="176"/>
                  </a:lnTo>
                  <a:lnTo>
                    <a:pt x="1405" y="165"/>
                  </a:lnTo>
                  <a:lnTo>
                    <a:pt x="1394" y="154"/>
                  </a:lnTo>
                  <a:lnTo>
                    <a:pt x="1384" y="144"/>
                  </a:lnTo>
                  <a:lnTo>
                    <a:pt x="1372" y="135"/>
                  </a:lnTo>
                  <a:lnTo>
                    <a:pt x="1360" y="126"/>
                  </a:lnTo>
                  <a:lnTo>
                    <a:pt x="1348" y="117"/>
                  </a:lnTo>
                  <a:lnTo>
                    <a:pt x="1336" y="109"/>
                  </a:lnTo>
                  <a:lnTo>
                    <a:pt x="1322" y="101"/>
                  </a:lnTo>
                  <a:lnTo>
                    <a:pt x="1309" y="94"/>
                  </a:lnTo>
                  <a:lnTo>
                    <a:pt x="1281" y="80"/>
                  </a:lnTo>
                  <a:lnTo>
                    <a:pt x="1253" y="68"/>
                  </a:lnTo>
                  <a:lnTo>
                    <a:pt x="1225" y="57"/>
                  </a:lnTo>
                  <a:lnTo>
                    <a:pt x="1197" y="48"/>
                  </a:lnTo>
                  <a:lnTo>
                    <a:pt x="1142" y="32"/>
                  </a:lnTo>
                  <a:lnTo>
                    <a:pt x="1092" y="19"/>
                  </a:lnTo>
                  <a:lnTo>
                    <a:pt x="1048" y="8"/>
                  </a:lnTo>
                  <a:lnTo>
                    <a:pt x="1014" y="0"/>
                  </a:lnTo>
                  <a:lnTo>
                    <a:pt x="995" y="0"/>
                  </a:lnTo>
                  <a:lnTo>
                    <a:pt x="972" y="2"/>
                  </a:lnTo>
                  <a:lnTo>
                    <a:pt x="949" y="6"/>
                  </a:lnTo>
                  <a:lnTo>
                    <a:pt x="924" y="14"/>
                  </a:lnTo>
                  <a:lnTo>
                    <a:pt x="897" y="22"/>
                  </a:lnTo>
                  <a:lnTo>
                    <a:pt x="870" y="34"/>
                  </a:lnTo>
                  <a:lnTo>
                    <a:pt x="856" y="41"/>
                  </a:lnTo>
                  <a:lnTo>
                    <a:pt x="842" y="49"/>
                  </a:lnTo>
                  <a:lnTo>
                    <a:pt x="828" y="57"/>
                  </a:lnTo>
                  <a:lnTo>
                    <a:pt x="813" y="66"/>
                  </a:lnTo>
                  <a:lnTo>
                    <a:pt x="798" y="76"/>
                  </a:lnTo>
                  <a:lnTo>
                    <a:pt x="784" y="87"/>
                  </a:lnTo>
                  <a:lnTo>
                    <a:pt x="768" y="98"/>
                  </a:lnTo>
                  <a:lnTo>
                    <a:pt x="754" y="110"/>
                  </a:lnTo>
                  <a:lnTo>
                    <a:pt x="738" y="124"/>
                  </a:lnTo>
                  <a:lnTo>
                    <a:pt x="723" y="138"/>
                  </a:lnTo>
                  <a:lnTo>
                    <a:pt x="708" y="152"/>
                  </a:lnTo>
                  <a:lnTo>
                    <a:pt x="692" y="169"/>
                  </a:lnTo>
                  <a:lnTo>
                    <a:pt x="677" y="185"/>
                  </a:lnTo>
                  <a:lnTo>
                    <a:pt x="662" y="203"/>
                  </a:lnTo>
                  <a:lnTo>
                    <a:pt x="646" y="221"/>
                  </a:lnTo>
                  <a:lnTo>
                    <a:pt x="630" y="241"/>
                  </a:lnTo>
                  <a:lnTo>
                    <a:pt x="615" y="261"/>
                  </a:lnTo>
                  <a:lnTo>
                    <a:pt x="600" y="283"/>
                  </a:lnTo>
                  <a:lnTo>
                    <a:pt x="584" y="306"/>
                  </a:lnTo>
                  <a:lnTo>
                    <a:pt x="570" y="329"/>
                  </a:lnTo>
                  <a:lnTo>
                    <a:pt x="525" y="397"/>
                  </a:lnTo>
                  <a:lnTo>
                    <a:pt x="484" y="462"/>
                  </a:lnTo>
                  <a:lnTo>
                    <a:pt x="447" y="526"/>
                  </a:lnTo>
                  <a:lnTo>
                    <a:pt x="412" y="589"/>
                  </a:lnTo>
                  <a:lnTo>
                    <a:pt x="396" y="621"/>
                  </a:lnTo>
                  <a:lnTo>
                    <a:pt x="380" y="652"/>
                  </a:lnTo>
                  <a:lnTo>
                    <a:pt x="364" y="684"/>
                  </a:lnTo>
                  <a:lnTo>
                    <a:pt x="349" y="717"/>
                  </a:lnTo>
                  <a:lnTo>
                    <a:pt x="319" y="783"/>
                  </a:lnTo>
                  <a:lnTo>
                    <a:pt x="292" y="850"/>
                  </a:lnTo>
                  <a:lnTo>
                    <a:pt x="265" y="921"/>
                  </a:lnTo>
                  <a:lnTo>
                    <a:pt x="238" y="996"/>
                  </a:lnTo>
                  <a:lnTo>
                    <a:pt x="212" y="1075"/>
                  </a:lnTo>
                  <a:lnTo>
                    <a:pt x="185" y="1161"/>
                  </a:lnTo>
                  <a:lnTo>
                    <a:pt x="158" y="1251"/>
                  </a:lnTo>
                  <a:lnTo>
                    <a:pt x="130" y="1349"/>
                  </a:lnTo>
                  <a:lnTo>
                    <a:pt x="100" y="1455"/>
                  </a:lnTo>
                  <a:lnTo>
                    <a:pt x="69" y="1568"/>
                  </a:lnTo>
                  <a:lnTo>
                    <a:pt x="54" y="1629"/>
                  </a:lnTo>
                  <a:lnTo>
                    <a:pt x="41" y="1689"/>
                  </a:lnTo>
                  <a:lnTo>
                    <a:pt x="30" y="1750"/>
                  </a:lnTo>
                  <a:lnTo>
                    <a:pt x="21" y="1812"/>
                  </a:lnTo>
                  <a:lnTo>
                    <a:pt x="14" y="1873"/>
                  </a:lnTo>
                  <a:lnTo>
                    <a:pt x="9" y="1934"/>
                  </a:lnTo>
                  <a:lnTo>
                    <a:pt x="4" y="1996"/>
                  </a:lnTo>
                  <a:lnTo>
                    <a:pt x="1" y="2057"/>
                  </a:lnTo>
                  <a:lnTo>
                    <a:pt x="0" y="2118"/>
                  </a:lnTo>
                  <a:lnTo>
                    <a:pt x="0" y="2178"/>
                  </a:lnTo>
                  <a:lnTo>
                    <a:pt x="1" y="2239"/>
                  </a:lnTo>
                  <a:lnTo>
                    <a:pt x="3" y="2299"/>
                  </a:lnTo>
                  <a:lnTo>
                    <a:pt x="7" y="2358"/>
                  </a:lnTo>
                  <a:lnTo>
                    <a:pt x="12" y="2417"/>
                  </a:lnTo>
                  <a:lnTo>
                    <a:pt x="17" y="2476"/>
                  </a:lnTo>
                  <a:lnTo>
                    <a:pt x="23" y="2532"/>
                  </a:lnTo>
                  <a:lnTo>
                    <a:pt x="30" y="2589"/>
                  </a:lnTo>
                  <a:lnTo>
                    <a:pt x="38" y="2644"/>
                  </a:lnTo>
                  <a:lnTo>
                    <a:pt x="46" y="2699"/>
                  </a:lnTo>
                  <a:lnTo>
                    <a:pt x="55" y="2752"/>
                  </a:lnTo>
                  <a:lnTo>
                    <a:pt x="65" y="2805"/>
                  </a:lnTo>
                  <a:lnTo>
                    <a:pt x="74" y="2856"/>
                  </a:lnTo>
                  <a:lnTo>
                    <a:pt x="85" y="2905"/>
                  </a:lnTo>
                  <a:lnTo>
                    <a:pt x="94" y="2954"/>
                  </a:lnTo>
                  <a:lnTo>
                    <a:pt x="115" y="3046"/>
                  </a:lnTo>
                  <a:lnTo>
                    <a:pt x="136" y="3130"/>
                  </a:lnTo>
                  <a:lnTo>
                    <a:pt x="156" y="3208"/>
                  </a:lnTo>
                  <a:lnTo>
                    <a:pt x="174" y="3278"/>
                  </a:lnTo>
                  <a:lnTo>
                    <a:pt x="188" y="3325"/>
                  </a:lnTo>
                  <a:lnTo>
                    <a:pt x="205" y="3371"/>
                  </a:lnTo>
                  <a:lnTo>
                    <a:pt x="223" y="3417"/>
                  </a:lnTo>
                  <a:lnTo>
                    <a:pt x="246" y="3462"/>
                  </a:lnTo>
                  <a:lnTo>
                    <a:pt x="270" y="3509"/>
                  </a:lnTo>
                  <a:lnTo>
                    <a:pt x="298" y="3554"/>
                  </a:lnTo>
                  <a:lnTo>
                    <a:pt x="327" y="3599"/>
                  </a:lnTo>
                  <a:lnTo>
                    <a:pt x="358" y="3644"/>
                  </a:lnTo>
                  <a:lnTo>
                    <a:pt x="390" y="3689"/>
                  </a:lnTo>
                  <a:lnTo>
                    <a:pt x="426" y="3732"/>
                  </a:lnTo>
                  <a:lnTo>
                    <a:pt x="462" y="3775"/>
                  </a:lnTo>
                  <a:lnTo>
                    <a:pt x="500" y="3816"/>
                  </a:lnTo>
                  <a:lnTo>
                    <a:pt x="539" y="3857"/>
                  </a:lnTo>
                  <a:lnTo>
                    <a:pt x="578" y="3897"/>
                  </a:lnTo>
                  <a:lnTo>
                    <a:pt x="620" y="3935"/>
                  </a:lnTo>
                  <a:lnTo>
                    <a:pt x="662" y="3973"/>
                  </a:lnTo>
                  <a:lnTo>
                    <a:pt x="703" y="4009"/>
                  </a:lnTo>
                  <a:lnTo>
                    <a:pt x="746" y="4043"/>
                  </a:lnTo>
                  <a:lnTo>
                    <a:pt x="789" y="4076"/>
                  </a:lnTo>
                  <a:lnTo>
                    <a:pt x="832" y="4107"/>
                  </a:lnTo>
                  <a:lnTo>
                    <a:pt x="876" y="4137"/>
                  </a:lnTo>
                  <a:lnTo>
                    <a:pt x="918" y="4163"/>
                  </a:lnTo>
                  <a:lnTo>
                    <a:pt x="960" y="4189"/>
                  </a:lnTo>
                  <a:lnTo>
                    <a:pt x="1002" y="4213"/>
                  </a:lnTo>
                  <a:lnTo>
                    <a:pt x="1044" y="4233"/>
                  </a:lnTo>
                  <a:lnTo>
                    <a:pt x="1084" y="4252"/>
                  </a:lnTo>
                  <a:lnTo>
                    <a:pt x="1123" y="4268"/>
                  </a:lnTo>
                  <a:lnTo>
                    <a:pt x="1161" y="4282"/>
                  </a:lnTo>
                  <a:lnTo>
                    <a:pt x="1198" y="4293"/>
                  </a:lnTo>
                  <a:lnTo>
                    <a:pt x="1233" y="4301"/>
                  </a:lnTo>
                  <a:lnTo>
                    <a:pt x="1267" y="4307"/>
                  </a:lnTo>
                  <a:lnTo>
                    <a:pt x="1298" y="4309"/>
                  </a:lnTo>
                  <a:lnTo>
                    <a:pt x="1359" y="4310"/>
                  </a:lnTo>
                  <a:lnTo>
                    <a:pt x="1414" y="4310"/>
                  </a:lnTo>
                  <a:lnTo>
                    <a:pt x="1467" y="4307"/>
                  </a:lnTo>
                  <a:lnTo>
                    <a:pt x="1516" y="4303"/>
                  </a:lnTo>
                  <a:lnTo>
                    <a:pt x="1563" y="4298"/>
                  </a:lnTo>
                  <a:lnTo>
                    <a:pt x="1606" y="4290"/>
                  </a:lnTo>
                  <a:lnTo>
                    <a:pt x="1646" y="4282"/>
                  </a:lnTo>
                  <a:lnTo>
                    <a:pt x="1683" y="4270"/>
                  </a:lnTo>
                  <a:lnTo>
                    <a:pt x="1718" y="4259"/>
                  </a:lnTo>
                  <a:lnTo>
                    <a:pt x="1749" y="4245"/>
                  </a:lnTo>
                  <a:lnTo>
                    <a:pt x="1778" y="4230"/>
                  </a:lnTo>
                  <a:lnTo>
                    <a:pt x="1804" y="4214"/>
                  </a:lnTo>
                  <a:lnTo>
                    <a:pt x="1828" y="4195"/>
                  </a:lnTo>
                  <a:lnTo>
                    <a:pt x="1850" y="4177"/>
                  </a:lnTo>
                  <a:lnTo>
                    <a:pt x="1870" y="4156"/>
                  </a:lnTo>
                  <a:lnTo>
                    <a:pt x="1887" y="4135"/>
                  </a:lnTo>
                  <a:lnTo>
                    <a:pt x="1902" y="4112"/>
                  </a:lnTo>
                  <a:lnTo>
                    <a:pt x="1916" y="4087"/>
                  </a:lnTo>
                  <a:lnTo>
                    <a:pt x="1927" y="4063"/>
                  </a:lnTo>
                  <a:lnTo>
                    <a:pt x="1938" y="4037"/>
                  </a:lnTo>
                  <a:lnTo>
                    <a:pt x="1946" y="4009"/>
                  </a:lnTo>
                  <a:lnTo>
                    <a:pt x="1953" y="3981"/>
                  </a:lnTo>
                  <a:lnTo>
                    <a:pt x="1960" y="3952"/>
                  </a:lnTo>
                  <a:lnTo>
                    <a:pt x="1964" y="3922"/>
                  </a:lnTo>
                  <a:lnTo>
                    <a:pt x="1967" y="3891"/>
                  </a:lnTo>
                  <a:lnTo>
                    <a:pt x="1969" y="3859"/>
                  </a:lnTo>
                  <a:lnTo>
                    <a:pt x="1970" y="3826"/>
                  </a:lnTo>
                  <a:lnTo>
                    <a:pt x="1971" y="3792"/>
                  </a:lnTo>
                  <a:lnTo>
                    <a:pt x="1970" y="3723"/>
                  </a:lnTo>
                  <a:lnTo>
                    <a:pt x="1966" y="3652"/>
                  </a:lnTo>
                  <a:lnTo>
                    <a:pt x="1951" y="3636"/>
                  </a:lnTo>
                  <a:lnTo>
                    <a:pt x="1936" y="3625"/>
                  </a:lnTo>
                  <a:lnTo>
                    <a:pt x="1922" y="3616"/>
                  </a:lnTo>
                  <a:lnTo>
                    <a:pt x="1909" y="3609"/>
                  </a:lnTo>
                  <a:lnTo>
                    <a:pt x="1895" y="3606"/>
                  </a:lnTo>
                  <a:lnTo>
                    <a:pt x="1881" y="3605"/>
                  </a:lnTo>
                  <a:lnTo>
                    <a:pt x="1869" y="3607"/>
                  </a:lnTo>
                  <a:lnTo>
                    <a:pt x="1856" y="3611"/>
                  </a:lnTo>
                  <a:lnTo>
                    <a:pt x="1844" y="3617"/>
                  </a:lnTo>
                  <a:lnTo>
                    <a:pt x="1831" y="3624"/>
                  </a:lnTo>
                  <a:lnTo>
                    <a:pt x="1819" y="3633"/>
                  </a:lnTo>
                  <a:lnTo>
                    <a:pt x="1806" y="3643"/>
                  </a:lnTo>
                  <a:lnTo>
                    <a:pt x="1781" y="3667"/>
                  </a:lnTo>
                  <a:lnTo>
                    <a:pt x="1754" y="3694"/>
                  </a:lnTo>
                  <a:lnTo>
                    <a:pt x="1726" y="3722"/>
                  </a:lnTo>
                  <a:lnTo>
                    <a:pt x="1696" y="3750"/>
                  </a:lnTo>
                  <a:lnTo>
                    <a:pt x="1679" y="3764"/>
                  </a:lnTo>
                  <a:lnTo>
                    <a:pt x="1662" y="3777"/>
                  </a:lnTo>
                  <a:lnTo>
                    <a:pt x="1645" y="3788"/>
                  </a:lnTo>
                  <a:lnTo>
                    <a:pt x="1626" y="3800"/>
                  </a:lnTo>
                  <a:lnTo>
                    <a:pt x="1606" y="3810"/>
                  </a:lnTo>
                  <a:lnTo>
                    <a:pt x="1586" y="3818"/>
                  </a:lnTo>
                  <a:lnTo>
                    <a:pt x="1564" y="3824"/>
                  </a:lnTo>
                  <a:lnTo>
                    <a:pt x="1541" y="3829"/>
                  </a:lnTo>
                  <a:lnTo>
                    <a:pt x="1517" y="3832"/>
                  </a:lnTo>
                  <a:lnTo>
                    <a:pt x="1492" y="3833"/>
                  </a:lnTo>
                  <a:lnTo>
                    <a:pt x="1465" y="3831"/>
                  </a:lnTo>
                  <a:lnTo>
                    <a:pt x="1438" y="3827"/>
                  </a:lnTo>
                  <a:lnTo>
                    <a:pt x="1421" y="3820"/>
                  </a:lnTo>
                  <a:lnTo>
                    <a:pt x="1408" y="3813"/>
                  </a:lnTo>
                  <a:lnTo>
                    <a:pt x="1397" y="3805"/>
                  </a:lnTo>
                  <a:lnTo>
                    <a:pt x="1389" y="3795"/>
                  </a:lnTo>
                  <a:lnTo>
                    <a:pt x="1383" y="3786"/>
                  </a:lnTo>
                  <a:lnTo>
                    <a:pt x="1380" y="3775"/>
                  </a:lnTo>
                  <a:lnTo>
                    <a:pt x="1377" y="3764"/>
                  </a:lnTo>
                  <a:lnTo>
                    <a:pt x="1377" y="3752"/>
                  </a:lnTo>
                  <a:lnTo>
                    <a:pt x="1380" y="3740"/>
                  </a:lnTo>
                  <a:lnTo>
                    <a:pt x="1383" y="3727"/>
                  </a:lnTo>
                  <a:lnTo>
                    <a:pt x="1388" y="3713"/>
                  </a:lnTo>
                  <a:lnTo>
                    <a:pt x="1394" y="3700"/>
                  </a:lnTo>
                  <a:lnTo>
                    <a:pt x="1401" y="3685"/>
                  </a:lnTo>
                  <a:lnTo>
                    <a:pt x="1410" y="3670"/>
                  </a:lnTo>
                  <a:lnTo>
                    <a:pt x="1419" y="3656"/>
                  </a:lnTo>
                  <a:lnTo>
                    <a:pt x="1429" y="3640"/>
                  </a:lnTo>
                  <a:lnTo>
                    <a:pt x="1449" y="3608"/>
                  </a:lnTo>
                  <a:lnTo>
                    <a:pt x="1471" y="3575"/>
                  </a:lnTo>
                  <a:lnTo>
                    <a:pt x="1492" y="3544"/>
                  </a:lnTo>
                  <a:lnTo>
                    <a:pt x="1512" y="3510"/>
                  </a:lnTo>
                  <a:lnTo>
                    <a:pt x="1520" y="3493"/>
                  </a:lnTo>
                  <a:lnTo>
                    <a:pt x="1529" y="3478"/>
                  </a:lnTo>
                  <a:lnTo>
                    <a:pt x="1535" y="3461"/>
                  </a:lnTo>
                  <a:lnTo>
                    <a:pt x="1541" y="3445"/>
                  </a:lnTo>
                  <a:lnTo>
                    <a:pt x="1545" y="3429"/>
                  </a:lnTo>
                  <a:lnTo>
                    <a:pt x="1549" y="3413"/>
                  </a:lnTo>
                  <a:lnTo>
                    <a:pt x="1550" y="3398"/>
                  </a:lnTo>
                  <a:lnTo>
                    <a:pt x="1549" y="3383"/>
                  </a:lnTo>
                  <a:lnTo>
                    <a:pt x="1539" y="3369"/>
                  </a:lnTo>
                  <a:lnTo>
                    <a:pt x="1529" y="3357"/>
                  </a:lnTo>
                  <a:lnTo>
                    <a:pt x="1518" y="3348"/>
                  </a:lnTo>
                  <a:lnTo>
                    <a:pt x="1507" y="3341"/>
                  </a:lnTo>
                  <a:lnTo>
                    <a:pt x="1495" y="3337"/>
                  </a:lnTo>
                  <a:lnTo>
                    <a:pt x="1483" y="3335"/>
                  </a:lnTo>
                  <a:lnTo>
                    <a:pt x="1470" y="3335"/>
                  </a:lnTo>
                  <a:lnTo>
                    <a:pt x="1458" y="3336"/>
                  </a:lnTo>
                  <a:lnTo>
                    <a:pt x="1445" y="3339"/>
                  </a:lnTo>
                  <a:lnTo>
                    <a:pt x="1432" y="3342"/>
                  </a:lnTo>
                  <a:lnTo>
                    <a:pt x="1418" y="3347"/>
                  </a:lnTo>
                  <a:lnTo>
                    <a:pt x="1405" y="3352"/>
                  </a:lnTo>
                  <a:lnTo>
                    <a:pt x="1378" y="3365"/>
                  </a:lnTo>
                  <a:lnTo>
                    <a:pt x="1351" y="3377"/>
                  </a:lnTo>
                  <a:lnTo>
                    <a:pt x="1338" y="3383"/>
                  </a:lnTo>
                  <a:lnTo>
                    <a:pt x="1325" y="3388"/>
                  </a:lnTo>
                  <a:lnTo>
                    <a:pt x="1312" y="3394"/>
                  </a:lnTo>
                  <a:lnTo>
                    <a:pt x="1299" y="3398"/>
                  </a:lnTo>
                  <a:lnTo>
                    <a:pt x="1288" y="3400"/>
                  </a:lnTo>
                  <a:lnTo>
                    <a:pt x="1275" y="3401"/>
                  </a:lnTo>
                  <a:lnTo>
                    <a:pt x="1264" y="3401"/>
                  </a:lnTo>
                  <a:lnTo>
                    <a:pt x="1253" y="3399"/>
                  </a:lnTo>
                  <a:lnTo>
                    <a:pt x="1243" y="3395"/>
                  </a:lnTo>
                  <a:lnTo>
                    <a:pt x="1232" y="3387"/>
                  </a:lnTo>
                  <a:lnTo>
                    <a:pt x="1223" y="3379"/>
                  </a:lnTo>
                  <a:lnTo>
                    <a:pt x="1215" y="3367"/>
                  </a:lnTo>
                  <a:lnTo>
                    <a:pt x="1206" y="3352"/>
                  </a:lnTo>
                  <a:lnTo>
                    <a:pt x="1199" y="3335"/>
                  </a:lnTo>
                  <a:lnTo>
                    <a:pt x="1193" y="3314"/>
                  </a:lnTo>
                  <a:lnTo>
                    <a:pt x="1188" y="3290"/>
                  </a:lnTo>
                  <a:lnTo>
                    <a:pt x="1171" y="3233"/>
                  </a:lnTo>
                  <a:lnTo>
                    <a:pt x="1159" y="3180"/>
                  </a:lnTo>
                  <a:lnTo>
                    <a:pt x="1154" y="3127"/>
                  </a:lnTo>
                  <a:lnTo>
                    <a:pt x="1153" y="3076"/>
                  </a:lnTo>
                  <a:lnTo>
                    <a:pt x="1157" y="3028"/>
                  </a:lnTo>
                  <a:lnTo>
                    <a:pt x="1166" y="2979"/>
                  </a:lnTo>
                  <a:lnTo>
                    <a:pt x="1177" y="2933"/>
                  </a:lnTo>
                  <a:lnTo>
                    <a:pt x="1193" y="2889"/>
                  </a:lnTo>
                  <a:lnTo>
                    <a:pt x="1212" y="2845"/>
                  </a:lnTo>
                  <a:lnTo>
                    <a:pt x="1232" y="2802"/>
                  </a:lnTo>
                  <a:lnTo>
                    <a:pt x="1256" y="2760"/>
                  </a:lnTo>
                  <a:lnTo>
                    <a:pt x="1284" y="2720"/>
                  </a:lnTo>
                  <a:lnTo>
                    <a:pt x="1312" y="2680"/>
                  </a:lnTo>
                  <a:lnTo>
                    <a:pt x="1342" y="2642"/>
                  </a:lnTo>
                  <a:lnTo>
                    <a:pt x="1372" y="2604"/>
                  </a:lnTo>
                  <a:lnTo>
                    <a:pt x="1405" y="2566"/>
                  </a:lnTo>
                  <a:lnTo>
                    <a:pt x="1470" y="2492"/>
                  </a:lnTo>
                  <a:lnTo>
                    <a:pt x="1536" y="2420"/>
                  </a:lnTo>
                  <a:lnTo>
                    <a:pt x="1568" y="2384"/>
                  </a:lnTo>
                  <a:lnTo>
                    <a:pt x="1599" y="2348"/>
                  </a:lnTo>
                  <a:lnTo>
                    <a:pt x="1628" y="2313"/>
                  </a:lnTo>
                  <a:lnTo>
                    <a:pt x="1656" y="2277"/>
                  </a:lnTo>
                  <a:lnTo>
                    <a:pt x="1681" y="2240"/>
                  </a:lnTo>
                  <a:lnTo>
                    <a:pt x="1705" y="2204"/>
                  </a:lnTo>
                  <a:lnTo>
                    <a:pt x="1726" y="2167"/>
                  </a:lnTo>
                  <a:lnTo>
                    <a:pt x="1744" y="2130"/>
                  </a:lnTo>
                  <a:lnTo>
                    <a:pt x="1757" y="2092"/>
                  </a:lnTo>
                  <a:lnTo>
                    <a:pt x="1768" y="2053"/>
                  </a:lnTo>
                  <a:lnTo>
                    <a:pt x="1775" y="2014"/>
                  </a:lnTo>
                  <a:lnTo>
                    <a:pt x="1777" y="1974"/>
                  </a:lnTo>
                  <a:lnTo>
                    <a:pt x="1776" y="1952"/>
                  </a:lnTo>
                  <a:lnTo>
                    <a:pt x="1773" y="1931"/>
                  </a:lnTo>
                  <a:lnTo>
                    <a:pt x="1767" y="1907"/>
                  </a:lnTo>
                  <a:lnTo>
                    <a:pt x="1759" y="1882"/>
                  </a:lnTo>
                  <a:lnTo>
                    <a:pt x="1751" y="1858"/>
                  </a:lnTo>
                  <a:lnTo>
                    <a:pt x="1739" y="1831"/>
                  </a:lnTo>
                  <a:lnTo>
                    <a:pt x="1728" y="1804"/>
                  </a:lnTo>
                  <a:lnTo>
                    <a:pt x="1714" y="1777"/>
                  </a:lnTo>
                  <a:lnTo>
                    <a:pt x="1685" y="1720"/>
                  </a:lnTo>
                  <a:lnTo>
                    <a:pt x="1652" y="1662"/>
                  </a:lnTo>
                  <a:lnTo>
                    <a:pt x="1617" y="1604"/>
                  </a:lnTo>
                  <a:lnTo>
                    <a:pt x="1583" y="1545"/>
                  </a:lnTo>
                  <a:lnTo>
                    <a:pt x="1549" y="1487"/>
                  </a:lnTo>
                  <a:lnTo>
                    <a:pt x="1517" y="1430"/>
                  </a:lnTo>
                  <a:lnTo>
                    <a:pt x="1503" y="1402"/>
                  </a:lnTo>
                  <a:lnTo>
                    <a:pt x="1488" y="1376"/>
                  </a:lnTo>
                  <a:lnTo>
                    <a:pt x="1476" y="1349"/>
                  </a:lnTo>
                  <a:lnTo>
                    <a:pt x="1465" y="1323"/>
                  </a:lnTo>
                  <a:lnTo>
                    <a:pt x="1455" y="1299"/>
                  </a:lnTo>
                  <a:lnTo>
                    <a:pt x="1447" y="1275"/>
                  </a:lnTo>
                  <a:lnTo>
                    <a:pt x="1441" y="1252"/>
                  </a:lnTo>
                  <a:lnTo>
                    <a:pt x="1437" y="1231"/>
                  </a:lnTo>
                  <a:lnTo>
                    <a:pt x="1435" y="1210"/>
                  </a:lnTo>
                  <a:lnTo>
                    <a:pt x="1435" y="1191"/>
                  </a:lnTo>
                  <a:lnTo>
                    <a:pt x="1438" y="1173"/>
                  </a:lnTo>
                  <a:lnTo>
                    <a:pt x="1443" y="1157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88"/>
            <p:cNvSpPr>
              <a:spLocks noChangeArrowheads="1"/>
            </p:cNvSpPr>
            <p:nvPr/>
          </p:nvSpPr>
          <p:spPr bwMode="auto">
            <a:xfrm>
              <a:off x="299" y="27"/>
              <a:ext cx="44" cy="18"/>
            </a:xfrm>
            <a:custGeom>
              <a:avLst/>
              <a:gdLst>
                <a:gd name="T0" fmla="*/ 0 w 756"/>
                <a:gd name="T1" fmla="*/ 0 h 269"/>
                <a:gd name="T2" fmla="*/ 0 w 756"/>
                <a:gd name="T3" fmla="*/ 0 h 269"/>
                <a:gd name="T4" fmla="*/ 0 w 756"/>
                <a:gd name="T5" fmla="*/ 0 h 269"/>
                <a:gd name="T6" fmla="*/ 0 w 756"/>
                <a:gd name="T7" fmla="*/ 0 h 269"/>
                <a:gd name="T8" fmla="*/ 0 w 756"/>
                <a:gd name="T9" fmla="*/ 0 h 269"/>
                <a:gd name="T10" fmla="*/ 0 w 756"/>
                <a:gd name="T11" fmla="*/ 0 h 269"/>
                <a:gd name="T12" fmla="*/ 0 w 756"/>
                <a:gd name="T13" fmla="*/ 0 h 269"/>
                <a:gd name="T14" fmla="*/ 0 w 756"/>
                <a:gd name="T15" fmla="*/ 0 h 269"/>
                <a:gd name="T16" fmla="*/ 0 w 756"/>
                <a:gd name="T17" fmla="*/ 0 h 269"/>
                <a:gd name="T18" fmla="*/ 0 w 756"/>
                <a:gd name="T19" fmla="*/ 0 h 269"/>
                <a:gd name="T20" fmla="*/ 0 w 756"/>
                <a:gd name="T21" fmla="*/ 0 h 269"/>
                <a:gd name="T22" fmla="*/ 0 w 756"/>
                <a:gd name="T23" fmla="*/ 0 h 269"/>
                <a:gd name="T24" fmla="*/ 0 w 756"/>
                <a:gd name="T25" fmla="*/ 0 h 269"/>
                <a:gd name="T26" fmla="*/ 0 w 756"/>
                <a:gd name="T27" fmla="*/ 0 h 269"/>
                <a:gd name="T28" fmla="*/ 0 w 756"/>
                <a:gd name="T29" fmla="*/ 0 h 269"/>
                <a:gd name="T30" fmla="*/ 0 w 756"/>
                <a:gd name="T31" fmla="*/ 0 h 269"/>
                <a:gd name="T32" fmla="*/ 0 w 756"/>
                <a:gd name="T33" fmla="*/ 0 h 269"/>
                <a:gd name="T34" fmla="*/ 0 w 756"/>
                <a:gd name="T35" fmla="*/ 0 h 269"/>
                <a:gd name="T36" fmla="*/ 0 w 756"/>
                <a:gd name="T37" fmla="*/ 0 h 269"/>
                <a:gd name="T38" fmla="*/ 0 w 756"/>
                <a:gd name="T39" fmla="*/ 0 h 269"/>
                <a:gd name="T40" fmla="*/ 0 w 756"/>
                <a:gd name="T41" fmla="*/ 0 h 269"/>
                <a:gd name="T42" fmla="*/ 0 w 756"/>
                <a:gd name="T43" fmla="*/ 0 h 269"/>
                <a:gd name="T44" fmla="*/ 0 w 756"/>
                <a:gd name="T45" fmla="*/ 0 h 269"/>
                <a:gd name="T46" fmla="*/ 0 w 756"/>
                <a:gd name="T47" fmla="*/ 0 h 269"/>
                <a:gd name="T48" fmla="*/ 0 w 756"/>
                <a:gd name="T49" fmla="*/ 0 h 269"/>
                <a:gd name="T50" fmla="*/ 0 w 756"/>
                <a:gd name="T51" fmla="*/ 0 h 269"/>
                <a:gd name="T52" fmla="*/ 0 w 756"/>
                <a:gd name="T53" fmla="*/ 0 h 269"/>
                <a:gd name="T54" fmla="*/ 0 w 756"/>
                <a:gd name="T55" fmla="*/ 0 h 269"/>
                <a:gd name="T56" fmla="*/ 0 w 756"/>
                <a:gd name="T57" fmla="*/ 0 h 269"/>
                <a:gd name="T58" fmla="*/ 0 w 756"/>
                <a:gd name="T59" fmla="*/ 0 h 269"/>
                <a:gd name="T60" fmla="*/ 0 w 756"/>
                <a:gd name="T61" fmla="*/ 0 h 269"/>
                <a:gd name="T62" fmla="*/ 0 w 756"/>
                <a:gd name="T63" fmla="*/ 0 h 269"/>
                <a:gd name="T64" fmla="*/ 0 w 756"/>
                <a:gd name="T65" fmla="*/ 0 h 269"/>
                <a:gd name="T66" fmla="*/ 0 w 756"/>
                <a:gd name="T67" fmla="*/ 0 h 269"/>
                <a:gd name="T68" fmla="*/ 0 w 756"/>
                <a:gd name="T69" fmla="*/ 0 h 269"/>
                <a:gd name="T70" fmla="*/ 0 w 756"/>
                <a:gd name="T71" fmla="*/ 0 h 269"/>
                <a:gd name="T72" fmla="*/ 0 w 756"/>
                <a:gd name="T73" fmla="*/ 0 h 269"/>
                <a:gd name="T74" fmla="*/ 0 w 756"/>
                <a:gd name="T75" fmla="*/ 0 h 269"/>
                <a:gd name="T76" fmla="*/ 0 w 756"/>
                <a:gd name="T77" fmla="*/ 0 h 269"/>
                <a:gd name="T78" fmla="*/ 0 w 756"/>
                <a:gd name="T79" fmla="*/ 0 h 269"/>
                <a:gd name="T80" fmla="*/ 0 w 756"/>
                <a:gd name="T81" fmla="*/ 0 h 269"/>
                <a:gd name="T82" fmla="*/ 0 w 756"/>
                <a:gd name="T83" fmla="*/ 0 h 269"/>
                <a:gd name="T84" fmla="*/ 0 w 756"/>
                <a:gd name="T85" fmla="*/ 0 h 269"/>
                <a:gd name="T86" fmla="*/ 0 w 756"/>
                <a:gd name="T87" fmla="*/ 0 h 26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56"/>
                <a:gd name="T133" fmla="*/ 0 h 269"/>
                <a:gd name="T134" fmla="*/ 756 w 756"/>
                <a:gd name="T135" fmla="*/ 269 h 26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56" h="269">
                  <a:moveTo>
                    <a:pt x="378" y="0"/>
                  </a:moveTo>
                  <a:lnTo>
                    <a:pt x="417" y="1"/>
                  </a:lnTo>
                  <a:lnTo>
                    <a:pt x="455" y="3"/>
                  </a:lnTo>
                  <a:lnTo>
                    <a:pt x="491" y="6"/>
                  </a:lnTo>
                  <a:lnTo>
                    <a:pt x="527" y="11"/>
                  </a:lnTo>
                  <a:lnTo>
                    <a:pt x="560" y="16"/>
                  </a:lnTo>
                  <a:lnTo>
                    <a:pt x="590" y="24"/>
                  </a:lnTo>
                  <a:lnTo>
                    <a:pt x="619" y="31"/>
                  </a:lnTo>
                  <a:lnTo>
                    <a:pt x="646" y="40"/>
                  </a:lnTo>
                  <a:lnTo>
                    <a:pt x="670" y="49"/>
                  </a:lnTo>
                  <a:lnTo>
                    <a:pt x="692" y="61"/>
                  </a:lnTo>
                  <a:lnTo>
                    <a:pt x="702" y="66"/>
                  </a:lnTo>
                  <a:lnTo>
                    <a:pt x="711" y="72"/>
                  </a:lnTo>
                  <a:lnTo>
                    <a:pt x="720" y="77"/>
                  </a:lnTo>
                  <a:lnTo>
                    <a:pt x="727" y="83"/>
                  </a:lnTo>
                  <a:lnTo>
                    <a:pt x="734" y="89"/>
                  </a:lnTo>
                  <a:lnTo>
                    <a:pt x="739" y="96"/>
                  </a:lnTo>
                  <a:lnTo>
                    <a:pt x="745" y="103"/>
                  </a:lnTo>
                  <a:lnTo>
                    <a:pt x="749" y="110"/>
                  </a:lnTo>
                  <a:lnTo>
                    <a:pt x="752" y="116"/>
                  </a:lnTo>
                  <a:lnTo>
                    <a:pt x="754" y="123"/>
                  </a:lnTo>
                  <a:lnTo>
                    <a:pt x="756" y="130"/>
                  </a:lnTo>
                  <a:lnTo>
                    <a:pt x="756" y="138"/>
                  </a:lnTo>
                  <a:lnTo>
                    <a:pt x="756" y="145"/>
                  </a:lnTo>
                  <a:lnTo>
                    <a:pt x="754" y="151"/>
                  </a:lnTo>
                  <a:lnTo>
                    <a:pt x="752" y="158"/>
                  </a:lnTo>
                  <a:lnTo>
                    <a:pt x="749" y="165"/>
                  </a:lnTo>
                  <a:lnTo>
                    <a:pt x="745" y="172"/>
                  </a:lnTo>
                  <a:lnTo>
                    <a:pt x="739" y="178"/>
                  </a:lnTo>
                  <a:lnTo>
                    <a:pt x="734" y="184"/>
                  </a:lnTo>
                  <a:lnTo>
                    <a:pt x="727" y="190"/>
                  </a:lnTo>
                  <a:lnTo>
                    <a:pt x="720" y="196"/>
                  </a:lnTo>
                  <a:lnTo>
                    <a:pt x="711" y="201"/>
                  </a:lnTo>
                  <a:lnTo>
                    <a:pt x="702" y="208"/>
                  </a:lnTo>
                  <a:lnTo>
                    <a:pt x="692" y="213"/>
                  </a:lnTo>
                  <a:lnTo>
                    <a:pt x="670" y="223"/>
                  </a:lnTo>
                  <a:lnTo>
                    <a:pt x="646" y="232"/>
                  </a:lnTo>
                  <a:lnTo>
                    <a:pt x="619" y="240"/>
                  </a:lnTo>
                  <a:lnTo>
                    <a:pt x="590" y="248"/>
                  </a:lnTo>
                  <a:lnTo>
                    <a:pt x="560" y="254"/>
                  </a:lnTo>
                  <a:lnTo>
                    <a:pt x="527" y="259"/>
                  </a:lnTo>
                  <a:lnTo>
                    <a:pt x="491" y="263"/>
                  </a:lnTo>
                  <a:lnTo>
                    <a:pt x="455" y="266"/>
                  </a:lnTo>
                  <a:lnTo>
                    <a:pt x="417" y="268"/>
                  </a:lnTo>
                  <a:lnTo>
                    <a:pt x="378" y="269"/>
                  </a:lnTo>
                  <a:lnTo>
                    <a:pt x="339" y="268"/>
                  </a:lnTo>
                  <a:lnTo>
                    <a:pt x="301" y="266"/>
                  </a:lnTo>
                  <a:lnTo>
                    <a:pt x="265" y="263"/>
                  </a:lnTo>
                  <a:lnTo>
                    <a:pt x="229" y="259"/>
                  </a:lnTo>
                  <a:lnTo>
                    <a:pt x="197" y="254"/>
                  </a:lnTo>
                  <a:lnTo>
                    <a:pt x="166" y="248"/>
                  </a:lnTo>
                  <a:lnTo>
                    <a:pt x="136" y="240"/>
                  </a:lnTo>
                  <a:lnTo>
                    <a:pt x="109" y="232"/>
                  </a:lnTo>
                  <a:lnTo>
                    <a:pt x="85" y="223"/>
                  </a:lnTo>
                  <a:lnTo>
                    <a:pt x="63" y="213"/>
                  </a:lnTo>
                  <a:lnTo>
                    <a:pt x="54" y="208"/>
                  </a:lnTo>
                  <a:lnTo>
                    <a:pt x="44" y="201"/>
                  </a:lnTo>
                  <a:lnTo>
                    <a:pt x="36" y="196"/>
                  </a:lnTo>
                  <a:lnTo>
                    <a:pt x="29" y="190"/>
                  </a:lnTo>
                  <a:lnTo>
                    <a:pt x="23" y="184"/>
                  </a:lnTo>
                  <a:lnTo>
                    <a:pt x="16" y="178"/>
                  </a:lnTo>
                  <a:lnTo>
                    <a:pt x="11" y="172"/>
                  </a:lnTo>
                  <a:lnTo>
                    <a:pt x="7" y="165"/>
                  </a:lnTo>
                  <a:lnTo>
                    <a:pt x="4" y="158"/>
                  </a:lnTo>
                  <a:lnTo>
                    <a:pt x="2" y="151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2" y="123"/>
                  </a:lnTo>
                  <a:lnTo>
                    <a:pt x="4" y="116"/>
                  </a:lnTo>
                  <a:lnTo>
                    <a:pt x="7" y="110"/>
                  </a:lnTo>
                  <a:lnTo>
                    <a:pt x="11" y="103"/>
                  </a:lnTo>
                  <a:lnTo>
                    <a:pt x="16" y="96"/>
                  </a:lnTo>
                  <a:lnTo>
                    <a:pt x="23" y="89"/>
                  </a:lnTo>
                  <a:lnTo>
                    <a:pt x="29" y="83"/>
                  </a:lnTo>
                  <a:lnTo>
                    <a:pt x="36" y="77"/>
                  </a:lnTo>
                  <a:lnTo>
                    <a:pt x="44" y="72"/>
                  </a:lnTo>
                  <a:lnTo>
                    <a:pt x="54" y="66"/>
                  </a:lnTo>
                  <a:lnTo>
                    <a:pt x="63" y="61"/>
                  </a:lnTo>
                  <a:lnTo>
                    <a:pt x="85" y="49"/>
                  </a:lnTo>
                  <a:lnTo>
                    <a:pt x="109" y="40"/>
                  </a:lnTo>
                  <a:lnTo>
                    <a:pt x="136" y="31"/>
                  </a:lnTo>
                  <a:lnTo>
                    <a:pt x="166" y="24"/>
                  </a:lnTo>
                  <a:lnTo>
                    <a:pt x="197" y="16"/>
                  </a:lnTo>
                  <a:lnTo>
                    <a:pt x="229" y="11"/>
                  </a:lnTo>
                  <a:lnTo>
                    <a:pt x="265" y="6"/>
                  </a:lnTo>
                  <a:lnTo>
                    <a:pt x="301" y="3"/>
                  </a:lnTo>
                  <a:lnTo>
                    <a:pt x="339" y="1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89"/>
            <p:cNvSpPr>
              <a:spLocks noChangeArrowheads="1"/>
            </p:cNvSpPr>
            <p:nvPr/>
          </p:nvSpPr>
          <p:spPr bwMode="auto">
            <a:xfrm>
              <a:off x="365" y="77"/>
              <a:ext cx="44" cy="21"/>
            </a:xfrm>
            <a:custGeom>
              <a:avLst/>
              <a:gdLst>
                <a:gd name="T0" fmla="*/ 0 w 734"/>
                <a:gd name="T1" fmla="*/ 0 h 308"/>
                <a:gd name="T2" fmla="*/ 0 w 734"/>
                <a:gd name="T3" fmla="*/ 0 h 308"/>
                <a:gd name="T4" fmla="*/ 0 w 734"/>
                <a:gd name="T5" fmla="*/ 0 h 308"/>
                <a:gd name="T6" fmla="*/ 0 w 734"/>
                <a:gd name="T7" fmla="*/ 0 h 308"/>
                <a:gd name="T8" fmla="*/ 0 w 734"/>
                <a:gd name="T9" fmla="*/ 0 h 308"/>
                <a:gd name="T10" fmla="*/ 0 w 734"/>
                <a:gd name="T11" fmla="*/ 0 h 308"/>
                <a:gd name="T12" fmla="*/ 0 w 734"/>
                <a:gd name="T13" fmla="*/ 0 h 308"/>
                <a:gd name="T14" fmla="*/ 0 w 734"/>
                <a:gd name="T15" fmla="*/ 0 h 308"/>
                <a:gd name="T16" fmla="*/ 0 w 734"/>
                <a:gd name="T17" fmla="*/ 0 h 308"/>
                <a:gd name="T18" fmla="*/ 0 w 734"/>
                <a:gd name="T19" fmla="*/ 0 h 308"/>
                <a:gd name="T20" fmla="*/ 0 w 734"/>
                <a:gd name="T21" fmla="*/ 0 h 308"/>
                <a:gd name="T22" fmla="*/ 0 w 734"/>
                <a:gd name="T23" fmla="*/ 0 h 308"/>
                <a:gd name="T24" fmla="*/ 0 w 734"/>
                <a:gd name="T25" fmla="*/ 0 h 308"/>
                <a:gd name="T26" fmla="*/ 0 w 734"/>
                <a:gd name="T27" fmla="*/ 0 h 308"/>
                <a:gd name="T28" fmla="*/ 0 w 734"/>
                <a:gd name="T29" fmla="*/ 0 h 308"/>
                <a:gd name="T30" fmla="*/ 0 w 734"/>
                <a:gd name="T31" fmla="*/ 0 h 308"/>
                <a:gd name="T32" fmla="*/ 0 w 734"/>
                <a:gd name="T33" fmla="*/ 0 h 308"/>
                <a:gd name="T34" fmla="*/ 0 w 734"/>
                <a:gd name="T35" fmla="*/ 0 h 308"/>
                <a:gd name="T36" fmla="*/ 0 w 734"/>
                <a:gd name="T37" fmla="*/ 0 h 308"/>
                <a:gd name="T38" fmla="*/ 0 w 734"/>
                <a:gd name="T39" fmla="*/ 0 h 308"/>
                <a:gd name="T40" fmla="*/ 0 w 734"/>
                <a:gd name="T41" fmla="*/ 0 h 308"/>
                <a:gd name="T42" fmla="*/ 0 w 734"/>
                <a:gd name="T43" fmla="*/ 0 h 308"/>
                <a:gd name="T44" fmla="*/ 0 w 734"/>
                <a:gd name="T45" fmla="*/ 0 h 308"/>
                <a:gd name="T46" fmla="*/ 0 w 734"/>
                <a:gd name="T47" fmla="*/ 0 h 308"/>
                <a:gd name="T48" fmla="*/ 0 w 734"/>
                <a:gd name="T49" fmla="*/ 0 h 308"/>
                <a:gd name="T50" fmla="*/ 0 w 734"/>
                <a:gd name="T51" fmla="*/ 0 h 308"/>
                <a:gd name="T52" fmla="*/ 0 w 734"/>
                <a:gd name="T53" fmla="*/ 0 h 308"/>
                <a:gd name="T54" fmla="*/ 0 w 734"/>
                <a:gd name="T55" fmla="*/ 0 h 308"/>
                <a:gd name="T56" fmla="*/ 0 w 734"/>
                <a:gd name="T57" fmla="*/ 0 h 308"/>
                <a:gd name="T58" fmla="*/ 0 w 734"/>
                <a:gd name="T59" fmla="*/ 0 h 308"/>
                <a:gd name="T60" fmla="*/ 0 w 734"/>
                <a:gd name="T61" fmla="*/ 0 h 308"/>
                <a:gd name="T62" fmla="*/ 0 w 734"/>
                <a:gd name="T63" fmla="*/ 0 h 308"/>
                <a:gd name="T64" fmla="*/ 0 w 734"/>
                <a:gd name="T65" fmla="*/ 0 h 308"/>
                <a:gd name="T66" fmla="*/ 0 w 734"/>
                <a:gd name="T67" fmla="*/ 0 h 308"/>
                <a:gd name="T68" fmla="*/ 0 w 734"/>
                <a:gd name="T69" fmla="*/ 0 h 308"/>
                <a:gd name="T70" fmla="*/ 0 w 734"/>
                <a:gd name="T71" fmla="*/ 0 h 308"/>
                <a:gd name="T72" fmla="*/ 0 w 734"/>
                <a:gd name="T73" fmla="*/ 0 h 308"/>
                <a:gd name="T74" fmla="*/ 0 w 734"/>
                <a:gd name="T75" fmla="*/ 0 h 308"/>
                <a:gd name="T76" fmla="*/ 0 w 734"/>
                <a:gd name="T77" fmla="*/ 0 h 308"/>
                <a:gd name="T78" fmla="*/ 0 w 734"/>
                <a:gd name="T79" fmla="*/ 0 h 308"/>
                <a:gd name="T80" fmla="*/ 0 w 734"/>
                <a:gd name="T81" fmla="*/ 0 h 308"/>
                <a:gd name="T82" fmla="*/ 0 w 734"/>
                <a:gd name="T83" fmla="*/ 0 h 308"/>
                <a:gd name="T84" fmla="*/ 0 w 734"/>
                <a:gd name="T85" fmla="*/ 0 h 308"/>
                <a:gd name="T86" fmla="*/ 0 w 734"/>
                <a:gd name="T87" fmla="*/ 0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4"/>
                <a:gd name="T133" fmla="*/ 0 h 308"/>
                <a:gd name="T134" fmla="*/ 734 w 734"/>
                <a:gd name="T135" fmla="*/ 308 h 30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4" h="308">
                  <a:moveTo>
                    <a:pt x="367" y="0"/>
                  </a:moveTo>
                  <a:lnTo>
                    <a:pt x="403" y="1"/>
                  </a:lnTo>
                  <a:lnTo>
                    <a:pt x="440" y="4"/>
                  </a:lnTo>
                  <a:lnTo>
                    <a:pt x="474" y="8"/>
                  </a:lnTo>
                  <a:lnTo>
                    <a:pt x="509" y="13"/>
                  </a:lnTo>
                  <a:lnTo>
                    <a:pt x="540" y="20"/>
                  </a:lnTo>
                  <a:lnTo>
                    <a:pt x="570" y="28"/>
                  </a:lnTo>
                  <a:lnTo>
                    <a:pt x="600" y="36"/>
                  </a:lnTo>
                  <a:lnTo>
                    <a:pt x="626" y="47"/>
                  </a:lnTo>
                  <a:lnTo>
                    <a:pt x="649" y="58"/>
                  </a:lnTo>
                  <a:lnTo>
                    <a:pt x="670" y="69"/>
                  </a:lnTo>
                  <a:lnTo>
                    <a:pt x="680" y="75"/>
                  </a:lnTo>
                  <a:lnTo>
                    <a:pt x="689" y="83"/>
                  </a:lnTo>
                  <a:lnTo>
                    <a:pt x="698" y="89"/>
                  </a:lnTo>
                  <a:lnTo>
                    <a:pt x="705" y="96"/>
                  </a:lnTo>
                  <a:lnTo>
                    <a:pt x="711" y="102"/>
                  </a:lnTo>
                  <a:lnTo>
                    <a:pt x="717" y="109"/>
                  </a:lnTo>
                  <a:lnTo>
                    <a:pt x="722" y="117"/>
                  </a:lnTo>
                  <a:lnTo>
                    <a:pt x="726" y="124"/>
                  </a:lnTo>
                  <a:lnTo>
                    <a:pt x="730" y="132"/>
                  </a:lnTo>
                  <a:lnTo>
                    <a:pt x="732" y="139"/>
                  </a:lnTo>
                  <a:lnTo>
                    <a:pt x="733" y="146"/>
                  </a:lnTo>
                  <a:lnTo>
                    <a:pt x="734" y="155"/>
                  </a:lnTo>
                  <a:lnTo>
                    <a:pt x="733" y="162"/>
                  </a:lnTo>
                  <a:lnTo>
                    <a:pt x="732" y="170"/>
                  </a:lnTo>
                  <a:lnTo>
                    <a:pt x="730" y="177"/>
                  </a:lnTo>
                  <a:lnTo>
                    <a:pt x="726" y="184"/>
                  </a:lnTo>
                  <a:lnTo>
                    <a:pt x="722" y="192"/>
                  </a:lnTo>
                  <a:lnTo>
                    <a:pt x="717" y="199"/>
                  </a:lnTo>
                  <a:lnTo>
                    <a:pt x="711" y="206"/>
                  </a:lnTo>
                  <a:lnTo>
                    <a:pt x="705" y="213"/>
                  </a:lnTo>
                  <a:lnTo>
                    <a:pt x="698" y="219"/>
                  </a:lnTo>
                  <a:lnTo>
                    <a:pt x="689" y="227"/>
                  </a:lnTo>
                  <a:lnTo>
                    <a:pt x="680" y="233"/>
                  </a:lnTo>
                  <a:lnTo>
                    <a:pt x="670" y="239"/>
                  </a:lnTo>
                  <a:lnTo>
                    <a:pt x="649" y="251"/>
                  </a:lnTo>
                  <a:lnTo>
                    <a:pt x="626" y="262"/>
                  </a:lnTo>
                  <a:lnTo>
                    <a:pt x="600" y="272"/>
                  </a:lnTo>
                  <a:lnTo>
                    <a:pt x="570" y="281"/>
                  </a:lnTo>
                  <a:lnTo>
                    <a:pt x="540" y="289"/>
                  </a:lnTo>
                  <a:lnTo>
                    <a:pt x="509" y="295"/>
                  </a:lnTo>
                  <a:lnTo>
                    <a:pt x="474" y="301"/>
                  </a:lnTo>
                  <a:lnTo>
                    <a:pt x="440" y="305"/>
                  </a:lnTo>
                  <a:lnTo>
                    <a:pt x="403" y="307"/>
                  </a:lnTo>
                  <a:lnTo>
                    <a:pt x="367" y="308"/>
                  </a:lnTo>
                  <a:lnTo>
                    <a:pt x="328" y="307"/>
                  </a:lnTo>
                  <a:lnTo>
                    <a:pt x="292" y="305"/>
                  </a:lnTo>
                  <a:lnTo>
                    <a:pt x="256" y="301"/>
                  </a:lnTo>
                  <a:lnTo>
                    <a:pt x="222" y="295"/>
                  </a:lnTo>
                  <a:lnTo>
                    <a:pt x="191" y="289"/>
                  </a:lnTo>
                  <a:lnTo>
                    <a:pt x="160" y="281"/>
                  </a:lnTo>
                  <a:lnTo>
                    <a:pt x="132" y="272"/>
                  </a:lnTo>
                  <a:lnTo>
                    <a:pt x="106" y="262"/>
                  </a:lnTo>
                  <a:lnTo>
                    <a:pt x="82" y="251"/>
                  </a:lnTo>
                  <a:lnTo>
                    <a:pt x="61" y="239"/>
                  </a:lnTo>
                  <a:lnTo>
                    <a:pt x="52" y="233"/>
                  </a:lnTo>
                  <a:lnTo>
                    <a:pt x="43" y="227"/>
                  </a:lnTo>
                  <a:lnTo>
                    <a:pt x="35" y="219"/>
                  </a:lnTo>
                  <a:lnTo>
                    <a:pt x="28" y="213"/>
                  </a:lnTo>
                  <a:lnTo>
                    <a:pt x="21" y="206"/>
                  </a:lnTo>
                  <a:lnTo>
                    <a:pt x="15" y="199"/>
                  </a:lnTo>
                  <a:lnTo>
                    <a:pt x="11" y="192"/>
                  </a:lnTo>
                  <a:lnTo>
                    <a:pt x="7" y="184"/>
                  </a:lnTo>
                  <a:lnTo>
                    <a:pt x="4" y="177"/>
                  </a:lnTo>
                  <a:lnTo>
                    <a:pt x="1" y="170"/>
                  </a:lnTo>
                  <a:lnTo>
                    <a:pt x="0" y="162"/>
                  </a:lnTo>
                  <a:lnTo>
                    <a:pt x="0" y="155"/>
                  </a:lnTo>
                  <a:lnTo>
                    <a:pt x="0" y="146"/>
                  </a:lnTo>
                  <a:lnTo>
                    <a:pt x="1" y="139"/>
                  </a:lnTo>
                  <a:lnTo>
                    <a:pt x="4" y="132"/>
                  </a:lnTo>
                  <a:lnTo>
                    <a:pt x="7" y="124"/>
                  </a:lnTo>
                  <a:lnTo>
                    <a:pt x="11" y="117"/>
                  </a:lnTo>
                  <a:lnTo>
                    <a:pt x="15" y="109"/>
                  </a:lnTo>
                  <a:lnTo>
                    <a:pt x="21" y="102"/>
                  </a:lnTo>
                  <a:lnTo>
                    <a:pt x="28" y="96"/>
                  </a:lnTo>
                  <a:lnTo>
                    <a:pt x="35" y="89"/>
                  </a:lnTo>
                  <a:lnTo>
                    <a:pt x="43" y="83"/>
                  </a:lnTo>
                  <a:lnTo>
                    <a:pt x="52" y="75"/>
                  </a:lnTo>
                  <a:lnTo>
                    <a:pt x="61" y="69"/>
                  </a:lnTo>
                  <a:lnTo>
                    <a:pt x="82" y="58"/>
                  </a:lnTo>
                  <a:lnTo>
                    <a:pt x="106" y="47"/>
                  </a:lnTo>
                  <a:lnTo>
                    <a:pt x="132" y="36"/>
                  </a:lnTo>
                  <a:lnTo>
                    <a:pt x="160" y="28"/>
                  </a:lnTo>
                  <a:lnTo>
                    <a:pt x="191" y="20"/>
                  </a:lnTo>
                  <a:lnTo>
                    <a:pt x="222" y="13"/>
                  </a:lnTo>
                  <a:lnTo>
                    <a:pt x="256" y="8"/>
                  </a:lnTo>
                  <a:lnTo>
                    <a:pt x="292" y="4"/>
                  </a:lnTo>
                  <a:lnTo>
                    <a:pt x="328" y="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90"/>
            <p:cNvSpPr>
              <a:spLocks noChangeArrowheads="1"/>
            </p:cNvSpPr>
            <p:nvPr/>
          </p:nvSpPr>
          <p:spPr bwMode="auto">
            <a:xfrm>
              <a:off x="377" y="221"/>
              <a:ext cx="17" cy="243"/>
            </a:xfrm>
            <a:custGeom>
              <a:avLst/>
              <a:gdLst>
                <a:gd name="T0" fmla="*/ 0 w 300"/>
                <a:gd name="T1" fmla="*/ 0 h 3643"/>
                <a:gd name="T2" fmla="*/ 0 w 300"/>
                <a:gd name="T3" fmla="*/ 0 h 3643"/>
                <a:gd name="T4" fmla="*/ 0 w 300"/>
                <a:gd name="T5" fmla="*/ 0 h 3643"/>
                <a:gd name="T6" fmla="*/ 0 w 300"/>
                <a:gd name="T7" fmla="*/ 0 h 3643"/>
                <a:gd name="T8" fmla="*/ 0 w 300"/>
                <a:gd name="T9" fmla="*/ 0 h 3643"/>
                <a:gd name="T10" fmla="*/ 0 w 300"/>
                <a:gd name="T11" fmla="*/ 0 h 3643"/>
                <a:gd name="T12" fmla="*/ 0 w 300"/>
                <a:gd name="T13" fmla="*/ 0 h 3643"/>
                <a:gd name="T14" fmla="*/ 0 w 300"/>
                <a:gd name="T15" fmla="*/ 0 h 3643"/>
                <a:gd name="T16" fmla="*/ 0 w 300"/>
                <a:gd name="T17" fmla="*/ 0 h 3643"/>
                <a:gd name="T18" fmla="*/ 0 w 300"/>
                <a:gd name="T19" fmla="*/ 0 h 3643"/>
                <a:gd name="T20" fmla="*/ 0 w 300"/>
                <a:gd name="T21" fmla="*/ 0 h 3643"/>
                <a:gd name="T22" fmla="*/ 0 w 300"/>
                <a:gd name="T23" fmla="*/ 0 h 3643"/>
                <a:gd name="T24" fmla="*/ 0 w 300"/>
                <a:gd name="T25" fmla="*/ 0 h 3643"/>
                <a:gd name="T26" fmla="*/ 0 w 300"/>
                <a:gd name="T27" fmla="*/ 0 h 3643"/>
                <a:gd name="T28" fmla="*/ 0 w 300"/>
                <a:gd name="T29" fmla="*/ 0 h 3643"/>
                <a:gd name="T30" fmla="*/ 0 w 300"/>
                <a:gd name="T31" fmla="*/ 0 h 3643"/>
                <a:gd name="T32" fmla="*/ 0 w 300"/>
                <a:gd name="T33" fmla="*/ 0 h 3643"/>
                <a:gd name="T34" fmla="*/ 0 w 300"/>
                <a:gd name="T35" fmla="*/ 0 h 3643"/>
                <a:gd name="T36" fmla="*/ 0 w 300"/>
                <a:gd name="T37" fmla="*/ 0 h 3643"/>
                <a:gd name="T38" fmla="*/ 0 w 300"/>
                <a:gd name="T39" fmla="*/ 0 h 3643"/>
                <a:gd name="T40" fmla="*/ 0 w 300"/>
                <a:gd name="T41" fmla="*/ 0 h 3643"/>
                <a:gd name="T42" fmla="*/ 0 w 300"/>
                <a:gd name="T43" fmla="*/ 0 h 3643"/>
                <a:gd name="T44" fmla="*/ 0 w 300"/>
                <a:gd name="T45" fmla="*/ 0 h 3643"/>
                <a:gd name="T46" fmla="*/ 0 w 300"/>
                <a:gd name="T47" fmla="*/ 0 h 3643"/>
                <a:gd name="T48" fmla="*/ 0 w 300"/>
                <a:gd name="T49" fmla="*/ 0 h 3643"/>
                <a:gd name="T50" fmla="*/ 0 w 300"/>
                <a:gd name="T51" fmla="*/ 0 h 3643"/>
                <a:gd name="T52" fmla="*/ 0 w 300"/>
                <a:gd name="T53" fmla="*/ 0 h 3643"/>
                <a:gd name="T54" fmla="*/ 0 w 300"/>
                <a:gd name="T55" fmla="*/ 0 h 3643"/>
                <a:gd name="T56" fmla="*/ 0 w 300"/>
                <a:gd name="T57" fmla="*/ 0 h 3643"/>
                <a:gd name="T58" fmla="*/ 0 w 300"/>
                <a:gd name="T59" fmla="*/ 0 h 3643"/>
                <a:gd name="T60" fmla="*/ 0 w 300"/>
                <a:gd name="T61" fmla="*/ 0 h 3643"/>
                <a:gd name="T62" fmla="*/ 0 w 300"/>
                <a:gd name="T63" fmla="*/ 0 h 3643"/>
                <a:gd name="T64" fmla="*/ 0 w 300"/>
                <a:gd name="T65" fmla="*/ 0 h 3643"/>
                <a:gd name="T66" fmla="*/ 0 w 300"/>
                <a:gd name="T67" fmla="*/ 0 h 3643"/>
                <a:gd name="T68" fmla="*/ 0 w 300"/>
                <a:gd name="T69" fmla="*/ 0 h 3643"/>
                <a:gd name="T70" fmla="*/ 0 w 300"/>
                <a:gd name="T71" fmla="*/ 0 h 3643"/>
                <a:gd name="T72" fmla="*/ 0 w 300"/>
                <a:gd name="T73" fmla="*/ 0 h 3643"/>
                <a:gd name="T74" fmla="*/ 0 w 300"/>
                <a:gd name="T75" fmla="*/ 0 h 3643"/>
                <a:gd name="T76" fmla="*/ 0 w 300"/>
                <a:gd name="T77" fmla="*/ 0 h 3643"/>
                <a:gd name="T78" fmla="*/ 0 w 300"/>
                <a:gd name="T79" fmla="*/ 0 h 3643"/>
                <a:gd name="T80" fmla="*/ 0 w 300"/>
                <a:gd name="T81" fmla="*/ 0 h 3643"/>
                <a:gd name="T82" fmla="*/ 0 w 300"/>
                <a:gd name="T83" fmla="*/ 0 h 3643"/>
                <a:gd name="T84" fmla="*/ 0 w 300"/>
                <a:gd name="T85" fmla="*/ 0 h 3643"/>
                <a:gd name="T86" fmla="*/ 0 w 300"/>
                <a:gd name="T87" fmla="*/ 0 h 3643"/>
                <a:gd name="T88" fmla="*/ 0 w 300"/>
                <a:gd name="T89" fmla="*/ 0 h 3643"/>
                <a:gd name="T90" fmla="*/ 0 w 300"/>
                <a:gd name="T91" fmla="*/ 0 h 3643"/>
                <a:gd name="T92" fmla="*/ 0 w 300"/>
                <a:gd name="T93" fmla="*/ 0 h 3643"/>
                <a:gd name="T94" fmla="*/ 0 w 300"/>
                <a:gd name="T95" fmla="*/ 0 h 3643"/>
                <a:gd name="T96" fmla="*/ 0 w 300"/>
                <a:gd name="T97" fmla="*/ 0 h 3643"/>
                <a:gd name="T98" fmla="*/ 0 w 300"/>
                <a:gd name="T99" fmla="*/ 0 h 3643"/>
                <a:gd name="T100" fmla="*/ 0 w 300"/>
                <a:gd name="T101" fmla="*/ 0 h 3643"/>
                <a:gd name="T102" fmla="*/ 0 w 300"/>
                <a:gd name="T103" fmla="*/ 0 h 3643"/>
                <a:gd name="T104" fmla="*/ 0 w 300"/>
                <a:gd name="T105" fmla="*/ 0 h 3643"/>
                <a:gd name="T106" fmla="*/ 0 w 300"/>
                <a:gd name="T107" fmla="*/ 0 h 3643"/>
                <a:gd name="T108" fmla="*/ 0 w 300"/>
                <a:gd name="T109" fmla="*/ 0 h 3643"/>
                <a:gd name="T110" fmla="*/ 0 w 300"/>
                <a:gd name="T111" fmla="*/ 0 h 3643"/>
                <a:gd name="T112" fmla="*/ 0 w 300"/>
                <a:gd name="T113" fmla="*/ 0 h 36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00"/>
                <a:gd name="T172" fmla="*/ 0 h 3643"/>
                <a:gd name="T173" fmla="*/ 300 w 300"/>
                <a:gd name="T174" fmla="*/ 3643 h 36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00" h="3643">
                  <a:moveTo>
                    <a:pt x="0" y="0"/>
                  </a:moveTo>
                  <a:lnTo>
                    <a:pt x="7" y="227"/>
                  </a:lnTo>
                  <a:lnTo>
                    <a:pt x="13" y="467"/>
                  </a:lnTo>
                  <a:lnTo>
                    <a:pt x="21" y="718"/>
                  </a:lnTo>
                  <a:lnTo>
                    <a:pt x="28" y="975"/>
                  </a:lnTo>
                  <a:lnTo>
                    <a:pt x="36" y="1236"/>
                  </a:lnTo>
                  <a:lnTo>
                    <a:pt x="43" y="1499"/>
                  </a:lnTo>
                  <a:lnTo>
                    <a:pt x="52" y="1761"/>
                  </a:lnTo>
                  <a:lnTo>
                    <a:pt x="59" y="2019"/>
                  </a:lnTo>
                  <a:lnTo>
                    <a:pt x="66" y="2270"/>
                  </a:lnTo>
                  <a:lnTo>
                    <a:pt x="74" y="2511"/>
                  </a:lnTo>
                  <a:lnTo>
                    <a:pt x="80" y="2741"/>
                  </a:lnTo>
                  <a:lnTo>
                    <a:pt x="87" y="2954"/>
                  </a:lnTo>
                  <a:lnTo>
                    <a:pt x="93" y="3150"/>
                  </a:lnTo>
                  <a:lnTo>
                    <a:pt x="98" y="3326"/>
                  </a:lnTo>
                  <a:lnTo>
                    <a:pt x="102" y="3477"/>
                  </a:lnTo>
                  <a:lnTo>
                    <a:pt x="106" y="3602"/>
                  </a:lnTo>
                  <a:lnTo>
                    <a:pt x="113" y="3609"/>
                  </a:lnTo>
                  <a:lnTo>
                    <a:pt x="123" y="3616"/>
                  </a:lnTo>
                  <a:lnTo>
                    <a:pt x="132" y="3624"/>
                  </a:lnTo>
                  <a:lnTo>
                    <a:pt x="143" y="3629"/>
                  </a:lnTo>
                  <a:lnTo>
                    <a:pt x="154" y="3634"/>
                  </a:lnTo>
                  <a:lnTo>
                    <a:pt x="166" y="3637"/>
                  </a:lnTo>
                  <a:lnTo>
                    <a:pt x="178" y="3640"/>
                  </a:lnTo>
                  <a:lnTo>
                    <a:pt x="191" y="3642"/>
                  </a:lnTo>
                  <a:lnTo>
                    <a:pt x="204" y="3643"/>
                  </a:lnTo>
                  <a:lnTo>
                    <a:pt x="218" y="3642"/>
                  </a:lnTo>
                  <a:lnTo>
                    <a:pt x="231" y="3641"/>
                  </a:lnTo>
                  <a:lnTo>
                    <a:pt x="245" y="3638"/>
                  </a:lnTo>
                  <a:lnTo>
                    <a:pt x="259" y="3634"/>
                  </a:lnTo>
                  <a:lnTo>
                    <a:pt x="273" y="3628"/>
                  </a:lnTo>
                  <a:lnTo>
                    <a:pt x="287" y="3622"/>
                  </a:lnTo>
                  <a:lnTo>
                    <a:pt x="300" y="3612"/>
                  </a:lnTo>
                  <a:lnTo>
                    <a:pt x="299" y="3551"/>
                  </a:lnTo>
                  <a:lnTo>
                    <a:pt x="296" y="3429"/>
                  </a:lnTo>
                  <a:lnTo>
                    <a:pt x="290" y="3256"/>
                  </a:lnTo>
                  <a:lnTo>
                    <a:pt x="282" y="3040"/>
                  </a:lnTo>
                  <a:lnTo>
                    <a:pt x="273" y="2791"/>
                  </a:lnTo>
                  <a:lnTo>
                    <a:pt x="264" y="2517"/>
                  </a:lnTo>
                  <a:lnTo>
                    <a:pt x="253" y="2227"/>
                  </a:lnTo>
                  <a:lnTo>
                    <a:pt x="242" y="1930"/>
                  </a:lnTo>
                  <a:lnTo>
                    <a:pt x="231" y="1635"/>
                  </a:lnTo>
                  <a:lnTo>
                    <a:pt x="221" y="1350"/>
                  </a:lnTo>
                  <a:lnTo>
                    <a:pt x="210" y="1085"/>
                  </a:lnTo>
                  <a:lnTo>
                    <a:pt x="202" y="848"/>
                  </a:lnTo>
                  <a:lnTo>
                    <a:pt x="195" y="649"/>
                  </a:lnTo>
                  <a:lnTo>
                    <a:pt x="188" y="495"/>
                  </a:lnTo>
                  <a:lnTo>
                    <a:pt x="185" y="397"/>
                  </a:lnTo>
                  <a:lnTo>
                    <a:pt x="183" y="362"/>
                  </a:lnTo>
                  <a:lnTo>
                    <a:pt x="159" y="317"/>
                  </a:lnTo>
                  <a:lnTo>
                    <a:pt x="135" y="272"/>
                  </a:lnTo>
                  <a:lnTo>
                    <a:pt x="112" y="226"/>
                  </a:lnTo>
                  <a:lnTo>
                    <a:pt x="89" y="181"/>
                  </a:lnTo>
                  <a:lnTo>
                    <a:pt x="67" y="136"/>
                  </a:lnTo>
                  <a:lnTo>
                    <a:pt x="46" y="91"/>
                  </a:lnTo>
                  <a:lnTo>
                    <a:pt x="23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1"/>
            <p:cNvSpPr>
              <a:spLocks noChangeArrowheads="1"/>
            </p:cNvSpPr>
            <p:nvPr/>
          </p:nvSpPr>
          <p:spPr bwMode="auto">
            <a:xfrm>
              <a:off x="376" y="103"/>
              <a:ext cx="38" cy="83"/>
            </a:xfrm>
            <a:custGeom>
              <a:avLst/>
              <a:gdLst>
                <a:gd name="T0" fmla="*/ 0 w 640"/>
                <a:gd name="T1" fmla="*/ 0 h 1244"/>
                <a:gd name="T2" fmla="*/ 0 w 640"/>
                <a:gd name="T3" fmla="*/ 0 h 1244"/>
                <a:gd name="T4" fmla="*/ 0 w 640"/>
                <a:gd name="T5" fmla="*/ 0 h 1244"/>
                <a:gd name="T6" fmla="*/ 0 w 640"/>
                <a:gd name="T7" fmla="*/ 0 h 1244"/>
                <a:gd name="T8" fmla="*/ 0 w 640"/>
                <a:gd name="T9" fmla="*/ 0 h 1244"/>
                <a:gd name="T10" fmla="*/ 0 w 640"/>
                <a:gd name="T11" fmla="*/ 0 h 1244"/>
                <a:gd name="T12" fmla="*/ 0 w 640"/>
                <a:gd name="T13" fmla="*/ 0 h 1244"/>
                <a:gd name="T14" fmla="*/ 0 w 640"/>
                <a:gd name="T15" fmla="*/ 0 h 1244"/>
                <a:gd name="T16" fmla="*/ 0 w 640"/>
                <a:gd name="T17" fmla="*/ 0 h 1244"/>
                <a:gd name="T18" fmla="*/ 0 w 640"/>
                <a:gd name="T19" fmla="*/ 0 h 1244"/>
                <a:gd name="T20" fmla="*/ 0 w 640"/>
                <a:gd name="T21" fmla="*/ 0 h 1244"/>
                <a:gd name="T22" fmla="*/ 0 w 640"/>
                <a:gd name="T23" fmla="*/ 0 h 1244"/>
                <a:gd name="T24" fmla="*/ 0 w 640"/>
                <a:gd name="T25" fmla="*/ 0 h 1244"/>
                <a:gd name="T26" fmla="*/ 0 w 640"/>
                <a:gd name="T27" fmla="*/ 0 h 1244"/>
                <a:gd name="T28" fmla="*/ 0 w 640"/>
                <a:gd name="T29" fmla="*/ 0 h 1244"/>
                <a:gd name="T30" fmla="*/ 0 w 640"/>
                <a:gd name="T31" fmla="*/ 0 h 1244"/>
                <a:gd name="T32" fmla="*/ 0 w 640"/>
                <a:gd name="T33" fmla="*/ 0 h 1244"/>
                <a:gd name="T34" fmla="*/ 0 w 640"/>
                <a:gd name="T35" fmla="*/ 0 h 1244"/>
                <a:gd name="T36" fmla="*/ 0 w 640"/>
                <a:gd name="T37" fmla="*/ 0 h 1244"/>
                <a:gd name="T38" fmla="*/ 0 w 640"/>
                <a:gd name="T39" fmla="*/ 0 h 1244"/>
                <a:gd name="T40" fmla="*/ 0 w 640"/>
                <a:gd name="T41" fmla="*/ 0 h 1244"/>
                <a:gd name="T42" fmla="*/ 0 w 640"/>
                <a:gd name="T43" fmla="*/ 0 h 1244"/>
                <a:gd name="T44" fmla="*/ 0 w 640"/>
                <a:gd name="T45" fmla="*/ 0 h 1244"/>
                <a:gd name="T46" fmla="*/ 0 w 640"/>
                <a:gd name="T47" fmla="*/ 0 h 1244"/>
                <a:gd name="T48" fmla="*/ 0 w 640"/>
                <a:gd name="T49" fmla="*/ 0 h 1244"/>
                <a:gd name="T50" fmla="*/ 0 w 640"/>
                <a:gd name="T51" fmla="*/ 0 h 1244"/>
                <a:gd name="T52" fmla="*/ 0 w 640"/>
                <a:gd name="T53" fmla="*/ 0 h 1244"/>
                <a:gd name="T54" fmla="*/ 0 w 640"/>
                <a:gd name="T55" fmla="*/ 0 h 1244"/>
                <a:gd name="T56" fmla="*/ 0 w 640"/>
                <a:gd name="T57" fmla="*/ 0 h 1244"/>
                <a:gd name="T58" fmla="*/ 0 w 640"/>
                <a:gd name="T59" fmla="*/ 0 h 1244"/>
                <a:gd name="T60" fmla="*/ 0 w 640"/>
                <a:gd name="T61" fmla="*/ 0 h 1244"/>
                <a:gd name="T62" fmla="*/ 0 w 640"/>
                <a:gd name="T63" fmla="*/ 0 h 1244"/>
                <a:gd name="T64" fmla="*/ 0 w 640"/>
                <a:gd name="T65" fmla="*/ 0 h 1244"/>
                <a:gd name="T66" fmla="*/ 0 w 640"/>
                <a:gd name="T67" fmla="*/ 0 h 1244"/>
                <a:gd name="T68" fmla="*/ 0 w 640"/>
                <a:gd name="T69" fmla="*/ 0 h 1244"/>
                <a:gd name="T70" fmla="*/ 0 w 640"/>
                <a:gd name="T71" fmla="*/ 0 h 1244"/>
                <a:gd name="T72" fmla="*/ 0 w 640"/>
                <a:gd name="T73" fmla="*/ 0 h 1244"/>
                <a:gd name="T74" fmla="*/ 0 w 640"/>
                <a:gd name="T75" fmla="*/ 0 h 1244"/>
                <a:gd name="T76" fmla="*/ 0 w 640"/>
                <a:gd name="T77" fmla="*/ 0 h 1244"/>
                <a:gd name="T78" fmla="*/ 0 w 640"/>
                <a:gd name="T79" fmla="*/ 0 h 1244"/>
                <a:gd name="T80" fmla="*/ 0 w 640"/>
                <a:gd name="T81" fmla="*/ 0 h 1244"/>
                <a:gd name="T82" fmla="*/ 0 w 640"/>
                <a:gd name="T83" fmla="*/ 0 h 1244"/>
                <a:gd name="T84" fmla="*/ 0 w 640"/>
                <a:gd name="T85" fmla="*/ 0 h 12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40"/>
                <a:gd name="T130" fmla="*/ 0 h 1244"/>
                <a:gd name="T131" fmla="*/ 640 w 640"/>
                <a:gd name="T132" fmla="*/ 1244 h 12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40" h="1244">
                  <a:moveTo>
                    <a:pt x="0" y="0"/>
                  </a:moveTo>
                  <a:lnTo>
                    <a:pt x="2" y="65"/>
                  </a:lnTo>
                  <a:lnTo>
                    <a:pt x="4" y="129"/>
                  </a:lnTo>
                  <a:lnTo>
                    <a:pt x="6" y="194"/>
                  </a:lnTo>
                  <a:lnTo>
                    <a:pt x="9" y="259"/>
                  </a:lnTo>
                  <a:lnTo>
                    <a:pt x="12" y="324"/>
                  </a:lnTo>
                  <a:lnTo>
                    <a:pt x="14" y="388"/>
                  </a:lnTo>
                  <a:lnTo>
                    <a:pt x="16" y="453"/>
                  </a:lnTo>
                  <a:lnTo>
                    <a:pt x="19" y="518"/>
                  </a:lnTo>
                  <a:lnTo>
                    <a:pt x="21" y="583"/>
                  </a:lnTo>
                  <a:lnTo>
                    <a:pt x="23" y="647"/>
                  </a:lnTo>
                  <a:lnTo>
                    <a:pt x="25" y="712"/>
                  </a:lnTo>
                  <a:lnTo>
                    <a:pt x="27" y="777"/>
                  </a:lnTo>
                  <a:lnTo>
                    <a:pt x="29" y="842"/>
                  </a:lnTo>
                  <a:lnTo>
                    <a:pt x="30" y="907"/>
                  </a:lnTo>
                  <a:lnTo>
                    <a:pt x="33" y="971"/>
                  </a:lnTo>
                  <a:lnTo>
                    <a:pt x="34" y="1036"/>
                  </a:lnTo>
                  <a:lnTo>
                    <a:pt x="35" y="1056"/>
                  </a:lnTo>
                  <a:lnTo>
                    <a:pt x="40" y="1073"/>
                  </a:lnTo>
                  <a:lnTo>
                    <a:pt x="46" y="1091"/>
                  </a:lnTo>
                  <a:lnTo>
                    <a:pt x="56" y="1106"/>
                  </a:lnTo>
                  <a:lnTo>
                    <a:pt x="66" y="1120"/>
                  </a:lnTo>
                  <a:lnTo>
                    <a:pt x="80" y="1135"/>
                  </a:lnTo>
                  <a:lnTo>
                    <a:pt x="94" y="1147"/>
                  </a:lnTo>
                  <a:lnTo>
                    <a:pt x="111" y="1158"/>
                  </a:lnTo>
                  <a:lnTo>
                    <a:pt x="129" y="1169"/>
                  </a:lnTo>
                  <a:lnTo>
                    <a:pt x="148" y="1179"/>
                  </a:lnTo>
                  <a:lnTo>
                    <a:pt x="169" y="1187"/>
                  </a:lnTo>
                  <a:lnTo>
                    <a:pt x="191" y="1195"/>
                  </a:lnTo>
                  <a:lnTo>
                    <a:pt x="214" y="1203"/>
                  </a:lnTo>
                  <a:lnTo>
                    <a:pt x="237" y="1210"/>
                  </a:lnTo>
                  <a:lnTo>
                    <a:pt x="262" y="1215"/>
                  </a:lnTo>
                  <a:lnTo>
                    <a:pt x="286" y="1220"/>
                  </a:lnTo>
                  <a:lnTo>
                    <a:pt x="311" y="1224"/>
                  </a:lnTo>
                  <a:lnTo>
                    <a:pt x="337" y="1228"/>
                  </a:lnTo>
                  <a:lnTo>
                    <a:pt x="362" y="1231"/>
                  </a:lnTo>
                  <a:lnTo>
                    <a:pt x="388" y="1234"/>
                  </a:lnTo>
                  <a:lnTo>
                    <a:pt x="438" y="1239"/>
                  </a:lnTo>
                  <a:lnTo>
                    <a:pt x="487" y="1242"/>
                  </a:lnTo>
                  <a:lnTo>
                    <a:pt x="574" y="1244"/>
                  </a:lnTo>
                  <a:lnTo>
                    <a:pt x="640" y="1244"/>
                  </a:lnTo>
                  <a:lnTo>
                    <a:pt x="620" y="1239"/>
                  </a:lnTo>
                  <a:lnTo>
                    <a:pt x="569" y="1223"/>
                  </a:lnTo>
                  <a:lnTo>
                    <a:pt x="534" y="1212"/>
                  </a:lnTo>
                  <a:lnTo>
                    <a:pt x="496" y="1197"/>
                  </a:lnTo>
                  <a:lnTo>
                    <a:pt x="454" y="1181"/>
                  </a:lnTo>
                  <a:lnTo>
                    <a:pt x="411" y="1161"/>
                  </a:lnTo>
                  <a:lnTo>
                    <a:pt x="390" y="1151"/>
                  </a:lnTo>
                  <a:lnTo>
                    <a:pt x="370" y="1141"/>
                  </a:lnTo>
                  <a:lnTo>
                    <a:pt x="349" y="1130"/>
                  </a:lnTo>
                  <a:lnTo>
                    <a:pt x="328" y="1117"/>
                  </a:lnTo>
                  <a:lnTo>
                    <a:pt x="308" y="1105"/>
                  </a:lnTo>
                  <a:lnTo>
                    <a:pt x="289" y="1092"/>
                  </a:lnTo>
                  <a:lnTo>
                    <a:pt x="271" y="1078"/>
                  </a:lnTo>
                  <a:lnTo>
                    <a:pt x="255" y="1064"/>
                  </a:lnTo>
                  <a:lnTo>
                    <a:pt x="239" y="1049"/>
                  </a:lnTo>
                  <a:lnTo>
                    <a:pt x="226" y="1034"/>
                  </a:lnTo>
                  <a:lnTo>
                    <a:pt x="213" y="1018"/>
                  </a:lnTo>
                  <a:lnTo>
                    <a:pt x="203" y="1002"/>
                  </a:lnTo>
                  <a:lnTo>
                    <a:pt x="194" y="985"/>
                  </a:lnTo>
                  <a:lnTo>
                    <a:pt x="189" y="967"/>
                  </a:lnTo>
                  <a:lnTo>
                    <a:pt x="185" y="950"/>
                  </a:lnTo>
                  <a:lnTo>
                    <a:pt x="184" y="931"/>
                  </a:lnTo>
                  <a:lnTo>
                    <a:pt x="184" y="889"/>
                  </a:lnTo>
                  <a:lnTo>
                    <a:pt x="185" y="836"/>
                  </a:lnTo>
                  <a:lnTo>
                    <a:pt x="186" y="773"/>
                  </a:lnTo>
                  <a:lnTo>
                    <a:pt x="187" y="704"/>
                  </a:lnTo>
                  <a:lnTo>
                    <a:pt x="189" y="630"/>
                  </a:lnTo>
                  <a:lnTo>
                    <a:pt x="190" y="553"/>
                  </a:lnTo>
                  <a:lnTo>
                    <a:pt x="192" y="475"/>
                  </a:lnTo>
                  <a:lnTo>
                    <a:pt x="194" y="397"/>
                  </a:lnTo>
                  <a:lnTo>
                    <a:pt x="196" y="322"/>
                  </a:lnTo>
                  <a:lnTo>
                    <a:pt x="198" y="250"/>
                  </a:lnTo>
                  <a:lnTo>
                    <a:pt x="201" y="185"/>
                  </a:lnTo>
                  <a:lnTo>
                    <a:pt x="203" y="126"/>
                  </a:lnTo>
                  <a:lnTo>
                    <a:pt x="204" y="79"/>
                  </a:lnTo>
                  <a:lnTo>
                    <a:pt x="205" y="42"/>
                  </a:lnTo>
                  <a:lnTo>
                    <a:pt x="206" y="18"/>
                  </a:lnTo>
                  <a:lnTo>
                    <a:pt x="206" y="10"/>
                  </a:lnTo>
                  <a:lnTo>
                    <a:pt x="181" y="9"/>
                  </a:lnTo>
                  <a:lnTo>
                    <a:pt x="155" y="7"/>
                  </a:lnTo>
                  <a:lnTo>
                    <a:pt x="129" y="6"/>
                  </a:lnTo>
                  <a:lnTo>
                    <a:pt x="102" y="5"/>
                  </a:lnTo>
                  <a:lnTo>
                    <a:pt x="76" y="4"/>
                  </a:lnTo>
                  <a:lnTo>
                    <a:pt x="50" y="3"/>
                  </a:lnTo>
                  <a:lnTo>
                    <a:pt x="2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2"/>
            <p:cNvSpPr>
              <a:spLocks noChangeArrowheads="1"/>
            </p:cNvSpPr>
            <p:nvPr/>
          </p:nvSpPr>
          <p:spPr bwMode="auto">
            <a:xfrm>
              <a:off x="468" y="285"/>
              <a:ext cx="32" cy="216"/>
            </a:xfrm>
            <a:custGeom>
              <a:avLst/>
              <a:gdLst>
                <a:gd name="T0" fmla="*/ 0 w 540"/>
                <a:gd name="T1" fmla="*/ 0 h 3232"/>
                <a:gd name="T2" fmla="*/ 0 w 540"/>
                <a:gd name="T3" fmla="*/ 0 h 3232"/>
                <a:gd name="T4" fmla="*/ 0 w 540"/>
                <a:gd name="T5" fmla="*/ 0 h 3232"/>
                <a:gd name="T6" fmla="*/ 0 w 540"/>
                <a:gd name="T7" fmla="*/ 0 h 3232"/>
                <a:gd name="T8" fmla="*/ 0 w 540"/>
                <a:gd name="T9" fmla="*/ 0 h 3232"/>
                <a:gd name="T10" fmla="*/ 0 w 540"/>
                <a:gd name="T11" fmla="*/ 0 h 3232"/>
                <a:gd name="T12" fmla="*/ 0 w 540"/>
                <a:gd name="T13" fmla="*/ 0 h 3232"/>
                <a:gd name="T14" fmla="*/ 0 w 540"/>
                <a:gd name="T15" fmla="*/ 0 h 3232"/>
                <a:gd name="T16" fmla="*/ 0 w 540"/>
                <a:gd name="T17" fmla="*/ 0 h 3232"/>
                <a:gd name="T18" fmla="*/ 0 w 540"/>
                <a:gd name="T19" fmla="*/ 0 h 3232"/>
                <a:gd name="T20" fmla="*/ 0 w 540"/>
                <a:gd name="T21" fmla="*/ 0 h 3232"/>
                <a:gd name="T22" fmla="*/ 0 w 540"/>
                <a:gd name="T23" fmla="*/ 0 h 3232"/>
                <a:gd name="T24" fmla="*/ 0 w 540"/>
                <a:gd name="T25" fmla="*/ 0 h 3232"/>
                <a:gd name="T26" fmla="*/ 0 w 540"/>
                <a:gd name="T27" fmla="*/ 0 h 3232"/>
                <a:gd name="T28" fmla="*/ 0 w 540"/>
                <a:gd name="T29" fmla="*/ 0 h 3232"/>
                <a:gd name="T30" fmla="*/ 0 w 540"/>
                <a:gd name="T31" fmla="*/ 0 h 3232"/>
                <a:gd name="T32" fmla="*/ 0 w 540"/>
                <a:gd name="T33" fmla="*/ 0 h 3232"/>
                <a:gd name="T34" fmla="*/ 0 w 540"/>
                <a:gd name="T35" fmla="*/ 0 h 3232"/>
                <a:gd name="T36" fmla="*/ 0 w 540"/>
                <a:gd name="T37" fmla="*/ 0 h 3232"/>
                <a:gd name="T38" fmla="*/ 0 w 540"/>
                <a:gd name="T39" fmla="*/ 0 h 3232"/>
                <a:gd name="T40" fmla="*/ 0 w 540"/>
                <a:gd name="T41" fmla="*/ 0 h 3232"/>
                <a:gd name="T42" fmla="*/ 0 w 540"/>
                <a:gd name="T43" fmla="*/ 0 h 3232"/>
                <a:gd name="T44" fmla="*/ 0 w 540"/>
                <a:gd name="T45" fmla="*/ 0 h 3232"/>
                <a:gd name="T46" fmla="*/ 0 w 540"/>
                <a:gd name="T47" fmla="*/ 0 h 3232"/>
                <a:gd name="T48" fmla="*/ 0 w 540"/>
                <a:gd name="T49" fmla="*/ 0 h 3232"/>
                <a:gd name="T50" fmla="*/ 0 w 540"/>
                <a:gd name="T51" fmla="*/ 0 h 3232"/>
                <a:gd name="T52" fmla="*/ 0 w 540"/>
                <a:gd name="T53" fmla="*/ 0 h 3232"/>
                <a:gd name="T54" fmla="*/ 0 w 540"/>
                <a:gd name="T55" fmla="*/ 0 h 3232"/>
                <a:gd name="T56" fmla="*/ 0 w 540"/>
                <a:gd name="T57" fmla="*/ 0 h 3232"/>
                <a:gd name="T58" fmla="*/ 0 w 540"/>
                <a:gd name="T59" fmla="*/ 0 h 3232"/>
                <a:gd name="T60" fmla="*/ 0 w 540"/>
                <a:gd name="T61" fmla="*/ 0 h 3232"/>
                <a:gd name="T62" fmla="*/ 0 w 540"/>
                <a:gd name="T63" fmla="*/ 0 h 3232"/>
                <a:gd name="T64" fmla="*/ 0 w 540"/>
                <a:gd name="T65" fmla="*/ 0 h 3232"/>
                <a:gd name="T66" fmla="*/ 0 w 540"/>
                <a:gd name="T67" fmla="*/ 0 h 3232"/>
                <a:gd name="T68" fmla="*/ 0 w 540"/>
                <a:gd name="T69" fmla="*/ 0 h 3232"/>
                <a:gd name="T70" fmla="*/ 0 w 540"/>
                <a:gd name="T71" fmla="*/ 0 h 3232"/>
                <a:gd name="T72" fmla="*/ 0 w 540"/>
                <a:gd name="T73" fmla="*/ 0 h 3232"/>
                <a:gd name="T74" fmla="*/ 0 w 540"/>
                <a:gd name="T75" fmla="*/ 0 h 3232"/>
                <a:gd name="T76" fmla="*/ 0 w 540"/>
                <a:gd name="T77" fmla="*/ 0 h 3232"/>
                <a:gd name="T78" fmla="*/ 0 w 540"/>
                <a:gd name="T79" fmla="*/ 0 h 3232"/>
                <a:gd name="T80" fmla="*/ 0 w 540"/>
                <a:gd name="T81" fmla="*/ 0 h 3232"/>
                <a:gd name="T82" fmla="*/ 0 w 540"/>
                <a:gd name="T83" fmla="*/ 0 h 3232"/>
                <a:gd name="T84" fmla="*/ 0 w 540"/>
                <a:gd name="T85" fmla="*/ 0 h 3232"/>
                <a:gd name="T86" fmla="*/ 0 w 540"/>
                <a:gd name="T87" fmla="*/ 0 h 3232"/>
                <a:gd name="T88" fmla="*/ 0 w 540"/>
                <a:gd name="T89" fmla="*/ 0 h 3232"/>
                <a:gd name="T90" fmla="*/ 0 w 540"/>
                <a:gd name="T91" fmla="*/ 0 h 3232"/>
                <a:gd name="T92" fmla="*/ 0 w 540"/>
                <a:gd name="T93" fmla="*/ 0 h 3232"/>
                <a:gd name="T94" fmla="*/ 0 w 540"/>
                <a:gd name="T95" fmla="*/ 0 h 3232"/>
                <a:gd name="T96" fmla="*/ 0 w 540"/>
                <a:gd name="T97" fmla="*/ 0 h 3232"/>
                <a:gd name="T98" fmla="*/ 0 w 540"/>
                <a:gd name="T99" fmla="*/ 0 h 3232"/>
                <a:gd name="T100" fmla="*/ 0 w 540"/>
                <a:gd name="T101" fmla="*/ 0 h 3232"/>
                <a:gd name="T102" fmla="*/ 0 w 540"/>
                <a:gd name="T103" fmla="*/ 0 h 3232"/>
                <a:gd name="T104" fmla="*/ 0 w 540"/>
                <a:gd name="T105" fmla="*/ 0 h 3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40"/>
                <a:gd name="T160" fmla="*/ 0 h 3232"/>
                <a:gd name="T161" fmla="*/ 540 w 540"/>
                <a:gd name="T162" fmla="*/ 3232 h 3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40" h="3232">
                  <a:moveTo>
                    <a:pt x="323" y="0"/>
                  </a:moveTo>
                  <a:lnTo>
                    <a:pt x="322" y="3"/>
                  </a:lnTo>
                  <a:lnTo>
                    <a:pt x="318" y="13"/>
                  </a:lnTo>
                  <a:lnTo>
                    <a:pt x="310" y="27"/>
                  </a:lnTo>
                  <a:lnTo>
                    <a:pt x="302" y="49"/>
                  </a:lnTo>
                  <a:lnTo>
                    <a:pt x="292" y="75"/>
                  </a:lnTo>
                  <a:lnTo>
                    <a:pt x="279" y="107"/>
                  </a:lnTo>
                  <a:lnTo>
                    <a:pt x="265" y="145"/>
                  </a:lnTo>
                  <a:lnTo>
                    <a:pt x="251" y="189"/>
                  </a:lnTo>
                  <a:lnTo>
                    <a:pt x="235" y="239"/>
                  </a:lnTo>
                  <a:lnTo>
                    <a:pt x="219" y="294"/>
                  </a:lnTo>
                  <a:lnTo>
                    <a:pt x="203" y="355"/>
                  </a:lnTo>
                  <a:lnTo>
                    <a:pt x="186" y="422"/>
                  </a:lnTo>
                  <a:lnTo>
                    <a:pt x="171" y="493"/>
                  </a:lnTo>
                  <a:lnTo>
                    <a:pt x="156" y="570"/>
                  </a:lnTo>
                  <a:lnTo>
                    <a:pt x="141" y="653"/>
                  </a:lnTo>
                  <a:lnTo>
                    <a:pt x="128" y="740"/>
                  </a:lnTo>
                  <a:lnTo>
                    <a:pt x="123" y="790"/>
                  </a:lnTo>
                  <a:lnTo>
                    <a:pt x="116" y="846"/>
                  </a:lnTo>
                  <a:lnTo>
                    <a:pt x="111" y="911"/>
                  </a:lnTo>
                  <a:lnTo>
                    <a:pt x="105" y="981"/>
                  </a:lnTo>
                  <a:lnTo>
                    <a:pt x="93" y="1138"/>
                  </a:lnTo>
                  <a:lnTo>
                    <a:pt x="82" y="1315"/>
                  </a:lnTo>
                  <a:lnTo>
                    <a:pt x="71" y="1505"/>
                  </a:lnTo>
                  <a:lnTo>
                    <a:pt x="61" y="1704"/>
                  </a:lnTo>
                  <a:lnTo>
                    <a:pt x="51" y="1906"/>
                  </a:lnTo>
                  <a:lnTo>
                    <a:pt x="41" y="2109"/>
                  </a:lnTo>
                  <a:lnTo>
                    <a:pt x="33" y="2305"/>
                  </a:lnTo>
                  <a:lnTo>
                    <a:pt x="24" y="2490"/>
                  </a:lnTo>
                  <a:lnTo>
                    <a:pt x="17" y="2661"/>
                  </a:lnTo>
                  <a:lnTo>
                    <a:pt x="12" y="2812"/>
                  </a:lnTo>
                  <a:lnTo>
                    <a:pt x="7" y="2936"/>
                  </a:lnTo>
                  <a:lnTo>
                    <a:pt x="4" y="3032"/>
                  </a:lnTo>
                  <a:lnTo>
                    <a:pt x="0" y="3093"/>
                  </a:lnTo>
                  <a:lnTo>
                    <a:pt x="0" y="3114"/>
                  </a:lnTo>
                  <a:lnTo>
                    <a:pt x="3" y="3121"/>
                  </a:lnTo>
                  <a:lnTo>
                    <a:pt x="9" y="3138"/>
                  </a:lnTo>
                  <a:lnTo>
                    <a:pt x="18" y="3160"/>
                  </a:lnTo>
                  <a:lnTo>
                    <a:pt x="32" y="3186"/>
                  </a:lnTo>
                  <a:lnTo>
                    <a:pt x="39" y="3197"/>
                  </a:lnTo>
                  <a:lnTo>
                    <a:pt x="46" y="3208"/>
                  </a:lnTo>
                  <a:lnTo>
                    <a:pt x="55" y="3218"/>
                  </a:lnTo>
                  <a:lnTo>
                    <a:pt x="63" y="3225"/>
                  </a:lnTo>
                  <a:lnTo>
                    <a:pt x="68" y="3228"/>
                  </a:lnTo>
                  <a:lnTo>
                    <a:pt x="72" y="3230"/>
                  </a:lnTo>
                  <a:lnTo>
                    <a:pt x="77" y="3231"/>
                  </a:lnTo>
                  <a:lnTo>
                    <a:pt x="82" y="3232"/>
                  </a:lnTo>
                  <a:lnTo>
                    <a:pt x="86" y="3231"/>
                  </a:lnTo>
                  <a:lnTo>
                    <a:pt x="91" y="3230"/>
                  </a:lnTo>
                  <a:lnTo>
                    <a:pt x="95" y="3227"/>
                  </a:lnTo>
                  <a:lnTo>
                    <a:pt x="101" y="3224"/>
                  </a:lnTo>
                  <a:lnTo>
                    <a:pt x="105" y="3219"/>
                  </a:lnTo>
                  <a:lnTo>
                    <a:pt x="109" y="3212"/>
                  </a:lnTo>
                  <a:lnTo>
                    <a:pt x="113" y="3203"/>
                  </a:lnTo>
                  <a:lnTo>
                    <a:pt x="116" y="3194"/>
                  </a:lnTo>
                  <a:lnTo>
                    <a:pt x="124" y="3169"/>
                  </a:lnTo>
                  <a:lnTo>
                    <a:pt x="129" y="3142"/>
                  </a:lnTo>
                  <a:lnTo>
                    <a:pt x="134" y="3109"/>
                  </a:lnTo>
                  <a:lnTo>
                    <a:pt x="138" y="3075"/>
                  </a:lnTo>
                  <a:lnTo>
                    <a:pt x="141" y="3039"/>
                  </a:lnTo>
                  <a:lnTo>
                    <a:pt x="144" y="3002"/>
                  </a:lnTo>
                  <a:lnTo>
                    <a:pt x="148" y="2931"/>
                  </a:lnTo>
                  <a:lnTo>
                    <a:pt x="150" y="2871"/>
                  </a:lnTo>
                  <a:lnTo>
                    <a:pt x="151" y="2828"/>
                  </a:lnTo>
                  <a:lnTo>
                    <a:pt x="151" y="2813"/>
                  </a:lnTo>
                  <a:lnTo>
                    <a:pt x="151" y="2793"/>
                  </a:lnTo>
                  <a:lnTo>
                    <a:pt x="153" y="2740"/>
                  </a:lnTo>
                  <a:lnTo>
                    <a:pt x="157" y="2654"/>
                  </a:lnTo>
                  <a:lnTo>
                    <a:pt x="161" y="2543"/>
                  </a:lnTo>
                  <a:lnTo>
                    <a:pt x="167" y="2410"/>
                  </a:lnTo>
                  <a:lnTo>
                    <a:pt x="176" y="2260"/>
                  </a:lnTo>
                  <a:lnTo>
                    <a:pt x="184" y="2097"/>
                  </a:lnTo>
                  <a:lnTo>
                    <a:pt x="195" y="1926"/>
                  </a:lnTo>
                  <a:lnTo>
                    <a:pt x="206" y="1751"/>
                  </a:lnTo>
                  <a:lnTo>
                    <a:pt x="220" y="1577"/>
                  </a:lnTo>
                  <a:lnTo>
                    <a:pt x="226" y="1492"/>
                  </a:lnTo>
                  <a:lnTo>
                    <a:pt x="233" y="1409"/>
                  </a:lnTo>
                  <a:lnTo>
                    <a:pt x="241" y="1327"/>
                  </a:lnTo>
                  <a:lnTo>
                    <a:pt x="249" y="1249"/>
                  </a:lnTo>
                  <a:lnTo>
                    <a:pt x="257" y="1175"/>
                  </a:lnTo>
                  <a:lnTo>
                    <a:pt x="265" y="1104"/>
                  </a:lnTo>
                  <a:lnTo>
                    <a:pt x="275" y="1038"/>
                  </a:lnTo>
                  <a:lnTo>
                    <a:pt x="283" y="979"/>
                  </a:lnTo>
                  <a:lnTo>
                    <a:pt x="293" y="924"/>
                  </a:lnTo>
                  <a:lnTo>
                    <a:pt x="303" y="876"/>
                  </a:lnTo>
                  <a:lnTo>
                    <a:pt x="312" y="835"/>
                  </a:lnTo>
                  <a:lnTo>
                    <a:pt x="323" y="801"/>
                  </a:lnTo>
                  <a:lnTo>
                    <a:pt x="343" y="742"/>
                  </a:lnTo>
                  <a:lnTo>
                    <a:pt x="363" y="687"/>
                  </a:lnTo>
                  <a:lnTo>
                    <a:pt x="382" y="634"/>
                  </a:lnTo>
                  <a:lnTo>
                    <a:pt x="401" y="585"/>
                  </a:lnTo>
                  <a:lnTo>
                    <a:pt x="420" y="539"/>
                  </a:lnTo>
                  <a:lnTo>
                    <a:pt x="438" y="496"/>
                  </a:lnTo>
                  <a:lnTo>
                    <a:pt x="455" y="457"/>
                  </a:lnTo>
                  <a:lnTo>
                    <a:pt x="471" y="421"/>
                  </a:lnTo>
                  <a:lnTo>
                    <a:pt x="499" y="361"/>
                  </a:lnTo>
                  <a:lnTo>
                    <a:pt x="521" y="317"/>
                  </a:lnTo>
                  <a:lnTo>
                    <a:pt x="535" y="289"/>
                  </a:lnTo>
                  <a:lnTo>
                    <a:pt x="540" y="280"/>
                  </a:lnTo>
                  <a:lnTo>
                    <a:pt x="513" y="243"/>
                  </a:lnTo>
                  <a:lnTo>
                    <a:pt x="485" y="208"/>
                  </a:lnTo>
                  <a:lnTo>
                    <a:pt x="457" y="173"/>
                  </a:lnTo>
                  <a:lnTo>
                    <a:pt x="429" y="138"/>
                  </a:lnTo>
                  <a:lnTo>
                    <a:pt x="402" y="104"/>
                  </a:lnTo>
                  <a:lnTo>
                    <a:pt x="375" y="69"/>
                  </a:lnTo>
                  <a:lnTo>
                    <a:pt x="348" y="35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3"/>
            <p:cNvSpPr>
              <a:spLocks noChangeArrowheads="1"/>
            </p:cNvSpPr>
            <p:nvPr/>
          </p:nvSpPr>
          <p:spPr bwMode="auto">
            <a:xfrm>
              <a:off x="203" y="307"/>
              <a:ext cx="15" cy="181"/>
            </a:xfrm>
            <a:custGeom>
              <a:avLst/>
              <a:gdLst>
                <a:gd name="T0" fmla="*/ 0 w 228"/>
                <a:gd name="T1" fmla="*/ 0 h 2714"/>
                <a:gd name="T2" fmla="*/ 0 w 228"/>
                <a:gd name="T3" fmla="*/ 0 h 2714"/>
                <a:gd name="T4" fmla="*/ 0 w 228"/>
                <a:gd name="T5" fmla="*/ 0 h 2714"/>
                <a:gd name="T6" fmla="*/ 0 w 228"/>
                <a:gd name="T7" fmla="*/ 0 h 2714"/>
                <a:gd name="T8" fmla="*/ 0 w 228"/>
                <a:gd name="T9" fmla="*/ 0 h 2714"/>
                <a:gd name="T10" fmla="*/ 0 w 228"/>
                <a:gd name="T11" fmla="*/ 0 h 2714"/>
                <a:gd name="T12" fmla="*/ 0 w 228"/>
                <a:gd name="T13" fmla="*/ 0 h 2714"/>
                <a:gd name="T14" fmla="*/ 0 w 228"/>
                <a:gd name="T15" fmla="*/ 0 h 2714"/>
                <a:gd name="T16" fmla="*/ 0 w 228"/>
                <a:gd name="T17" fmla="*/ 0 h 2714"/>
                <a:gd name="T18" fmla="*/ 0 w 228"/>
                <a:gd name="T19" fmla="*/ 0 h 2714"/>
                <a:gd name="T20" fmla="*/ 0 w 228"/>
                <a:gd name="T21" fmla="*/ 0 h 2714"/>
                <a:gd name="T22" fmla="*/ 0 w 228"/>
                <a:gd name="T23" fmla="*/ 0 h 2714"/>
                <a:gd name="T24" fmla="*/ 0 w 228"/>
                <a:gd name="T25" fmla="*/ 0 h 2714"/>
                <a:gd name="T26" fmla="*/ 0 w 228"/>
                <a:gd name="T27" fmla="*/ 0 h 2714"/>
                <a:gd name="T28" fmla="*/ 0 w 228"/>
                <a:gd name="T29" fmla="*/ 0 h 2714"/>
                <a:gd name="T30" fmla="*/ 0 w 228"/>
                <a:gd name="T31" fmla="*/ 0 h 2714"/>
                <a:gd name="T32" fmla="*/ 0 w 228"/>
                <a:gd name="T33" fmla="*/ 0 h 2714"/>
                <a:gd name="T34" fmla="*/ 0 w 228"/>
                <a:gd name="T35" fmla="*/ 0 h 2714"/>
                <a:gd name="T36" fmla="*/ 0 w 228"/>
                <a:gd name="T37" fmla="*/ 0 h 2714"/>
                <a:gd name="T38" fmla="*/ 0 w 228"/>
                <a:gd name="T39" fmla="*/ 0 h 2714"/>
                <a:gd name="T40" fmla="*/ 0 w 228"/>
                <a:gd name="T41" fmla="*/ 0 h 2714"/>
                <a:gd name="T42" fmla="*/ 0 w 228"/>
                <a:gd name="T43" fmla="*/ 0 h 2714"/>
                <a:gd name="T44" fmla="*/ 0 w 228"/>
                <a:gd name="T45" fmla="*/ 0 h 2714"/>
                <a:gd name="T46" fmla="*/ 0 w 228"/>
                <a:gd name="T47" fmla="*/ 0 h 2714"/>
                <a:gd name="T48" fmla="*/ 0 w 228"/>
                <a:gd name="T49" fmla="*/ 0 h 2714"/>
                <a:gd name="T50" fmla="*/ 0 w 228"/>
                <a:gd name="T51" fmla="*/ 0 h 2714"/>
                <a:gd name="T52" fmla="*/ 0 w 228"/>
                <a:gd name="T53" fmla="*/ 0 h 2714"/>
                <a:gd name="T54" fmla="*/ 0 w 228"/>
                <a:gd name="T55" fmla="*/ 0 h 2714"/>
                <a:gd name="T56" fmla="*/ 0 w 228"/>
                <a:gd name="T57" fmla="*/ 0 h 2714"/>
                <a:gd name="T58" fmla="*/ 0 w 228"/>
                <a:gd name="T59" fmla="*/ 0 h 2714"/>
                <a:gd name="T60" fmla="*/ 0 w 228"/>
                <a:gd name="T61" fmla="*/ 0 h 2714"/>
                <a:gd name="T62" fmla="*/ 0 w 228"/>
                <a:gd name="T63" fmla="*/ 0 h 2714"/>
                <a:gd name="T64" fmla="*/ 0 w 228"/>
                <a:gd name="T65" fmla="*/ 0 h 2714"/>
                <a:gd name="T66" fmla="*/ 0 w 228"/>
                <a:gd name="T67" fmla="*/ 0 h 2714"/>
                <a:gd name="T68" fmla="*/ 0 w 228"/>
                <a:gd name="T69" fmla="*/ 0 h 2714"/>
                <a:gd name="T70" fmla="*/ 0 w 228"/>
                <a:gd name="T71" fmla="*/ 0 h 2714"/>
                <a:gd name="T72" fmla="*/ 0 w 228"/>
                <a:gd name="T73" fmla="*/ 0 h 2714"/>
                <a:gd name="T74" fmla="*/ 0 w 228"/>
                <a:gd name="T75" fmla="*/ 0 h 2714"/>
                <a:gd name="T76" fmla="*/ 0 w 228"/>
                <a:gd name="T77" fmla="*/ 0 h 2714"/>
                <a:gd name="T78" fmla="*/ 0 w 228"/>
                <a:gd name="T79" fmla="*/ 0 h 2714"/>
                <a:gd name="T80" fmla="*/ 0 w 228"/>
                <a:gd name="T81" fmla="*/ 0 h 2714"/>
                <a:gd name="T82" fmla="*/ 0 w 228"/>
                <a:gd name="T83" fmla="*/ 0 h 27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8"/>
                <a:gd name="T127" fmla="*/ 0 h 2714"/>
                <a:gd name="T128" fmla="*/ 228 w 228"/>
                <a:gd name="T129" fmla="*/ 2714 h 27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8" h="2714">
                  <a:moveTo>
                    <a:pt x="0" y="104"/>
                  </a:moveTo>
                  <a:lnTo>
                    <a:pt x="18" y="74"/>
                  </a:lnTo>
                  <a:lnTo>
                    <a:pt x="40" y="43"/>
                  </a:lnTo>
                  <a:lnTo>
                    <a:pt x="59" y="18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7" y="2"/>
                  </a:lnTo>
                  <a:lnTo>
                    <a:pt x="80" y="7"/>
                  </a:lnTo>
                  <a:lnTo>
                    <a:pt x="83" y="15"/>
                  </a:lnTo>
                  <a:lnTo>
                    <a:pt x="92" y="37"/>
                  </a:lnTo>
                  <a:lnTo>
                    <a:pt x="103" y="68"/>
                  </a:lnTo>
                  <a:lnTo>
                    <a:pt x="115" y="107"/>
                  </a:lnTo>
                  <a:lnTo>
                    <a:pt x="129" y="152"/>
                  </a:lnTo>
                  <a:lnTo>
                    <a:pt x="143" y="204"/>
                  </a:lnTo>
                  <a:lnTo>
                    <a:pt x="156" y="259"/>
                  </a:lnTo>
                  <a:lnTo>
                    <a:pt x="170" y="320"/>
                  </a:lnTo>
                  <a:lnTo>
                    <a:pt x="183" y="383"/>
                  </a:lnTo>
                  <a:lnTo>
                    <a:pt x="195" y="448"/>
                  </a:lnTo>
                  <a:lnTo>
                    <a:pt x="206" y="515"/>
                  </a:lnTo>
                  <a:lnTo>
                    <a:pt x="215" y="583"/>
                  </a:lnTo>
                  <a:lnTo>
                    <a:pt x="222" y="650"/>
                  </a:lnTo>
                  <a:lnTo>
                    <a:pt x="224" y="683"/>
                  </a:lnTo>
                  <a:lnTo>
                    <a:pt x="226" y="716"/>
                  </a:lnTo>
                  <a:lnTo>
                    <a:pt x="227" y="747"/>
                  </a:lnTo>
                  <a:lnTo>
                    <a:pt x="228" y="778"/>
                  </a:lnTo>
                  <a:lnTo>
                    <a:pt x="227" y="853"/>
                  </a:lnTo>
                  <a:lnTo>
                    <a:pt x="226" y="954"/>
                  </a:lnTo>
                  <a:lnTo>
                    <a:pt x="223" y="1077"/>
                  </a:lnTo>
                  <a:lnTo>
                    <a:pt x="220" y="1217"/>
                  </a:lnTo>
                  <a:lnTo>
                    <a:pt x="216" y="1370"/>
                  </a:lnTo>
                  <a:lnTo>
                    <a:pt x="211" y="1533"/>
                  </a:lnTo>
                  <a:lnTo>
                    <a:pt x="207" y="1699"/>
                  </a:lnTo>
                  <a:lnTo>
                    <a:pt x="203" y="1867"/>
                  </a:lnTo>
                  <a:lnTo>
                    <a:pt x="198" y="2031"/>
                  </a:lnTo>
                  <a:lnTo>
                    <a:pt x="194" y="2186"/>
                  </a:lnTo>
                  <a:lnTo>
                    <a:pt x="189" y="2329"/>
                  </a:lnTo>
                  <a:lnTo>
                    <a:pt x="185" y="2457"/>
                  </a:lnTo>
                  <a:lnTo>
                    <a:pt x="182" y="2563"/>
                  </a:lnTo>
                  <a:lnTo>
                    <a:pt x="180" y="2644"/>
                  </a:lnTo>
                  <a:lnTo>
                    <a:pt x="178" y="2695"/>
                  </a:lnTo>
                  <a:lnTo>
                    <a:pt x="178" y="2714"/>
                  </a:lnTo>
                  <a:lnTo>
                    <a:pt x="174" y="2713"/>
                  </a:lnTo>
                  <a:lnTo>
                    <a:pt x="162" y="2711"/>
                  </a:lnTo>
                  <a:lnTo>
                    <a:pt x="156" y="2709"/>
                  </a:lnTo>
                  <a:lnTo>
                    <a:pt x="148" y="2706"/>
                  </a:lnTo>
                  <a:lnTo>
                    <a:pt x="139" y="2701"/>
                  </a:lnTo>
                  <a:lnTo>
                    <a:pt x="130" y="2696"/>
                  </a:lnTo>
                  <a:lnTo>
                    <a:pt x="122" y="2690"/>
                  </a:lnTo>
                  <a:lnTo>
                    <a:pt x="113" y="2682"/>
                  </a:lnTo>
                  <a:lnTo>
                    <a:pt x="105" y="2672"/>
                  </a:lnTo>
                  <a:lnTo>
                    <a:pt x="98" y="2660"/>
                  </a:lnTo>
                  <a:lnTo>
                    <a:pt x="91" y="2647"/>
                  </a:lnTo>
                  <a:lnTo>
                    <a:pt x="87" y="2632"/>
                  </a:lnTo>
                  <a:lnTo>
                    <a:pt x="85" y="2622"/>
                  </a:lnTo>
                  <a:lnTo>
                    <a:pt x="84" y="2613"/>
                  </a:lnTo>
                  <a:lnTo>
                    <a:pt x="83" y="2604"/>
                  </a:lnTo>
                  <a:lnTo>
                    <a:pt x="83" y="2593"/>
                  </a:lnTo>
                  <a:lnTo>
                    <a:pt x="84" y="2557"/>
                  </a:lnTo>
                  <a:lnTo>
                    <a:pt x="85" y="2494"/>
                  </a:lnTo>
                  <a:lnTo>
                    <a:pt x="88" y="2408"/>
                  </a:lnTo>
                  <a:lnTo>
                    <a:pt x="92" y="2301"/>
                  </a:lnTo>
                  <a:lnTo>
                    <a:pt x="97" y="2178"/>
                  </a:lnTo>
                  <a:lnTo>
                    <a:pt x="101" y="2044"/>
                  </a:lnTo>
                  <a:lnTo>
                    <a:pt x="106" y="1899"/>
                  </a:lnTo>
                  <a:lnTo>
                    <a:pt x="110" y="1750"/>
                  </a:lnTo>
                  <a:lnTo>
                    <a:pt x="114" y="1597"/>
                  </a:lnTo>
                  <a:lnTo>
                    <a:pt x="119" y="1447"/>
                  </a:lnTo>
                  <a:lnTo>
                    <a:pt x="121" y="1302"/>
                  </a:lnTo>
                  <a:lnTo>
                    <a:pt x="123" y="1166"/>
                  </a:lnTo>
                  <a:lnTo>
                    <a:pt x="124" y="1041"/>
                  </a:lnTo>
                  <a:lnTo>
                    <a:pt x="123" y="933"/>
                  </a:lnTo>
                  <a:lnTo>
                    <a:pt x="122" y="886"/>
                  </a:lnTo>
                  <a:lnTo>
                    <a:pt x="121" y="844"/>
                  </a:lnTo>
                  <a:lnTo>
                    <a:pt x="119" y="808"/>
                  </a:lnTo>
                  <a:lnTo>
                    <a:pt x="116" y="778"/>
                  </a:lnTo>
                  <a:lnTo>
                    <a:pt x="109" y="723"/>
                  </a:lnTo>
                  <a:lnTo>
                    <a:pt x="102" y="666"/>
                  </a:lnTo>
                  <a:lnTo>
                    <a:pt x="93" y="609"/>
                  </a:lnTo>
                  <a:lnTo>
                    <a:pt x="84" y="550"/>
                  </a:lnTo>
                  <a:lnTo>
                    <a:pt x="64" y="437"/>
                  </a:lnTo>
                  <a:lnTo>
                    <a:pt x="46" y="332"/>
                  </a:lnTo>
                  <a:lnTo>
                    <a:pt x="28" y="241"/>
                  </a:lnTo>
                  <a:lnTo>
                    <a:pt x="13" y="169"/>
                  </a:lnTo>
                  <a:lnTo>
                    <a:pt x="3" y="12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4"/>
            <p:cNvSpPr>
              <a:spLocks noChangeArrowheads="1"/>
            </p:cNvSpPr>
            <p:nvPr/>
          </p:nvSpPr>
          <p:spPr bwMode="auto">
            <a:xfrm>
              <a:off x="313" y="201"/>
              <a:ext cx="10" cy="196"/>
            </a:xfrm>
            <a:custGeom>
              <a:avLst/>
              <a:gdLst>
                <a:gd name="T0" fmla="*/ 0 w 174"/>
                <a:gd name="T1" fmla="*/ 0 h 2935"/>
                <a:gd name="T2" fmla="*/ 0 w 174"/>
                <a:gd name="T3" fmla="*/ 0 h 2935"/>
                <a:gd name="T4" fmla="*/ 0 w 174"/>
                <a:gd name="T5" fmla="*/ 0 h 2935"/>
                <a:gd name="T6" fmla="*/ 0 w 174"/>
                <a:gd name="T7" fmla="*/ 0 h 2935"/>
                <a:gd name="T8" fmla="*/ 0 w 174"/>
                <a:gd name="T9" fmla="*/ 0 h 2935"/>
                <a:gd name="T10" fmla="*/ 0 w 174"/>
                <a:gd name="T11" fmla="*/ 0 h 2935"/>
                <a:gd name="T12" fmla="*/ 0 w 174"/>
                <a:gd name="T13" fmla="*/ 0 h 2935"/>
                <a:gd name="T14" fmla="*/ 0 w 174"/>
                <a:gd name="T15" fmla="*/ 0 h 2935"/>
                <a:gd name="T16" fmla="*/ 0 w 174"/>
                <a:gd name="T17" fmla="*/ 0 h 2935"/>
                <a:gd name="T18" fmla="*/ 0 w 174"/>
                <a:gd name="T19" fmla="*/ 0 h 2935"/>
                <a:gd name="T20" fmla="*/ 0 w 174"/>
                <a:gd name="T21" fmla="*/ 0 h 2935"/>
                <a:gd name="T22" fmla="*/ 0 w 174"/>
                <a:gd name="T23" fmla="*/ 0 h 2935"/>
                <a:gd name="T24" fmla="*/ 0 w 174"/>
                <a:gd name="T25" fmla="*/ 0 h 2935"/>
                <a:gd name="T26" fmla="*/ 0 w 174"/>
                <a:gd name="T27" fmla="*/ 0 h 2935"/>
                <a:gd name="T28" fmla="*/ 0 w 174"/>
                <a:gd name="T29" fmla="*/ 0 h 2935"/>
                <a:gd name="T30" fmla="*/ 0 w 174"/>
                <a:gd name="T31" fmla="*/ 0 h 2935"/>
                <a:gd name="T32" fmla="*/ 0 w 174"/>
                <a:gd name="T33" fmla="*/ 0 h 2935"/>
                <a:gd name="T34" fmla="*/ 0 w 174"/>
                <a:gd name="T35" fmla="*/ 0 h 2935"/>
                <a:gd name="T36" fmla="*/ 0 w 174"/>
                <a:gd name="T37" fmla="*/ 0 h 2935"/>
                <a:gd name="T38" fmla="*/ 0 w 174"/>
                <a:gd name="T39" fmla="*/ 0 h 2935"/>
                <a:gd name="T40" fmla="*/ 0 w 174"/>
                <a:gd name="T41" fmla="*/ 0 h 2935"/>
                <a:gd name="T42" fmla="*/ 0 w 174"/>
                <a:gd name="T43" fmla="*/ 0 h 2935"/>
                <a:gd name="T44" fmla="*/ 0 w 174"/>
                <a:gd name="T45" fmla="*/ 0 h 2935"/>
                <a:gd name="T46" fmla="*/ 0 w 174"/>
                <a:gd name="T47" fmla="*/ 0 h 2935"/>
                <a:gd name="T48" fmla="*/ 0 w 174"/>
                <a:gd name="T49" fmla="*/ 0 h 2935"/>
                <a:gd name="T50" fmla="*/ 0 w 174"/>
                <a:gd name="T51" fmla="*/ 0 h 2935"/>
                <a:gd name="T52" fmla="*/ 0 w 174"/>
                <a:gd name="T53" fmla="*/ 0 h 2935"/>
                <a:gd name="T54" fmla="*/ 0 w 174"/>
                <a:gd name="T55" fmla="*/ 0 h 2935"/>
                <a:gd name="T56" fmla="*/ 0 w 174"/>
                <a:gd name="T57" fmla="*/ 0 h 2935"/>
                <a:gd name="T58" fmla="*/ 0 w 174"/>
                <a:gd name="T59" fmla="*/ 0 h 2935"/>
                <a:gd name="T60" fmla="*/ 0 w 174"/>
                <a:gd name="T61" fmla="*/ 0 h 2935"/>
                <a:gd name="T62" fmla="*/ 0 w 174"/>
                <a:gd name="T63" fmla="*/ 0 h 2935"/>
                <a:gd name="T64" fmla="*/ 0 w 174"/>
                <a:gd name="T65" fmla="*/ 0 h 2935"/>
                <a:gd name="T66" fmla="*/ 0 w 174"/>
                <a:gd name="T67" fmla="*/ 0 h 293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4"/>
                <a:gd name="T103" fmla="*/ 0 h 2935"/>
                <a:gd name="T104" fmla="*/ 174 w 174"/>
                <a:gd name="T105" fmla="*/ 2935 h 293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4" h="2935">
                  <a:moveTo>
                    <a:pt x="4" y="0"/>
                  </a:moveTo>
                  <a:lnTo>
                    <a:pt x="2" y="149"/>
                  </a:lnTo>
                  <a:lnTo>
                    <a:pt x="1" y="313"/>
                  </a:lnTo>
                  <a:lnTo>
                    <a:pt x="1" y="486"/>
                  </a:lnTo>
                  <a:lnTo>
                    <a:pt x="0" y="670"/>
                  </a:lnTo>
                  <a:lnTo>
                    <a:pt x="1" y="863"/>
                  </a:lnTo>
                  <a:lnTo>
                    <a:pt x="1" y="1059"/>
                  </a:lnTo>
                  <a:lnTo>
                    <a:pt x="4" y="1259"/>
                  </a:lnTo>
                  <a:lnTo>
                    <a:pt x="6" y="1462"/>
                  </a:lnTo>
                  <a:lnTo>
                    <a:pt x="9" y="1662"/>
                  </a:lnTo>
                  <a:lnTo>
                    <a:pt x="13" y="1861"/>
                  </a:lnTo>
                  <a:lnTo>
                    <a:pt x="18" y="2054"/>
                  </a:lnTo>
                  <a:lnTo>
                    <a:pt x="24" y="2241"/>
                  </a:lnTo>
                  <a:lnTo>
                    <a:pt x="32" y="2419"/>
                  </a:lnTo>
                  <a:lnTo>
                    <a:pt x="41" y="2585"/>
                  </a:lnTo>
                  <a:lnTo>
                    <a:pt x="46" y="2665"/>
                  </a:lnTo>
                  <a:lnTo>
                    <a:pt x="53" y="2740"/>
                  </a:lnTo>
                  <a:lnTo>
                    <a:pt x="59" y="2811"/>
                  </a:lnTo>
                  <a:lnTo>
                    <a:pt x="65" y="2878"/>
                  </a:lnTo>
                  <a:lnTo>
                    <a:pt x="71" y="2894"/>
                  </a:lnTo>
                  <a:lnTo>
                    <a:pt x="80" y="2908"/>
                  </a:lnTo>
                  <a:lnTo>
                    <a:pt x="83" y="2913"/>
                  </a:lnTo>
                  <a:lnTo>
                    <a:pt x="87" y="2918"/>
                  </a:lnTo>
                  <a:lnTo>
                    <a:pt x="91" y="2923"/>
                  </a:lnTo>
                  <a:lnTo>
                    <a:pt x="95" y="2927"/>
                  </a:lnTo>
                  <a:lnTo>
                    <a:pt x="100" y="2930"/>
                  </a:lnTo>
                  <a:lnTo>
                    <a:pt x="105" y="2932"/>
                  </a:lnTo>
                  <a:lnTo>
                    <a:pt x="109" y="2934"/>
                  </a:lnTo>
                  <a:lnTo>
                    <a:pt x="113" y="2934"/>
                  </a:lnTo>
                  <a:lnTo>
                    <a:pt x="117" y="2935"/>
                  </a:lnTo>
                  <a:lnTo>
                    <a:pt x="121" y="2934"/>
                  </a:lnTo>
                  <a:lnTo>
                    <a:pt x="127" y="2932"/>
                  </a:lnTo>
                  <a:lnTo>
                    <a:pt x="131" y="2930"/>
                  </a:lnTo>
                  <a:lnTo>
                    <a:pt x="135" y="2927"/>
                  </a:lnTo>
                  <a:lnTo>
                    <a:pt x="138" y="2924"/>
                  </a:lnTo>
                  <a:lnTo>
                    <a:pt x="142" y="2918"/>
                  </a:lnTo>
                  <a:lnTo>
                    <a:pt x="146" y="2913"/>
                  </a:lnTo>
                  <a:lnTo>
                    <a:pt x="150" y="2907"/>
                  </a:lnTo>
                  <a:lnTo>
                    <a:pt x="153" y="2901"/>
                  </a:lnTo>
                  <a:lnTo>
                    <a:pt x="156" y="2893"/>
                  </a:lnTo>
                  <a:lnTo>
                    <a:pt x="159" y="2885"/>
                  </a:lnTo>
                  <a:lnTo>
                    <a:pt x="164" y="2865"/>
                  </a:lnTo>
                  <a:lnTo>
                    <a:pt x="167" y="2841"/>
                  </a:lnTo>
                  <a:lnTo>
                    <a:pt x="170" y="2815"/>
                  </a:lnTo>
                  <a:lnTo>
                    <a:pt x="170" y="2785"/>
                  </a:lnTo>
                  <a:lnTo>
                    <a:pt x="172" y="2617"/>
                  </a:lnTo>
                  <a:lnTo>
                    <a:pt x="173" y="2448"/>
                  </a:lnTo>
                  <a:lnTo>
                    <a:pt x="173" y="2274"/>
                  </a:lnTo>
                  <a:lnTo>
                    <a:pt x="174" y="2099"/>
                  </a:lnTo>
                  <a:lnTo>
                    <a:pt x="174" y="1922"/>
                  </a:lnTo>
                  <a:lnTo>
                    <a:pt x="173" y="1745"/>
                  </a:lnTo>
                  <a:lnTo>
                    <a:pt x="169" y="1566"/>
                  </a:lnTo>
                  <a:lnTo>
                    <a:pt x="164" y="1386"/>
                  </a:lnTo>
                  <a:lnTo>
                    <a:pt x="161" y="1296"/>
                  </a:lnTo>
                  <a:lnTo>
                    <a:pt x="157" y="1207"/>
                  </a:lnTo>
                  <a:lnTo>
                    <a:pt x="153" y="1118"/>
                  </a:lnTo>
                  <a:lnTo>
                    <a:pt x="148" y="1029"/>
                  </a:lnTo>
                  <a:lnTo>
                    <a:pt x="141" y="941"/>
                  </a:lnTo>
                  <a:lnTo>
                    <a:pt x="134" y="852"/>
                  </a:lnTo>
                  <a:lnTo>
                    <a:pt x="126" y="764"/>
                  </a:lnTo>
                  <a:lnTo>
                    <a:pt x="117" y="677"/>
                  </a:lnTo>
                  <a:lnTo>
                    <a:pt x="107" y="589"/>
                  </a:lnTo>
                  <a:lnTo>
                    <a:pt x="95" y="503"/>
                  </a:lnTo>
                  <a:lnTo>
                    <a:pt x="84" y="417"/>
                  </a:lnTo>
                  <a:lnTo>
                    <a:pt x="70" y="332"/>
                  </a:lnTo>
                  <a:lnTo>
                    <a:pt x="56" y="248"/>
                  </a:lnTo>
                  <a:lnTo>
                    <a:pt x="40" y="165"/>
                  </a:lnTo>
                  <a:lnTo>
                    <a:pt x="22" y="8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6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5"/>
            <p:cNvSpPr>
              <a:spLocks noChangeArrowheads="1"/>
            </p:cNvSpPr>
            <p:nvPr/>
          </p:nvSpPr>
          <p:spPr bwMode="auto">
            <a:xfrm>
              <a:off x="308" y="48"/>
              <a:ext cx="11" cy="111"/>
            </a:xfrm>
            <a:custGeom>
              <a:avLst/>
              <a:gdLst>
                <a:gd name="T0" fmla="*/ 0 w 213"/>
                <a:gd name="T1" fmla="*/ 0 h 1660"/>
                <a:gd name="T2" fmla="*/ 0 w 213"/>
                <a:gd name="T3" fmla="*/ 0 h 1660"/>
                <a:gd name="T4" fmla="*/ 0 w 213"/>
                <a:gd name="T5" fmla="*/ 0 h 1660"/>
                <a:gd name="T6" fmla="*/ 0 w 213"/>
                <a:gd name="T7" fmla="*/ 0 h 1660"/>
                <a:gd name="T8" fmla="*/ 0 w 213"/>
                <a:gd name="T9" fmla="*/ 0 h 1660"/>
                <a:gd name="T10" fmla="*/ 0 w 213"/>
                <a:gd name="T11" fmla="*/ 0 h 1660"/>
                <a:gd name="T12" fmla="*/ 0 w 213"/>
                <a:gd name="T13" fmla="*/ 0 h 1660"/>
                <a:gd name="T14" fmla="*/ 0 w 213"/>
                <a:gd name="T15" fmla="*/ 0 h 1660"/>
                <a:gd name="T16" fmla="*/ 0 w 213"/>
                <a:gd name="T17" fmla="*/ 0 h 1660"/>
                <a:gd name="T18" fmla="*/ 0 w 213"/>
                <a:gd name="T19" fmla="*/ 0 h 1660"/>
                <a:gd name="T20" fmla="*/ 0 w 213"/>
                <a:gd name="T21" fmla="*/ 0 h 1660"/>
                <a:gd name="T22" fmla="*/ 0 w 213"/>
                <a:gd name="T23" fmla="*/ 0 h 1660"/>
                <a:gd name="T24" fmla="*/ 0 w 213"/>
                <a:gd name="T25" fmla="*/ 0 h 1660"/>
                <a:gd name="T26" fmla="*/ 0 w 213"/>
                <a:gd name="T27" fmla="*/ 0 h 1660"/>
                <a:gd name="T28" fmla="*/ 0 w 213"/>
                <a:gd name="T29" fmla="*/ 0 h 1660"/>
                <a:gd name="T30" fmla="*/ 0 w 213"/>
                <a:gd name="T31" fmla="*/ 0 h 1660"/>
                <a:gd name="T32" fmla="*/ 0 w 213"/>
                <a:gd name="T33" fmla="*/ 0 h 1660"/>
                <a:gd name="T34" fmla="*/ 0 w 213"/>
                <a:gd name="T35" fmla="*/ 0 h 1660"/>
                <a:gd name="T36" fmla="*/ 0 w 213"/>
                <a:gd name="T37" fmla="*/ 0 h 1660"/>
                <a:gd name="T38" fmla="*/ 0 w 213"/>
                <a:gd name="T39" fmla="*/ 0 h 1660"/>
                <a:gd name="T40" fmla="*/ 0 w 213"/>
                <a:gd name="T41" fmla="*/ 0 h 1660"/>
                <a:gd name="T42" fmla="*/ 0 w 213"/>
                <a:gd name="T43" fmla="*/ 0 h 1660"/>
                <a:gd name="T44" fmla="*/ 0 w 213"/>
                <a:gd name="T45" fmla="*/ 0 h 1660"/>
                <a:gd name="T46" fmla="*/ 0 w 213"/>
                <a:gd name="T47" fmla="*/ 0 h 1660"/>
                <a:gd name="T48" fmla="*/ 0 w 213"/>
                <a:gd name="T49" fmla="*/ 0 h 1660"/>
                <a:gd name="T50" fmla="*/ 0 w 213"/>
                <a:gd name="T51" fmla="*/ 0 h 1660"/>
                <a:gd name="T52" fmla="*/ 0 w 213"/>
                <a:gd name="T53" fmla="*/ 0 h 1660"/>
                <a:gd name="T54" fmla="*/ 0 w 213"/>
                <a:gd name="T55" fmla="*/ 0 h 1660"/>
                <a:gd name="T56" fmla="*/ 0 w 213"/>
                <a:gd name="T57" fmla="*/ 0 h 1660"/>
                <a:gd name="T58" fmla="*/ 0 w 213"/>
                <a:gd name="T59" fmla="*/ 0 h 1660"/>
                <a:gd name="T60" fmla="*/ 0 w 213"/>
                <a:gd name="T61" fmla="*/ 0 h 1660"/>
                <a:gd name="T62" fmla="*/ 0 w 213"/>
                <a:gd name="T63" fmla="*/ 0 h 1660"/>
                <a:gd name="T64" fmla="*/ 0 w 213"/>
                <a:gd name="T65" fmla="*/ 0 h 1660"/>
                <a:gd name="T66" fmla="*/ 0 w 213"/>
                <a:gd name="T67" fmla="*/ 0 h 1660"/>
                <a:gd name="T68" fmla="*/ 0 w 213"/>
                <a:gd name="T69" fmla="*/ 0 h 1660"/>
                <a:gd name="T70" fmla="*/ 0 w 213"/>
                <a:gd name="T71" fmla="*/ 0 h 1660"/>
                <a:gd name="T72" fmla="*/ 0 w 213"/>
                <a:gd name="T73" fmla="*/ 0 h 1660"/>
                <a:gd name="T74" fmla="*/ 0 w 213"/>
                <a:gd name="T75" fmla="*/ 0 h 1660"/>
                <a:gd name="T76" fmla="*/ 0 w 213"/>
                <a:gd name="T77" fmla="*/ 0 h 1660"/>
                <a:gd name="T78" fmla="*/ 0 w 213"/>
                <a:gd name="T79" fmla="*/ 0 h 1660"/>
                <a:gd name="T80" fmla="*/ 0 w 213"/>
                <a:gd name="T81" fmla="*/ 0 h 1660"/>
                <a:gd name="T82" fmla="*/ 0 w 213"/>
                <a:gd name="T83" fmla="*/ 0 h 1660"/>
                <a:gd name="T84" fmla="*/ 0 w 213"/>
                <a:gd name="T85" fmla="*/ 0 h 1660"/>
                <a:gd name="T86" fmla="*/ 0 w 213"/>
                <a:gd name="T87" fmla="*/ 0 h 1660"/>
                <a:gd name="T88" fmla="*/ 0 w 213"/>
                <a:gd name="T89" fmla="*/ 0 h 1660"/>
                <a:gd name="T90" fmla="*/ 0 w 213"/>
                <a:gd name="T91" fmla="*/ 0 h 1660"/>
                <a:gd name="T92" fmla="*/ 0 w 213"/>
                <a:gd name="T93" fmla="*/ 0 h 1660"/>
                <a:gd name="T94" fmla="*/ 0 w 213"/>
                <a:gd name="T95" fmla="*/ 0 h 1660"/>
                <a:gd name="T96" fmla="*/ 0 w 213"/>
                <a:gd name="T97" fmla="*/ 0 h 1660"/>
                <a:gd name="T98" fmla="*/ 0 w 213"/>
                <a:gd name="T99" fmla="*/ 0 h 1660"/>
                <a:gd name="T100" fmla="*/ 0 w 213"/>
                <a:gd name="T101" fmla="*/ 0 h 16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13"/>
                <a:gd name="T154" fmla="*/ 0 h 1660"/>
                <a:gd name="T155" fmla="*/ 213 w 213"/>
                <a:gd name="T156" fmla="*/ 1660 h 166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13" h="1660">
                  <a:moveTo>
                    <a:pt x="7" y="0"/>
                  </a:moveTo>
                  <a:lnTo>
                    <a:pt x="4" y="6"/>
                  </a:lnTo>
                  <a:lnTo>
                    <a:pt x="2" y="23"/>
                  </a:lnTo>
                  <a:lnTo>
                    <a:pt x="1" y="51"/>
                  </a:lnTo>
                  <a:lnTo>
                    <a:pt x="0" y="88"/>
                  </a:lnTo>
                  <a:lnTo>
                    <a:pt x="0" y="189"/>
                  </a:lnTo>
                  <a:lnTo>
                    <a:pt x="2" y="317"/>
                  </a:lnTo>
                  <a:lnTo>
                    <a:pt x="6" y="467"/>
                  </a:lnTo>
                  <a:lnTo>
                    <a:pt x="13" y="633"/>
                  </a:lnTo>
                  <a:lnTo>
                    <a:pt x="19" y="806"/>
                  </a:lnTo>
                  <a:lnTo>
                    <a:pt x="26" y="979"/>
                  </a:lnTo>
                  <a:lnTo>
                    <a:pt x="34" y="1147"/>
                  </a:lnTo>
                  <a:lnTo>
                    <a:pt x="43" y="1302"/>
                  </a:lnTo>
                  <a:lnTo>
                    <a:pt x="51" y="1438"/>
                  </a:lnTo>
                  <a:lnTo>
                    <a:pt x="58" y="1547"/>
                  </a:lnTo>
                  <a:lnTo>
                    <a:pt x="63" y="1590"/>
                  </a:lnTo>
                  <a:lnTo>
                    <a:pt x="66" y="1623"/>
                  </a:lnTo>
                  <a:lnTo>
                    <a:pt x="69" y="1646"/>
                  </a:lnTo>
                  <a:lnTo>
                    <a:pt x="72" y="1659"/>
                  </a:lnTo>
                  <a:lnTo>
                    <a:pt x="74" y="1660"/>
                  </a:lnTo>
                  <a:lnTo>
                    <a:pt x="76" y="1648"/>
                  </a:lnTo>
                  <a:lnTo>
                    <a:pt x="78" y="1624"/>
                  </a:lnTo>
                  <a:lnTo>
                    <a:pt x="79" y="1584"/>
                  </a:lnTo>
                  <a:lnTo>
                    <a:pt x="80" y="1535"/>
                  </a:lnTo>
                  <a:lnTo>
                    <a:pt x="82" y="1487"/>
                  </a:lnTo>
                  <a:lnTo>
                    <a:pt x="85" y="1440"/>
                  </a:lnTo>
                  <a:lnTo>
                    <a:pt x="88" y="1392"/>
                  </a:lnTo>
                  <a:lnTo>
                    <a:pt x="95" y="1295"/>
                  </a:lnTo>
                  <a:lnTo>
                    <a:pt x="104" y="1199"/>
                  </a:lnTo>
                  <a:lnTo>
                    <a:pt x="114" y="1104"/>
                  </a:lnTo>
                  <a:lnTo>
                    <a:pt x="125" y="1008"/>
                  </a:lnTo>
                  <a:lnTo>
                    <a:pt x="137" y="912"/>
                  </a:lnTo>
                  <a:lnTo>
                    <a:pt x="148" y="817"/>
                  </a:lnTo>
                  <a:lnTo>
                    <a:pt x="160" y="721"/>
                  </a:lnTo>
                  <a:lnTo>
                    <a:pt x="171" y="626"/>
                  </a:lnTo>
                  <a:lnTo>
                    <a:pt x="182" y="530"/>
                  </a:lnTo>
                  <a:lnTo>
                    <a:pt x="191" y="433"/>
                  </a:lnTo>
                  <a:lnTo>
                    <a:pt x="199" y="338"/>
                  </a:lnTo>
                  <a:lnTo>
                    <a:pt x="206" y="242"/>
                  </a:lnTo>
                  <a:lnTo>
                    <a:pt x="209" y="194"/>
                  </a:lnTo>
                  <a:lnTo>
                    <a:pt x="211" y="146"/>
                  </a:lnTo>
                  <a:lnTo>
                    <a:pt x="212" y="97"/>
                  </a:lnTo>
                  <a:lnTo>
                    <a:pt x="213" y="49"/>
                  </a:lnTo>
                  <a:lnTo>
                    <a:pt x="186" y="43"/>
                  </a:lnTo>
                  <a:lnTo>
                    <a:pt x="159" y="36"/>
                  </a:lnTo>
                  <a:lnTo>
                    <a:pt x="133" y="29"/>
                  </a:lnTo>
                  <a:lnTo>
                    <a:pt x="105" y="22"/>
                  </a:lnTo>
                  <a:lnTo>
                    <a:pt x="80" y="16"/>
                  </a:lnTo>
                  <a:lnTo>
                    <a:pt x="54" y="10"/>
                  </a:lnTo>
                  <a:lnTo>
                    <a:pt x="3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6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96"/>
            <p:cNvSpPr>
              <a:spLocks noChangeArrowheads="1"/>
            </p:cNvSpPr>
            <p:nvPr/>
          </p:nvSpPr>
          <p:spPr bwMode="auto">
            <a:xfrm>
              <a:off x="475" y="296"/>
              <a:ext cx="18" cy="102"/>
            </a:xfrm>
            <a:custGeom>
              <a:avLst/>
              <a:gdLst>
                <a:gd name="T0" fmla="*/ 0 w 312"/>
                <a:gd name="T1" fmla="*/ 0 h 1534"/>
                <a:gd name="T2" fmla="*/ 0 w 312"/>
                <a:gd name="T3" fmla="*/ 0 h 1534"/>
                <a:gd name="T4" fmla="*/ 0 w 312"/>
                <a:gd name="T5" fmla="*/ 0 h 1534"/>
                <a:gd name="T6" fmla="*/ 0 w 312"/>
                <a:gd name="T7" fmla="*/ 0 h 1534"/>
                <a:gd name="T8" fmla="*/ 0 w 312"/>
                <a:gd name="T9" fmla="*/ 0 h 1534"/>
                <a:gd name="T10" fmla="*/ 0 w 312"/>
                <a:gd name="T11" fmla="*/ 0 h 1534"/>
                <a:gd name="T12" fmla="*/ 0 w 312"/>
                <a:gd name="T13" fmla="*/ 0 h 1534"/>
                <a:gd name="T14" fmla="*/ 0 w 312"/>
                <a:gd name="T15" fmla="*/ 0 h 1534"/>
                <a:gd name="T16" fmla="*/ 0 w 312"/>
                <a:gd name="T17" fmla="*/ 0 h 1534"/>
                <a:gd name="T18" fmla="*/ 0 w 312"/>
                <a:gd name="T19" fmla="*/ 0 h 1534"/>
                <a:gd name="T20" fmla="*/ 0 w 312"/>
                <a:gd name="T21" fmla="*/ 0 h 1534"/>
                <a:gd name="T22" fmla="*/ 0 w 312"/>
                <a:gd name="T23" fmla="*/ 0 h 1534"/>
                <a:gd name="T24" fmla="*/ 0 w 312"/>
                <a:gd name="T25" fmla="*/ 0 h 1534"/>
                <a:gd name="T26" fmla="*/ 0 w 312"/>
                <a:gd name="T27" fmla="*/ 0 h 1534"/>
                <a:gd name="T28" fmla="*/ 0 w 312"/>
                <a:gd name="T29" fmla="*/ 0 h 1534"/>
                <a:gd name="T30" fmla="*/ 0 w 312"/>
                <a:gd name="T31" fmla="*/ 0 h 1534"/>
                <a:gd name="T32" fmla="*/ 0 w 312"/>
                <a:gd name="T33" fmla="*/ 0 h 1534"/>
                <a:gd name="T34" fmla="*/ 0 w 312"/>
                <a:gd name="T35" fmla="*/ 0 h 1534"/>
                <a:gd name="T36" fmla="*/ 0 w 312"/>
                <a:gd name="T37" fmla="*/ 0 h 1534"/>
                <a:gd name="T38" fmla="*/ 0 w 312"/>
                <a:gd name="T39" fmla="*/ 0 h 1534"/>
                <a:gd name="T40" fmla="*/ 0 w 312"/>
                <a:gd name="T41" fmla="*/ 0 h 1534"/>
                <a:gd name="T42" fmla="*/ 0 w 312"/>
                <a:gd name="T43" fmla="*/ 0 h 1534"/>
                <a:gd name="T44" fmla="*/ 0 w 312"/>
                <a:gd name="T45" fmla="*/ 0 h 1534"/>
                <a:gd name="T46" fmla="*/ 0 w 312"/>
                <a:gd name="T47" fmla="*/ 0 h 1534"/>
                <a:gd name="T48" fmla="*/ 0 w 312"/>
                <a:gd name="T49" fmla="*/ 0 h 1534"/>
                <a:gd name="T50" fmla="*/ 0 w 312"/>
                <a:gd name="T51" fmla="*/ 0 h 1534"/>
                <a:gd name="T52" fmla="*/ 0 w 312"/>
                <a:gd name="T53" fmla="*/ 0 h 1534"/>
                <a:gd name="T54" fmla="*/ 0 w 312"/>
                <a:gd name="T55" fmla="*/ 0 h 1534"/>
                <a:gd name="T56" fmla="*/ 0 w 312"/>
                <a:gd name="T57" fmla="*/ 0 h 1534"/>
                <a:gd name="T58" fmla="*/ 0 w 312"/>
                <a:gd name="T59" fmla="*/ 0 h 1534"/>
                <a:gd name="T60" fmla="*/ 0 w 312"/>
                <a:gd name="T61" fmla="*/ 0 h 1534"/>
                <a:gd name="T62" fmla="*/ 0 w 312"/>
                <a:gd name="T63" fmla="*/ 0 h 1534"/>
                <a:gd name="T64" fmla="*/ 0 w 312"/>
                <a:gd name="T65" fmla="*/ 0 h 1534"/>
                <a:gd name="T66" fmla="*/ 0 w 312"/>
                <a:gd name="T67" fmla="*/ 0 h 1534"/>
                <a:gd name="T68" fmla="*/ 0 w 312"/>
                <a:gd name="T69" fmla="*/ 0 h 1534"/>
                <a:gd name="T70" fmla="*/ 0 w 312"/>
                <a:gd name="T71" fmla="*/ 0 h 1534"/>
                <a:gd name="T72" fmla="*/ 0 w 312"/>
                <a:gd name="T73" fmla="*/ 0 h 1534"/>
                <a:gd name="T74" fmla="*/ 0 w 312"/>
                <a:gd name="T75" fmla="*/ 0 h 1534"/>
                <a:gd name="T76" fmla="*/ 0 w 312"/>
                <a:gd name="T77" fmla="*/ 0 h 1534"/>
                <a:gd name="T78" fmla="*/ 0 w 312"/>
                <a:gd name="T79" fmla="*/ 0 h 1534"/>
                <a:gd name="T80" fmla="*/ 0 w 312"/>
                <a:gd name="T81" fmla="*/ 0 h 1534"/>
                <a:gd name="T82" fmla="*/ 0 w 312"/>
                <a:gd name="T83" fmla="*/ 0 h 1534"/>
                <a:gd name="T84" fmla="*/ 0 w 312"/>
                <a:gd name="T85" fmla="*/ 0 h 1534"/>
                <a:gd name="T86" fmla="*/ 0 w 312"/>
                <a:gd name="T87" fmla="*/ 0 h 1534"/>
                <a:gd name="T88" fmla="*/ 0 w 312"/>
                <a:gd name="T89" fmla="*/ 0 h 1534"/>
                <a:gd name="T90" fmla="*/ 0 w 312"/>
                <a:gd name="T91" fmla="*/ 0 h 1534"/>
                <a:gd name="T92" fmla="*/ 0 w 312"/>
                <a:gd name="T93" fmla="*/ 0 h 1534"/>
                <a:gd name="T94" fmla="*/ 0 w 312"/>
                <a:gd name="T95" fmla="*/ 0 h 1534"/>
                <a:gd name="T96" fmla="*/ 0 w 312"/>
                <a:gd name="T97" fmla="*/ 0 h 153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2"/>
                <a:gd name="T148" fmla="*/ 0 h 1534"/>
                <a:gd name="T149" fmla="*/ 312 w 312"/>
                <a:gd name="T150" fmla="*/ 1534 h 153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2" h="1534">
                  <a:moveTo>
                    <a:pt x="223" y="0"/>
                  </a:moveTo>
                  <a:lnTo>
                    <a:pt x="219" y="10"/>
                  </a:lnTo>
                  <a:lnTo>
                    <a:pt x="208" y="41"/>
                  </a:lnTo>
                  <a:lnTo>
                    <a:pt x="190" y="91"/>
                  </a:lnTo>
                  <a:lnTo>
                    <a:pt x="169" y="158"/>
                  </a:lnTo>
                  <a:lnTo>
                    <a:pt x="157" y="198"/>
                  </a:lnTo>
                  <a:lnTo>
                    <a:pt x="145" y="241"/>
                  </a:lnTo>
                  <a:lnTo>
                    <a:pt x="133" y="289"/>
                  </a:lnTo>
                  <a:lnTo>
                    <a:pt x="120" y="340"/>
                  </a:lnTo>
                  <a:lnTo>
                    <a:pt x="108" y="394"/>
                  </a:lnTo>
                  <a:lnTo>
                    <a:pt x="95" y="451"/>
                  </a:lnTo>
                  <a:lnTo>
                    <a:pt x="84" y="512"/>
                  </a:lnTo>
                  <a:lnTo>
                    <a:pt x="73" y="575"/>
                  </a:lnTo>
                  <a:lnTo>
                    <a:pt x="62" y="642"/>
                  </a:lnTo>
                  <a:lnTo>
                    <a:pt x="52" y="714"/>
                  </a:lnTo>
                  <a:lnTo>
                    <a:pt x="43" y="790"/>
                  </a:lnTo>
                  <a:lnTo>
                    <a:pt x="36" y="868"/>
                  </a:lnTo>
                  <a:lnTo>
                    <a:pt x="29" y="949"/>
                  </a:lnTo>
                  <a:lnTo>
                    <a:pt x="23" y="1029"/>
                  </a:lnTo>
                  <a:lnTo>
                    <a:pt x="18" y="1107"/>
                  </a:lnTo>
                  <a:lnTo>
                    <a:pt x="14" y="1183"/>
                  </a:lnTo>
                  <a:lnTo>
                    <a:pt x="10" y="1255"/>
                  </a:lnTo>
                  <a:lnTo>
                    <a:pt x="7" y="1321"/>
                  </a:lnTo>
                  <a:lnTo>
                    <a:pt x="5" y="1380"/>
                  </a:lnTo>
                  <a:lnTo>
                    <a:pt x="3" y="1433"/>
                  </a:lnTo>
                  <a:lnTo>
                    <a:pt x="2" y="1476"/>
                  </a:lnTo>
                  <a:lnTo>
                    <a:pt x="1" y="1508"/>
                  </a:lnTo>
                  <a:lnTo>
                    <a:pt x="0" y="1528"/>
                  </a:lnTo>
                  <a:lnTo>
                    <a:pt x="0" y="1534"/>
                  </a:lnTo>
                  <a:lnTo>
                    <a:pt x="12" y="1443"/>
                  </a:lnTo>
                  <a:lnTo>
                    <a:pt x="23" y="1350"/>
                  </a:lnTo>
                  <a:lnTo>
                    <a:pt x="34" y="1259"/>
                  </a:lnTo>
                  <a:lnTo>
                    <a:pt x="48" y="1166"/>
                  </a:lnTo>
                  <a:lnTo>
                    <a:pt x="63" y="1076"/>
                  </a:lnTo>
                  <a:lnTo>
                    <a:pt x="78" y="984"/>
                  </a:lnTo>
                  <a:lnTo>
                    <a:pt x="95" y="894"/>
                  </a:lnTo>
                  <a:lnTo>
                    <a:pt x="113" y="804"/>
                  </a:lnTo>
                  <a:lnTo>
                    <a:pt x="132" y="713"/>
                  </a:lnTo>
                  <a:lnTo>
                    <a:pt x="152" y="624"/>
                  </a:lnTo>
                  <a:lnTo>
                    <a:pt x="174" y="534"/>
                  </a:lnTo>
                  <a:lnTo>
                    <a:pt x="198" y="446"/>
                  </a:lnTo>
                  <a:lnTo>
                    <a:pt x="224" y="356"/>
                  </a:lnTo>
                  <a:lnTo>
                    <a:pt x="252" y="268"/>
                  </a:lnTo>
                  <a:lnTo>
                    <a:pt x="281" y="181"/>
                  </a:lnTo>
                  <a:lnTo>
                    <a:pt x="312" y="93"/>
                  </a:lnTo>
                  <a:lnTo>
                    <a:pt x="287" y="69"/>
                  </a:lnTo>
                  <a:lnTo>
                    <a:pt x="263" y="44"/>
                  </a:lnTo>
                  <a:lnTo>
                    <a:pt x="241" y="2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97"/>
            <p:cNvSpPr>
              <a:spLocks noChangeArrowheads="1"/>
            </p:cNvSpPr>
            <p:nvPr/>
          </p:nvSpPr>
          <p:spPr bwMode="auto">
            <a:xfrm>
              <a:off x="534" y="54"/>
              <a:ext cx="35" cy="39"/>
            </a:xfrm>
            <a:custGeom>
              <a:avLst/>
              <a:gdLst>
                <a:gd name="T0" fmla="*/ 0 w 590"/>
                <a:gd name="T1" fmla="*/ 0 h 589"/>
                <a:gd name="T2" fmla="*/ 0 w 590"/>
                <a:gd name="T3" fmla="*/ 0 h 589"/>
                <a:gd name="T4" fmla="*/ 0 w 590"/>
                <a:gd name="T5" fmla="*/ 0 h 589"/>
                <a:gd name="T6" fmla="*/ 0 w 590"/>
                <a:gd name="T7" fmla="*/ 0 h 589"/>
                <a:gd name="T8" fmla="*/ 0 w 590"/>
                <a:gd name="T9" fmla="*/ 0 h 589"/>
                <a:gd name="T10" fmla="*/ 0 w 590"/>
                <a:gd name="T11" fmla="*/ 0 h 589"/>
                <a:gd name="T12" fmla="*/ 0 w 590"/>
                <a:gd name="T13" fmla="*/ 0 h 589"/>
                <a:gd name="T14" fmla="*/ 0 w 590"/>
                <a:gd name="T15" fmla="*/ 0 h 589"/>
                <a:gd name="T16" fmla="*/ 0 w 590"/>
                <a:gd name="T17" fmla="*/ 0 h 589"/>
                <a:gd name="T18" fmla="*/ 0 w 590"/>
                <a:gd name="T19" fmla="*/ 0 h 589"/>
                <a:gd name="T20" fmla="*/ 0 w 590"/>
                <a:gd name="T21" fmla="*/ 0 h 589"/>
                <a:gd name="T22" fmla="*/ 0 w 590"/>
                <a:gd name="T23" fmla="*/ 0 h 589"/>
                <a:gd name="T24" fmla="*/ 0 w 590"/>
                <a:gd name="T25" fmla="*/ 0 h 589"/>
                <a:gd name="T26" fmla="*/ 0 w 590"/>
                <a:gd name="T27" fmla="*/ 0 h 589"/>
                <a:gd name="T28" fmla="*/ 0 w 590"/>
                <a:gd name="T29" fmla="*/ 0 h 589"/>
                <a:gd name="T30" fmla="*/ 0 w 590"/>
                <a:gd name="T31" fmla="*/ 0 h 589"/>
                <a:gd name="T32" fmla="*/ 0 w 590"/>
                <a:gd name="T33" fmla="*/ 0 h 589"/>
                <a:gd name="T34" fmla="*/ 0 w 590"/>
                <a:gd name="T35" fmla="*/ 0 h 589"/>
                <a:gd name="T36" fmla="*/ 0 w 590"/>
                <a:gd name="T37" fmla="*/ 0 h 589"/>
                <a:gd name="T38" fmla="*/ 0 w 590"/>
                <a:gd name="T39" fmla="*/ 0 h 589"/>
                <a:gd name="T40" fmla="*/ 0 w 590"/>
                <a:gd name="T41" fmla="*/ 0 h 589"/>
                <a:gd name="T42" fmla="*/ 0 w 590"/>
                <a:gd name="T43" fmla="*/ 0 h 589"/>
                <a:gd name="T44" fmla="*/ 0 w 590"/>
                <a:gd name="T45" fmla="*/ 0 h 589"/>
                <a:gd name="T46" fmla="*/ 0 w 590"/>
                <a:gd name="T47" fmla="*/ 0 h 589"/>
                <a:gd name="T48" fmla="*/ 0 w 590"/>
                <a:gd name="T49" fmla="*/ 0 h 589"/>
                <a:gd name="T50" fmla="*/ 0 w 590"/>
                <a:gd name="T51" fmla="*/ 0 h 589"/>
                <a:gd name="T52" fmla="*/ 0 w 590"/>
                <a:gd name="T53" fmla="*/ 0 h 589"/>
                <a:gd name="T54" fmla="*/ 0 w 590"/>
                <a:gd name="T55" fmla="*/ 0 h 589"/>
                <a:gd name="T56" fmla="*/ 0 w 590"/>
                <a:gd name="T57" fmla="*/ 0 h 589"/>
                <a:gd name="T58" fmla="*/ 0 w 590"/>
                <a:gd name="T59" fmla="*/ 0 h 589"/>
                <a:gd name="T60" fmla="*/ 0 w 590"/>
                <a:gd name="T61" fmla="*/ 0 h 589"/>
                <a:gd name="T62" fmla="*/ 0 w 590"/>
                <a:gd name="T63" fmla="*/ 0 h 589"/>
                <a:gd name="T64" fmla="*/ 0 w 590"/>
                <a:gd name="T65" fmla="*/ 0 h 589"/>
                <a:gd name="T66" fmla="*/ 0 w 590"/>
                <a:gd name="T67" fmla="*/ 0 h 589"/>
                <a:gd name="T68" fmla="*/ 0 w 590"/>
                <a:gd name="T69" fmla="*/ 0 h 589"/>
                <a:gd name="T70" fmla="*/ 0 w 590"/>
                <a:gd name="T71" fmla="*/ 0 h 589"/>
                <a:gd name="T72" fmla="*/ 0 w 590"/>
                <a:gd name="T73" fmla="*/ 0 h 589"/>
                <a:gd name="T74" fmla="*/ 0 w 590"/>
                <a:gd name="T75" fmla="*/ 0 h 589"/>
                <a:gd name="T76" fmla="*/ 0 w 590"/>
                <a:gd name="T77" fmla="*/ 0 h 589"/>
                <a:gd name="T78" fmla="*/ 0 w 590"/>
                <a:gd name="T79" fmla="*/ 0 h 589"/>
                <a:gd name="T80" fmla="*/ 0 w 590"/>
                <a:gd name="T81" fmla="*/ 0 h 589"/>
                <a:gd name="T82" fmla="*/ 0 w 590"/>
                <a:gd name="T83" fmla="*/ 0 h 589"/>
                <a:gd name="T84" fmla="*/ 0 w 590"/>
                <a:gd name="T85" fmla="*/ 0 h 589"/>
                <a:gd name="T86" fmla="*/ 0 w 590"/>
                <a:gd name="T87" fmla="*/ 0 h 589"/>
                <a:gd name="T88" fmla="*/ 0 w 590"/>
                <a:gd name="T89" fmla="*/ 0 h 589"/>
                <a:gd name="T90" fmla="*/ 0 w 590"/>
                <a:gd name="T91" fmla="*/ 0 h 589"/>
                <a:gd name="T92" fmla="*/ 0 w 590"/>
                <a:gd name="T93" fmla="*/ 0 h 589"/>
                <a:gd name="T94" fmla="*/ 0 w 590"/>
                <a:gd name="T95" fmla="*/ 0 h 589"/>
                <a:gd name="T96" fmla="*/ 0 w 590"/>
                <a:gd name="T97" fmla="*/ 0 h 589"/>
                <a:gd name="T98" fmla="*/ 0 w 590"/>
                <a:gd name="T99" fmla="*/ 0 h 589"/>
                <a:gd name="T100" fmla="*/ 0 w 590"/>
                <a:gd name="T101" fmla="*/ 0 h 589"/>
                <a:gd name="T102" fmla="*/ 0 w 590"/>
                <a:gd name="T103" fmla="*/ 0 h 589"/>
                <a:gd name="T104" fmla="*/ 0 w 590"/>
                <a:gd name="T105" fmla="*/ 0 h 5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90"/>
                <a:gd name="T160" fmla="*/ 0 h 589"/>
                <a:gd name="T161" fmla="*/ 590 w 590"/>
                <a:gd name="T162" fmla="*/ 589 h 5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90" h="589">
                  <a:moveTo>
                    <a:pt x="0" y="0"/>
                  </a:moveTo>
                  <a:lnTo>
                    <a:pt x="7" y="8"/>
                  </a:lnTo>
                  <a:lnTo>
                    <a:pt x="22" y="30"/>
                  </a:lnTo>
                  <a:lnTo>
                    <a:pt x="44" y="62"/>
                  </a:lnTo>
                  <a:lnTo>
                    <a:pt x="70" y="102"/>
                  </a:lnTo>
                  <a:lnTo>
                    <a:pt x="83" y="123"/>
                  </a:lnTo>
                  <a:lnTo>
                    <a:pt x="95" y="145"/>
                  </a:lnTo>
                  <a:lnTo>
                    <a:pt x="107" y="167"/>
                  </a:lnTo>
                  <a:lnTo>
                    <a:pt x="117" y="190"/>
                  </a:lnTo>
                  <a:lnTo>
                    <a:pt x="127" y="212"/>
                  </a:lnTo>
                  <a:lnTo>
                    <a:pt x="134" y="232"/>
                  </a:lnTo>
                  <a:lnTo>
                    <a:pt x="136" y="241"/>
                  </a:lnTo>
                  <a:lnTo>
                    <a:pt x="138" y="251"/>
                  </a:lnTo>
                  <a:lnTo>
                    <a:pt x="139" y="260"/>
                  </a:lnTo>
                  <a:lnTo>
                    <a:pt x="139" y="268"/>
                  </a:lnTo>
                  <a:lnTo>
                    <a:pt x="139" y="276"/>
                  </a:lnTo>
                  <a:lnTo>
                    <a:pt x="138" y="285"/>
                  </a:lnTo>
                  <a:lnTo>
                    <a:pt x="136" y="292"/>
                  </a:lnTo>
                  <a:lnTo>
                    <a:pt x="134" y="299"/>
                  </a:lnTo>
                  <a:lnTo>
                    <a:pt x="129" y="312"/>
                  </a:lnTo>
                  <a:lnTo>
                    <a:pt x="120" y="325"/>
                  </a:lnTo>
                  <a:lnTo>
                    <a:pt x="112" y="336"/>
                  </a:lnTo>
                  <a:lnTo>
                    <a:pt x="103" y="346"/>
                  </a:lnTo>
                  <a:lnTo>
                    <a:pt x="92" y="357"/>
                  </a:lnTo>
                  <a:lnTo>
                    <a:pt x="83" y="365"/>
                  </a:lnTo>
                  <a:lnTo>
                    <a:pt x="64" y="381"/>
                  </a:lnTo>
                  <a:lnTo>
                    <a:pt x="51" y="395"/>
                  </a:lnTo>
                  <a:lnTo>
                    <a:pt x="46" y="401"/>
                  </a:lnTo>
                  <a:lnTo>
                    <a:pt x="44" y="406"/>
                  </a:lnTo>
                  <a:lnTo>
                    <a:pt x="45" y="409"/>
                  </a:lnTo>
                  <a:lnTo>
                    <a:pt x="46" y="411"/>
                  </a:lnTo>
                  <a:lnTo>
                    <a:pt x="47" y="414"/>
                  </a:lnTo>
                  <a:lnTo>
                    <a:pt x="51" y="416"/>
                  </a:lnTo>
                  <a:lnTo>
                    <a:pt x="68" y="429"/>
                  </a:lnTo>
                  <a:lnTo>
                    <a:pt x="93" y="448"/>
                  </a:lnTo>
                  <a:lnTo>
                    <a:pt x="125" y="473"/>
                  </a:lnTo>
                  <a:lnTo>
                    <a:pt x="159" y="499"/>
                  </a:lnTo>
                  <a:lnTo>
                    <a:pt x="193" y="526"/>
                  </a:lnTo>
                  <a:lnTo>
                    <a:pt x="224" y="552"/>
                  </a:lnTo>
                  <a:lnTo>
                    <a:pt x="250" y="572"/>
                  </a:lnTo>
                  <a:lnTo>
                    <a:pt x="268" y="587"/>
                  </a:lnTo>
                  <a:lnTo>
                    <a:pt x="271" y="588"/>
                  </a:lnTo>
                  <a:lnTo>
                    <a:pt x="273" y="589"/>
                  </a:lnTo>
                  <a:lnTo>
                    <a:pt x="275" y="589"/>
                  </a:lnTo>
                  <a:lnTo>
                    <a:pt x="276" y="589"/>
                  </a:lnTo>
                  <a:lnTo>
                    <a:pt x="276" y="585"/>
                  </a:lnTo>
                  <a:lnTo>
                    <a:pt x="274" y="579"/>
                  </a:lnTo>
                  <a:lnTo>
                    <a:pt x="264" y="559"/>
                  </a:lnTo>
                  <a:lnTo>
                    <a:pt x="252" y="531"/>
                  </a:lnTo>
                  <a:lnTo>
                    <a:pt x="245" y="514"/>
                  </a:lnTo>
                  <a:lnTo>
                    <a:pt x="239" y="495"/>
                  </a:lnTo>
                  <a:lnTo>
                    <a:pt x="234" y="475"/>
                  </a:lnTo>
                  <a:lnTo>
                    <a:pt x="231" y="453"/>
                  </a:lnTo>
                  <a:lnTo>
                    <a:pt x="230" y="442"/>
                  </a:lnTo>
                  <a:lnTo>
                    <a:pt x="229" y="431"/>
                  </a:lnTo>
                  <a:lnTo>
                    <a:pt x="229" y="418"/>
                  </a:lnTo>
                  <a:lnTo>
                    <a:pt x="230" y="406"/>
                  </a:lnTo>
                  <a:lnTo>
                    <a:pt x="231" y="395"/>
                  </a:lnTo>
                  <a:lnTo>
                    <a:pt x="233" y="381"/>
                  </a:lnTo>
                  <a:lnTo>
                    <a:pt x="236" y="369"/>
                  </a:lnTo>
                  <a:lnTo>
                    <a:pt x="239" y="357"/>
                  </a:lnTo>
                  <a:lnTo>
                    <a:pt x="245" y="343"/>
                  </a:lnTo>
                  <a:lnTo>
                    <a:pt x="251" y="331"/>
                  </a:lnTo>
                  <a:lnTo>
                    <a:pt x="258" y="318"/>
                  </a:lnTo>
                  <a:lnTo>
                    <a:pt x="268" y="304"/>
                  </a:lnTo>
                  <a:lnTo>
                    <a:pt x="278" y="292"/>
                  </a:lnTo>
                  <a:lnTo>
                    <a:pt x="288" y="278"/>
                  </a:lnTo>
                  <a:lnTo>
                    <a:pt x="301" y="266"/>
                  </a:lnTo>
                  <a:lnTo>
                    <a:pt x="313" y="253"/>
                  </a:lnTo>
                  <a:lnTo>
                    <a:pt x="341" y="228"/>
                  </a:lnTo>
                  <a:lnTo>
                    <a:pt x="370" y="204"/>
                  </a:lnTo>
                  <a:lnTo>
                    <a:pt x="401" y="181"/>
                  </a:lnTo>
                  <a:lnTo>
                    <a:pt x="431" y="159"/>
                  </a:lnTo>
                  <a:lnTo>
                    <a:pt x="462" y="140"/>
                  </a:lnTo>
                  <a:lnTo>
                    <a:pt x="491" y="121"/>
                  </a:lnTo>
                  <a:lnTo>
                    <a:pt x="518" y="106"/>
                  </a:lnTo>
                  <a:lnTo>
                    <a:pt x="542" y="91"/>
                  </a:lnTo>
                  <a:lnTo>
                    <a:pt x="577" y="73"/>
                  </a:lnTo>
                  <a:lnTo>
                    <a:pt x="590" y="66"/>
                  </a:lnTo>
                  <a:lnTo>
                    <a:pt x="581" y="69"/>
                  </a:lnTo>
                  <a:lnTo>
                    <a:pt x="553" y="79"/>
                  </a:lnTo>
                  <a:lnTo>
                    <a:pt x="513" y="92"/>
                  </a:lnTo>
                  <a:lnTo>
                    <a:pt x="465" y="109"/>
                  </a:lnTo>
                  <a:lnTo>
                    <a:pt x="412" y="126"/>
                  </a:lnTo>
                  <a:lnTo>
                    <a:pt x="358" y="142"/>
                  </a:lnTo>
                  <a:lnTo>
                    <a:pt x="332" y="149"/>
                  </a:lnTo>
                  <a:lnTo>
                    <a:pt x="308" y="155"/>
                  </a:lnTo>
                  <a:lnTo>
                    <a:pt x="286" y="160"/>
                  </a:lnTo>
                  <a:lnTo>
                    <a:pt x="268" y="164"/>
                  </a:lnTo>
                  <a:lnTo>
                    <a:pt x="258" y="165"/>
                  </a:lnTo>
                  <a:lnTo>
                    <a:pt x="248" y="165"/>
                  </a:lnTo>
                  <a:lnTo>
                    <a:pt x="237" y="164"/>
                  </a:lnTo>
                  <a:lnTo>
                    <a:pt x="227" y="162"/>
                  </a:lnTo>
                  <a:lnTo>
                    <a:pt x="216" y="159"/>
                  </a:lnTo>
                  <a:lnTo>
                    <a:pt x="206" y="155"/>
                  </a:lnTo>
                  <a:lnTo>
                    <a:pt x="195" y="151"/>
                  </a:lnTo>
                  <a:lnTo>
                    <a:pt x="183" y="146"/>
                  </a:lnTo>
                  <a:lnTo>
                    <a:pt x="161" y="134"/>
                  </a:lnTo>
                  <a:lnTo>
                    <a:pt x="139" y="119"/>
                  </a:lnTo>
                  <a:lnTo>
                    <a:pt x="117" y="105"/>
                  </a:lnTo>
                  <a:lnTo>
                    <a:pt x="96" y="88"/>
                  </a:lnTo>
                  <a:lnTo>
                    <a:pt x="77" y="72"/>
                  </a:lnTo>
                  <a:lnTo>
                    <a:pt x="59" y="56"/>
                  </a:lnTo>
                  <a:lnTo>
                    <a:pt x="42" y="41"/>
                  </a:lnTo>
                  <a:lnTo>
                    <a:pt x="28" y="2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98"/>
            <p:cNvSpPr>
              <a:spLocks noChangeArrowheads="1"/>
            </p:cNvSpPr>
            <p:nvPr/>
          </p:nvSpPr>
          <p:spPr bwMode="auto">
            <a:xfrm>
              <a:off x="520" y="94"/>
              <a:ext cx="25" cy="39"/>
            </a:xfrm>
            <a:custGeom>
              <a:avLst/>
              <a:gdLst>
                <a:gd name="T0" fmla="*/ 0 w 422"/>
                <a:gd name="T1" fmla="*/ 0 h 581"/>
                <a:gd name="T2" fmla="*/ 0 w 422"/>
                <a:gd name="T3" fmla="*/ 0 h 581"/>
                <a:gd name="T4" fmla="*/ 0 w 422"/>
                <a:gd name="T5" fmla="*/ 0 h 581"/>
                <a:gd name="T6" fmla="*/ 0 w 422"/>
                <a:gd name="T7" fmla="*/ 0 h 581"/>
                <a:gd name="T8" fmla="*/ 0 w 422"/>
                <a:gd name="T9" fmla="*/ 0 h 581"/>
                <a:gd name="T10" fmla="*/ 0 w 422"/>
                <a:gd name="T11" fmla="*/ 0 h 581"/>
                <a:gd name="T12" fmla="*/ 0 w 422"/>
                <a:gd name="T13" fmla="*/ 0 h 581"/>
                <a:gd name="T14" fmla="*/ 0 w 422"/>
                <a:gd name="T15" fmla="*/ 0 h 581"/>
                <a:gd name="T16" fmla="*/ 0 w 422"/>
                <a:gd name="T17" fmla="*/ 0 h 581"/>
                <a:gd name="T18" fmla="*/ 0 w 422"/>
                <a:gd name="T19" fmla="*/ 0 h 581"/>
                <a:gd name="T20" fmla="*/ 0 w 422"/>
                <a:gd name="T21" fmla="*/ 0 h 581"/>
                <a:gd name="T22" fmla="*/ 0 w 422"/>
                <a:gd name="T23" fmla="*/ 0 h 581"/>
                <a:gd name="T24" fmla="*/ 0 w 422"/>
                <a:gd name="T25" fmla="*/ 0 h 581"/>
                <a:gd name="T26" fmla="*/ 0 w 422"/>
                <a:gd name="T27" fmla="*/ 0 h 581"/>
                <a:gd name="T28" fmla="*/ 0 w 422"/>
                <a:gd name="T29" fmla="*/ 0 h 581"/>
                <a:gd name="T30" fmla="*/ 0 w 422"/>
                <a:gd name="T31" fmla="*/ 0 h 581"/>
                <a:gd name="T32" fmla="*/ 0 w 422"/>
                <a:gd name="T33" fmla="*/ 0 h 581"/>
                <a:gd name="T34" fmla="*/ 0 w 422"/>
                <a:gd name="T35" fmla="*/ 0 h 581"/>
                <a:gd name="T36" fmla="*/ 0 w 422"/>
                <a:gd name="T37" fmla="*/ 0 h 581"/>
                <a:gd name="T38" fmla="*/ 0 w 422"/>
                <a:gd name="T39" fmla="*/ 0 h 581"/>
                <a:gd name="T40" fmla="*/ 0 w 422"/>
                <a:gd name="T41" fmla="*/ 0 h 581"/>
                <a:gd name="T42" fmla="*/ 0 w 422"/>
                <a:gd name="T43" fmla="*/ 0 h 581"/>
                <a:gd name="T44" fmla="*/ 0 w 422"/>
                <a:gd name="T45" fmla="*/ 0 h 581"/>
                <a:gd name="T46" fmla="*/ 0 w 422"/>
                <a:gd name="T47" fmla="*/ 0 h 581"/>
                <a:gd name="T48" fmla="*/ 0 w 422"/>
                <a:gd name="T49" fmla="*/ 0 h 581"/>
                <a:gd name="T50" fmla="*/ 0 w 422"/>
                <a:gd name="T51" fmla="*/ 0 h 581"/>
                <a:gd name="T52" fmla="*/ 0 w 422"/>
                <a:gd name="T53" fmla="*/ 0 h 581"/>
                <a:gd name="T54" fmla="*/ 0 w 422"/>
                <a:gd name="T55" fmla="*/ 0 h 581"/>
                <a:gd name="T56" fmla="*/ 0 w 422"/>
                <a:gd name="T57" fmla="*/ 0 h 581"/>
                <a:gd name="T58" fmla="*/ 0 w 422"/>
                <a:gd name="T59" fmla="*/ 0 h 581"/>
                <a:gd name="T60" fmla="*/ 0 w 422"/>
                <a:gd name="T61" fmla="*/ 0 h 581"/>
                <a:gd name="T62" fmla="*/ 0 w 422"/>
                <a:gd name="T63" fmla="*/ 0 h 581"/>
                <a:gd name="T64" fmla="*/ 0 w 422"/>
                <a:gd name="T65" fmla="*/ 0 h 581"/>
                <a:gd name="T66" fmla="*/ 0 w 422"/>
                <a:gd name="T67" fmla="*/ 0 h 581"/>
                <a:gd name="T68" fmla="*/ 0 w 422"/>
                <a:gd name="T69" fmla="*/ 0 h 581"/>
                <a:gd name="T70" fmla="*/ 0 w 422"/>
                <a:gd name="T71" fmla="*/ 0 h 581"/>
                <a:gd name="T72" fmla="*/ 0 w 422"/>
                <a:gd name="T73" fmla="*/ 0 h 581"/>
                <a:gd name="T74" fmla="*/ 0 w 422"/>
                <a:gd name="T75" fmla="*/ 0 h 581"/>
                <a:gd name="T76" fmla="*/ 0 w 422"/>
                <a:gd name="T77" fmla="*/ 0 h 5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22"/>
                <a:gd name="T118" fmla="*/ 0 h 581"/>
                <a:gd name="T119" fmla="*/ 422 w 422"/>
                <a:gd name="T120" fmla="*/ 581 h 58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22" h="581">
                  <a:moveTo>
                    <a:pt x="0" y="0"/>
                  </a:moveTo>
                  <a:lnTo>
                    <a:pt x="6" y="6"/>
                  </a:lnTo>
                  <a:lnTo>
                    <a:pt x="24" y="24"/>
                  </a:lnTo>
                  <a:lnTo>
                    <a:pt x="36" y="36"/>
                  </a:lnTo>
                  <a:lnTo>
                    <a:pt x="50" y="51"/>
                  </a:lnTo>
                  <a:lnTo>
                    <a:pt x="64" y="67"/>
                  </a:lnTo>
                  <a:lnTo>
                    <a:pt x="79" y="85"/>
                  </a:lnTo>
                  <a:lnTo>
                    <a:pt x="94" y="105"/>
                  </a:lnTo>
                  <a:lnTo>
                    <a:pt x="109" y="126"/>
                  </a:lnTo>
                  <a:lnTo>
                    <a:pt x="123" y="148"/>
                  </a:lnTo>
                  <a:lnTo>
                    <a:pt x="135" y="171"/>
                  </a:lnTo>
                  <a:lnTo>
                    <a:pt x="147" y="195"/>
                  </a:lnTo>
                  <a:lnTo>
                    <a:pt x="156" y="219"/>
                  </a:lnTo>
                  <a:lnTo>
                    <a:pt x="160" y="232"/>
                  </a:lnTo>
                  <a:lnTo>
                    <a:pt x="163" y="244"/>
                  </a:lnTo>
                  <a:lnTo>
                    <a:pt x="166" y="256"/>
                  </a:lnTo>
                  <a:lnTo>
                    <a:pt x="167" y="269"/>
                  </a:lnTo>
                  <a:lnTo>
                    <a:pt x="169" y="318"/>
                  </a:lnTo>
                  <a:lnTo>
                    <a:pt x="170" y="370"/>
                  </a:lnTo>
                  <a:lnTo>
                    <a:pt x="171" y="423"/>
                  </a:lnTo>
                  <a:lnTo>
                    <a:pt x="172" y="472"/>
                  </a:lnTo>
                  <a:lnTo>
                    <a:pt x="172" y="515"/>
                  </a:lnTo>
                  <a:lnTo>
                    <a:pt x="172" y="550"/>
                  </a:lnTo>
                  <a:lnTo>
                    <a:pt x="172" y="573"/>
                  </a:lnTo>
                  <a:lnTo>
                    <a:pt x="172" y="581"/>
                  </a:lnTo>
                  <a:lnTo>
                    <a:pt x="175" y="568"/>
                  </a:lnTo>
                  <a:lnTo>
                    <a:pt x="181" y="534"/>
                  </a:lnTo>
                  <a:lnTo>
                    <a:pt x="187" y="512"/>
                  </a:lnTo>
                  <a:lnTo>
                    <a:pt x="192" y="488"/>
                  </a:lnTo>
                  <a:lnTo>
                    <a:pt x="199" y="462"/>
                  </a:lnTo>
                  <a:lnTo>
                    <a:pt x="206" y="436"/>
                  </a:lnTo>
                  <a:lnTo>
                    <a:pt x="215" y="411"/>
                  </a:lnTo>
                  <a:lnTo>
                    <a:pt x="224" y="389"/>
                  </a:lnTo>
                  <a:lnTo>
                    <a:pt x="229" y="379"/>
                  </a:lnTo>
                  <a:lnTo>
                    <a:pt x="235" y="368"/>
                  </a:lnTo>
                  <a:lnTo>
                    <a:pt x="240" y="360"/>
                  </a:lnTo>
                  <a:lnTo>
                    <a:pt x="245" y="352"/>
                  </a:lnTo>
                  <a:lnTo>
                    <a:pt x="250" y="346"/>
                  </a:lnTo>
                  <a:lnTo>
                    <a:pt x="256" y="341"/>
                  </a:lnTo>
                  <a:lnTo>
                    <a:pt x="263" y="337"/>
                  </a:lnTo>
                  <a:lnTo>
                    <a:pt x="269" y="335"/>
                  </a:lnTo>
                  <a:lnTo>
                    <a:pt x="275" y="334"/>
                  </a:lnTo>
                  <a:lnTo>
                    <a:pt x="281" y="336"/>
                  </a:lnTo>
                  <a:lnTo>
                    <a:pt x="288" y="340"/>
                  </a:lnTo>
                  <a:lnTo>
                    <a:pt x="295" y="346"/>
                  </a:lnTo>
                  <a:lnTo>
                    <a:pt x="308" y="359"/>
                  </a:lnTo>
                  <a:lnTo>
                    <a:pt x="321" y="374"/>
                  </a:lnTo>
                  <a:lnTo>
                    <a:pt x="334" y="391"/>
                  </a:lnTo>
                  <a:lnTo>
                    <a:pt x="345" y="408"/>
                  </a:lnTo>
                  <a:lnTo>
                    <a:pt x="367" y="442"/>
                  </a:lnTo>
                  <a:lnTo>
                    <a:pt x="386" y="476"/>
                  </a:lnTo>
                  <a:lnTo>
                    <a:pt x="401" y="507"/>
                  </a:lnTo>
                  <a:lnTo>
                    <a:pt x="413" y="531"/>
                  </a:lnTo>
                  <a:lnTo>
                    <a:pt x="420" y="547"/>
                  </a:lnTo>
                  <a:lnTo>
                    <a:pt x="422" y="553"/>
                  </a:lnTo>
                  <a:lnTo>
                    <a:pt x="421" y="544"/>
                  </a:lnTo>
                  <a:lnTo>
                    <a:pt x="418" y="517"/>
                  </a:lnTo>
                  <a:lnTo>
                    <a:pt x="414" y="478"/>
                  </a:lnTo>
                  <a:lnTo>
                    <a:pt x="407" y="433"/>
                  </a:lnTo>
                  <a:lnTo>
                    <a:pt x="402" y="409"/>
                  </a:lnTo>
                  <a:lnTo>
                    <a:pt x="398" y="386"/>
                  </a:lnTo>
                  <a:lnTo>
                    <a:pt x="393" y="362"/>
                  </a:lnTo>
                  <a:lnTo>
                    <a:pt x="388" y="341"/>
                  </a:lnTo>
                  <a:lnTo>
                    <a:pt x="382" y="321"/>
                  </a:lnTo>
                  <a:lnTo>
                    <a:pt x="375" y="304"/>
                  </a:lnTo>
                  <a:lnTo>
                    <a:pt x="372" y="296"/>
                  </a:lnTo>
                  <a:lnTo>
                    <a:pt x="368" y="290"/>
                  </a:lnTo>
                  <a:lnTo>
                    <a:pt x="365" y="284"/>
                  </a:lnTo>
                  <a:lnTo>
                    <a:pt x="362" y="280"/>
                  </a:lnTo>
                  <a:lnTo>
                    <a:pt x="351" y="270"/>
                  </a:lnTo>
                  <a:lnTo>
                    <a:pt x="335" y="255"/>
                  </a:lnTo>
                  <a:lnTo>
                    <a:pt x="314" y="238"/>
                  </a:lnTo>
                  <a:lnTo>
                    <a:pt x="289" y="217"/>
                  </a:lnTo>
                  <a:lnTo>
                    <a:pt x="230" y="172"/>
                  </a:lnTo>
                  <a:lnTo>
                    <a:pt x="166" y="124"/>
                  </a:lnTo>
                  <a:lnTo>
                    <a:pt x="104" y="77"/>
                  </a:lnTo>
                  <a:lnTo>
                    <a:pt x="51" y="37"/>
                  </a:lnTo>
                  <a:lnTo>
                    <a:pt x="1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9"/>
            <p:cNvSpPr>
              <a:spLocks noChangeArrowheads="1"/>
            </p:cNvSpPr>
            <p:nvPr/>
          </p:nvSpPr>
          <p:spPr bwMode="auto">
            <a:xfrm>
              <a:off x="495" y="112"/>
              <a:ext cx="23" cy="41"/>
            </a:xfrm>
            <a:custGeom>
              <a:avLst/>
              <a:gdLst>
                <a:gd name="T0" fmla="*/ 0 w 395"/>
                <a:gd name="T1" fmla="*/ 0 h 611"/>
                <a:gd name="T2" fmla="*/ 0 w 395"/>
                <a:gd name="T3" fmla="*/ 0 h 611"/>
                <a:gd name="T4" fmla="*/ 0 w 395"/>
                <a:gd name="T5" fmla="*/ 0 h 611"/>
                <a:gd name="T6" fmla="*/ 0 w 395"/>
                <a:gd name="T7" fmla="*/ 0 h 611"/>
                <a:gd name="T8" fmla="*/ 0 w 395"/>
                <a:gd name="T9" fmla="*/ 0 h 611"/>
                <a:gd name="T10" fmla="*/ 0 w 395"/>
                <a:gd name="T11" fmla="*/ 0 h 611"/>
                <a:gd name="T12" fmla="*/ 0 w 395"/>
                <a:gd name="T13" fmla="*/ 0 h 611"/>
                <a:gd name="T14" fmla="*/ 0 w 395"/>
                <a:gd name="T15" fmla="*/ 0 h 611"/>
                <a:gd name="T16" fmla="*/ 0 w 395"/>
                <a:gd name="T17" fmla="*/ 0 h 611"/>
                <a:gd name="T18" fmla="*/ 0 w 395"/>
                <a:gd name="T19" fmla="*/ 0 h 611"/>
                <a:gd name="T20" fmla="*/ 0 w 395"/>
                <a:gd name="T21" fmla="*/ 0 h 611"/>
                <a:gd name="T22" fmla="*/ 0 w 395"/>
                <a:gd name="T23" fmla="*/ 0 h 611"/>
                <a:gd name="T24" fmla="*/ 0 w 395"/>
                <a:gd name="T25" fmla="*/ 0 h 611"/>
                <a:gd name="T26" fmla="*/ 0 w 395"/>
                <a:gd name="T27" fmla="*/ 0 h 611"/>
                <a:gd name="T28" fmla="*/ 0 w 395"/>
                <a:gd name="T29" fmla="*/ 0 h 611"/>
                <a:gd name="T30" fmla="*/ 0 w 395"/>
                <a:gd name="T31" fmla="*/ 0 h 611"/>
                <a:gd name="T32" fmla="*/ 0 w 395"/>
                <a:gd name="T33" fmla="*/ 0 h 611"/>
                <a:gd name="T34" fmla="*/ 0 w 395"/>
                <a:gd name="T35" fmla="*/ 0 h 611"/>
                <a:gd name="T36" fmla="*/ 0 w 395"/>
                <a:gd name="T37" fmla="*/ 0 h 611"/>
                <a:gd name="T38" fmla="*/ 0 w 395"/>
                <a:gd name="T39" fmla="*/ 0 h 611"/>
                <a:gd name="T40" fmla="*/ 0 w 395"/>
                <a:gd name="T41" fmla="*/ 0 h 611"/>
                <a:gd name="T42" fmla="*/ 0 w 395"/>
                <a:gd name="T43" fmla="*/ 0 h 611"/>
                <a:gd name="T44" fmla="*/ 0 w 395"/>
                <a:gd name="T45" fmla="*/ 0 h 611"/>
                <a:gd name="T46" fmla="*/ 0 w 395"/>
                <a:gd name="T47" fmla="*/ 0 h 611"/>
                <a:gd name="T48" fmla="*/ 0 w 395"/>
                <a:gd name="T49" fmla="*/ 0 h 611"/>
                <a:gd name="T50" fmla="*/ 0 w 395"/>
                <a:gd name="T51" fmla="*/ 0 h 611"/>
                <a:gd name="T52" fmla="*/ 0 w 395"/>
                <a:gd name="T53" fmla="*/ 0 h 611"/>
                <a:gd name="T54" fmla="*/ 0 w 395"/>
                <a:gd name="T55" fmla="*/ 0 h 611"/>
                <a:gd name="T56" fmla="*/ 0 w 395"/>
                <a:gd name="T57" fmla="*/ 0 h 611"/>
                <a:gd name="T58" fmla="*/ 0 w 395"/>
                <a:gd name="T59" fmla="*/ 0 h 611"/>
                <a:gd name="T60" fmla="*/ 0 w 395"/>
                <a:gd name="T61" fmla="*/ 0 h 611"/>
                <a:gd name="T62" fmla="*/ 0 w 395"/>
                <a:gd name="T63" fmla="*/ 0 h 611"/>
                <a:gd name="T64" fmla="*/ 0 w 395"/>
                <a:gd name="T65" fmla="*/ 0 h 611"/>
                <a:gd name="T66" fmla="*/ 0 w 395"/>
                <a:gd name="T67" fmla="*/ 0 h 6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95"/>
                <a:gd name="T103" fmla="*/ 0 h 611"/>
                <a:gd name="T104" fmla="*/ 395 w 395"/>
                <a:gd name="T105" fmla="*/ 611 h 6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95" h="611">
                  <a:moveTo>
                    <a:pt x="395" y="0"/>
                  </a:moveTo>
                  <a:lnTo>
                    <a:pt x="391" y="5"/>
                  </a:lnTo>
                  <a:lnTo>
                    <a:pt x="382" y="20"/>
                  </a:lnTo>
                  <a:lnTo>
                    <a:pt x="366" y="42"/>
                  </a:lnTo>
                  <a:lnTo>
                    <a:pt x="346" y="70"/>
                  </a:lnTo>
                  <a:lnTo>
                    <a:pt x="333" y="85"/>
                  </a:lnTo>
                  <a:lnTo>
                    <a:pt x="319" y="100"/>
                  </a:lnTo>
                  <a:lnTo>
                    <a:pt x="305" y="117"/>
                  </a:lnTo>
                  <a:lnTo>
                    <a:pt x="289" y="134"/>
                  </a:lnTo>
                  <a:lnTo>
                    <a:pt x="273" y="151"/>
                  </a:lnTo>
                  <a:lnTo>
                    <a:pt x="255" y="166"/>
                  </a:lnTo>
                  <a:lnTo>
                    <a:pt x="236" y="183"/>
                  </a:lnTo>
                  <a:lnTo>
                    <a:pt x="217" y="197"/>
                  </a:lnTo>
                  <a:lnTo>
                    <a:pt x="207" y="204"/>
                  </a:lnTo>
                  <a:lnTo>
                    <a:pt x="196" y="210"/>
                  </a:lnTo>
                  <a:lnTo>
                    <a:pt x="186" y="215"/>
                  </a:lnTo>
                  <a:lnTo>
                    <a:pt x="177" y="220"/>
                  </a:lnTo>
                  <a:lnTo>
                    <a:pt x="166" y="224"/>
                  </a:lnTo>
                  <a:lnTo>
                    <a:pt x="156" y="227"/>
                  </a:lnTo>
                  <a:lnTo>
                    <a:pt x="145" y="230"/>
                  </a:lnTo>
                  <a:lnTo>
                    <a:pt x="135" y="232"/>
                  </a:lnTo>
                  <a:lnTo>
                    <a:pt x="114" y="235"/>
                  </a:lnTo>
                  <a:lnTo>
                    <a:pt x="95" y="237"/>
                  </a:lnTo>
                  <a:lnTo>
                    <a:pt x="76" y="237"/>
                  </a:lnTo>
                  <a:lnTo>
                    <a:pt x="59" y="237"/>
                  </a:lnTo>
                  <a:lnTo>
                    <a:pt x="29" y="234"/>
                  </a:lnTo>
                  <a:lnTo>
                    <a:pt x="10" y="231"/>
                  </a:lnTo>
                  <a:lnTo>
                    <a:pt x="3" y="230"/>
                  </a:lnTo>
                  <a:lnTo>
                    <a:pt x="0" y="231"/>
                  </a:lnTo>
                  <a:lnTo>
                    <a:pt x="1" y="232"/>
                  </a:lnTo>
                  <a:lnTo>
                    <a:pt x="5" y="235"/>
                  </a:lnTo>
                  <a:lnTo>
                    <a:pt x="21" y="247"/>
                  </a:lnTo>
                  <a:lnTo>
                    <a:pt x="42" y="264"/>
                  </a:lnTo>
                  <a:lnTo>
                    <a:pt x="68" y="283"/>
                  </a:lnTo>
                  <a:lnTo>
                    <a:pt x="96" y="304"/>
                  </a:lnTo>
                  <a:lnTo>
                    <a:pt x="126" y="325"/>
                  </a:lnTo>
                  <a:lnTo>
                    <a:pt x="158" y="348"/>
                  </a:lnTo>
                  <a:lnTo>
                    <a:pt x="188" y="370"/>
                  </a:lnTo>
                  <a:lnTo>
                    <a:pt x="217" y="389"/>
                  </a:lnTo>
                  <a:lnTo>
                    <a:pt x="229" y="417"/>
                  </a:lnTo>
                  <a:lnTo>
                    <a:pt x="241" y="448"/>
                  </a:lnTo>
                  <a:lnTo>
                    <a:pt x="255" y="480"/>
                  </a:lnTo>
                  <a:lnTo>
                    <a:pt x="268" y="510"/>
                  </a:lnTo>
                  <a:lnTo>
                    <a:pt x="282" y="540"/>
                  </a:lnTo>
                  <a:lnTo>
                    <a:pt x="293" y="568"/>
                  </a:lnTo>
                  <a:lnTo>
                    <a:pt x="304" y="591"/>
                  </a:lnTo>
                  <a:lnTo>
                    <a:pt x="311" y="608"/>
                  </a:lnTo>
                  <a:lnTo>
                    <a:pt x="312" y="610"/>
                  </a:lnTo>
                  <a:lnTo>
                    <a:pt x="313" y="611"/>
                  </a:lnTo>
                  <a:lnTo>
                    <a:pt x="313" y="610"/>
                  </a:lnTo>
                  <a:lnTo>
                    <a:pt x="314" y="607"/>
                  </a:lnTo>
                  <a:lnTo>
                    <a:pt x="313" y="598"/>
                  </a:lnTo>
                  <a:lnTo>
                    <a:pt x="313" y="582"/>
                  </a:lnTo>
                  <a:lnTo>
                    <a:pt x="311" y="541"/>
                  </a:lnTo>
                  <a:lnTo>
                    <a:pt x="308" y="487"/>
                  </a:lnTo>
                  <a:lnTo>
                    <a:pt x="306" y="426"/>
                  </a:lnTo>
                  <a:lnTo>
                    <a:pt x="306" y="366"/>
                  </a:lnTo>
                  <a:lnTo>
                    <a:pt x="307" y="336"/>
                  </a:lnTo>
                  <a:lnTo>
                    <a:pt x="309" y="309"/>
                  </a:lnTo>
                  <a:lnTo>
                    <a:pt x="312" y="284"/>
                  </a:lnTo>
                  <a:lnTo>
                    <a:pt x="317" y="263"/>
                  </a:lnTo>
                  <a:lnTo>
                    <a:pt x="327" y="222"/>
                  </a:lnTo>
                  <a:lnTo>
                    <a:pt x="338" y="177"/>
                  </a:lnTo>
                  <a:lnTo>
                    <a:pt x="352" y="133"/>
                  </a:lnTo>
                  <a:lnTo>
                    <a:pt x="364" y="92"/>
                  </a:lnTo>
                  <a:lnTo>
                    <a:pt x="376" y="55"/>
                  </a:lnTo>
                  <a:lnTo>
                    <a:pt x="386" y="26"/>
                  </a:lnTo>
                  <a:lnTo>
                    <a:pt x="392" y="7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00"/>
            <p:cNvSpPr>
              <a:spLocks noChangeArrowheads="1"/>
            </p:cNvSpPr>
            <p:nvPr/>
          </p:nvSpPr>
          <p:spPr bwMode="auto">
            <a:xfrm>
              <a:off x="63" y="0"/>
              <a:ext cx="147" cy="138"/>
            </a:xfrm>
            <a:custGeom>
              <a:avLst/>
              <a:gdLst>
                <a:gd name="T0" fmla="*/ 0 w 2514"/>
                <a:gd name="T1" fmla="*/ 0 h 2074"/>
                <a:gd name="T2" fmla="*/ 0 w 2514"/>
                <a:gd name="T3" fmla="*/ 0 h 2074"/>
                <a:gd name="T4" fmla="*/ 0 w 2514"/>
                <a:gd name="T5" fmla="*/ 0 h 2074"/>
                <a:gd name="T6" fmla="*/ 0 w 2514"/>
                <a:gd name="T7" fmla="*/ 0 h 2074"/>
                <a:gd name="T8" fmla="*/ 0 w 2514"/>
                <a:gd name="T9" fmla="*/ 0 h 2074"/>
                <a:gd name="T10" fmla="*/ 0 w 2514"/>
                <a:gd name="T11" fmla="*/ 0 h 2074"/>
                <a:gd name="T12" fmla="*/ 0 w 2514"/>
                <a:gd name="T13" fmla="*/ 0 h 2074"/>
                <a:gd name="T14" fmla="*/ 0 w 2514"/>
                <a:gd name="T15" fmla="*/ 0 h 2074"/>
                <a:gd name="T16" fmla="*/ 0 w 2514"/>
                <a:gd name="T17" fmla="*/ 0 h 2074"/>
                <a:gd name="T18" fmla="*/ 0 w 2514"/>
                <a:gd name="T19" fmla="*/ 0 h 2074"/>
                <a:gd name="T20" fmla="*/ 0 w 2514"/>
                <a:gd name="T21" fmla="*/ 0 h 2074"/>
                <a:gd name="T22" fmla="*/ 0 w 2514"/>
                <a:gd name="T23" fmla="*/ 0 h 2074"/>
                <a:gd name="T24" fmla="*/ 0 w 2514"/>
                <a:gd name="T25" fmla="*/ 0 h 2074"/>
                <a:gd name="T26" fmla="*/ 0 w 2514"/>
                <a:gd name="T27" fmla="*/ 0 h 2074"/>
                <a:gd name="T28" fmla="*/ 0 w 2514"/>
                <a:gd name="T29" fmla="*/ 0 h 2074"/>
                <a:gd name="T30" fmla="*/ 0 w 2514"/>
                <a:gd name="T31" fmla="*/ 0 h 2074"/>
                <a:gd name="T32" fmla="*/ 0 w 2514"/>
                <a:gd name="T33" fmla="*/ 0 h 2074"/>
                <a:gd name="T34" fmla="*/ 0 w 2514"/>
                <a:gd name="T35" fmla="*/ 0 h 2074"/>
                <a:gd name="T36" fmla="*/ 0 w 2514"/>
                <a:gd name="T37" fmla="*/ 0 h 2074"/>
                <a:gd name="T38" fmla="*/ 0 w 2514"/>
                <a:gd name="T39" fmla="*/ 0 h 2074"/>
                <a:gd name="T40" fmla="*/ 0 w 2514"/>
                <a:gd name="T41" fmla="*/ 0 h 2074"/>
                <a:gd name="T42" fmla="*/ 0 w 2514"/>
                <a:gd name="T43" fmla="*/ 0 h 2074"/>
                <a:gd name="T44" fmla="*/ 0 w 2514"/>
                <a:gd name="T45" fmla="*/ 0 h 2074"/>
                <a:gd name="T46" fmla="*/ 0 w 2514"/>
                <a:gd name="T47" fmla="*/ 0 h 2074"/>
                <a:gd name="T48" fmla="*/ 0 w 2514"/>
                <a:gd name="T49" fmla="*/ 0 h 2074"/>
                <a:gd name="T50" fmla="*/ 0 w 2514"/>
                <a:gd name="T51" fmla="*/ 0 h 2074"/>
                <a:gd name="T52" fmla="*/ 0 w 2514"/>
                <a:gd name="T53" fmla="*/ 0 h 2074"/>
                <a:gd name="T54" fmla="*/ 0 w 2514"/>
                <a:gd name="T55" fmla="*/ 0 h 2074"/>
                <a:gd name="T56" fmla="*/ 0 w 2514"/>
                <a:gd name="T57" fmla="*/ 0 h 2074"/>
                <a:gd name="T58" fmla="*/ 0 w 2514"/>
                <a:gd name="T59" fmla="*/ 0 h 2074"/>
                <a:gd name="T60" fmla="*/ 0 w 2514"/>
                <a:gd name="T61" fmla="*/ 0 h 2074"/>
                <a:gd name="T62" fmla="*/ 0 w 2514"/>
                <a:gd name="T63" fmla="*/ 0 h 2074"/>
                <a:gd name="T64" fmla="*/ 0 w 2514"/>
                <a:gd name="T65" fmla="*/ 0 h 2074"/>
                <a:gd name="T66" fmla="*/ 0 w 2514"/>
                <a:gd name="T67" fmla="*/ 0 h 2074"/>
                <a:gd name="T68" fmla="*/ 0 w 2514"/>
                <a:gd name="T69" fmla="*/ 0 h 2074"/>
                <a:gd name="T70" fmla="*/ 0 w 2514"/>
                <a:gd name="T71" fmla="*/ 0 h 2074"/>
                <a:gd name="T72" fmla="*/ 0 w 2514"/>
                <a:gd name="T73" fmla="*/ 0 h 2074"/>
                <a:gd name="T74" fmla="*/ 0 w 2514"/>
                <a:gd name="T75" fmla="*/ 0 h 2074"/>
                <a:gd name="T76" fmla="*/ 0 w 2514"/>
                <a:gd name="T77" fmla="*/ 0 h 2074"/>
                <a:gd name="T78" fmla="*/ 0 w 2514"/>
                <a:gd name="T79" fmla="*/ 0 h 2074"/>
                <a:gd name="T80" fmla="*/ 0 w 2514"/>
                <a:gd name="T81" fmla="*/ 0 h 2074"/>
                <a:gd name="T82" fmla="*/ 0 w 2514"/>
                <a:gd name="T83" fmla="*/ 0 h 2074"/>
                <a:gd name="T84" fmla="*/ 0 w 2514"/>
                <a:gd name="T85" fmla="*/ 0 h 2074"/>
                <a:gd name="T86" fmla="*/ 0 w 2514"/>
                <a:gd name="T87" fmla="*/ 0 h 2074"/>
                <a:gd name="T88" fmla="*/ 0 w 2514"/>
                <a:gd name="T89" fmla="*/ 0 h 2074"/>
                <a:gd name="T90" fmla="*/ 0 w 2514"/>
                <a:gd name="T91" fmla="*/ 0 h 2074"/>
                <a:gd name="T92" fmla="*/ 0 w 2514"/>
                <a:gd name="T93" fmla="*/ 0 h 2074"/>
                <a:gd name="T94" fmla="*/ 0 w 2514"/>
                <a:gd name="T95" fmla="*/ 0 h 2074"/>
                <a:gd name="T96" fmla="*/ 0 w 2514"/>
                <a:gd name="T97" fmla="*/ 0 h 2074"/>
                <a:gd name="T98" fmla="*/ 0 w 2514"/>
                <a:gd name="T99" fmla="*/ 0 h 2074"/>
                <a:gd name="T100" fmla="*/ 0 w 2514"/>
                <a:gd name="T101" fmla="*/ 0 h 2074"/>
                <a:gd name="T102" fmla="*/ 0 w 2514"/>
                <a:gd name="T103" fmla="*/ 0 h 2074"/>
                <a:gd name="T104" fmla="*/ 0 w 2514"/>
                <a:gd name="T105" fmla="*/ 0 h 2074"/>
                <a:gd name="T106" fmla="*/ 0 w 2514"/>
                <a:gd name="T107" fmla="*/ 0 h 207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514"/>
                <a:gd name="T163" fmla="*/ 0 h 2074"/>
                <a:gd name="T164" fmla="*/ 2514 w 2514"/>
                <a:gd name="T165" fmla="*/ 2074 h 207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514" h="2074">
                  <a:moveTo>
                    <a:pt x="1637" y="112"/>
                  </a:moveTo>
                  <a:lnTo>
                    <a:pt x="1609" y="92"/>
                  </a:lnTo>
                  <a:lnTo>
                    <a:pt x="1577" y="74"/>
                  </a:lnTo>
                  <a:lnTo>
                    <a:pt x="1544" y="55"/>
                  </a:lnTo>
                  <a:lnTo>
                    <a:pt x="1509" y="38"/>
                  </a:lnTo>
                  <a:lnTo>
                    <a:pt x="1491" y="31"/>
                  </a:lnTo>
                  <a:lnTo>
                    <a:pt x="1473" y="24"/>
                  </a:lnTo>
                  <a:lnTo>
                    <a:pt x="1456" y="17"/>
                  </a:lnTo>
                  <a:lnTo>
                    <a:pt x="1440" y="12"/>
                  </a:lnTo>
                  <a:lnTo>
                    <a:pt x="1423" y="8"/>
                  </a:lnTo>
                  <a:lnTo>
                    <a:pt x="1408" y="5"/>
                  </a:lnTo>
                  <a:lnTo>
                    <a:pt x="1394" y="3"/>
                  </a:lnTo>
                  <a:lnTo>
                    <a:pt x="1380" y="2"/>
                  </a:lnTo>
                  <a:lnTo>
                    <a:pt x="1360" y="1"/>
                  </a:lnTo>
                  <a:lnTo>
                    <a:pt x="1339" y="0"/>
                  </a:lnTo>
                  <a:lnTo>
                    <a:pt x="1321" y="0"/>
                  </a:lnTo>
                  <a:lnTo>
                    <a:pt x="1302" y="1"/>
                  </a:lnTo>
                  <a:lnTo>
                    <a:pt x="1283" y="2"/>
                  </a:lnTo>
                  <a:lnTo>
                    <a:pt x="1265" y="4"/>
                  </a:lnTo>
                  <a:lnTo>
                    <a:pt x="1249" y="6"/>
                  </a:lnTo>
                  <a:lnTo>
                    <a:pt x="1232" y="8"/>
                  </a:lnTo>
                  <a:lnTo>
                    <a:pt x="1215" y="11"/>
                  </a:lnTo>
                  <a:lnTo>
                    <a:pt x="1200" y="15"/>
                  </a:lnTo>
                  <a:lnTo>
                    <a:pt x="1185" y="19"/>
                  </a:lnTo>
                  <a:lnTo>
                    <a:pt x="1170" y="24"/>
                  </a:lnTo>
                  <a:lnTo>
                    <a:pt x="1142" y="34"/>
                  </a:lnTo>
                  <a:lnTo>
                    <a:pt x="1116" y="45"/>
                  </a:lnTo>
                  <a:lnTo>
                    <a:pt x="1092" y="58"/>
                  </a:lnTo>
                  <a:lnTo>
                    <a:pt x="1069" y="72"/>
                  </a:lnTo>
                  <a:lnTo>
                    <a:pt x="1049" y="86"/>
                  </a:lnTo>
                  <a:lnTo>
                    <a:pt x="1030" y="102"/>
                  </a:lnTo>
                  <a:lnTo>
                    <a:pt x="1013" y="117"/>
                  </a:lnTo>
                  <a:lnTo>
                    <a:pt x="996" y="134"/>
                  </a:lnTo>
                  <a:lnTo>
                    <a:pt x="982" y="150"/>
                  </a:lnTo>
                  <a:lnTo>
                    <a:pt x="969" y="166"/>
                  </a:lnTo>
                  <a:lnTo>
                    <a:pt x="945" y="201"/>
                  </a:lnTo>
                  <a:lnTo>
                    <a:pt x="923" y="235"/>
                  </a:lnTo>
                  <a:lnTo>
                    <a:pt x="912" y="252"/>
                  </a:lnTo>
                  <a:lnTo>
                    <a:pt x="900" y="268"/>
                  </a:lnTo>
                  <a:lnTo>
                    <a:pt x="888" y="284"/>
                  </a:lnTo>
                  <a:lnTo>
                    <a:pt x="875" y="298"/>
                  </a:lnTo>
                  <a:lnTo>
                    <a:pt x="861" y="312"/>
                  </a:lnTo>
                  <a:lnTo>
                    <a:pt x="844" y="325"/>
                  </a:lnTo>
                  <a:lnTo>
                    <a:pt x="826" y="337"/>
                  </a:lnTo>
                  <a:lnTo>
                    <a:pt x="806" y="348"/>
                  </a:lnTo>
                  <a:lnTo>
                    <a:pt x="796" y="354"/>
                  </a:lnTo>
                  <a:lnTo>
                    <a:pt x="784" y="359"/>
                  </a:lnTo>
                  <a:lnTo>
                    <a:pt x="773" y="363"/>
                  </a:lnTo>
                  <a:lnTo>
                    <a:pt x="759" y="367"/>
                  </a:lnTo>
                  <a:lnTo>
                    <a:pt x="747" y="371"/>
                  </a:lnTo>
                  <a:lnTo>
                    <a:pt x="732" y="374"/>
                  </a:lnTo>
                  <a:lnTo>
                    <a:pt x="718" y="377"/>
                  </a:lnTo>
                  <a:lnTo>
                    <a:pt x="702" y="380"/>
                  </a:lnTo>
                  <a:lnTo>
                    <a:pt x="684" y="383"/>
                  </a:lnTo>
                  <a:lnTo>
                    <a:pt x="668" y="387"/>
                  </a:lnTo>
                  <a:lnTo>
                    <a:pt x="652" y="393"/>
                  </a:lnTo>
                  <a:lnTo>
                    <a:pt x="637" y="398"/>
                  </a:lnTo>
                  <a:lnTo>
                    <a:pt x="623" y="404"/>
                  </a:lnTo>
                  <a:lnTo>
                    <a:pt x="609" y="411"/>
                  </a:lnTo>
                  <a:lnTo>
                    <a:pt x="597" y="419"/>
                  </a:lnTo>
                  <a:lnTo>
                    <a:pt x="584" y="428"/>
                  </a:lnTo>
                  <a:lnTo>
                    <a:pt x="572" y="436"/>
                  </a:lnTo>
                  <a:lnTo>
                    <a:pt x="560" y="445"/>
                  </a:lnTo>
                  <a:lnTo>
                    <a:pt x="550" y="455"/>
                  </a:lnTo>
                  <a:lnTo>
                    <a:pt x="538" y="465"/>
                  </a:lnTo>
                  <a:lnTo>
                    <a:pt x="518" y="485"/>
                  </a:lnTo>
                  <a:lnTo>
                    <a:pt x="499" y="507"/>
                  </a:lnTo>
                  <a:lnTo>
                    <a:pt x="480" y="527"/>
                  </a:lnTo>
                  <a:lnTo>
                    <a:pt x="460" y="548"/>
                  </a:lnTo>
                  <a:lnTo>
                    <a:pt x="441" y="567"/>
                  </a:lnTo>
                  <a:lnTo>
                    <a:pt x="421" y="586"/>
                  </a:lnTo>
                  <a:lnTo>
                    <a:pt x="411" y="594"/>
                  </a:lnTo>
                  <a:lnTo>
                    <a:pt x="400" y="601"/>
                  </a:lnTo>
                  <a:lnTo>
                    <a:pt x="390" y="608"/>
                  </a:lnTo>
                  <a:lnTo>
                    <a:pt x="379" y="615"/>
                  </a:lnTo>
                  <a:lnTo>
                    <a:pt x="367" y="621"/>
                  </a:lnTo>
                  <a:lnTo>
                    <a:pt x="355" y="626"/>
                  </a:lnTo>
                  <a:lnTo>
                    <a:pt x="342" y="629"/>
                  </a:lnTo>
                  <a:lnTo>
                    <a:pt x="328" y="632"/>
                  </a:lnTo>
                  <a:lnTo>
                    <a:pt x="301" y="639"/>
                  </a:lnTo>
                  <a:lnTo>
                    <a:pt x="274" y="647"/>
                  </a:lnTo>
                  <a:lnTo>
                    <a:pt x="249" y="656"/>
                  </a:lnTo>
                  <a:lnTo>
                    <a:pt x="225" y="666"/>
                  </a:lnTo>
                  <a:lnTo>
                    <a:pt x="203" y="678"/>
                  </a:lnTo>
                  <a:lnTo>
                    <a:pt x="182" y="691"/>
                  </a:lnTo>
                  <a:lnTo>
                    <a:pt x="163" y="705"/>
                  </a:lnTo>
                  <a:lnTo>
                    <a:pt x="145" y="720"/>
                  </a:lnTo>
                  <a:lnTo>
                    <a:pt x="127" y="736"/>
                  </a:lnTo>
                  <a:lnTo>
                    <a:pt x="111" y="753"/>
                  </a:lnTo>
                  <a:lnTo>
                    <a:pt x="97" y="771"/>
                  </a:lnTo>
                  <a:lnTo>
                    <a:pt x="83" y="789"/>
                  </a:lnTo>
                  <a:lnTo>
                    <a:pt x="72" y="809"/>
                  </a:lnTo>
                  <a:lnTo>
                    <a:pt x="60" y="829"/>
                  </a:lnTo>
                  <a:lnTo>
                    <a:pt x="50" y="850"/>
                  </a:lnTo>
                  <a:lnTo>
                    <a:pt x="40" y="872"/>
                  </a:lnTo>
                  <a:lnTo>
                    <a:pt x="33" y="893"/>
                  </a:lnTo>
                  <a:lnTo>
                    <a:pt x="26" y="916"/>
                  </a:lnTo>
                  <a:lnTo>
                    <a:pt x="20" y="938"/>
                  </a:lnTo>
                  <a:lnTo>
                    <a:pt x="14" y="962"/>
                  </a:lnTo>
                  <a:lnTo>
                    <a:pt x="10" y="986"/>
                  </a:lnTo>
                  <a:lnTo>
                    <a:pt x="6" y="1009"/>
                  </a:lnTo>
                  <a:lnTo>
                    <a:pt x="4" y="1033"/>
                  </a:lnTo>
                  <a:lnTo>
                    <a:pt x="2" y="1058"/>
                  </a:lnTo>
                  <a:lnTo>
                    <a:pt x="1" y="1081"/>
                  </a:lnTo>
                  <a:lnTo>
                    <a:pt x="0" y="1105"/>
                  </a:lnTo>
                  <a:lnTo>
                    <a:pt x="1" y="1130"/>
                  </a:lnTo>
                  <a:lnTo>
                    <a:pt x="2" y="1153"/>
                  </a:lnTo>
                  <a:lnTo>
                    <a:pt x="3" y="1177"/>
                  </a:lnTo>
                  <a:lnTo>
                    <a:pt x="5" y="1201"/>
                  </a:lnTo>
                  <a:lnTo>
                    <a:pt x="8" y="1223"/>
                  </a:lnTo>
                  <a:lnTo>
                    <a:pt x="11" y="1247"/>
                  </a:lnTo>
                  <a:lnTo>
                    <a:pt x="47" y="1209"/>
                  </a:lnTo>
                  <a:lnTo>
                    <a:pt x="82" y="1175"/>
                  </a:lnTo>
                  <a:lnTo>
                    <a:pt x="116" y="1144"/>
                  </a:lnTo>
                  <a:lnTo>
                    <a:pt x="149" y="1117"/>
                  </a:lnTo>
                  <a:lnTo>
                    <a:pt x="182" y="1094"/>
                  </a:lnTo>
                  <a:lnTo>
                    <a:pt x="214" y="1073"/>
                  </a:lnTo>
                  <a:lnTo>
                    <a:pt x="245" y="1055"/>
                  </a:lnTo>
                  <a:lnTo>
                    <a:pt x="276" y="1040"/>
                  </a:lnTo>
                  <a:lnTo>
                    <a:pt x="305" y="1028"/>
                  </a:lnTo>
                  <a:lnTo>
                    <a:pt x="335" y="1018"/>
                  </a:lnTo>
                  <a:lnTo>
                    <a:pt x="364" y="1010"/>
                  </a:lnTo>
                  <a:lnTo>
                    <a:pt x="392" y="1004"/>
                  </a:lnTo>
                  <a:lnTo>
                    <a:pt x="419" y="1001"/>
                  </a:lnTo>
                  <a:lnTo>
                    <a:pt x="446" y="999"/>
                  </a:lnTo>
                  <a:lnTo>
                    <a:pt x="472" y="999"/>
                  </a:lnTo>
                  <a:lnTo>
                    <a:pt x="499" y="1001"/>
                  </a:lnTo>
                  <a:lnTo>
                    <a:pt x="524" y="1004"/>
                  </a:lnTo>
                  <a:lnTo>
                    <a:pt x="549" y="1008"/>
                  </a:lnTo>
                  <a:lnTo>
                    <a:pt x="573" y="1013"/>
                  </a:lnTo>
                  <a:lnTo>
                    <a:pt x="597" y="1020"/>
                  </a:lnTo>
                  <a:lnTo>
                    <a:pt x="621" y="1027"/>
                  </a:lnTo>
                  <a:lnTo>
                    <a:pt x="644" y="1034"/>
                  </a:lnTo>
                  <a:lnTo>
                    <a:pt x="665" y="1042"/>
                  </a:lnTo>
                  <a:lnTo>
                    <a:pt x="687" y="1051"/>
                  </a:lnTo>
                  <a:lnTo>
                    <a:pt x="731" y="1068"/>
                  </a:lnTo>
                  <a:lnTo>
                    <a:pt x="772" y="1083"/>
                  </a:lnTo>
                  <a:lnTo>
                    <a:pt x="793" y="1092"/>
                  </a:lnTo>
                  <a:lnTo>
                    <a:pt x="813" y="1098"/>
                  </a:lnTo>
                  <a:lnTo>
                    <a:pt x="832" y="1104"/>
                  </a:lnTo>
                  <a:lnTo>
                    <a:pt x="852" y="1109"/>
                  </a:lnTo>
                  <a:lnTo>
                    <a:pt x="866" y="1114"/>
                  </a:lnTo>
                  <a:lnTo>
                    <a:pt x="880" y="1120"/>
                  </a:lnTo>
                  <a:lnTo>
                    <a:pt x="894" y="1130"/>
                  </a:lnTo>
                  <a:lnTo>
                    <a:pt x="909" y="1140"/>
                  </a:lnTo>
                  <a:lnTo>
                    <a:pt x="922" y="1151"/>
                  </a:lnTo>
                  <a:lnTo>
                    <a:pt x="937" y="1165"/>
                  </a:lnTo>
                  <a:lnTo>
                    <a:pt x="950" y="1179"/>
                  </a:lnTo>
                  <a:lnTo>
                    <a:pt x="965" y="1195"/>
                  </a:lnTo>
                  <a:lnTo>
                    <a:pt x="994" y="1230"/>
                  </a:lnTo>
                  <a:lnTo>
                    <a:pt x="1023" y="1268"/>
                  </a:lnTo>
                  <a:lnTo>
                    <a:pt x="1054" y="1310"/>
                  </a:lnTo>
                  <a:lnTo>
                    <a:pt x="1084" y="1352"/>
                  </a:lnTo>
                  <a:lnTo>
                    <a:pt x="1116" y="1394"/>
                  </a:lnTo>
                  <a:lnTo>
                    <a:pt x="1149" y="1435"/>
                  </a:lnTo>
                  <a:lnTo>
                    <a:pt x="1165" y="1456"/>
                  </a:lnTo>
                  <a:lnTo>
                    <a:pt x="1183" y="1475"/>
                  </a:lnTo>
                  <a:lnTo>
                    <a:pt x="1201" y="1495"/>
                  </a:lnTo>
                  <a:lnTo>
                    <a:pt x="1218" y="1513"/>
                  </a:lnTo>
                  <a:lnTo>
                    <a:pt x="1236" y="1530"/>
                  </a:lnTo>
                  <a:lnTo>
                    <a:pt x="1255" y="1546"/>
                  </a:lnTo>
                  <a:lnTo>
                    <a:pt x="1274" y="1561"/>
                  </a:lnTo>
                  <a:lnTo>
                    <a:pt x="1294" y="1575"/>
                  </a:lnTo>
                  <a:lnTo>
                    <a:pt x="1312" y="1587"/>
                  </a:lnTo>
                  <a:lnTo>
                    <a:pt x="1333" y="1597"/>
                  </a:lnTo>
                  <a:lnTo>
                    <a:pt x="1354" y="1607"/>
                  </a:lnTo>
                  <a:lnTo>
                    <a:pt x="1375" y="1614"/>
                  </a:lnTo>
                  <a:lnTo>
                    <a:pt x="1389" y="1632"/>
                  </a:lnTo>
                  <a:lnTo>
                    <a:pt x="1401" y="1652"/>
                  </a:lnTo>
                  <a:lnTo>
                    <a:pt x="1411" y="1670"/>
                  </a:lnTo>
                  <a:lnTo>
                    <a:pt x="1422" y="1689"/>
                  </a:lnTo>
                  <a:lnTo>
                    <a:pt x="1441" y="1726"/>
                  </a:lnTo>
                  <a:lnTo>
                    <a:pt x="1456" y="1762"/>
                  </a:lnTo>
                  <a:lnTo>
                    <a:pt x="1470" y="1797"/>
                  </a:lnTo>
                  <a:lnTo>
                    <a:pt x="1483" y="1831"/>
                  </a:lnTo>
                  <a:lnTo>
                    <a:pt x="1497" y="1864"/>
                  </a:lnTo>
                  <a:lnTo>
                    <a:pt x="1512" y="1894"/>
                  </a:lnTo>
                  <a:lnTo>
                    <a:pt x="1520" y="1910"/>
                  </a:lnTo>
                  <a:lnTo>
                    <a:pt x="1528" y="1924"/>
                  </a:lnTo>
                  <a:lnTo>
                    <a:pt x="1538" y="1939"/>
                  </a:lnTo>
                  <a:lnTo>
                    <a:pt x="1548" y="1952"/>
                  </a:lnTo>
                  <a:lnTo>
                    <a:pt x="1559" y="1965"/>
                  </a:lnTo>
                  <a:lnTo>
                    <a:pt x="1570" y="1978"/>
                  </a:lnTo>
                  <a:lnTo>
                    <a:pt x="1584" y="1989"/>
                  </a:lnTo>
                  <a:lnTo>
                    <a:pt x="1598" y="2001"/>
                  </a:lnTo>
                  <a:lnTo>
                    <a:pt x="1614" y="2012"/>
                  </a:lnTo>
                  <a:lnTo>
                    <a:pt x="1631" y="2022"/>
                  </a:lnTo>
                  <a:lnTo>
                    <a:pt x="1649" y="2031"/>
                  </a:lnTo>
                  <a:lnTo>
                    <a:pt x="1670" y="2040"/>
                  </a:lnTo>
                  <a:lnTo>
                    <a:pt x="1692" y="2049"/>
                  </a:lnTo>
                  <a:lnTo>
                    <a:pt x="1716" y="2056"/>
                  </a:lnTo>
                  <a:lnTo>
                    <a:pt x="1742" y="2063"/>
                  </a:lnTo>
                  <a:lnTo>
                    <a:pt x="1770" y="2069"/>
                  </a:lnTo>
                  <a:lnTo>
                    <a:pt x="1790" y="2071"/>
                  </a:lnTo>
                  <a:lnTo>
                    <a:pt x="1811" y="2073"/>
                  </a:lnTo>
                  <a:lnTo>
                    <a:pt x="1833" y="2074"/>
                  </a:lnTo>
                  <a:lnTo>
                    <a:pt x="1855" y="2074"/>
                  </a:lnTo>
                  <a:lnTo>
                    <a:pt x="1879" y="2073"/>
                  </a:lnTo>
                  <a:lnTo>
                    <a:pt x="1903" y="2071"/>
                  </a:lnTo>
                  <a:lnTo>
                    <a:pt x="1928" y="2068"/>
                  </a:lnTo>
                  <a:lnTo>
                    <a:pt x="1953" y="2064"/>
                  </a:lnTo>
                  <a:lnTo>
                    <a:pt x="1979" y="2060"/>
                  </a:lnTo>
                  <a:lnTo>
                    <a:pt x="2005" y="2054"/>
                  </a:lnTo>
                  <a:lnTo>
                    <a:pt x="2032" y="2048"/>
                  </a:lnTo>
                  <a:lnTo>
                    <a:pt x="2058" y="2040"/>
                  </a:lnTo>
                  <a:lnTo>
                    <a:pt x="2085" y="2031"/>
                  </a:lnTo>
                  <a:lnTo>
                    <a:pt x="2112" y="2022"/>
                  </a:lnTo>
                  <a:lnTo>
                    <a:pt x="2139" y="2012"/>
                  </a:lnTo>
                  <a:lnTo>
                    <a:pt x="2165" y="2000"/>
                  </a:lnTo>
                  <a:lnTo>
                    <a:pt x="2191" y="1988"/>
                  </a:lnTo>
                  <a:lnTo>
                    <a:pt x="2217" y="1975"/>
                  </a:lnTo>
                  <a:lnTo>
                    <a:pt x="2243" y="1960"/>
                  </a:lnTo>
                  <a:lnTo>
                    <a:pt x="2267" y="1945"/>
                  </a:lnTo>
                  <a:lnTo>
                    <a:pt x="2292" y="1929"/>
                  </a:lnTo>
                  <a:lnTo>
                    <a:pt x="2315" y="1912"/>
                  </a:lnTo>
                  <a:lnTo>
                    <a:pt x="2338" y="1893"/>
                  </a:lnTo>
                  <a:lnTo>
                    <a:pt x="2360" y="1875"/>
                  </a:lnTo>
                  <a:lnTo>
                    <a:pt x="2381" y="1854"/>
                  </a:lnTo>
                  <a:lnTo>
                    <a:pt x="2401" y="1834"/>
                  </a:lnTo>
                  <a:lnTo>
                    <a:pt x="2419" y="1811"/>
                  </a:lnTo>
                  <a:lnTo>
                    <a:pt x="2437" y="1788"/>
                  </a:lnTo>
                  <a:lnTo>
                    <a:pt x="2454" y="1764"/>
                  </a:lnTo>
                  <a:lnTo>
                    <a:pt x="2468" y="1738"/>
                  </a:lnTo>
                  <a:lnTo>
                    <a:pt x="2482" y="1713"/>
                  </a:lnTo>
                  <a:lnTo>
                    <a:pt x="2493" y="1685"/>
                  </a:lnTo>
                  <a:lnTo>
                    <a:pt x="2504" y="1655"/>
                  </a:lnTo>
                  <a:lnTo>
                    <a:pt x="2510" y="1623"/>
                  </a:lnTo>
                  <a:lnTo>
                    <a:pt x="2513" y="1588"/>
                  </a:lnTo>
                  <a:lnTo>
                    <a:pt x="2514" y="1552"/>
                  </a:lnTo>
                  <a:lnTo>
                    <a:pt x="2511" y="1514"/>
                  </a:lnTo>
                  <a:lnTo>
                    <a:pt x="2506" y="1474"/>
                  </a:lnTo>
                  <a:lnTo>
                    <a:pt x="2498" y="1433"/>
                  </a:lnTo>
                  <a:lnTo>
                    <a:pt x="2487" y="1391"/>
                  </a:lnTo>
                  <a:lnTo>
                    <a:pt x="2475" y="1348"/>
                  </a:lnTo>
                  <a:lnTo>
                    <a:pt x="2460" y="1303"/>
                  </a:lnTo>
                  <a:lnTo>
                    <a:pt x="2443" y="1258"/>
                  </a:lnTo>
                  <a:lnTo>
                    <a:pt x="2426" y="1213"/>
                  </a:lnTo>
                  <a:lnTo>
                    <a:pt x="2406" y="1168"/>
                  </a:lnTo>
                  <a:lnTo>
                    <a:pt x="2385" y="1121"/>
                  </a:lnTo>
                  <a:lnTo>
                    <a:pt x="2362" y="1076"/>
                  </a:lnTo>
                  <a:lnTo>
                    <a:pt x="2339" y="1031"/>
                  </a:lnTo>
                  <a:lnTo>
                    <a:pt x="2315" y="986"/>
                  </a:lnTo>
                  <a:lnTo>
                    <a:pt x="2290" y="942"/>
                  </a:lnTo>
                  <a:lnTo>
                    <a:pt x="2265" y="898"/>
                  </a:lnTo>
                  <a:lnTo>
                    <a:pt x="2240" y="856"/>
                  </a:lnTo>
                  <a:lnTo>
                    <a:pt x="2214" y="815"/>
                  </a:lnTo>
                  <a:lnTo>
                    <a:pt x="2189" y="775"/>
                  </a:lnTo>
                  <a:lnTo>
                    <a:pt x="2163" y="737"/>
                  </a:lnTo>
                  <a:lnTo>
                    <a:pt x="2138" y="701"/>
                  </a:lnTo>
                  <a:lnTo>
                    <a:pt x="2114" y="666"/>
                  </a:lnTo>
                  <a:lnTo>
                    <a:pt x="2091" y="634"/>
                  </a:lnTo>
                  <a:lnTo>
                    <a:pt x="2068" y="604"/>
                  </a:lnTo>
                  <a:lnTo>
                    <a:pt x="2047" y="577"/>
                  </a:lnTo>
                  <a:lnTo>
                    <a:pt x="2026" y="552"/>
                  </a:lnTo>
                  <a:lnTo>
                    <a:pt x="2008" y="529"/>
                  </a:lnTo>
                  <a:lnTo>
                    <a:pt x="1991" y="511"/>
                  </a:lnTo>
                  <a:lnTo>
                    <a:pt x="1976" y="495"/>
                  </a:lnTo>
                  <a:lnTo>
                    <a:pt x="1944" y="465"/>
                  </a:lnTo>
                  <a:lnTo>
                    <a:pt x="1915" y="436"/>
                  </a:lnTo>
                  <a:lnTo>
                    <a:pt x="1891" y="409"/>
                  </a:lnTo>
                  <a:lnTo>
                    <a:pt x="1870" y="383"/>
                  </a:lnTo>
                  <a:lnTo>
                    <a:pt x="1851" y="359"/>
                  </a:lnTo>
                  <a:lnTo>
                    <a:pt x="1833" y="335"/>
                  </a:lnTo>
                  <a:lnTo>
                    <a:pt x="1817" y="313"/>
                  </a:lnTo>
                  <a:lnTo>
                    <a:pt x="1802" y="291"/>
                  </a:lnTo>
                  <a:lnTo>
                    <a:pt x="1787" y="270"/>
                  </a:lnTo>
                  <a:lnTo>
                    <a:pt x="1771" y="249"/>
                  </a:lnTo>
                  <a:lnTo>
                    <a:pt x="1755" y="227"/>
                  </a:lnTo>
                  <a:lnTo>
                    <a:pt x="1736" y="206"/>
                  </a:lnTo>
                  <a:lnTo>
                    <a:pt x="1716" y="184"/>
                  </a:lnTo>
                  <a:lnTo>
                    <a:pt x="1693" y="160"/>
                  </a:lnTo>
                  <a:lnTo>
                    <a:pt x="1667" y="137"/>
                  </a:lnTo>
                  <a:lnTo>
                    <a:pt x="1637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01"/>
            <p:cNvSpPr>
              <a:spLocks noChangeArrowheads="1"/>
            </p:cNvSpPr>
            <p:nvPr/>
          </p:nvSpPr>
          <p:spPr bwMode="auto">
            <a:xfrm>
              <a:off x="70" y="3"/>
              <a:ext cx="138" cy="128"/>
            </a:xfrm>
            <a:custGeom>
              <a:avLst/>
              <a:gdLst>
                <a:gd name="T0" fmla="*/ 0 w 2341"/>
                <a:gd name="T1" fmla="*/ 0 h 1921"/>
                <a:gd name="T2" fmla="*/ 0 w 2341"/>
                <a:gd name="T3" fmla="*/ 0 h 1921"/>
                <a:gd name="T4" fmla="*/ 0 w 2341"/>
                <a:gd name="T5" fmla="*/ 0 h 1921"/>
                <a:gd name="T6" fmla="*/ 0 w 2341"/>
                <a:gd name="T7" fmla="*/ 0 h 1921"/>
                <a:gd name="T8" fmla="*/ 0 w 2341"/>
                <a:gd name="T9" fmla="*/ 0 h 1921"/>
                <a:gd name="T10" fmla="*/ 0 w 2341"/>
                <a:gd name="T11" fmla="*/ 0 h 1921"/>
                <a:gd name="T12" fmla="*/ 0 w 2341"/>
                <a:gd name="T13" fmla="*/ 0 h 1921"/>
                <a:gd name="T14" fmla="*/ 0 w 2341"/>
                <a:gd name="T15" fmla="*/ 0 h 1921"/>
                <a:gd name="T16" fmla="*/ 0 w 2341"/>
                <a:gd name="T17" fmla="*/ 0 h 1921"/>
                <a:gd name="T18" fmla="*/ 0 w 2341"/>
                <a:gd name="T19" fmla="*/ 0 h 1921"/>
                <a:gd name="T20" fmla="*/ 0 w 2341"/>
                <a:gd name="T21" fmla="*/ 0 h 1921"/>
                <a:gd name="T22" fmla="*/ 0 w 2341"/>
                <a:gd name="T23" fmla="*/ 0 h 1921"/>
                <a:gd name="T24" fmla="*/ 0 w 2341"/>
                <a:gd name="T25" fmla="*/ 0 h 1921"/>
                <a:gd name="T26" fmla="*/ 0 w 2341"/>
                <a:gd name="T27" fmla="*/ 0 h 1921"/>
                <a:gd name="T28" fmla="*/ 0 w 2341"/>
                <a:gd name="T29" fmla="*/ 0 h 1921"/>
                <a:gd name="T30" fmla="*/ 0 w 2341"/>
                <a:gd name="T31" fmla="*/ 0 h 1921"/>
                <a:gd name="T32" fmla="*/ 0 w 2341"/>
                <a:gd name="T33" fmla="*/ 0 h 1921"/>
                <a:gd name="T34" fmla="*/ 0 w 2341"/>
                <a:gd name="T35" fmla="*/ 0 h 1921"/>
                <a:gd name="T36" fmla="*/ 0 w 2341"/>
                <a:gd name="T37" fmla="*/ 0 h 1921"/>
                <a:gd name="T38" fmla="*/ 0 w 2341"/>
                <a:gd name="T39" fmla="*/ 0 h 1921"/>
                <a:gd name="T40" fmla="*/ 0 w 2341"/>
                <a:gd name="T41" fmla="*/ 0 h 1921"/>
                <a:gd name="T42" fmla="*/ 0 w 2341"/>
                <a:gd name="T43" fmla="*/ 0 h 1921"/>
                <a:gd name="T44" fmla="*/ 0 w 2341"/>
                <a:gd name="T45" fmla="*/ 0 h 1921"/>
                <a:gd name="T46" fmla="*/ 0 w 2341"/>
                <a:gd name="T47" fmla="*/ 0 h 1921"/>
                <a:gd name="T48" fmla="*/ 0 w 2341"/>
                <a:gd name="T49" fmla="*/ 0 h 1921"/>
                <a:gd name="T50" fmla="*/ 0 w 2341"/>
                <a:gd name="T51" fmla="*/ 0 h 1921"/>
                <a:gd name="T52" fmla="*/ 0 w 2341"/>
                <a:gd name="T53" fmla="*/ 0 h 1921"/>
                <a:gd name="T54" fmla="*/ 0 w 2341"/>
                <a:gd name="T55" fmla="*/ 0 h 1921"/>
                <a:gd name="T56" fmla="*/ 0 w 2341"/>
                <a:gd name="T57" fmla="*/ 0 h 1921"/>
                <a:gd name="T58" fmla="*/ 0 w 2341"/>
                <a:gd name="T59" fmla="*/ 0 h 1921"/>
                <a:gd name="T60" fmla="*/ 0 w 2341"/>
                <a:gd name="T61" fmla="*/ 0 h 1921"/>
                <a:gd name="T62" fmla="*/ 0 w 2341"/>
                <a:gd name="T63" fmla="*/ 0 h 1921"/>
                <a:gd name="T64" fmla="*/ 0 w 2341"/>
                <a:gd name="T65" fmla="*/ 0 h 1921"/>
                <a:gd name="T66" fmla="*/ 0 w 2341"/>
                <a:gd name="T67" fmla="*/ 0 h 1921"/>
                <a:gd name="T68" fmla="*/ 0 w 2341"/>
                <a:gd name="T69" fmla="*/ 0 h 1921"/>
                <a:gd name="T70" fmla="*/ 0 w 2341"/>
                <a:gd name="T71" fmla="*/ 0 h 1921"/>
                <a:gd name="T72" fmla="*/ 0 w 2341"/>
                <a:gd name="T73" fmla="*/ 0 h 1921"/>
                <a:gd name="T74" fmla="*/ 0 w 2341"/>
                <a:gd name="T75" fmla="*/ 0 h 1921"/>
                <a:gd name="T76" fmla="*/ 0 w 2341"/>
                <a:gd name="T77" fmla="*/ 0 h 1921"/>
                <a:gd name="T78" fmla="*/ 0 w 2341"/>
                <a:gd name="T79" fmla="*/ 0 h 1921"/>
                <a:gd name="T80" fmla="*/ 0 w 2341"/>
                <a:gd name="T81" fmla="*/ 0 h 1921"/>
                <a:gd name="T82" fmla="*/ 0 w 2341"/>
                <a:gd name="T83" fmla="*/ 0 h 1921"/>
                <a:gd name="T84" fmla="*/ 0 w 2341"/>
                <a:gd name="T85" fmla="*/ 0 h 1921"/>
                <a:gd name="T86" fmla="*/ 0 w 2341"/>
                <a:gd name="T87" fmla="*/ 0 h 1921"/>
                <a:gd name="T88" fmla="*/ 0 w 2341"/>
                <a:gd name="T89" fmla="*/ 0 h 1921"/>
                <a:gd name="T90" fmla="*/ 0 w 2341"/>
                <a:gd name="T91" fmla="*/ 0 h 1921"/>
                <a:gd name="T92" fmla="*/ 0 w 2341"/>
                <a:gd name="T93" fmla="*/ 0 h 1921"/>
                <a:gd name="T94" fmla="*/ 0 w 2341"/>
                <a:gd name="T95" fmla="*/ 0 h 1921"/>
                <a:gd name="T96" fmla="*/ 0 w 2341"/>
                <a:gd name="T97" fmla="*/ 0 h 1921"/>
                <a:gd name="T98" fmla="*/ 0 w 2341"/>
                <a:gd name="T99" fmla="*/ 0 h 1921"/>
                <a:gd name="T100" fmla="*/ 0 w 2341"/>
                <a:gd name="T101" fmla="*/ 0 h 1921"/>
                <a:gd name="T102" fmla="*/ 0 w 2341"/>
                <a:gd name="T103" fmla="*/ 0 h 1921"/>
                <a:gd name="T104" fmla="*/ 0 w 2341"/>
                <a:gd name="T105" fmla="*/ 0 h 1921"/>
                <a:gd name="T106" fmla="*/ 0 w 2341"/>
                <a:gd name="T107" fmla="*/ 0 h 19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41"/>
                <a:gd name="T163" fmla="*/ 0 h 1921"/>
                <a:gd name="T164" fmla="*/ 2341 w 2341"/>
                <a:gd name="T165" fmla="*/ 1921 h 192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41" h="1921">
                  <a:moveTo>
                    <a:pt x="1496" y="102"/>
                  </a:moveTo>
                  <a:lnTo>
                    <a:pt x="1473" y="86"/>
                  </a:lnTo>
                  <a:lnTo>
                    <a:pt x="1445" y="70"/>
                  </a:lnTo>
                  <a:lnTo>
                    <a:pt x="1413" y="54"/>
                  </a:lnTo>
                  <a:lnTo>
                    <a:pt x="1381" y="38"/>
                  </a:lnTo>
                  <a:lnTo>
                    <a:pt x="1365" y="31"/>
                  </a:lnTo>
                  <a:lnTo>
                    <a:pt x="1349" y="24"/>
                  </a:lnTo>
                  <a:lnTo>
                    <a:pt x="1333" y="18"/>
                  </a:lnTo>
                  <a:lnTo>
                    <a:pt x="1317" y="12"/>
                  </a:lnTo>
                  <a:lnTo>
                    <a:pt x="1302" y="8"/>
                  </a:lnTo>
                  <a:lnTo>
                    <a:pt x="1288" y="5"/>
                  </a:lnTo>
                  <a:lnTo>
                    <a:pt x="1275" y="3"/>
                  </a:lnTo>
                  <a:lnTo>
                    <a:pt x="1262" y="3"/>
                  </a:lnTo>
                  <a:lnTo>
                    <a:pt x="1228" y="0"/>
                  </a:lnTo>
                  <a:lnTo>
                    <a:pt x="1194" y="0"/>
                  </a:lnTo>
                  <a:lnTo>
                    <a:pt x="1165" y="0"/>
                  </a:lnTo>
                  <a:lnTo>
                    <a:pt x="1137" y="3"/>
                  </a:lnTo>
                  <a:lnTo>
                    <a:pt x="1111" y="6"/>
                  </a:lnTo>
                  <a:lnTo>
                    <a:pt x="1088" y="11"/>
                  </a:lnTo>
                  <a:lnTo>
                    <a:pt x="1066" y="19"/>
                  </a:lnTo>
                  <a:lnTo>
                    <a:pt x="1047" y="26"/>
                  </a:lnTo>
                  <a:lnTo>
                    <a:pt x="1028" y="36"/>
                  </a:lnTo>
                  <a:lnTo>
                    <a:pt x="1013" y="46"/>
                  </a:lnTo>
                  <a:lnTo>
                    <a:pt x="997" y="59"/>
                  </a:lnTo>
                  <a:lnTo>
                    <a:pt x="984" y="72"/>
                  </a:lnTo>
                  <a:lnTo>
                    <a:pt x="971" y="87"/>
                  </a:lnTo>
                  <a:lnTo>
                    <a:pt x="960" y="104"/>
                  </a:lnTo>
                  <a:lnTo>
                    <a:pt x="949" y="121"/>
                  </a:lnTo>
                  <a:lnTo>
                    <a:pt x="940" y="140"/>
                  </a:lnTo>
                  <a:lnTo>
                    <a:pt x="923" y="180"/>
                  </a:lnTo>
                  <a:lnTo>
                    <a:pt x="907" y="219"/>
                  </a:lnTo>
                  <a:lnTo>
                    <a:pt x="900" y="238"/>
                  </a:lnTo>
                  <a:lnTo>
                    <a:pt x="892" y="255"/>
                  </a:lnTo>
                  <a:lnTo>
                    <a:pt x="883" y="271"/>
                  </a:lnTo>
                  <a:lnTo>
                    <a:pt x="874" y="287"/>
                  </a:lnTo>
                  <a:lnTo>
                    <a:pt x="864" y="302"/>
                  </a:lnTo>
                  <a:lnTo>
                    <a:pt x="852" y="316"/>
                  </a:lnTo>
                  <a:lnTo>
                    <a:pt x="845" y="322"/>
                  </a:lnTo>
                  <a:lnTo>
                    <a:pt x="839" y="327"/>
                  </a:lnTo>
                  <a:lnTo>
                    <a:pt x="830" y="333"/>
                  </a:lnTo>
                  <a:lnTo>
                    <a:pt x="822" y="338"/>
                  </a:lnTo>
                  <a:lnTo>
                    <a:pt x="814" y="342"/>
                  </a:lnTo>
                  <a:lnTo>
                    <a:pt x="804" y="348"/>
                  </a:lnTo>
                  <a:lnTo>
                    <a:pt x="795" y="352"/>
                  </a:lnTo>
                  <a:lnTo>
                    <a:pt x="783" y="355"/>
                  </a:lnTo>
                  <a:lnTo>
                    <a:pt x="773" y="358"/>
                  </a:lnTo>
                  <a:lnTo>
                    <a:pt x="760" y="361"/>
                  </a:lnTo>
                  <a:lnTo>
                    <a:pt x="748" y="363"/>
                  </a:lnTo>
                  <a:lnTo>
                    <a:pt x="734" y="365"/>
                  </a:lnTo>
                  <a:lnTo>
                    <a:pt x="711" y="367"/>
                  </a:lnTo>
                  <a:lnTo>
                    <a:pt x="690" y="369"/>
                  </a:lnTo>
                  <a:lnTo>
                    <a:pt x="672" y="372"/>
                  </a:lnTo>
                  <a:lnTo>
                    <a:pt x="655" y="375"/>
                  </a:lnTo>
                  <a:lnTo>
                    <a:pt x="640" y="378"/>
                  </a:lnTo>
                  <a:lnTo>
                    <a:pt x="628" y="381"/>
                  </a:lnTo>
                  <a:lnTo>
                    <a:pt x="616" y="386"/>
                  </a:lnTo>
                  <a:lnTo>
                    <a:pt x="607" y="390"/>
                  </a:lnTo>
                  <a:lnTo>
                    <a:pt x="599" y="394"/>
                  </a:lnTo>
                  <a:lnTo>
                    <a:pt x="592" y="398"/>
                  </a:lnTo>
                  <a:lnTo>
                    <a:pt x="586" y="402"/>
                  </a:lnTo>
                  <a:lnTo>
                    <a:pt x="582" y="407"/>
                  </a:lnTo>
                  <a:lnTo>
                    <a:pt x="578" y="412"/>
                  </a:lnTo>
                  <a:lnTo>
                    <a:pt x="575" y="417"/>
                  </a:lnTo>
                  <a:lnTo>
                    <a:pt x="573" y="424"/>
                  </a:lnTo>
                  <a:lnTo>
                    <a:pt x="571" y="429"/>
                  </a:lnTo>
                  <a:lnTo>
                    <a:pt x="568" y="454"/>
                  </a:lnTo>
                  <a:lnTo>
                    <a:pt x="566" y="483"/>
                  </a:lnTo>
                  <a:lnTo>
                    <a:pt x="565" y="491"/>
                  </a:lnTo>
                  <a:lnTo>
                    <a:pt x="563" y="499"/>
                  </a:lnTo>
                  <a:lnTo>
                    <a:pt x="561" y="507"/>
                  </a:lnTo>
                  <a:lnTo>
                    <a:pt x="557" y="516"/>
                  </a:lnTo>
                  <a:lnTo>
                    <a:pt x="553" y="524"/>
                  </a:lnTo>
                  <a:lnTo>
                    <a:pt x="547" y="533"/>
                  </a:lnTo>
                  <a:lnTo>
                    <a:pt x="541" y="542"/>
                  </a:lnTo>
                  <a:lnTo>
                    <a:pt x="534" y="551"/>
                  </a:lnTo>
                  <a:lnTo>
                    <a:pt x="528" y="556"/>
                  </a:lnTo>
                  <a:lnTo>
                    <a:pt x="520" y="561"/>
                  </a:lnTo>
                  <a:lnTo>
                    <a:pt x="511" y="567"/>
                  </a:lnTo>
                  <a:lnTo>
                    <a:pt x="501" y="571"/>
                  </a:lnTo>
                  <a:lnTo>
                    <a:pt x="474" y="579"/>
                  </a:lnTo>
                  <a:lnTo>
                    <a:pt x="443" y="587"/>
                  </a:lnTo>
                  <a:lnTo>
                    <a:pt x="369" y="604"/>
                  </a:lnTo>
                  <a:lnTo>
                    <a:pt x="286" y="624"/>
                  </a:lnTo>
                  <a:lnTo>
                    <a:pt x="264" y="630"/>
                  </a:lnTo>
                  <a:lnTo>
                    <a:pt x="242" y="636"/>
                  </a:lnTo>
                  <a:lnTo>
                    <a:pt x="221" y="644"/>
                  </a:lnTo>
                  <a:lnTo>
                    <a:pt x="199" y="652"/>
                  </a:lnTo>
                  <a:lnTo>
                    <a:pt x="178" y="661"/>
                  </a:lnTo>
                  <a:lnTo>
                    <a:pt x="157" y="670"/>
                  </a:lnTo>
                  <a:lnTo>
                    <a:pt x="137" y="681"/>
                  </a:lnTo>
                  <a:lnTo>
                    <a:pt x="118" y="692"/>
                  </a:lnTo>
                  <a:lnTo>
                    <a:pt x="99" y="703"/>
                  </a:lnTo>
                  <a:lnTo>
                    <a:pt x="81" y="717"/>
                  </a:lnTo>
                  <a:lnTo>
                    <a:pt x="64" y="731"/>
                  </a:lnTo>
                  <a:lnTo>
                    <a:pt x="49" y="746"/>
                  </a:lnTo>
                  <a:lnTo>
                    <a:pt x="34" y="763"/>
                  </a:lnTo>
                  <a:lnTo>
                    <a:pt x="22" y="780"/>
                  </a:lnTo>
                  <a:lnTo>
                    <a:pt x="9" y="800"/>
                  </a:lnTo>
                  <a:lnTo>
                    <a:pt x="0" y="819"/>
                  </a:lnTo>
                  <a:lnTo>
                    <a:pt x="28" y="811"/>
                  </a:lnTo>
                  <a:lnTo>
                    <a:pt x="57" y="805"/>
                  </a:lnTo>
                  <a:lnTo>
                    <a:pt x="89" y="799"/>
                  </a:lnTo>
                  <a:lnTo>
                    <a:pt x="122" y="796"/>
                  </a:lnTo>
                  <a:lnTo>
                    <a:pt x="156" y="794"/>
                  </a:lnTo>
                  <a:lnTo>
                    <a:pt x="192" y="793"/>
                  </a:lnTo>
                  <a:lnTo>
                    <a:pt x="228" y="793"/>
                  </a:lnTo>
                  <a:lnTo>
                    <a:pt x="265" y="795"/>
                  </a:lnTo>
                  <a:lnTo>
                    <a:pt x="301" y="798"/>
                  </a:lnTo>
                  <a:lnTo>
                    <a:pt x="338" y="802"/>
                  </a:lnTo>
                  <a:lnTo>
                    <a:pt x="375" y="807"/>
                  </a:lnTo>
                  <a:lnTo>
                    <a:pt x="412" y="813"/>
                  </a:lnTo>
                  <a:lnTo>
                    <a:pt x="447" y="820"/>
                  </a:lnTo>
                  <a:lnTo>
                    <a:pt x="483" y="829"/>
                  </a:lnTo>
                  <a:lnTo>
                    <a:pt x="517" y="837"/>
                  </a:lnTo>
                  <a:lnTo>
                    <a:pt x="551" y="847"/>
                  </a:lnTo>
                  <a:lnTo>
                    <a:pt x="592" y="863"/>
                  </a:lnTo>
                  <a:lnTo>
                    <a:pt x="633" y="878"/>
                  </a:lnTo>
                  <a:lnTo>
                    <a:pt x="673" y="891"/>
                  </a:lnTo>
                  <a:lnTo>
                    <a:pt x="711" y="904"/>
                  </a:lnTo>
                  <a:lnTo>
                    <a:pt x="749" y="915"/>
                  </a:lnTo>
                  <a:lnTo>
                    <a:pt x="785" y="925"/>
                  </a:lnTo>
                  <a:lnTo>
                    <a:pt x="823" y="935"/>
                  </a:lnTo>
                  <a:lnTo>
                    <a:pt x="859" y="943"/>
                  </a:lnTo>
                  <a:lnTo>
                    <a:pt x="896" y="951"/>
                  </a:lnTo>
                  <a:lnTo>
                    <a:pt x="932" y="958"/>
                  </a:lnTo>
                  <a:lnTo>
                    <a:pt x="969" y="964"/>
                  </a:lnTo>
                  <a:lnTo>
                    <a:pt x="1008" y="970"/>
                  </a:lnTo>
                  <a:lnTo>
                    <a:pt x="1046" y="976"/>
                  </a:lnTo>
                  <a:lnTo>
                    <a:pt x="1085" y="981"/>
                  </a:lnTo>
                  <a:lnTo>
                    <a:pt x="1125" y="986"/>
                  </a:lnTo>
                  <a:lnTo>
                    <a:pt x="1168" y="990"/>
                  </a:lnTo>
                  <a:lnTo>
                    <a:pt x="1159" y="1004"/>
                  </a:lnTo>
                  <a:lnTo>
                    <a:pt x="1151" y="1021"/>
                  </a:lnTo>
                  <a:lnTo>
                    <a:pt x="1144" y="1036"/>
                  </a:lnTo>
                  <a:lnTo>
                    <a:pt x="1139" y="1053"/>
                  </a:lnTo>
                  <a:lnTo>
                    <a:pt x="1135" y="1069"/>
                  </a:lnTo>
                  <a:lnTo>
                    <a:pt x="1132" y="1087"/>
                  </a:lnTo>
                  <a:lnTo>
                    <a:pt x="1131" y="1104"/>
                  </a:lnTo>
                  <a:lnTo>
                    <a:pt x="1130" y="1121"/>
                  </a:lnTo>
                  <a:lnTo>
                    <a:pt x="1131" y="1138"/>
                  </a:lnTo>
                  <a:lnTo>
                    <a:pt x="1133" y="1156"/>
                  </a:lnTo>
                  <a:lnTo>
                    <a:pt x="1136" y="1173"/>
                  </a:lnTo>
                  <a:lnTo>
                    <a:pt x="1140" y="1190"/>
                  </a:lnTo>
                  <a:lnTo>
                    <a:pt x="1145" y="1208"/>
                  </a:lnTo>
                  <a:lnTo>
                    <a:pt x="1153" y="1224"/>
                  </a:lnTo>
                  <a:lnTo>
                    <a:pt x="1160" y="1242"/>
                  </a:lnTo>
                  <a:lnTo>
                    <a:pt x="1168" y="1258"/>
                  </a:lnTo>
                  <a:lnTo>
                    <a:pt x="1179" y="1275"/>
                  </a:lnTo>
                  <a:lnTo>
                    <a:pt x="1189" y="1290"/>
                  </a:lnTo>
                  <a:lnTo>
                    <a:pt x="1201" y="1306"/>
                  </a:lnTo>
                  <a:lnTo>
                    <a:pt x="1214" y="1321"/>
                  </a:lnTo>
                  <a:lnTo>
                    <a:pt x="1228" y="1335"/>
                  </a:lnTo>
                  <a:lnTo>
                    <a:pt x="1242" y="1350"/>
                  </a:lnTo>
                  <a:lnTo>
                    <a:pt x="1258" y="1362"/>
                  </a:lnTo>
                  <a:lnTo>
                    <a:pt x="1275" y="1376"/>
                  </a:lnTo>
                  <a:lnTo>
                    <a:pt x="1292" y="1387"/>
                  </a:lnTo>
                  <a:lnTo>
                    <a:pt x="1311" y="1398"/>
                  </a:lnTo>
                  <a:lnTo>
                    <a:pt x="1331" y="1408"/>
                  </a:lnTo>
                  <a:lnTo>
                    <a:pt x="1351" y="1418"/>
                  </a:lnTo>
                  <a:lnTo>
                    <a:pt x="1372" y="1426"/>
                  </a:lnTo>
                  <a:lnTo>
                    <a:pt x="1394" y="1433"/>
                  </a:lnTo>
                  <a:lnTo>
                    <a:pt x="1417" y="1439"/>
                  </a:lnTo>
                  <a:lnTo>
                    <a:pt x="1441" y="1444"/>
                  </a:lnTo>
                  <a:lnTo>
                    <a:pt x="1433" y="1456"/>
                  </a:lnTo>
                  <a:lnTo>
                    <a:pt x="1428" y="1467"/>
                  </a:lnTo>
                  <a:lnTo>
                    <a:pt x="1424" y="1480"/>
                  </a:lnTo>
                  <a:lnTo>
                    <a:pt x="1421" y="1494"/>
                  </a:lnTo>
                  <a:lnTo>
                    <a:pt x="1420" y="1507"/>
                  </a:lnTo>
                  <a:lnTo>
                    <a:pt x="1419" y="1523"/>
                  </a:lnTo>
                  <a:lnTo>
                    <a:pt x="1420" y="1538"/>
                  </a:lnTo>
                  <a:lnTo>
                    <a:pt x="1422" y="1553"/>
                  </a:lnTo>
                  <a:lnTo>
                    <a:pt x="1426" y="1570"/>
                  </a:lnTo>
                  <a:lnTo>
                    <a:pt x="1430" y="1586"/>
                  </a:lnTo>
                  <a:lnTo>
                    <a:pt x="1435" y="1604"/>
                  </a:lnTo>
                  <a:lnTo>
                    <a:pt x="1442" y="1621"/>
                  </a:lnTo>
                  <a:lnTo>
                    <a:pt x="1448" y="1639"/>
                  </a:lnTo>
                  <a:lnTo>
                    <a:pt x="1456" y="1656"/>
                  </a:lnTo>
                  <a:lnTo>
                    <a:pt x="1465" y="1674"/>
                  </a:lnTo>
                  <a:lnTo>
                    <a:pt x="1474" y="1691"/>
                  </a:lnTo>
                  <a:lnTo>
                    <a:pt x="1483" y="1709"/>
                  </a:lnTo>
                  <a:lnTo>
                    <a:pt x="1495" y="1725"/>
                  </a:lnTo>
                  <a:lnTo>
                    <a:pt x="1505" y="1741"/>
                  </a:lnTo>
                  <a:lnTo>
                    <a:pt x="1517" y="1758"/>
                  </a:lnTo>
                  <a:lnTo>
                    <a:pt x="1529" y="1774"/>
                  </a:lnTo>
                  <a:lnTo>
                    <a:pt x="1542" y="1790"/>
                  </a:lnTo>
                  <a:lnTo>
                    <a:pt x="1554" y="1804"/>
                  </a:lnTo>
                  <a:lnTo>
                    <a:pt x="1567" y="1819"/>
                  </a:lnTo>
                  <a:lnTo>
                    <a:pt x="1580" y="1832"/>
                  </a:lnTo>
                  <a:lnTo>
                    <a:pt x="1594" y="1845"/>
                  </a:lnTo>
                  <a:lnTo>
                    <a:pt x="1608" y="1857"/>
                  </a:lnTo>
                  <a:lnTo>
                    <a:pt x="1621" y="1868"/>
                  </a:lnTo>
                  <a:lnTo>
                    <a:pt x="1635" y="1877"/>
                  </a:lnTo>
                  <a:lnTo>
                    <a:pt x="1648" y="1886"/>
                  </a:lnTo>
                  <a:lnTo>
                    <a:pt x="1661" y="1894"/>
                  </a:lnTo>
                  <a:lnTo>
                    <a:pt x="1674" y="1900"/>
                  </a:lnTo>
                  <a:lnTo>
                    <a:pt x="1697" y="1908"/>
                  </a:lnTo>
                  <a:lnTo>
                    <a:pt x="1720" y="1915"/>
                  </a:lnTo>
                  <a:lnTo>
                    <a:pt x="1744" y="1919"/>
                  </a:lnTo>
                  <a:lnTo>
                    <a:pt x="1769" y="1921"/>
                  </a:lnTo>
                  <a:lnTo>
                    <a:pt x="1794" y="1921"/>
                  </a:lnTo>
                  <a:lnTo>
                    <a:pt x="1819" y="1919"/>
                  </a:lnTo>
                  <a:lnTo>
                    <a:pt x="1845" y="1916"/>
                  </a:lnTo>
                  <a:lnTo>
                    <a:pt x="1870" y="1911"/>
                  </a:lnTo>
                  <a:lnTo>
                    <a:pt x="1897" y="1904"/>
                  </a:lnTo>
                  <a:lnTo>
                    <a:pt x="1923" y="1896"/>
                  </a:lnTo>
                  <a:lnTo>
                    <a:pt x="1949" y="1886"/>
                  </a:lnTo>
                  <a:lnTo>
                    <a:pt x="1974" y="1875"/>
                  </a:lnTo>
                  <a:lnTo>
                    <a:pt x="2000" y="1863"/>
                  </a:lnTo>
                  <a:lnTo>
                    <a:pt x="2025" y="1849"/>
                  </a:lnTo>
                  <a:lnTo>
                    <a:pt x="2049" y="1836"/>
                  </a:lnTo>
                  <a:lnTo>
                    <a:pt x="2074" y="1821"/>
                  </a:lnTo>
                  <a:lnTo>
                    <a:pt x="2097" y="1804"/>
                  </a:lnTo>
                  <a:lnTo>
                    <a:pt x="2120" y="1788"/>
                  </a:lnTo>
                  <a:lnTo>
                    <a:pt x="2143" y="1770"/>
                  </a:lnTo>
                  <a:lnTo>
                    <a:pt x="2165" y="1752"/>
                  </a:lnTo>
                  <a:lnTo>
                    <a:pt x="2185" y="1733"/>
                  </a:lnTo>
                  <a:lnTo>
                    <a:pt x="2204" y="1715"/>
                  </a:lnTo>
                  <a:lnTo>
                    <a:pt x="2223" y="1695"/>
                  </a:lnTo>
                  <a:lnTo>
                    <a:pt x="2241" y="1677"/>
                  </a:lnTo>
                  <a:lnTo>
                    <a:pt x="2258" y="1657"/>
                  </a:lnTo>
                  <a:lnTo>
                    <a:pt x="2272" y="1638"/>
                  </a:lnTo>
                  <a:lnTo>
                    <a:pt x="2286" y="1618"/>
                  </a:lnTo>
                  <a:lnTo>
                    <a:pt x="2298" y="1600"/>
                  </a:lnTo>
                  <a:lnTo>
                    <a:pt x="2309" y="1580"/>
                  </a:lnTo>
                  <a:lnTo>
                    <a:pt x="2318" y="1563"/>
                  </a:lnTo>
                  <a:lnTo>
                    <a:pt x="2325" y="1544"/>
                  </a:lnTo>
                  <a:lnTo>
                    <a:pt x="2331" y="1527"/>
                  </a:lnTo>
                  <a:lnTo>
                    <a:pt x="2337" y="1500"/>
                  </a:lnTo>
                  <a:lnTo>
                    <a:pt x="2341" y="1471"/>
                  </a:lnTo>
                  <a:lnTo>
                    <a:pt x="2341" y="1439"/>
                  </a:lnTo>
                  <a:lnTo>
                    <a:pt x="2339" y="1407"/>
                  </a:lnTo>
                  <a:lnTo>
                    <a:pt x="2334" y="1373"/>
                  </a:lnTo>
                  <a:lnTo>
                    <a:pt x="2327" y="1337"/>
                  </a:lnTo>
                  <a:lnTo>
                    <a:pt x="2318" y="1301"/>
                  </a:lnTo>
                  <a:lnTo>
                    <a:pt x="2307" y="1264"/>
                  </a:lnTo>
                  <a:lnTo>
                    <a:pt x="2293" y="1225"/>
                  </a:lnTo>
                  <a:lnTo>
                    <a:pt x="2278" y="1187"/>
                  </a:lnTo>
                  <a:lnTo>
                    <a:pt x="2262" y="1147"/>
                  </a:lnTo>
                  <a:lnTo>
                    <a:pt x="2244" y="1108"/>
                  </a:lnTo>
                  <a:lnTo>
                    <a:pt x="2225" y="1068"/>
                  </a:lnTo>
                  <a:lnTo>
                    <a:pt x="2204" y="1028"/>
                  </a:lnTo>
                  <a:lnTo>
                    <a:pt x="2183" y="988"/>
                  </a:lnTo>
                  <a:lnTo>
                    <a:pt x="2162" y="949"/>
                  </a:lnTo>
                  <a:lnTo>
                    <a:pt x="2139" y="910"/>
                  </a:lnTo>
                  <a:lnTo>
                    <a:pt x="2116" y="871"/>
                  </a:lnTo>
                  <a:lnTo>
                    <a:pt x="2092" y="834"/>
                  </a:lnTo>
                  <a:lnTo>
                    <a:pt x="2068" y="797"/>
                  </a:lnTo>
                  <a:lnTo>
                    <a:pt x="2044" y="761"/>
                  </a:lnTo>
                  <a:lnTo>
                    <a:pt x="2021" y="727"/>
                  </a:lnTo>
                  <a:lnTo>
                    <a:pt x="1997" y="694"/>
                  </a:lnTo>
                  <a:lnTo>
                    <a:pt x="1974" y="662"/>
                  </a:lnTo>
                  <a:lnTo>
                    <a:pt x="1952" y="632"/>
                  </a:lnTo>
                  <a:lnTo>
                    <a:pt x="1930" y="605"/>
                  </a:lnTo>
                  <a:lnTo>
                    <a:pt x="1909" y="579"/>
                  </a:lnTo>
                  <a:lnTo>
                    <a:pt x="1889" y="555"/>
                  </a:lnTo>
                  <a:lnTo>
                    <a:pt x="1872" y="534"/>
                  </a:lnTo>
                  <a:lnTo>
                    <a:pt x="1854" y="515"/>
                  </a:lnTo>
                  <a:lnTo>
                    <a:pt x="1838" y="499"/>
                  </a:lnTo>
                  <a:lnTo>
                    <a:pt x="1825" y="485"/>
                  </a:lnTo>
                  <a:lnTo>
                    <a:pt x="1795" y="457"/>
                  </a:lnTo>
                  <a:lnTo>
                    <a:pt x="1769" y="428"/>
                  </a:lnTo>
                  <a:lnTo>
                    <a:pt x="1745" y="401"/>
                  </a:lnTo>
                  <a:lnTo>
                    <a:pt x="1724" y="375"/>
                  </a:lnTo>
                  <a:lnTo>
                    <a:pt x="1688" y="326"/>
                  </a:lnTo>
                  <a:lnTo>
                    <a:pt x="1657" y="279"/>
                  </a:lnTo>
                  <a:lnTo>
                    <a:pt x="1641" y="256"/>
                  </a:lnTo>
                  <a:lnTo>
                    <a:pt x="1624" y="234"/>
                  </a:lnTo>
                  <a:lnTo>
                    <a:pt x="1608" y="212"/>
                  </a:lnTo>
                  <a:lnTo>
                    <a:pt x="1590" y="190"/>
                  </a:lnTo>
                  <a:lnTo>
                    <a:pt x="1570" y="168"/>
                  </a:lnTo>
                  <a:lnTo>
                    <a:pt x="1548" y="146"/>
                  </a:lnTo>
                  <a:lnTo>
                    <a:pt x="1524" y="124"/>
                  </a:lnTo>
                  <a:lnTo>
                    <a:pt x="1496" y="102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02"/>
            <p:cNvSpPr>
              <a:spLocks noChangeArrowheads="1"/>
            </p:cNvSpPr>
            <p:nvPr/>
          </p:nvSpPr>
          <p:spPr bwMode="auto">
            <a:xfrm>
              <a:off x="77" y="5"/>
              <a:ext cx="132" cy="123"/>
            </a:xfrm>
            <a:custGeom>
              <a:avLst/>
              <a:gdLst>
                <a:gd name="T0" fmla="*/ 0 w 2219"/>
                <a:gd name="T1" fmla="*/ 0 h 1854"/>
                <a:gd name="T2" fmla="*/ 0 w 2219"/>
                <a:gd name="T3" fmla="*/ 0 h 1854"/>
                <a:gd name="T4" fmla="*/ 0 w 2219"/>
                <a:gd name="T5" fmla="*/ 0 h 1854"/>
                <a:gd name="T6" fmla="*/ 0 w 2219"/>
                <a:gd name="T7" fmla="*/ 0 h 1854"/>
                <a:gd name="T8" fmla="*/ 0 w 2219"/>
                <a:gd name="T9" fmla="*/ 0 h 1854"/>
                <a:gd name="T10" fmla="*/ 0 w 2219"/>
                <a:gd name="T11" fmla="*/ 0 h 1854"/>
                <a:gd name="T12" fmla="*/ 0 w 2219"/>
                <a:gd name="T13" fmla="*/ 0 h 1854"/>
                <a:gd name="T14" fmla="*/ 0 w 2219"/>
                <a:gd name="T15" fmla="*/ 0 h 1854"/>
                <a:gd name="T16" fmla="*/ 0 w 2219"/>
                <a:gd name="T17" fmla="*/ 0 h 1854"/>
                <a:gd name="T18" fmla="*/ 0 w 2219"/>
                <a:gd name="T19" fmla="*/ 0 h 1854"/>
                <a:gd name="T20" fmla="*/ 0 w 2219"/>
                <a:gd name="T21" fmla="*/ 0 h 1854"/>
                <a:gd name="T22" fmla="*/ 0 w 2219"/>
                <a:gd name="T23" fmla="*/ 0 h 1854"/>
                <a:gd name="T24" fmla="*/ 0 w 2219"/>
                <a:gd name="T25" fmla="*/ 0 h 1854"/>
                <a:gd name="T26" fmla="*/ 0 w 2219"/>
                <a:gd name="T27" fmla="*/ 0 h 1854"/>
                <a:gd name="T28" fmla="*/ 0 w 2219"/>
                <a:gd name="T29" fmla="*/ 0 h 1854"/>
                <a:gd name="T30" fmla="*/ 0 w 2219"/>
                <a:gd name="T31" fmla="*/ 0 h 1854"/>
                <a:gd name="T32" fmla="*/ 0 w 2219"/>
                <a:gd name="T33" fmla="*/ 0 h 1854"/>
                <a:gd name="T34" fmla="*/ 0 w 2219"/>
                <a:gd name="T35" fmla="*/ 0 h 1854"/>
                <a:gd name="T36" fmla="*/ 0 w 2219"/>
                <a:gd name="T37" fmla="*/ 0 h 1854"/>
                <a:gd name="T38" fmla="*/ 0 w 2219"/>
                <a:gd name="T39" fmla="*/ 0 h 1854"/>
                <a:gd name="T40" fmla="*/ 0 w 2219"/>
                <a:gd name="T41" fmla="*/ 0 h 1854"/>
                <a:gd name="T42" fmla="*/ 0 w 2219"/>
                <a:gd name="T43" fmla="*/ 0 h 1854"/>
                <a:gd name="T44" fmla="*/ 0 w 2219"/>
                <a:gd name="T45" fmla="*/ 0 h 1854"/>
                <a:gd name="T46" fmla="*/ 0 w 2219"/>
                <a:gd name="T47" fmla="*/ 0 h 1854"/>
                <a:gd name="T48" fmla="*/ 0 w 2219"/>
                <a:gd name="T49" fmla="*/ 0 h 1854"/>
                <a:gd name="T50" fmla="*/ 0 w 2219"/>
                <a:gd name="T51" fmla="*/ 0 h 1854"/>
                <a:gd name="T52" fmla="*/ 0 w 2219"/>
                <a:gd name="T53" fmla="*/ 0 h 1854"/>
                <a:gd name="T54" fmla="*/ 0 w 2219"/>
                <a:gd name="T55" fmla="*/ 0 h 1854"/>
                <a:gd name="T56" fmla="*/ 0 w 2219"/>
                <a:gd name="T57" fmla="*/ 0 h 1854"/>
                <a:gd name="T58" fmla="*/ 0 w 2219"/>
                <a:gd name="T59" fmla="*/ 0 h 1854"/>
                <a:gd name="T60" fmla="*/ 0 w 2219"/>
                <a:gd name="T61" fmla="*/ 0 h 1854"/>
                <a:gd name="T62" fmla="*/ 0 w 2219"/>
                <a:gd name="T63" fmla="*/ 0 h 1854"/>
                <a:gd name="T64" fmla="*/ 0 w 2219"/>
                <a:gd name="T65" fmla="*/ 0 h 1854"/>
                <a:gd name="T66" fmla="*/ 0 w 2219"/>
                <a:gd name="T67" fmla="*/ 0 h 1854"/>
                <a:gd name="T68" fmla="*/ 0 w 2219"/>
                <a:gd name="T69" fmla="*/ 0 h 1854"/>
                <a:gd name="T70" fmla="*/ 0 w 2219"/>
                <a:gd name="T71" fmla="*/ 0 h 1854"/>
                <a:gd name="T72" fmla="*/ 0 w 2219"/>
                <a:gd name="T73" fmla="*/ 0 h 1854"/>
                <a:gd name="T74" fmla="*/ 0 w 2219"/>
                <a:gd name="T75" fmla="*/ 0 h 1854"/>
                <a:gd name="T76" fmla="*/ 0 w 2219"/>
                <a:gd name="T77" fmla="*/ 0 h 1854"/>
                <a:gd name="T78" fmla="*/ 0 w 2219"/>
                <a:gd name="T79" fmla="*/ 0 h 1854"/>
                <a:gd name="T80" fmla="*/ 0 w 2219"/>
                <a:gd name="T81" fmla="*/ 0 h 1854"/>
                <a:gd name="T82" fmla="*/ 0 w 2219"/>
                <a:gd name="T83" fmla="*/ 0 h 1854"/>
                <a:gd name="T84" fmla="*/ 0 w 2219"/>
                <a:gd name="T85" fmla="*/ 0 h 1854"/>
                <a:gd name="T86" fmla="*/ 0 w 2219"/>
                <a:gd name="T87" fmla="*/ 0 h 1854"/>
                <a:gd name="T88" fmla="*/ 0 w 2219"/>
                <a:gd name="T89" fmla="*/ 0 h 1854"/>
                <a:gd name="T90" fmla="*/ 0 w 2219"/>
                <a:gd name="T91" fmla="*/ 0 h 1854"/>
                <a:gd name="T92" fmla="*/ 0 w 2219"/>
                <a:gd name="T93" fmla="*/ 0 h 1854"/>
                <a:gd name="T94" fmla="*/ 0 w 2219"/>
                <a:gd name="T95" fmla="*/ 0 h 1854"/>
                <a:gd name="T96" fmla="*/ 0 w 2219"/>
                <a:gd name="T97" fmla="*/ 0 h 1854"/>
                <a:gd name="T98" fmla="*/ 0 w 2219"/>
                <a:gd name="T99" fmla="*/ 0 h 1854"/>
                <a:gd name="T100" fmla="*/ 0 w 2219"/>
                <a:gd name="T101" fmla="*/ 0 h 1854"/>
                <a:gd name="T102" fmla="*/ 0 w 2219"/>
                <a:gd name="T103" fmla="*/ 0 h 18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219"/>
                <a:gd name="T157" fmla="*/ 0 h 1854"/>
                <a:gd name="T158" fmla="*/ 2219 w 2219"/>
                <a:gd name="T159" fmla="*/ 1854 h 185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219" h="1854">
                  <a:moveTo>
                    <a:pt x="1408" y="110"/>
                  </a:moveTo>
                  <a:lnTo>
                    <a:pt x="1393" y="99"/>
                  </a:lnTo>
                  <a:lnTo>
                    <a:pt x="1378" y="88"/>
                  </a:lnTo>
                  <a:lnTo>
                    <a:pt x="1363" y="78"/>
                  </a:lnTo>
                  <a:lnTo>
                    <a:pt x="1346" y="68"/>
                  </a:lnTo>
                  <a:lnTo>
                    <a:pt x="1328" y="59"/>
                  </a:lnTo>
                  <a:lnTo>
                    <a:pt x="1311" y="49"/>
                  </a:lnTo>
                  <a:lnTo>
                    <a:pt x="1293" y="41"/>
                  </a:lnTo>
                  <a:lnTo>
                    <a:pt x="1274" y="34"/>
                  </a:lnTo>
                  <a:lnTo>
                    <a:pt x="1255" y="27"/>
                  </a:lnTo>
                  <a:lnTo>
                    <a:pt x="1236" y="20"/>
                  </a:lnTo>
                  <a:lnTo>
                    <a:pt x="1218" y="14"/>
                  </a:lnTo>
                  <a:lnTo>
                    <a:pt x="1198" y="10"/>
                  </a:lnTo>
                  <a:lnTo>
                    <a:pt x="1178" y="6"/>
                  </a:lnTo>
                  <a:lnTo>
                    <a:pt x="1159" y="3"/>
                  </a:lnTo>
                  <a:lnTo>
                    <a:pt x="1139" y="1"/>
                  </a:lnTo>
                  <a:lnTo>
                    <a:pt x="1120" y="0"/>
                  </a:lnTo>
                  <a:lnTo>
                    <a:pt x="1101" y="0"/>
                  </a:lnTo>
                  <a:lnTo>
                    <a:pt x="1082" y="1"/>
                  </a:lnTo>
                  <a:lnTo>
                    <a:pt x="1063" y="2"/>
                  </a:lnTo>
                  <a:lnTo>
                    <a:pt x="1044" y="6"/>
                  </a:lnTo>
                  <a:lnTo>
                    <a:pt x="1027" y="10"/>
                  </a:lnTo>
                  <a:lnTo>
                    <a:pt x="1009" y="15"/>
                  </a:lnTo>
                  <a:lnTo>
                    <a:pt x="992" y="23"/>
                  </a:lnTo>
                  <a:lnTo>
                    <a:pt x="976" y="31"/>
                  </a:lnTo>
                  <a:lnTo>
                    <a:pt x="960" y="40"/>
                  </a:lnTo>
                  <a:lnTo>
                    <a:pt x="945" y="51"/>
                  </a:lnTo>
                  <a:lnTo>
                    <a:pt x="931" y="64"/>
                  </a:lnTo>
                  <a:lnTo>
                    <a:pt x="917" y="77"/>
                  </a:lnTo>
                  <a:lnTo>
                    <a:pt x="905" y="92"/>
                  </a:lnTo>
                  <a:lnTo>
                    <a:pt x="893" y="110"/>
                  </a:lnTo>
                  <a:lnTo>
                    <a:pt x="883" y="128"/>
                  </a:lnTo>
                  <a:lnTo>
                    <a:pt x="873" y="148"/>
                  </a:lnTo>
                  <a:lnTo>
                    <a:pt x="857" y="188"/>
                  </a:lnTo>
                  <a:lnTo>
                    <a:pt x="842" y="224"/>
                  </a:lnTo>
                  <a:lnTo>
                    <a:pt x="835" y="240"/>
                  </a:lnTo>
                  <a:lnTo>
                    <a:pt x="827" y="256"/>
                  </a:lnTo>
                  <a:lnTo>
                    <a:pt x="820" y="271"/>
                  </a:lnTo>
                  <a:lnTo>
                    <a:pt x="811" y="285"/>
                  </a:lnTo>
                  <a:lnTo>
                    <a:pt x="801" y="297"/>
                  </a:lnTo>
                  <a:lnTo>
                    <a:pt x="790" y="308"/>
                  </a:lnTo>
                  <a:lnTo>
                    <a:pt x="784" y="314"/>
                  </a:lnTo>
                  <a:lnTo>
                    <a:pt x="776" y="319"/>
                  </a:lnTo>
                  <a:lnTo>
                    <a:pt x="769" y="324"/>
                  </a:lnTo>
                  <a:lnTo>
                    <a:pt x="761" y="328"/>
                  </a:lnTo>
                  <a:lnTo>
                    <a:pt x="752" y="332"/>
                  </a:lnTo>
                  <a:lnTo>
                    <a:pt x="743" y="336"/>
                  </a:lnTo>
                  <a:lnTo>
                    <a:pt x="734" y="339"/>
                  </a:lnTo>
                  <a:lnTo>
                    <a:pt x="723" y="342"/>
                  </a:lnTo>
                  <a:lnTo>
                    <a:pt x="700" y="347"/>
                  </a:lnTo>
                  <a:lnTo>
                    <a:pt x="673" y="351"/>
                  </a:lnTo>
                  <a:lnTo>
                    <a:pt x="652" y="354"/>
                  </a:lnTo>
                  <a:lnTo>
                    <a:pt x="632" y="356"/>
                  </a:lnTo>
                  <a:lnTo>
                    <a:pt x="616" y="359"/>
                  </a:lnTo>
                  <a:lnTo>
                    <a:pt x="600" y="362"/>
                  </a:lnTo>
                  <a:lnTo>
                    <a:pt x="586" y="365"/>
                  </a:lnTo>
                  <a:lnTo>
                    <a:pt x="575" y="369"/>
                  </a:lnTo>
                  <a:lnTo>
                    <a:pt x="565" y="372"/>
                  </a:lnTo>
                  <a:lnTo>
                    <a:pt x="556" y="376"/>
                  </a:lnTo>
                  <a:lnTo>
                    <a:pt x="549" y="380"/>
                  </a:lnTo>
                  <a:lnTo>
                    <a:pt x="543" y="385"/>
                  </a:lnTo>
                  <a:lnTo>
                    <a:pt x="537" y="391"/>
                  </a:lnTo>
                  <a:lnTo>
                    <a:pt x="533" y="396"/>
                  </a:lnTo>
                  <a:lnTo>
                    <a:pt x="530" y="401"/>
                  </a:lnTo>
                  <a:lnTo>
                    <a:pt x="528" y="406"/>
                  </a:lnTo>
                  <a:lnTo>
                    <a:pt x="526" y="412"/>
                  </a:lnTo>
                  <a:lnTo>
                    <a:pt x="525" y="417"/>
                  </a:lnTo>
                  <a:lnTo>
                    <a:pt x="524" y="443"/>
                  </a:lnTo>
                  <a:lnTo>
                    <a:pt x="523" y="472"/>
                  </a:lnTo>
                  <a:lnTo>
                    <a:pt x="521" y="480"/>
                  </a:lnTo>
                  <a:lnTo>
                    <a:pt x="520" y="487"/>
                  </a:lnTo>
                  <a:lnTo>
                    <a:pt x="517" y="495"/>
                  </a:lnTo>
                  <a:lnTo>
                    <a:pt x="513" y="504"/>
                  </a:lnTo>
                  <a:lnTo>
                    <a:pt x="509" y="512"/>
                  </a:lnTo>
                  <a:lnTo>
                    <a:pt x="504" y="520"/>
                  </a:lnTo>
                  <a:lnTo>
                    <a:pt x="498" y="529"/>
                  </a:lnTo>
                  <a:lnTo>
                    <a:pt x="489" y="538"/>
                  </a:lnTo>
                  <a:lnTo>
                    <a:pt x="483" y="543"/>
                  </a:lnTo>
                  <a:lnTo>
                    <a:pt x="476" y="548"/>
                  </a:lnTo>
                  <a:lnTo>
                    <a:pt x="466" y="553"/>
                  </a:lnTo>
                  <a:lnTo>
                    <a:pt x="456" y="557"/>
                  </a:lnTo>
                  <a:lnTo>
                    <a:pt x="430" y="565"/>
                  </a:lnTo>
                  <a:lnTo>
                    <a:pt x="400" y="572"/>
                  </a:lnTo>
                  <a:lnTo>
                    <a:pt x="330" y="587"/>
                  </a:lnTo>
                  <a:lnTo>
                    <a:pt x="252" y="604"/>
                  </a:lnTo>
                  <a:lnTo>
                    <a:pt x="231" y="609"/>
                  </a:lnTo>
                  <a:lnTo>
                    <a:pt x="211" y="615"/>
                  </a:lnTo>
                  <a:lnTo>
                    <a:pt x="191" y="621"/>
                  </a:lnTo>
                  <a:lnTo>
                    <a:pt x="172" y="628"/>
                  </a:lnTo>
                  <a:lnTo>
                    <a:pt x="153" y="635"/>
                  </a:lnTo>
                  <a:lnTo>
                    <a:pt x="135" y="643"/>
                  </a:lnTo>
                  <a:lnTo>
                    <a:pt x="117" y="652"/>
                  </a:lnTo>
                  <a:lnTo>
                    <a:pt x="99" y="662"/>
                  </a:lnTo>
                  <a:lnTo>
                    <a:pt x="82" y="672"/>
                  </a:lnTo>
                  <a:lnTo>
                    <a:pt x="67" y="684"/>
                  </a:lnTo>
                  <a:lnTo>
                    <a:pt x="53" y="696"/>
                  </a:lnTo>
                  <a:lnTo>
                    <a:pt x="40" y="709"/>
                  </a:lnTo>
                  <a:lnTo>
                    <a:pt x="27" y="724"/>
                  </a:lnTo>
                  <a:lnTo>
                    <a:pt x="17" y="739"/>
                  </a:lnTo>
                  <a:lnTo>
                    <a:pt x="7" y="755"/>
                  </a:lnTo>
                  <a:lnTo>
                    <a:pt x="0" y="773"/>
                  </a:lnTo>
                  <a:lnTo>
                    <a:pt x="27" y="767"/>
                  </a:lnTo>
                  <a:lnTo>
                    <a:pt x="54" y="762"/>
                  </a:lnTo>
                  <a:lnTo>
                    <a:pt x="84" y="756"/>
                  </a:lnTo>
                  <a:lnTo>
                    <a:pt x="113" y="753"/>
                  </a:lnTo>
                  <a:lnTo>
                    <a:pt x="143" y="751"/>
                  </a:lnTo>
                  <a:lnTo>
                    <a:pt x="174" y="750"/>
                  </a:lnTo>
                  <a:lnTo>
                    <a:pt x="206" y="750"/>
                  </a:lnTo>
                  <a:lnTo>
                    <a:pt x="238" y="752"/>
                  </a:lnTo>
                  <a:lnTo>
                    <a:pt x="270" y="754"/>
                  </a:lnTo>
                  <a:lnTo>
                    <a:pt x="304" y="758"/>
                  </a:lnTo>
                  <a:lnTo>
                    <a:pt x="336" y="763"/>
                  </a:lnTo>
                  <a:lnTo>
                    <a:pt x="369" y="768"/>
                  </a:lnTo>
                  <a:lnTo>
                    <a:pt x="403" y="775"/>
                  </a:lnTo>
                  <a:lnTo>
                    <a:pt x="435" y="782"/>
                  </a:lnTo>
                  <a:lnTo>
                    <a:pt x="469" y="791"/>
                  </a:lnTo>
                  <a:lnTo>
                    <a:pt x="501" y="801"/>
                  </a:lnTo>
                  <a:lnTo>
                    <a:pt x="542" y="815"/>
                  </a:lnTo>
                  <a:lnTo>
                    <a:pt x="580" y="829"/>
                  </a:lnTo>
                  <a:lnTo>
                    <a:pt x="619" y="842"/>
                  </a:lnTo>
                  <a:lnTo>
                    <a:pt x="657" y="853"/>
                  </a:lnTo>
                  <a:lnTo>
                    <a:pt x="695" y="863"/>
                  </a:lnTo>
                  <a:lnTo>
                    <a:pt x="733" y="874"/>
                  </a:lnTo>
                  <a:lnTo>
                    <a:pt x="769" y="883"/>
                  </a:lnTo>
                  <a:lnTo>
                    <a:pt x="806" y="891"/>
                  </a:lnTo>
                  <a:lnTo>
                    <a:pt x="879" y="907"/>
                  </a:lnTo>
                  <a:lnTo>
                    <a:pt x="952" y="921"/>
                  </a:lnTo>
                  <a:lnTo>
                    <a:pt x="1026" y="934"/>
                  </a:lnTo>
                  <a:lnTo>
                    <a:pt x="1102" y="949"/>
                  </a:lnTo>
                  <a:lnTo>
                    <a:pt x="1095" y="963"/>
                  </a:lnTo>
                  <a:lnTo>
                    <a:pt x="1089" y="979"/>
                  </a:lnTo>
                  <a:lnTo>
                    <a:pt x="1084" y="994"/>
                  </a:lnTo>
                  <a:lnTo>
                    <a:pt x="1081" y="1009"/>
                  </a:lnTo>
                  <a:lnTo>
                    <a:pt x="1078" y="1026"/>
                  </a:lnTo>
                  <a:lnTo>
                    <a:pt x="1076" y="1042"/>
                  </a:lnTo>
                  <a:lnTo>
                    <a:pt x="1075" y="1059"/>
                  </a:lnTo>
                  <a:lnTo>
                    <a:pt x="1076" y="1076"/>
                  </a:lnTo>
                  <a:lnTo>
                    <a:pt x="1077" y="1093"/>
                  </a:lnTo>
                  <a:lnTo>
                    <a:pt x="1079" y="1110"/>
                  </a:lnTo>
                  <a:lnTo>
                    <a:pt x="1082" y="1127"/>
                  </a:lnTo>
                  <a:lnTo>
                    <a:pt x="1086" y="1144"/>
                  </a:lnTo>
                  <a:lnTo>
                    <a:pt x="1090" y="1160"/>
                  </a:lnTo>
                  <a:lnTo>
                    <a:pt x="1097" y="1177"/>
                  </a:lnTo>
                  <a:lnTo>
                    <a:pt x="1104" y="1193"/>
                  </a:lnTo>
                  <a:lnTo>
                    <a:pt x="1111" y="1210"/>
                  </a:lnTo>
                  <a:lnTo>
                    <a:pt x="1121" y="1226"/>
                  </a:lnTo>
                  <a:lnTo>
                    <a:pt x="1130" y="1242"/>
                  </a:lnTo>
                  <a:lnTo>
                    <a:pt x="1140" y="1256"/>
                  </a:lnTo>
                  <a:lnTo>
                    <a:pt x="1153" y="1271"/>
                  </a:lnTo>
                  <a:lnTo>
                    <a:pt x="1166" y="1285"/>
                  </a:lnTo>
                  <a:lnTo>
                    <a:pt x="1178" y="1299"/>
                  </a:lnTo>
                  <a:lnTo>
                    <a:pt x="1193" y="1312"/>
                  </a:lnTo>
                  <a:lnTo>
                    <a:pt x="1208" y="1324"/>
                  </a:lnTo>
                  <a:lnTo>
                    <a:pt x="1225" y="1336"/>
                  </a:lnTo>
                  <a:lnTo>
                    <a:pt x="1242" y="1347"/>
                  </a:lnTo>
                  <a:lnTo>
                    <a:pt x="1259" y="1357"/>
                  </a:lnTo>
                  <a:lnTo>
                    <a:pt x="1278" y="1366"/>
                  </a:lnTo>
                  <a:lnTo>
                    <a:pt x="1298" y="1374"/>
                  </a:lnTo>
                  <a:lnTo>
                    <a:pt x="1319" y="1381"/>
                  </a:lnTo>
                  <a:lnTo>
                    <a:pt x="1341" y="1388"/>
                  </a:lnTo>
                  <a:lnTo>
                    <a:pt x="1364" y="1393"/>
                  </a:lnTo>
                  <a:lnTo>
                    <a:pt x="1361" y="1403"/>
                  </a:lnTo>
                  <a:lnTo>
                    <a:pt x="1359" y="1413"/>
                  </a:lnTo>
                  <a:lnTo>
                    <a:pt x="1357" y="1425"/>
                  </a:lnTo>
                  <a:lnTo>
                    <a:pt x="1357" y="1437"/>
                  </a:lnTo>
                  <a:lnTo>
                    <a:pt x="1359" y="1450"/>
                  </a:lnTo>
                  <a:lnTo>
                    <a:pt x="1360" y="1465"/>
                  </a:lnTo>
                  <a:lnTo>
                    <a:pt x="1363" y="1479"/>
                  </a:lnTo>
                  <a:lnTo>
                    <a:pt x="1365" y="1494"/>
                  </a:lnTo>
                  <a:lnTo>
                    <a:pt x="1369" y="1509"/>
                  </a:lnTo>
                  <a:lnTo>
                    <a:pt x="1373" y="1524"/>
                  </a:lnTo>
                  <a:lnTo>
                    <a:pt x="1378" y="1541"/>
                  </a:lnTo>
                  <a:lnTo>
                    <a:pt x="1384" y="1557"/>
                  </a:lnTo>
                  <a:lnTo>
                    <a:pt x="1397" y="1590"/>
                  </a:lnTo>
                  <a:lnTo>
                    <a:pt x="1412" y="1624"/>
                  </a:lnTo>
                  <a:lnTo>
                    <a:pt x="1429" y="1657"/>
                  </a:lnTo>
                  <a:lnTo>
                    <a:pt x="1448" y="1689"/>
                  </a:lnTo>
                  <a:lnTo>
                    <a:pt x="1458" y="1704"/>
                  </a:lnTo>
                  <a:lnTo>
                    <a:pt x="1468" y="1719"/>
                  </a:lnTo>
                  <a:lnTo>
                    <a:pt x="1480" y="1733"/>
                  </a:lnTo>
                  <a:lnTo>
                    <a:pt x="1490" y="1746"/>
                  </a:lnTo>
                  <a:lnTo>
                    <a:pt x="1501" y="1760"/>
                  </a:lnTo>
                  <a:lnTo>
                    <a:pt x="1513" y="1772"/>
                  </a:lnTo>
                  <a:lnTo>
                    <a:pt x="1524" y="1783"/>
                  </a:lnTo>
                  <a:lnTo>
                    <a:pt x="1537" y="1794"/>
                  </a:lnTo>
                  <a:lnTo>
                    <a:pt x="1548" y="1804"/>
                  </a:lnTo>
                  <a:lnTo>
                    <a:pt x="1561" y="1812"/>
                  </a:lnTo>
                  <a:lnTo>
                    <a:pt x="1573" y="1819"/>
                  </a:lnTo>
                  <a:lnTo>
                    <a:pt x="1586" y="1826"/>
                  </a:lnTo>
                  <a:lnTo>
                    <a:pt x="1608" y="1836"/>
                  </a:lnTo>
                  <a:lnTo>
                    <a:pt x="1630" y="1844"/>
                  </a:lnTo>
                  <a:lnTo>
                    <a:pt x="1653" y="1849"/>
                  </a:lnTo>
                  <a:lnTo>
                    <a:pt x="1677" y="1852"/>
                  </a:lnTo>
                  <a:lnTo>
                    <a:pt x="1700" y="1854"/>
                  </a:lnTo>
                  <a:lnTo>
                    <a:pt x="1725" y="1853"/>
                  </a:lnTo>
                  <a:lnTo>
                    <a:pt x="1749" y="1851"/>
                  </a:lnTo>
                  <a:lnTo>
                    <a:pt x="1774" y="1847"/>
                  </a:lnTo>
                  <a:lnTo>
                    <a:pt x="1798" y="1841"/>
                  </a:lnTo>
                  <a:lnTo>
                    <a:pt x="1823" y="1834"/>
                  </a:lnTo>
                  <a:lnTo>
                    <a:pt x="1847" y="1825"/>
                  </a:lnTo>
                  <a:lnTo>
                    <a:pt x="1872" y="1814"/>
                  </a:lnTo>
                  <a:lnTo>
                    <a:pt x="1896" y="1803"/>
                  </a:lnTo>
                  <a:lnTo>
                    <a:pt x="1920" y="1791"/>
                  </a:lnTo>
                  <a:lnTo>
                    <a:pt x="1944" y="1777"/>
                  </a:lnTo>
                  <a:lnTo>
                    <a:pt x="1967" y="1762"/>
                  </a:lnTo>
                  <a:lnTo>
                    <a:pt x="1989" y="1746"/>
                  </a:lnTo>
                  <a:lnTo>
                    <a:pt x="2011" y="1731"/>
                  </a:lnTo>
                  <a:lnTo>
                    <a:pt x="2033" y="1714"/>
                  </a:lnTo>
                  <a:lnTo>
                    <a:pt x="2052" y="1696"/>
                  </a:lnTo>
                  <a:lnTo>
                    <a:pt x="2072" y="1679"/>
                  </a:lnTo>
                  <a:lnTo>
                    <a:pt x="2091" y="1660"/>
                  </a:lnTo>
                  <a:lnTo>
                    <a:pt x="2109" y="1642"/>
                  </a:lnTo>
                  <a:lnTo>
                    <a:pt x="2125" y="1623"/>
                  </a:lnTo>
                  <a:lnTo>
                    <a:pt x="2140" y="1605"/>
                  </a:lnTo>
                  <a:lnTo>
                    <a:pt x="2155" y="1586"/>
                  </a:lnTo>
                  <a:lnTo>
                    <a:pt x="2167" y="1568"/>
                  </a:lnTo>
                  <a:lnTo>
                    <a:pt x="2179" y="1549"/>
                  </a:lnTo>
                  <a:lnTo>
                    <a:pt x="2189" y="1532"/>
                  </a:lnTo>
                  <a:lnTo>
                    <a:pt x="2197" y="1514"/>
                  </a:lnTo>
                  <a:lnTo>
                    <a:pt x="2204" y="1497"/>
                  </a:lnTo>
                  <a:lnTo>
                    <a:pt x="2209" y="1480"/>
                  </a:lnTo>
                  <a:lnTo>
                    <a:pt x="2215" y="1454"/>
                  </a:lnTo>
                  <a:lnTo>
                    <a:pt x="2218" y="1427"/>
                  </a:lnTo>
                  <a:lnTo>
                    <a:pt x="2219" y="1398"/>
                  </a:lnTo>
                  <a:lnTo>
                    <a:pt x="2217" y="1368"/>
                  </a:lnTo>
                  <a:lnTo>
                    <a:pt x="2212" y="1336"/>
                  </a:lnTo>
                  <a:lnTo>
                    <a:pt x="2205" y="1304"/>
                  </a:lnTo>
                  <a:lnTo>
                    <a:pt x="2195" y="1270"/>
                  </a:lnTo>
                  <a:lnTo>
                    <a:pt x="2185" y="1237"/>
                  </a:lnTo>
                  <a:lnTo>
                    <a:pt x="2171" y="1202"/>
                  </a:lnTo>
                  <a:lnTo>
                    <a:pt x="2157" y="1167"/>
                  </a:lnTo>
                  <a:lnTo>
                    <a:pt x="2140" y="1131"/>
                  </a:lnTo>
                  <a:lnTo>
                    <a:pt x="2122" y="1095"/>
                  </a:lnTo>
                  <a:lnTo>
                    <a:pt x="2104" y="1059"/>
                  </a:lnTo>
                  <a:lnTo>
                    <a:pt x="2084" y="1023"/>
                  </a:lnTo>
                  <a:lnTo>
                    <a:pt x="2063" y="987"/>
                  </a:lnTo>
                  <a:lnTo>
                    <a:pt x="2041" y="952"/>
                  </a:lnTo>
                  <a:lnTo>
                    <a:pt x="2019" y="916"/>
                  </a:lnTo>
                  <a:lnTo>
                    <a:pt x="1996" y="882"/>
                  </a:lnTo>
                  <a:lnTo>
                    <a:pt x="1973" y="847"/>
                  </a:lnTo>
                  <a:lnTo>
                    <a:pt x="1950" y="814"/>
                  </a:lnTo>
                  <a:lnTo>
                    <a:pt x="1905" y="750"/>
                  </a:lnTo>
                  <a:lnTo>
                    <a:pt x="1861" y="691"/>
                  </a:lnTo>
                  <a:lnTo>
                    <a:pt x="1821" y="637"/>
                  </a:lnTo>
                  <a:lnTo>
                    <a:pt x="1785" y="591"/>
                  </a:lnTo>
                  <a:lnTo>
                    <a:pt x="1754" y="552"/>
                  </a:lnTo>
                  <a:lnTo>
                    <a:pt x="1731" y="521"/>
                  </a:lnTo>
                  <a:lnTo>
                    <a:pt x="1706" y="491"/>
                  </a:lnTo>
                  <a:lnTo>
                    <a:pt x="1682" y="463"/>
                  </a:lnTo>
                  <a:lnTo>
                    <a:pt x="1661" y="435"/>
                  </a:lnTo>
                  <a:lnTo>
                    <a:pt x="1640" y="407"/>
                  </a:lnTo>
                  <a:lnTo>
                    <a:pt x="1603" y="353"/>
                  </a:lnTo>
                  <a:lnTo>
                    <a:pt x="1567" y="301"/>
                  </a:lnTo>
                  <a:lnTo>
                    <a:pt x="1549" y="275"/>
                  </a:lnTo>
                  <a:lnTo>
                    <a:pt x="1532" y="251"/>
                  </a:lnTo>
                  <a:lnTo>
                    <a:pt x="1514" y="227"/>
                  </a:lnTo>
                  <a:lnTo>
                    <a:pt x="1495" y="202"/>
                  </a:lnTo>
                  <a:lnTo>
                    <a:pt x="1475" y="179"/>
                  </a:lnTo>
                  <a:lnTo>
                    <a:pt x="1455" y="156"/>
                  </a:lnTo>
                  <a:lnTo>
                    <a:pt x="1432" y="133"/>
                  </a:lnTo>
                  <a:lnTo>
                    <a:pt x="1408" y="110"/>
                  </a:lnTo>
                  <a:close/>
                </a:path>
              </a:pathLst>
            </a:custGeom>
            <a:solidFill>
              <a:srgbClr val="D47B4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03"/>
            <p:cNvSpPr>
              <a:spLocks noChangeArrowheads="1"/>
            </p:cNvSpPr>
            <p:nvPr/>
          </p:nvSpPr>
          <p:spPr bwMode="auto">
            <a:xfrm>
              <a:off x="82" y="6"/>
              <a:ext cx="123" cy="120"/>
            </a:xfrm>
            <a:custGeom>
              <a:avLst/>
              <a:gdLst>
                <a:gd name="T0" fmla="*/ 0 w 2095"/>
                <a:gd name="T1" fmla="*/ 0 h 1790"/>
                <a:gd name="T2" fmla="*/ 0 w 2095"/>
                <a:gd name="T3" fmla="*/ 0 h 1790"/>
                <a:gd name="T4" fmla="*/ 0 w 2095"/>
                <a:gd name="T5" fmla="*/ 0 h 1790"/>
                <a:gd name="T6" fmla="*/ 0 w 2095"/>
                <a:gd name="T7" fmla="*/ 0 h 1790"/>
                <a:gd name="T8" fmla="*/ 0 w 2095"/>
                <a:gd name="T9" fmla="*/ 0 h 1790"/>
                <a:gd name="T10" fmla="*/ 0 w 2095"/>
                <a:gd name="T11" fmla="*/ 0 h 1790"/>
                <a:gd name="T12" fmla="*/ 0 w 2095"/>
                <a:gd name="T13" fmla="*/ 0 h 1790"/>
                <a:gd name="T14" fmla="*/ 0 w 2095"/>
                <a:gd name="T15" fmla="*/ 0 h 1790"/>
                <a:gd name="T16" fmla="*/ 0 w 2095"/>
                <a:gd name="T17" fmla="*/ 0 h 1790"/>
                <a:gd name="T18" fmla="*/ 0 w 2095"/>
                <a:gd name="T19" fmla="*/ 0 h 1790"/>
                <a:gd name="T20" fmla="*/ 0 w 2095"/>
                <a:gd name="T21" fmla="*/ 0 h 1790"/>
                <a:gd name="T22" fmla="*/ 0 w 2095"/>
                <a:gd name="T23" fmla="*/ 0 h 1790"/>
                <a:gd name="T24" fmla="*/ 0 w 2095"/>
                <a:gd name="T25" fmla="*/ 0 h 1790"/>
                <a:gd name="T26" fmla="*/ 0 w 2095"/>
                <a:gd name="T27" fmla="*/ 0 h 1790"/>
                <a:gd name="T28" fmla="*/ 0 w 2095"/>
                <a:gd name="T29" fmla="*/ 0 h 1790"/>
                <a:gd name="T30" fmla="*/ 0 w 2095"/>
                <a:gd name="T31" fmla="*/ 0 h 1790"/>
                <a:gd name="T32" fmla="*/ 0 w 2095"/>
                <a:gd name="T33" fmla="*/ 0 h 1790"/>
                <a:gd name="T34" fmla="*/ 0 w 2095"/>
                <a:gd name="T35" fmla="*/ 0 h 1790"/>
                <a:gd name="T36" fmla="*/ 0 w 2095"/>
                <a:gd name="T37" fmla="*/ 0 h 1790"/>
                <a:gd name="T38" fmla="*/ 0 w 2095"/>
                <a:gd name="T39" fmla="*/ 0 h 1790"/>
                <a:gd name="T40" fmla="*/ 0 w 2095"/>
                <a:gd name="T41" fmla="*/ 0 h 1790"/>
                <a:gd name="T42" fmla="*/ 0 w 2095"/>
                <a:gd name="T43" fmla="*/ 0 h 1790"/>
                <a:gd name="T44" fmla="*/ 0 w 2095"/>
                <a:gd name="T45" fmla="*/ 0 h 1790"/>
                <a:gd name="T46" fmla="*/ 0 w 2095"/>
                <a:gd name="T47" fmla="*/ 0 h 1790"/>
                <a:gd name="T48" fmla="*/ 0 w 2095"/>
                <a:gd name="T49" fmla="*/ 0 h 1790"/>
                <a:gd name="T50" fmla="*/ 0 w 2095"/>
                <a:gd name="T51" fmla="*/ 0 h 1790"/>
                <a:gd name="T52" fmla="*/ 0 w 2095"/>
                <a:gd name="T53" fmla="*/ 0 h 1790"/>
                <a:gd name="T54" fmla="*/ 0 w 2095"/>
                <a:gd name="T55" fmla="*/ 0 h 1790"/>
                <a:gd name="T56" fmla="*/ 0 w 2095"/>
                <a:gd name="T57" fmla="*/ 0 h 1790"/>
                <a:gd name="T58" fmla="*/ 0 w 2095"/>
                <a:gd name="T59" fmla="*/ 0 h 1790"/>
                <a:gd name="T60" fmla="*/ 0 w 2095"/>
                <a:gd name="T61" fmla="*/ 0 h 1790"/>
                <a:gd name="T62" fmla="*/ 0 w 2095"/>
                <a:gd name="T63" fmla="*/ 0 h 1790"/>
                <a:gd name="T64" fmla="*/ 0 w 2095"/>
                <a:gd name="T65" fmla="*/ 0 h 1790"/>
                <a:gd name="T66" fmla="*/ 0 w 2095"/>
                <a:gd name="T67" fmla="*/ 0 h 1790"/>
                <a:gd name="T68" fmla="*/ 0 w 2095"/>
                <a:gd name="T69" fmla="*/ 0 h 1790"/>
                <a:gd name="T70" fmla="*/ 0 w 2095"/>
                <a:gd name="T71" fmla="*/ 0 h 1790"/>
                <a:gd name="T72" fmla="*/ 0 w 2095"/>
                <a:gd name="T73" fmla="*/ 0 h 1790"/>
                <a:gd name="T74" fmla="*/ 0 w 2095"/>
                <a:gd name="T75" fmla="*/ 0 h 1790"/>
                <a:gd name="T76" fmla="*/ 0 w 2095"/>
                <a:gd name="T77" fmla="*/ 0 h 1790"/>
                <a:gd name="T78" fmla="*/ 0 w 2095"/>
                <a:gd name="T79" fmla="*/ 0 h 1790"/>
                <a:gd name="T80" fmla="*/ 0 w 2095"/>
                <a:gd name="T81" fmla="*/ 0 h 1790"/>
                <a:gd name="T82" fmla="*/ 0 w 2095"/>
                <a:gd name="T83" fmla="*/ 0 h 1790"/>
                <a:gd name="T84" fmla="*/ 0 w 2095"/>
                <a:gd name="T85" fmla="*/ 0 h 1790"/>
                <a:gd name="T86" fmla="*/ 0 w 2095"/>
                <a:gd name="T87" fmla="*/ 0 h 1790"/>
                <a:gd name="T88" fmla="*/ 0 w 2095"/>
                <a:gd name="T89" fmla="*/ 0 h 1790"/>
                <a:gd name="T90" fmla="*/ 0 w 2095"/>
                <a:gd name="T91" fmla="*/ 0 h 1790"/>
                <a:gd name="T92" fmla="*/ 0 w 2095"/>
                <a:gd name="T93" fmla="*/ 0 h 1790"/>
                <a:gd name="T94" fmla="*/ 0 w 2095"/>
                <a:gd name="T95" fmla="*/ 0 h 1790"/>
                <a:gd name="T96" fmla="*/ 0 w 2095"/>
                <a:gd name="T97" fmla="*/ 0 h 1790"/>
                <a:gd name="T98" fmla="*/ 0 w 2095"/>
                <a:gd name="T99" fmla="*/ 0 h 1790"/>
                <a:gd name="T100" fmla="*/ 0 w 2095"/>
                <a:gd name="T101" fmla="*/ 0 h 1790"/>
                <a:gd name="T102" fmla="*/ 0 w 2095"/>
                <a:gd name="T103" fmla="*/ 0 h 1790"/>
                <a:gd name="T104" fmla="*/ 0 w 2095"/>
                <a:gd name="T105" fmla="*/ 0 h 1790"/>
                <a:gd name="T106" fmla="*/ 0 w 2095"/>
                <a:gd name="T107" fmla="*/ 0 h 1790"/>
                <a:gd name="T108" fmla="*/ 0 w 2095"/>
                <a:gd name="T109" fmla="*/ 0 h 1790"/>
                <a:gd name="T110" fmla="*/ 0 w 2095"/>
                <a:gd name="T111" fmla="*/ 0 h 1790"/>
                <a:gd name="T112" fmla="*/ 0 w 2095"/>
                <a:gd name="T113" fmla="*/ 0 h 1790"/>
                <a:gd name="T114" fmla="*/ 0 w 2095"/>
                <a:gd name="T115" fmla="*/ 0 h 1790"/>
                <a:gd name="T116" fmla="*/ 0 w 2095"/>
                <a:gd name="T117" fmla="*/ 0 h 1790"/>
                <a:gd name="T118" fmla="*/ 0 w 2095"/>
                <a:gd name="T119" fmla="*/ 0 h 1790"/>
                <a:gd name="T120" fmla="*/ 0 w 2095"/>
                <a:gd name="T121" fmla="*/ 0 h 17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095"/>
                <a:gd name="T184" fmla="*/ 0 h 1790"/>
                <a:gd name="T185" fmla="*/ 2095 w 2095"/>
                <a:gd name="T186" fmla="*/ 1790 h 179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095" h="1790">
                  <a:moveTo>
                    <a:pt x="1314" y="123"/>
                  </a:moveTo>
                  <a:lnTo>
                    <a:pt x="1303" y="112"/>
                  </a:lnTo>
                  <a:lnTo>
                    <a:pt x="1293" y="100"/>
                  </a:lnTo>
                  <a:lnTo>
                    <a:pt x="1281" y="90"/>
                  </a:lnTo>
                  <a:lnTo>
                    <a:pt x="1270" y="79"/>
                  </a:lnTo>
                  <a:lnTo>
                    <a:pt x="1256" y="68"/>
                  </a:lnTo>
                  <a:lnTo>
                    <a:pt x="1244" y="58"/>
                  </a:lnTo>
                  <a:lnTo>
                    <a:pt x="1230" y="49"/>
                  </a:lnTo>
                  <a:lnTo>
                    <a:pt x="1217" y="41"/>
                  </a:lnTo>
                  <a:lnTo>
                    <a:pt x="1203" y="32"/>
                  </a:lnTo>
                  <a:lnTo>
                    <a:pt x="1189" y="25"/>
                  </a:lnTo>
                  <a:lnTo>
                    <a:pt x="1175" y="18"/>
                  </a:lnTo>
                  <a:lnTo>
                    <a:pt x="1160" y="13"/>
                  </a:lnTo>
                  <a:lnTo>
                    <a:pt x="1147" y="9"/>
                  </a:lnTo>
                  <a:lnTo>
                    <a:pt x="1133" y="6"/>
                  </a:lnTo>
                  <a:lnTo>
                    <a:pt x="1121" y="4"/>
                  </a:lnTo>
                  <a:lnTo>
                    <a:pt x="1107" y="3"/>
                  </a:lnTo>
                  <a:lnTo>
                    <a:pt x="1079" y="1"/>
                  </a:lnTo>
                  <a:lnTo>
                    <a:pt x="1052" y="0"/>
                  </a:lnTo>
                  <a:lnTo>
                    <a:pt x="1026" y="2"/>
                  </a:lnTo>
                  <a:lnTo>
                    <a:pt x="1001" y="5"/>
                  </a:lnTo>
                  <a:lnTo>
                    <a:pt x="978" y="9"/>
                  </a:lnTo>
                  <a:lnTo>
                    <a:pt x="956" y="15"/>
                  </a:lnTo>
                  <a:lnTo>
                    <a:pt x="935" y="23"/>
                  </a:lnTo>
                  <a:lnTo>
                    <a:pt x="915" y="32"/>
                  </a:lnTo>
                  <a:lnTo>
                    <a:pt x="898" y="43"/>
                  </a:lnTo>
                  <a:lnTo>
                    <a:pt x="881" y="55"/>
                  </a:lnTo>
                  <a:lnTo>
                    <a:pt x="865" y="68"/>
                  </a:lnTo>
                  <a:lnTo>
                    <a:pt x="851" y="84"/>
                  </a:lnTo>
                  <a:lnTo>
                    <a:pt x="838" y="100"/>
                  </a:lnTo>
                  <a:lnTo>
                    <a:pt x="827" y="118"/>
                  </a:lnTo>
                  <a:lnTo>
                    <a:pt x="816" y="136"/>
                  </a:lnTo>
                  <a:lnTo>
                    <a:pt x="807" y="156"/>
                  </a:lnTo>
                  <a:lnTo>
                    <a:pt x="790" y="197"/>
                  </a:lnTo>
                  <a:lnTo>
                    <a:pt x="777" y="232"/>
                  </a:lnTo>
                  <a:lnTo>
                    <a:pt x="770" y="247"/>
                  </a:lnTo>
                  <a:lnTo>
                    <a:pt x="763" y="262"/>
                  </a:lnTo>
                  <a:lnTo>
                    <a:pt x="756" y="274"/>
                  </a:lnTo>
                  <a:lnTo>
                    <a:pt x="747" y="286"/>
                  </a:lnTo>
                  <a:lnTo>
                    <a:pt x="738" y="297"/>
                  </a:lnTo>
                  <a:lnTo>
                    <a:pt x="726" y="307"/>
                  </a:lnTo>
                  <a:lnTo>
                    <a:pt x="714" y="315"/>
                  </a:lnTo>
                  <a:lnTo>
                    <a:pt x="699" y="322"/>
                  </a:lnTo>
                  <a:lnTo>
                    <a:pt x="682" y="330"/>
                  </a:lnTo>
                  <a:lnTo>
                    <a:pt x="662" y="335"/>
                  </a:lnTo>
                  <a:lnTo>
                    <a:pt x="639" y="339"/>
                  </a:lnTo>
                  <a:lnTo>
                    <a:pt x="613" y="343"/>
                  </a:lnTo>
                  <a:lnTo>
                    <a:pt x="593" y="344"/>
                  </a:lnTo>
                  <a:lnTo>
                    <a:pt x="575" y="346"/>
                  </a:lnTo>
                  <a:lnTo>
                    <a:pt x="561" y="349"/>
                  </a:lnTo>
                  <a:lnTo>
                    <a:pt x="546" y="352"/>
                  </a:lnTo>
                  <a:lnTo>
                    <a:pt x="534" y="355"/>
                  </a:lnTo>
                  <a:lnTo>
                    <a:pt x="523" y="358"/>
                  </a:lnTo>
                  <a:lnTo>
                    <a:pt x="515" y="362"/>
                  </a:lnTo>
                  <a:lnTo>
                    <a:pt x="506" y="367"/>
                  </a:lnTo>
                  <a:lnTo>
                    <a:pt x="500" y="371"/>
                  </a:lnTo>
                  <a:lnTo>
                    <a:pt x="494" y="375"/>
                  </a:lnTo>
                  <a:lnTo>
                    <a:pt x="490" y="380"/>
                  </a:lnTo>
                  <a:lnTo>
                    <a:pt x="485" y="385"/>
                  </a:lnTo>
                  <a:lnTo>
                    <a:pt x="483" y="391"/>
                  </a:lnTo>
                  <a:lnTo>
                    <a:pt x="481" y="396"/>
                  </a:lnTo>
                  <a:lnTo>
                    <a:pt x="479" y="403"/>
                  </a:lnTo>
                  <a:lnTo>
                    <a:pt x="478" y="409"/>
                  </a:lnTo>
                  <a:lnTo>
                    <a:pt x="476" y="434"/>
                  </a:lnTo>
                  <a:lnTo>
                    <a:pt x="474" y="463"/>
                  </a:lnTo>
                  <a:lnTo>
                    <a:pt x="472" y="470"/>
                  </a:lnTo>
                  <a:lnTo>
                    <a:pt x="470" y="478"/>
                  </a:lnTo>
                  <a:lnTo>
                    <a:pt x="468" y="485"/>
                  </a:lnTo>
                  <a:lnTo>
                    <a:pt x="463" y="493"/>
                  </a:lnTo>
                  <a:lnTo>
                    <a:pt x="459" y="500"/>
                  </a:lnTo>
                  <a:lnTo>
                    <a:pt x="454" y="508"/>
                  </a:lnTo>
                  <a:lnTo>
                    <a:pt x="448" y="516"/>
                  </a:lnTo>
                  <a:lnTo>
                    <a:pt x="439" y="524"/>
                  </a:lnTo>
                  <a:lnTo>
                    <a:pt x="433" y="529"/>
                  </a:lnTo>
                  <a:lnTo>
                    <a:pt x="425" y="534"/>
                  </a:lnTo>
                  <a:lnTo>
                    <a:pt x="415" y="538"/>
                  </a:lnTo>
                  <a:lnTo>
                    <a:pt x="405" y="542"/>
                  </a:lnTo>
                  <a:lnTo>
                    <a:pt x="380" y="551"/>
                  </a:lnTo>
                  <a:lnTo>
                    <a:pt x="352" y="558"/>
                  </a:lnTo>
                  <a:lnTo>
                    <a:pt x="285" y="571"/>
                  </a:lnTo>
                  <a:lnTo>
                    <a:pt x="214" y="586"/>
                  </a:lnTo>
                  <a:lnTo>
                    <a:pt x="178" y="595"/>
                  </a:lnTo>
                  <a:lnTo>
                    <a:pt x="143" y="606"/>
                  </a:lnTo>
                  <a:lnTo>
                    <a:pt x="125" y="612"/>
                  </a:lnTo>
                  <a:lnTo>
                    <a:pt x="110" y="618"/>
                  </a:lnTo>
                  <a:lnTo>
                    <a:pt x="94" y="626"/>
                  </a:lnTo>
                  <a:lnTo>
                    <a:pt x="80" y="634"/>
                  </a:lnTo>
                  <a:lnTo>
                    <a:pt x="65" y="642"/>
                  </a:lnTo>
                  <a:lnTo>
                    <a:pt x="52" y="651"/>
                  </a:lnTo>
                  <a:lnTo>
                    <a:pt x="40" y="662"/>
                  </a:lnTo>
                  <a:lnTo>
                    <a:pt x="29" y="673"/>
                  </a:lnTo>
                  <a:lnTo>
                    <a:pt x="20" y="685"/>
                  </a:lnTo>
                  <a:lnTo>
                    <a:pt x="12" y="698"/>
                  </a:lnTo>
                  <a:lnTo>
                    <a:pt x="5" y="712"/>
                  </a:lnTo>
                  <a:lnTo>
                    <a:pt x="0" y="726"/>
                  </a:lnTo>
                  <a:lnTo>
                    <a:pt x="24" y="722"/>
                  </a:lnTo>
                  <a:lnTo>
                    <a:pt x="49" y="719"/>
                  </a:lnTo>
                  <a:lnTo>
                    <a:pt x="75" y="716"/>
                  </a:lnTo>
                  <a:lnTo>
                    <a:pt x="101" y="714"/>
                  </a:lnTo>
                  <a:lnTo>
                    <a:pt x="128" y="712"/>
                  </a:lnTo>
                  <a:lnTo>
                    <a:pt x="155" y="711"/>
                  </a:lnTo>
                  <a:lnTo>
                    <a:pt x="183" y="711"/>
                  </a:lnTo>
                  <a:lnTo>
                    <a:pt x="211" y="712"/>
                  </a:lnTo>
                  <a:lnTo>
                    <a:pt x="239" y="714"/>
                  </a:lnTo>
                  <a:lnTo>
                    <a:pt x="268" y="717"/>
                  </a:lnTo>
                  <a:lnTo>
                    <a:pt x="299" y="720"/>
                  </a:lnTo>
                  <a:lnTo>
                    <a:pt x="328" y="725"/>
                  </a:lnTo>
                  <a:lnTo>
                    <a:pt x="358" y="731"/>
                  </a:lnTo>
                  <a:lnTo>
                    <a:pt x="389" y="740"/>
                  </a:lnTo>
                  <a:lnTo>
                    <a:pt x="420" y="749"/>
                  </a:lnTo>
                  <a:lnTo>
                    <a:pt x="451" y="759"/>
                  </a:lnTo>
                  <a:lnTo>
                    <a:pt x="489" y="773"/>
                  </a:lnTo>
                  <a:lnTo>
                    <a:pt x="526" y="784"/>
                  </a:lnTo>
                  <a:lnTo>
                    <a:pt x="564" y="795"/>
                  </a:lnTo>
                  <a:lnTo>
                    <a:pt x="601" y="806"/>
                  </a:lnTo>
                  <a:lnTo>
                    <a:pt x="675" y="825"/>
                  </a:lnTo>
                  <a:lnTo>
                    <a:pt x="748" y="843"/>
                  </a:lnTo>
                  <a:lnTo>
                    <a:pt x="821" y="860"/>
                  </a:lnTo>
                  <a:lnTo>
                    <a:pt x="892" y="878"/>
                  </a:lnTo>
                  <a:lnTo>
                    <a:pt x="928" y="888"/>
                  </a:lnTo>
                  <a:lnTo>
                    <a:pt x="962" y="897"/>
                  </a:lnTo>
                  <a:lnTo>
                    <a:pt x="996" y="907"/>
                  </a:lnTo>
                  <a:lnTo>
                    <a:pt x="1030" y="919"/>
                  </a:lnTo>
                  <a:lnTo>
                    <a:pt x="1026" y="932"/>
                  </a:lnTo>
                  <a:lnTo>
                    <a:pt x="1023" y="946"/>
                  </a:lnTo>
                  <a:lnTo>
                    <a:pt x="1020" y="961"/>
                  </a:lnTo>
                  <a:lnTo>
                    <a:pt x="1019" y="975"/>
                  </a:lnTo>
                  <a:lnTo>
                    <a:pt x="1018" y="991"/>
                  </a:lnTo>
                  <a:lnTo>
                    <a:pt x="1016" y="1005"/>
                  </a:lnTo>
                  <a:lnTo>
                    <a:pt x="1016" y="1021"/>
                  </a:lnTo>
                  <a:lnTo>
                    <a:pt x="1018" y="1037"/>
                  </a:lnTo>
                  <a:lnTo>
                    <a:pt x="1020" y="1052"/>
                  </a:lnTo>
                  <a:lnTo>
                    <a:pt x="1023" y="1069"/>
                  </a:lnTo>
                  <a:lnTo>
                    <a:pt x="1026" y="1084"/>
                  </a:lnTo>
                  <a:lnTo>
                    <a:pt x="1029" y="1100"/>
                  </a:lnTo>
                  <a:lnTo>
                    <a:pt x="1034" y="1116"/>
                  </a:lnTo>
                  <a:lnTo>
                    <a:pt x="1039" y="1131"/>
                  </a:lnTo>
                  <a:lnTo>
                    <a:pt x="1046" y="1147"/>
                  </a:lnTo>
                  <a:lnTo>
                    <a:pt x="1053" y="1161"/>
                  </a:lnTo>
                  <a:lnTo>
                    <a:pt x="1061" y="1177"/>
                  </a:lnTo>
                  <a:lnTo>
                    <a:pt x="1070" y="1191"/>
                  </a:lnTo>
                  <a:lnTo>
                    <a:pt x="1080" y="1205"/>
                  </a:lnTo>
                  <a:lnTo>
                    <a:pt x="1091" y="1219"/>
                  </a:lnTo>
                  <a:lnTo>
                    <a:pt x="1102" y="1232"/>
                  </a:lnTo>
                  <a:lnTo>
                    <a:pt x="1114" y="1245"/>
                  </a:lnTo>
                  <a:lnTo>
                    <a:pt x="1127" y="1258"/>
                  </a:lnTo>
                  <a:lnTo>
                    <a:pt x="1141" y="1269"/>
                  </a:lnTo>
                  <a:lnTo>
                    <a:pt x="1155" y="1280"/>
                  </a:lnTo>
                  <a:lnTo>
                    <a:pt x="1171" y="1291"/>
                  </a:lnTo>
                  <a:lnTo>
                    <a:pt x="1188" y="1300"/>
                  </a:lnTo>
                  <a:lnTo>
                    <a:pt x="1205" y="1309"/>
                  </a:lnTo>
                  <a:lnTo>
                    <a:pt x="1224" y="1316"/>
                  </a:lnTo>
                  <a:lnTo>
                    <a:pt x="1244" y="1324"/>
                  </a:lnTo>
                  <a:lnTo>
                    <a:pt x="1264" y="1330"/>
                  </a:lnTo>
                  <a:lnTo>
                    <a:pt x="1286" y="1335"/>
                  </a:lnTo>
                  <a:lnTo>
                    <a:pt x="1289" y="1354"/>
                  </a:lnTo>
                  <a:lnTo>
                    <a:pt x="1293" y="1377"/>
                  </a:lnTo>
                  <a:lnTo>
                    <a:pt x="1298" y="1403"/>
                  </a:lnTo>
                  <a:lnTo>
                    <a:pt x="1305" y="1430"/>
                  </a:lnTo>
                  <a:lnTo>
                    <a:pt x="1314" y="1461"/>
                  </a:lnTo>
                  <a:lnTo>
                    <a:pt x="1323" y="1492"/>
                  </a:lnTo>
                  <a:lnTo>
                    <a:pt x="1335" y="1524"/>
                  </a:lnTo>
                  <a:lnTo>
                    <a:pt x="1347" y="1556"/>
                  </a:lnTo>
                  <a:lnTo>
                    <a:pt x="1361" y="1588"/>
                  </a:lnTo>
                  <a:lnTo>
                    <a:pt x="1375" y="1620"/>
                  </a:lnTo>
                  <a:lnTo>
                    <a:pt x="1384" y="1634"/>
                  </a:lnTo>
                  <a:lnTo>
                    <a:pt x="1392" y="1648"/>
                  </a:lnTo>
                  <a:lnTo>
                    <a:pt x="1400" y="1663"/>
                  </a:lnTo>
                  <a:lnTo>
                    <a:pt x="1409" y="1676"/>
                  </a:lnTo>
                  <a:lnTo>
                    <a:pt x="1418" y="1690"/>
                  </a:lnTo>
                  <a:lnTo>
                    <a:pt x="1428" y="1702"/>
                  </a:lnTo>
                  <a:lnTo>
                    <a:pt x="1438" y="1713"/>
                  </a:lnTo>
                  <a:lnTo>
                    <a:pt x="1448" y="1723"/>
                  </a:lnTo>
                  <a:lnTo>
                    <a:pt x="1459" y="1734"/>
                  </a:lnTo>
                  <a:lnTo>
                    <a:pt x="1469" y="1743"/>
                  </a:lnTo>
                  <a:lnTo>
                    <a:pt x="1480" y="1750"/>
                  </a:lnTo>
                  <a:lnTo>
                    <a:pt x="1491" y="1757"/>
                  </a:lnTo>
                  <a:lnTo>
                    <a:pt x="1512" y="1769"/>
                  </a:lnTo>
                  <a:lnTo>
                    <a:pt x="1534" y="1777"/>
                  </a:lnTo>
                  <a:lnTo>
                    <a:pt x="1555" y="1783"/>
                  </a:lnTo>
                  <a:lnTo>
                    <a:pt x="1578" y="1787"/>
                  </a:lnTo>
                  <a:lnTo>
                    <a:pt x="1601" y="1790"/>
                  </a:lnTo>
                  <a:lnTo>
                    <a:pt x="1624" y="1790"/>
                  </a:lnTo>
                  <a:lnTo>
                    <a:pt x="1647" y="1788"/>
                  </a:lnTo>
                  <a:lnTo>
                    <a:pt x="1670" y="1785"/>
                  </a:lnTo>
                  <a:lnTo>
                    <a:pt x="1694" y="1780"/>
                  </a:lnTo>
                  <a:lnTo>
                    <a:pt x="1717" y="1774"/>
                  </a:lnTo>
                  <a:lnTo>
                    <a:pt x="1741" y="1766"/>
                  </a:lnTo>
                  <a:lnTo>
                    <a:pt x="1764" y="1756"/>
                  </a:lnTo>
                  <a:lnTo>
                    <a:pt x="1786" y="1745"/>
                  </a:lnTo>
                  <a:lnTo>
                    <a:pt x="1809" y="1734"/>
                  </a:lnTo>
                  <a:lnTo>
                    <a:pt x="1832" y="1720"/>
                  </a:lnTo>
                  <a:lnTo>
                    <a:pt x="1854" y="1706"/>
                  </a:lnTo>
                  <a:lnTo>
                    <a:pt x="1875" y="1692"/>
                  </a:lnTo>
                  <a:lnTo>
                    <a:pt x="1896" y="1676"/>
                  </a:lnTo>
                  <a:lnTo>
                    <a:pt x="1917" y="1660"/>
                  </a:lnTo>
                  <a:lnTo>
                    <a:pt x="1936" y="1643"/>
                  </a:lnTo>
                  <a:lnTo>
                    <a:pt x="1954" y="1626"/>
                  </a:lnTo>
                  <a:lnTo>
                    <a:pt x="1973" y="1608"/>
                  </a:lnTo>
                  <a:lnTo>
                    <a:pt x="1990" y="1590"/>
                  </a:lnTo>
                  <a:lnTo>
                    <a:pt x="2006" y="1572"/>
                  </a:lnTo>
                  <a:lnTo>
                    <a:pt x="2020" y="1554"/>
                  </a:lnTo>
                  <a:lnTo>
                    <a:pt x="2034" y="1535"/>
                  </a:lnTo>
                  <a:lnTo>
                    <a:pt x="2046" y="1518"/>
                  </a:lnTo>
                  <a:lnTo>
                    <a:pt x="2058" y="1500"/>
                  </a:lnTo>
                  <a:lnTo>
                    <a:pt x="2067" y="1483"/>
                  </a:lnTo>
                  <a:lnTo>
                    <a:pt x="2076" y="1465"/>
                  </a:lnTo>
                  <a:lnTo>
                    <a:pt x="2082" y="1449"/>
                  </a:lnTo>
                  <a:lnTo>
                    <a:pt x="2087" y="1434"/>
                  </a:lnTo>
                  <a:lnTo>
                    <a:pt x="2093" y="1409"/>
                  </a:lnTo>
                  <a:lnTo>
                    <a:pt x="2095" y="1383"/>
                  </a:lnTo>
                  <a:lnTo>
                    <a:pt x="2095" y="1355"/>
                  </a:lnTo>
                  <a:lnTo>
                    <a:pt x="2093" y="1328"/>
                  </a:lnTo>
                  <a:lnTo>
                    <a:pt x="2088" y="1299"/>
                  </a:lnTo>
                  <a:lnTo>
                    <a:pt x="2081" y="1269"/>
                  </a:lnTo>
                  <a:lnTo>
                    <a:pt x="2071" y="1239"/>
                  </a:lnTo>
                  <a:lnTo>
                    <a:pt x="2060" y="1207"/>
                  </a:lnTo>
                  <a:lnTo>
                    <a:pt x="2046" y="1177"/>
                  </a:lnTo>
                  <a:lnTo>
                    <a:pt x="2031" y="1145"/>
                  </a:lnTo>
                  <a:lnTo>
                    <a:pt x="2015" y="1113"/>
                  </a:lnTo>
                  <a:lnTo>
                    <a:pt x="1997" y="1080"/>
                  </a:lnTo>
                  <a:lnTo>
                    <a:pt x="1978" y="1048"/>
                  </a:lnTo>
                  <a:lnTo>
                    <a:pt x="1959" y="1016"/>
                  </a:lnTo>
                  <a:lnTo>
                    <a:pt x="1938" y="983"/>
                  </a:lnTo>
                  <a:lnTo>
                    <a:pt x="1917" y="951"/>
                  </a:lnTo>
                  <a:lnTo>
                    <a:pt x="1873" y="889"/>
                  </a:lnTo>
                  <a:lnTo>
                    <a:pt x="1828" y="829"/>
                  </a:lnTo>
                  <a:lnTo>
                    <a:pt x="1784" y="772"/>
                  </a:lnTo>
                  <a:lnTo>
                    <a:pt x="1744" y="717"/>
                  </a:lnTo>
                  <a:lnTo>
                    <a:pt x="1705" y="668"/>
                  </a:lnTo>
                  <a:lnTo>
                    <a:pt x="1672" y="625"/>
                  </a:lnTo>
                  <a:lnTo>
                    <a:pt x="1657" y="605"/>
                  </a:lnTo>
                  <a:lnTo>
                    <a:pt x="1645" y="587"/>
                  </a:lnTo>
                  <a:lnTo>
                    <a:pt x="1634" y="571"/>
                  </a:lnTo>
                  <a:lnTo>
                    <a:pt x="1625" y="557"/>
                  </a:lnTo>
                  <a:lnTo>
                    <a:pt x="1588" y="497"/>
                  </a:lnTo>
                  <a:lnTo>
                    <a:pt x="1552" y="438"/>
                  </a:lnTo>
                  <a:lnTo>
                    <a:pt x="1515" y="379"/>
                  </a:lnTo>
                  <a:lnTo>
                    <a:pt x="1478" y="321"/>
                  </a:lnTo>
                  <a:lnTo>
                    <a:pt x="1459" y="294"/>
                  </a:lnTo>
                  <a:lnTo>
                    <a:pt x="1439" y="267"/>
                  </a:lnTo>
                  <a:lnTo>
                    <a:pt x="1420" y="240"/>
                  </a:lnTo>
                  <a:lnTo>
                    <a:pt x="1399" y="214"/>
                  </a:lnTo>
                  <a:lnTo>
                    <a:pt x="1380" y="191"/>
                  </a:lnTo>
                  <a:lnTo>
                    <a:pt x="1358" y="167"/>
                  </a:lnTo>
                  <a:lnTo>
                    <a:pt x="1336" y="145"/>
                  </a:lnTo>
                  <a:lnTo>
                    <a:pt x="1314" y="123"/>
                  </a:lnTo>
                  <a:close/>
                </a:path>
              </a:pathLst>
            </a:custGeom>
            <a:solidFill>
              <a:srgbClr val="DD906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04"/>
            <p:cNvSpPr>
              <a:spLocks noChangeArrowheads="1"/>
            </p:cNvSpPr>
            <p:nvPr/>
          </p:nvSpPr>
          <p:spPr bwMode="auto">
            <a:xfrm>
              <a:off x="88" y="8"/>
              <a:ext cx="116" cy="115"/>
            </a:xfrm>
            <a:custGeom>
              <a:avLst/>
              <a:gdLst>
                <a:gd name="T0" fmla="*/ 0 w 1967"/>
                <a:gd name="T1" fmla="*/ 0 h 1723"/>
                <a:gd name="T2" fmla="*/ 0 w 1967"/>
                <a:gd name="T3" fmla="*/ 0 h 1723"/>
                <a:gd name="T4" fmla="*/ 0 w 1967"/>
                <a:gd name="T5" fmla="*/ 0 h 1723"/>
                <a:gd name="T6" fmla="*/ 0 w 1967"/>
                <a:gd name="T7" fmla="*/ 0 h 1723"/>
                <a:gd name="T8" fmla="*/ 0 w 1967"/>
                <a:gd name="T9" fmla="*/ 0 h 1723"/>
                <a:gd name="T10" fmla="*/ 0 w 1967"/>
                <a:gd name="T11" fmla="*/ 0 h 1723"/>
                <a:gd name="T12" fmla="*/ 0 w 1967"/>
                <a:gd name="T13" fmla="*/ 0 h 1723"/>
                <a:gd name="T14" fmla="*/ 0 w 1967"/>
                <a:gd name="T15" fmla="*/ 0 h 1723"/>
                <a:gd name="T16" fmla="*/ 0 w 1967"/>
                <a:gd name="T17" fmla="*/ 0 h 1723"/>
                <a:gd name="T18" fmla="*/ 0 w 1967"/>
                <a:gd name="T19" fmla="*/ 0 h 1723"/>
                <a:gd name="T20" fmla="*/ 0 w 1967"/>
                <a:gd name="T21" fmla="*/ 0 h 1723"/>
                <a:gd name="T22" fmla="*/ 0 w 1967"/>
                <a:gd name="T23" fmla="*/ 0 h 1723"/>
                <a:gd name="T24" fmla="*/ 0 w 1967"/>
                <a:gd name="T25" fmla="*/ 0 h 1723"/>
                <a:gd name="T26" fmla="*/ 0 w 1967"/>
                <a:gd name="T27" fmla="*/ 0 h 1723"/>
                <a:gd name="T28" fmla="*/ 0 w 1967"/>
                <a:gd name="T29" fmla="*/ 0 h 1723"/>
                <a:gd name="T30" fmla="*/ 0 w 1967"/>
                <a:gd name="T31" fmla="*/ 0 h 1723"/>
                <a:gd name="T32" fmla="*/ 0 w 1967"/>
                <a:gd name="T33" fmla="*/ 0 h 1723"/>
                <a:gd name="T34" fmla="*/ 0 w 1967"/>
                <a:gd name="T35" fmla="*/ 0 h 1723"/>
                <a:gd name="T36" fmla="*/ 0 w 1967"/>
                <a:gd name="T37" fmla="*/ 0 h 1723"/>
                <a:gd name="T38" fmla="*/ 0 w 1967"/>
                <a:gd name="T39" fmla="*/ 0 h 1723"/>
                <a:gd name="T40" fmla="*/ 0 w 1967"/>
                <a:gd name="T41" fmla="*/ 0 h 1723"/>
                <a:gd name="T42" fmla="*/ 0 w 1967"/>
                <a:gd name="T43" fmla="*/ 0 h 1723"/>
                <a:gd name="T44" fmla="*/ 0 w 1967"/>
                <a:gd name="T45" fmla="*/ 0 h 1723"/>
                <a:gd name="T46" fmla="*/ 0 w 1967"/>
                <a:gd name="T47" fmla="*/ 0 h 1723"/>
                <a:gd name="T48" fmla="*/ 0 w 1967"/>
                <a:gd name="T49" fmla="*/ 0 h 1723"/>
                <a:gd name="T50" fmla="*/ 0 w 1967"/>
                <a:gd name="T51" fmla="*/ 0 h 1723"/>
                <a:gd name="T52" fmla="*/ 0 w 1967"/>
                <a:gd name="T53" fmla="*/ 0 h 1723"/>
                <a:gd name="T54" fmla="*/ 0 w 1967"/>
                <a:gd name="T55" fmla="*/ 0 h 1723"/>
                <a:gd name="T56" fmla="*/ 0 w 1967"/>
                <a:gd name="T57" fmla="*/ 0 h 1723"/>
                <a:gd name="T58" fmla="*/ 0 w 1967"/>
                <a:gd name="T59" fmla="*/ 0 h 1723"/>
                <a:gd name="T60" fmla="*/ 0 w 1967"/>
                <a:gd name="T61" fmla="*/ 0 h 1723"/>
                <a:gd name="T62" fmla="*/ 0 w 1967"/>
                <a:gd name="T63" fmla="*/ 0 h 1723"/>
                <a:gd name="T64" fmla="*/ 0 w 1967"/>
                <a:gd name="T65" fmla="*/ 0 h 1723"/>
                <a:gd name="T66" fmla="*/ 0 w 1967"/>
                <a:gd name="T67" fmla="*/ 0 h 1723"/>
                <a:gd name="T68" fmla="*/ 0 w 1967"/>
                <a:gd name="T69" fmla="*/ 0 h 1723"/>
                <a:gd name="T70" fmla="*/ 0 w 1967"/>
                <a:gd name="T71" fmla="*/ 0 h 1723"/>
                <a:gd name="T72" fmla="*/ 0 w 1967"/>
                <a:gd name="T73" fmla="*/ 0 h 1723"/>
                <a:gd name="T74" fmla="*/ 0 w 1967"/>
                <a:gd name="T75" fmla="*/ 0 h 1723"/>
                <a:gd name="T76" fmla="*/ 0 w 1967"/>
                <a:gd name="T77" fmla="*/ 0 h 1723"/>
                <a:gd name="T78" fmla="*/ 0 w 1967"/>
                <a:gd name="T79" fmla="*/ 0 h 1723"/>
                <a:gd name="T80" fmla="*/ 0 w 1967"/>
                <a:gd name="T81" fmla="*/ 0 h 1723"/>
                <a:gd name="T82" fmla="*/ 0 w 1967"/>
                <a:gd name="T83" fmla="*/ 0 h 1723"/>
                <a:gd name="T84" fmla="*/ 0 w 1967"/>
                <a:gd name="T85" fmla="*/ 0 h 1723"/>
                <a:gd name="T86" fmla="*/ 0 w 1967"/>
                <a:gd name="T87" fmla="*/ 0 h 1723"/>
                <a:gd name="T88" fmla="*/ 0 w 1967"/>
                <a:gd name="T89" fmla="*/ 0 h 1723"/>
                <a:gd name="T90" fmla="*/ 0 w 1967"/>
                <a:gd name="T91" fmla="*/ 0 h 1723"/>
                <a:gd name="T92" fmla="*/ 0 w 1967"/>
                <a:gd name="T93" fmla="*/ 0 h 1723"/>
                <a:gd name="T94" fmla="*/ 0 w 1967"/>
                <a:gd name="T95" fmla="*/ 0 h 1723"/>
                <a:gd name="T96" fmla="*/ 0 w 1967"/>
                <a:gd name="T97" fmla="*/ 0 h 1723"/>
                <a:gd name="T98" fmla="*/ 0 w 1967"/>
                <a:gd name="T99" fmla="*/ 0 h 1723"/>
                <a:gd name="T100" fmla="*/ 0 w 1967"/>
                <a:gd name="T101" fmla="*/ 0 h 1723"/>
                <a:gd name="T102" fmla="*/ 0 w 1967"/>
                <a:gd name="T103" fmla="*/ 0 h 1723"/>
                <a:gd name="T104" fmla="*/ 0 w 1967"/>
                <a:gd name="T105" fmla="*/ 0 h 1723"/>
                <a:gd name="T106" fmla="*/ 0 w 1967"/>
                <a:gd name="T107" fmla="*/ 0 h 1723"/>
                <a:gd name="T108" fmla="*/ 0 w 1967"/>
                <a:gd name="T109" fmla="*/ 0 h 1723"/>
                <a:gd name="T110" fmla="*/ 0 w 1967"/>
                <a:gd name="T111" fmla="*/ 0 h 1723"/>
                <a:gd name="T112" fmla="*/ 0 w 1967"/>
                <a:gd name="T113" fmla="*/ 0 h 1723"/>
                <a:gd name="T114" fmla="*/ 0 w 1967"/>
                <a:gd name="T115" fmla="*/ 0 h 1723"/>
                <a:gd name="T116" fmla="*/ 0 w 1967"/>
                <a:gd name="T117" fmla="*/ 0 h 1723"/>
                <a:gd name="T118" fmla="*/ 0 w 1967"/>
                <a:gd name="T119" fmla="*/ 0 h 172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67"/>
                <a:gd name="T181" fmla="*/ 0 h 1723"/>
                <a:gd name="T182" fmla="*/ 1967 w 1967"/>
                <a:gd name="T183" fmla="*/ 1723 h 172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67" h="1723">
                  <a:moveTo>
                    <a:pt x="1218" y="132"/>
                  </a:moveTo>
                  <a:lnTo>
                    <a:pt x="1198" y="109"/>
                  </a:lnTo>
                  <a:lnTo>
                    <a:pt x="1177" y="87"/>
                  </a:lnTo>
                  <a:lnTo>
                    <a:pt x="1164" y="75"/>
                  </a:lnTo>
                  <a:lnTo>
                    <a:pt x="1153" y="64"/>
                  </a:lnTo>
                  <a:lnTo>
                    <a:pt x="1140" y="54"/>
                  </a:lnTo>
                  <a:lnTo>
                    <a:pt x="1126" y="43"/>
                  </a:lnTo>
                  <a:lnTo>
                    <a:pt x="1114" y="34"/>
                  </a:lnTo>
                  <a:lnTo>
                    <a:pt x="1100" y="26"/>
                  </a:lnTo>
                  <a:lnTo>
                    <a:pt x="1087" y="19"/>
                  </a:lnTo>
                  <a:lnTo>
                    <a:pt x="1073" y="13"/>
                  </a:lnTo>
                  <a:lnTo>
                    <a:pt x="1060" y="7"/>
                  </a:lnTo>
                  <a:lnTo>
                    <a:pt x="1045" y="3"/>
                  </a:lnTo>
                  <a:lnTo>
                    <a:pt x="1032" y="1"/>
                  </a:lnTo>
                  <a:lnTo>
                    <a:pt x="1018" y="0"/>
                  </a:lnTo>
                  <a:lnTo>
                    <a:pt x="993" y="0"/>
                  </a:lnTo>
                  <a:lnTo>
                    <a:pt x="968" y="1"/>
                  </a:lnTo>
                  <a:lnTo>
                    <a:pt x="944" y="4"/>
                  </a:lnTo>
                  <a:lnTo>
                    <a:pt x="921" y="7"/>
                  </a:lnTo>
                  <a:lnTo>
                    <a:pt x="898" y="14"/>
                  </a:lnTo>
                  <a:lnTo>
                    <a:pt x="877" y="20"/>
                  </a:lnTo>
                  <a:lnTo>
                    <a:pt x="857" y="29"/>
                  </a:lnTo>
                  <a:lnTo>
                    <a:pt x="838" y="38"/>
                  </a:lnTo>
                  <a:lnTo>
                    <a:pt x="820" y="50"/>
                  </a:lnTo>
                  <a:lnTo>
                    <a:pt x="803" y="62"/>
                  </a:lnTo>
                  <a:lnTo>
                    <a:pt x="787" y="76"/>
                  </a:lnTo>
                  <a:lnTo>
                    <a:pt x="774" y="93"/>
                  </a:lnTo>
                  <a:lnTo>
                    <a:pt x="760" y="109"/>
                  </a:lnTo>
                  <a:lnTo>
                    <a:pt x="749" y="129"/>
                  </a:lnTo>
                  <a:lnTo>
                    <a:pt x="738" y="148"/>
                  </a:lnTo>
                  <a:lnTo>
                    <a:pt x="729" y="171"/>
                  </a:lnTo>
                  <a:lnTo>
                    <a:pt x="714" y="209"/>
                  </a:lnTo>
                  <a:lnTo>
                    <a:pt x="702" y="240"/>
                  </a:lnTo>
                  <a:lnTo>
                    <a:pt x="696" y="254"/>
                  </a:lnTo>
                  <a:lnTo>
                    <a:pt x="689" y="267"/>
                  </a:lnTo>
                  <a:lnTo>
                    <a:pt x="682" y="277"/>
                  </a:lnTo>
                  <a:lnTo>
                    <a:pt x="675" y="287"/>
                  </a:lnTo>
                  <a:lnTo>
                    <a:pt x="665" y="295"/>
                  </a:lnTo>
                  <a:lnTo>
                    <a:pt x="655" y="304"/>
                  </a:lnTo>
                  <a:lnTo>
                    <a:pt x="643" y="310"/>
                  </a:lnTo>
                  <a:lnTo>
                    <a:pt x="629" y="316"/>
                  </a:lnTo>
                  <a:lnTo>
                    <a:pt x="612" y="320"/>
                  </a:lnTo>
                  <a:lnTo>
                    <a:pt x="593" y="324"/>
                  </a:lnTo>
                  <a:lnTo>
                    <a:pt x="570" y="327"/>
                  </a:lnTo>
                  <a:lnTo>
                    <a:pt x="545" y="329"/>
                  </a:lnTo>
                  <a:lnTo>
                    <a:pt x="528" y="331"/>
                  </a:lnTo>
                  <a:lnTo>
                    <a:pt x="511" y="333"/>
                  </a:lnTo>
                  <a:lnTo>
                    <a:pt x="497" y="336"/>
                  </a:lnTo>
                  <a:lnTo>
                    <a:pt x="485" y="338"/>
                  </a:lnTo>
                  <a:lnTo>
                    <a:pt x="473" y="343"/>
                  </a:lnTo>
                  <a:lnTo>
                    <a:pt x="463" y="346"/>
                  </a:lnTo>
                  <a:lnTo>
                    <a:pt x="455" y="350"/>
                  </a:lnTo>
                  <a:lnTo>
                    <a:pt x="447" y="354"/>
                  </a:lnTo>
                  <a:lnTo>
                    <a:pt x="441" y="359"/>
                  </a:lnTo>
                  <a:lnTo>
                    <a:pt x="436" y="363"/>
                  </a:lnTo>
                  <a:lnTo>
                    <a:pt x="432" y="368"/>
                  </a:lnTo>
                  <a:lnTo>
                    <a:pt x="428" y="373"/>
                  </a:lnTo>
                  <a:lnTo>
                    <a:pt x="425" y="380"/>
                  </a:lnTo>
                  <a:lnTo>
                    <a:pt x="424" y="385"/>
                  </a:lnTo>
                  <a:lnTo>
                    <a:pt x="422" y="391"/>
                  </a:lnTo>
                  <a:lnTo>
                    <a:pt x="421" y="397"/>
                  </a:lnTo>
                  <a:lnTo>
                    <a:pt x="420" y="424"/>
                  </a:lnTo>
                  <a:lnTo>
                    <a:pt x="418" y="453"/>
                  </a:lnTo>
                  <a:lnTo>
                    <a:pt x="417" y="460"/>
                  </a:lnTo>
                  <a:lnTo>
                    <a:pt x="416" y="467"/>
                  </a:lnTo>
                  <a:lnTo>
                    <a:pt x="413" y="474"/>
                  </a:lnTo>
                  <a:lnTo>
                    <a:pt x="411" y="481"/>
                  </a:lnTo>
                  <a:lnTo>
                    <a:pt x="407" y="489"/>
                  </a:lnTo>
                  <a:lnTo>
                    <a:pt x="402" y="496"/>
                  </a:lnTo>
                  <a:lnTo>
                    <a:pt x="396" y="503"/>
                  </a:lnTo>
                  <a:lnTo>
                    <a:pt x="390" y="510"/>
                  </a:lnTo>
                  <a:lnTo>
                    <a:pt x="383" y="516"/>
                  </a:lnTo>
                  <a:lnTo>
                    <a:pt x="374" y="520"/>
                  </a:lnTo>
                  <a:lnTo>
                    <a:pt x="365" y="526"/>
                  </a:lnTo>
                  <a:lnTo>
                    <a:pt x="354" y="530"/>
                  </a:lnTo>
                  <a:lnTo>
                    <a:pt x="330" y="537"/>
                  </a:lnTo>
                  <a:lnTo>
                    <a:pt x="303" y="544"/>
                  </a:lnTo>
                  <a:lnTo>
                    <a:pt x="242" y="556"/>
                  </a:lnTo>
                  <a:lnTo>
                    <a:pt x="176" y="569"/>
                  </a:lnTo>
                  <a:lnTo>
                    <a:pt x="144" y="576"/>
                  </a:lnTo>
                  <a:lnTo>
                    <a:pt x="113" y="585"/>
                  </a:lnTo>
                  <a:lnTo>
                    <a:pt x="99" y="589"/>
                  </a:lnTo>
                  <a:lnTo>
                    <a:pt x="84" y="594"/>
                  </a:lnTo>
                  <a:lnTo>
                    <a:pt x="71" y="601"/>
                  </a:lnTo>
                  <a:lnTo>
                    <a:pt x="58" y="607"/>
                  </a:lnTo>
                  <a:lnTo>
                    <a:pt x="47" y="614"/>
                  </a:lnTo>
                  <a:lnTo>
                    <a:pt x="36" y="621"/>
                  </a:lnTo>
                  <a:lnTo>
                    <a:pt x="27" y="629"/>
                  </a:lnTo>
                  <a:lnTo>
                    <a:pt x="18" y="638"/>
                  </a:lnTo>
                  <a:lnTo>
                    <a:pt x="12" y="647"/>
                  </a:lnTo>
                  <a:lnTo>
                    <a:pt x="6" y="657"/>
                  </a:lnTo>
                  <a:lnTo>
                    <a:pt x="3" y="668"/>
                  </a:lnTo>
                  <a:lnTo>
                    <a:pt x="0" y="681"/>
                  </a:lnTo>
                  <a:lnTo>
                    <a:pt x="43" y="678"/>
                  </a:lnTo>
                  <a:lnTo>
                    <a:pt x="88" y="676"/>
                  </a:lnTo>
                  <a:lnTo>
                    <a:pt x="134" y="674"/>
                  </a:lnTo>
                  <a:lnTo>
                    <a:pt x="181" y="675"/>
                  </a:lnTo>
                  <a:lnTo>
                    <a:pt x="205" y="676"/>
                  </a:lnTo>
                  <a:lnTo>
                    <a:pt x="230" y="678"/>
                  </a:lnTo>
                  <a:lnTo>
                    <a:pt x="255" y="681"/>
                  </a:lnTo>
                  <a:lnTo>
                    <a:pt x="281" y="684"/>
                  </a:lnTo>
                  <a:lnTo>
                    <a:pt x="308" y="690"/>
                  </a:lnTo>
                  <a:lnTo>
                    <a:pt x="337" y="696"/>
                  </a:lnTo>
                  <a:lnTo>
                    <a:pt x="365" y="703"/>
                  </a:lnTo>
                  <a:lnTo>
                    <a:pt x="395" y="714"/>
                  </a:lnTo>
                  <a:lnTo>
                    <a:pt x="429" y="725"/>
                  </a:lnTo>
                  <a:lnTo>
                    <a:pt x="465" y="736"/>
                  </a:lnTo>
                  <a:lnTo>
                    <a:pt x="501" y="747"/>
                  </a:lnTo>
                  <a:lnTo>
                    <a:pt x="537" y="756"/>
                  </a:lnTo>
                  <a:lnTo>
                    <a:pt x="610" y="774"/>
                  </a:lnTo>
                  <a:lnTo>
                    <a:pt x="683" y="792"/>
                  </a:lnTo>
                  <a:lnTo>
                    <a:pt x="718" y="800"/>
                  </a:lnTo>
                  <a:lnTo>
                    <a:pt x="754" y="809"/>
                  </a:lnTo>
                  <a:lnTo>
                    <a:pt x="788" y="819"/>
                  </a:lnTo>
                  <a:lnTo>
                    <a:pt x="822" y="829"/>
                  </a:lnTo>
                  <a:lnTo>
                    <a:pt x="855" y="840"/>
                  </a:lnTo>
                  <a:lnTo>
                    <a:pt x="886" y="851"/>
                  </a:lnTo>
                  <a:lnTo>
                    <a:pt x="917" y="864"/>
                  </a:lnTo>
                  <a:lnTo>
                    <a:pt x="946" y="878"/>
                  </a:lnTo>
                  <a:lnTo>
                    <a:pt x="945" y="905"/>
                  </a:lnTo>
                  <a:lnTo>
                    <a:pt x="944" y="933"/>
                  </a:lnTo>
                  <a:lnTo>
                    <a:pt x="946" y="962"/>
                  </a:lnTo>
                  <a:lnTo>
                    <a:pt x="949" y="992"/>
                  </a:lnTo>
                  <a:lnTo>
                    <a:pt x="951" y="1008"/>
                  </a:lnTo>
                  <a:lnTo>
                    <a:pt x="954" y="1023"/>
                  </a:lnTo>
                  <a:lnTo>
                    <a:pt x="957" y="1038"/>
                  </a:lnTo>
                  <a:lnTo>
                    <a:pt x="962" y="1054"/>
                  </a:lnTo>
                  <a:lnTo>
                    <a:pt x="966" y="1068"/>
                  </a:lnTo>
                  <a:lnTo>
                    <a:pt x="971" y="1084"/>
                  </a:lnTo>
                  <a:lnTo>
                    <a:pt x="977" y="1099"/>
                  </a:lnTo>
                  <a:lnTo>
                    <a:pt x="984" y="1114"/>
                  </a:lnTo>
                  <a:lnTo>
                    <a:pt x="991" y="1128"/>
                  </a:lnTo>
                  <a:lnTo>
                    <a:pt x="998" y="1142"/>
                  </a:lnTo>
                  <a:lnTo>
                    <a:pt x="1006" y="1156"/>
                  </a:lnTo>
                  <a:lnTo>
                    <a:pt x="1016" y="1170"/>
                  </a:lnTo>
                  <a:lnTo>
                    <a:pt x="1026" y="1182"/>
                  </a:lnTo>
                  <a:lnTo>
                    <a:pt x="1038" y="1195"/>
                  </a:lnTo>
                  <a:lnTo>
                    <a:pt x="1049" y="1207"/>
                  </a:lnTo>
                  <a:lnTo>
                    <a:pt x="1062" y="1218"/>
                  </a:lnTo>
                  <a:lnTo>
                    <a:pt x="1075" y="1230"/>
                  </a:lnTo>
                  <a:lnTo>
                    <a:pt x="1090" y="1240"/>
                  </a:lnTo>
                  <a:lnTo>
                    <a:pt x="1105" y="1249"/>
                  </a:lnTo>
                  <a:lnTo>
                    <a:pt x="1121" y="1257"/>
                  </a:lnTo>
                  <a:lnTo>
                    <a:pt x="1139" y="1266"/>
                  </a:lnTo>
                  <a:lnTo>
                    <a:pt x="1157" y="1272"/>
                  </a:lnTo>
                  <a:lnTo>
                    <a:pt x="1175" y="1278"/>
                  </a:lnTo>
                  <a:lnTo>
                    <a:pt x="1196" y="1283"/>
                  </a:lnTo>
                  <a:lnTo>
                    <a:pt x="1202" y="1291"/>
                  </a:lnTo>
                  <a:lnTo>
                    <a:pt x="1208" y="1301"/>
                  </a:lnTo>
                  <a:lnTo>
                    <a:pt x="1213" y="1311"/>
                  </a:lnTo>
                  <a:lnTo>
                    <a:pt x="1217" y="1321"/>
                  </a:lnTo>
                  <a:lnTo>
                    <a:pt x="1228" y="1346"/>
                  </a:lnTo>
                  <a:lnTo>
                    <a:pt x="1237" y="1372"/>
                  </a:lnTo>
                  <a:lnTo>
                    <a:pt x="1255" y="1429"/>
                  </a:lnTo>
                  <a:lnTo>
                    <a:pt x="1275" y="1490"/>
                  </a:lnTo>
                  <a:lnTo>
                    <a:pt x="1284" y="1521"/>
                  </a:lnTo>
                  <a:lnTo>
                    <a:pt x="1295" y="1549"/>
                  </a:lnTo>
                  <a:lnTo>
                    <a:pt x="1307" y="1578"/>
                  </a:lnTo>
                  <a:lnTo>
                    <a:pt x="1319" y="1605"/>
                  </a:lnTo>
                  <a:lnTo>
                    <a:pt x="1327" y="1617"/>
                  </a:lnTo>
                  <a:lnTo>
                    <a:pt x="1334" y="1630"/>
                  </a:lnTo>
                  <a:lnTo>
                    <a:pt x="1341" y="1641"/>
                  </a:lnTo>
                  <a:lnTo>
                    <a:pt x="1350" y="1651"/>
                  </a:lnTo>
                  <a:lnTo>
                    <a:pt x="1358" y="1660"/>
                  </a:lnTo>
                  <a:lnTo>
                    <a:pt x="1366" y="1670"/>
                  </a:lnTo>
                  <a:lnTo>
                    <a:pt x="1376" y="1677"/>
                  </a:lnTo>
                  <a:lnTo>
                    <a:pt x="1385" y="1684"/>
                  </a:lnTo>
                  <a:lnTo>
                    <a:pt x="1406" y="1696"/>
                  </a:lnTo>
                  <a:lnTo>
                    <a:pt x="1426" y="1706"/>
                  </a:lnTo>
                  <a:lnTo>
                    <a:pt x="1448" y="1713"/>
                  </a:lnTo>
                  <a:lnTo>
                    <a:pt x="1470" y="1718"/>
                  </a:lnTo>
                  <a:lnTo>
                    <a:pt x="1492" y="1722"/>
                  </a:lnTo>
                  <a:lnTo>
                    <a:pt x="1514" y="1723"/>
                  </a:lnTo>
                  <a:lnTo>
                    <a:pt x="1537" y="1722"/>
                  </a:lnTo>
                  <a:lnTo>
                    <a:pt x="1558" y="1720"/>
                  </a:lnTo>
                  <a:lnTo>
                    <a:pt x="1581" y="1716"/>
                  </a:lnTo>
                  <a:lnTo>
                    <a:pt x="1604" y="1711"/>
                  </a:lnTo>
                  <a:lnTo>
                    <a:pt x="1627" y="1704"/>
                  </a:lnTo>
                  <a:lnTo>
                    <a:pt x="1649" y="1695"/>
                  </a:lnTo>
                  <a:lnTo>
                    <a:pt x="1672" y="1685"/>
                  </a:lnTo>
                  <a:lnTo>
                    <a:pt x="1694" y="1675"/>
                  </a:lnTo>
                  <a:lnTo>
                    <a:pt x="1716" y="1662"/>
                  </a:lnTo>
                  <a:lnTo>
                    <a:pt x="1737" y="1649"/>
                  </a:lnTo>
                  <a:lnTo>
                    <a:pt x="1758" y="1636"/>
                  </a:lnTo>
                  <a:lnTo>
                    <a:pt x="1778" y="1621"/>
                  </a:lnTo>
                  <a:lnTo>
                    <a:pt x="1797" y="1606"/>
                  </a:lnTo>
                  <a:lnTo>
                    <a:pt x="1816" y="1591"/>
                  </a:lnTo>
                  <a:lnTo>
                    <a:pt x="1834" y="1574"/>
                  </a:lnTo>
                  <a:lnTo>
                    <a:pt x="1852" y="1558"/>
                  </a:lnTo>
                  <a:lnTo>
                    <a:pt x="1867" y="1540"/>
                  </a:lnTo>
                  <a:lnTo>
                    <a:pt x="1883" y="1524"/>
                  </a:lnTo>
                  <a:lnTo>
                    <a:pt x="1896" y="1506"/>
                  </a:lnTo>
                  <a:lnTo>
                    <a:pt x="1909" y="1489"/>
                  </a:lnTo>
                  <a:lnTo>
                    <a:pt x="1922" y="1472"/>
                  </a:lnTo>
                  <a:lnTo>
                    <a:pt x="1932" y="1456"/>
                  </a:lnTo>
                  <a:lnTo>
                    <a:pt x="1940" y="1439"/>
                  </a:lnTo>
                  <a:lnTo>
                    <a:pt x="1949" y="1423"/>
                  </a:lnTo>
                  <a:lnTo>
                    <a:pt x="1954" y="1408"/>
                  </a:lnTo>
                  <a:lnTo>
                    <a:pt x="1959" y="1393"/>
                  </a:lnTo>
                  <a:lnTo>
                    <a:pt x="1964" y="1369"/>
                  </a:lnTo>
                  <a:lnTo>
                    <a:pt x="1967" y="1345"/>
                  </a:lnTo>
                  <a:lnTo>
                    <a:pt x="1967" y="1320"/>
                  </a:lnTo>
                  <a:lnTo>
                    <a:pt x="1964" y="1294"/>
                  </a:lnTo>
                  <a:lnTo>
                    <a:pt x="1959" y="1268"/>
                  </a:lnTo>
                  <a:lnTo>
                    <a:pt x="1952" y="1240"/>
                  </a:lnTo>
                  <a:lnTo>
                    <a:pt x="1942" y="1213"/>
                  </a:lnTo>
                  <a:lnTo>
                    <a:pt x="1931" y="1184"/>
                  </a:lnTo>
                  <a:lnTo>
                    <a:pt x="1917" y="1157"/>
                  </a:lnTo>
                  <a:lnTo>
                    <a:pt x="1903" y="1128"/>
                  </a:lnTo>
                  <a:lnTo>
                    <a:pt x="1886" y="1099"/>
                  </a:lnTo>
                  <a:lnTo>
                    <a:pt x="1868" y="1070"/>
                  </a:lnTo>
                  <a:lnTo>
                    <a:pt x="1850" y="1042"/>
                  </a:lnTo>
                  <a:lnTo>
                    <a:pt x="1830" y="1013"/>
                  </a:lnTo>
                  <a:lnTo>
                    <a:pt x="1810" y="984"/>
                  </a:lnTo>
                  <a:lnTo>
                    <a:pt x="1789" y="956"/>
                  </a:lnTo>
                  <a:lnTo>
                    <a:pt x="1746" y="900"/>
                  </a:lnTo>
                  <a:lnTo>
                    <a:pt x="1703" y="846"/>
                  </a:lnTo>
                  <a:lnTo>
                    <a:pt x="1662" y="794"/>
                  </a:lnTo>
                  <a:lnTo>
                    <a:pt x="1622" y="746"/>
                  </a:lnTo>
                  <a:lnTo>
                    <a:pt x="1587" y="700"/>
                  </a:lnTo>
                  <a:lnTo>
                    <a:pt x="1557" y="659"/>
                  </a:lnTo>
                  <a:lnTo>
                    <a:pt x="1545" y="641"/>
                  </a:lnTo>
                  <a:lnTo>
                    <a:pt x="1534" y="623"/>
                  </a:lnTo>
                  <a:lnTo>
                    <a:pt x="1525" y="608"/>
                  </a:lnTo>
                  <a:lnTo>
                    <a:pt x="1519" y="592"/>
                  </a:lnTo>
                  <a:lnTo>
                    <a:pt x="1506" y="563"/>
                  </a:lnTo>
                  <a:lnTo>
                    <a:pt x="1491" y="532"/>
                  </a:lnTo>
                  <a:lnTo>
                    <a:pt x="1475" y="501"/>
                  </a:lnTo>
                  <a:lnTo>
                    <a:pt x="1458" y="469"/>
                  </a:lnTo>
                  <a:lnTo>
                    <a:pt x="1439" y="437"/>
                  </a:lnTo>
                  <a:lnTo>
                    <a:pt x="1421" y="406"/>
                  </a:lnTo>
                  <a:lnTo>
                    <a:pt x="1402" y="374"/>
                  </a:lnTo>
                  <a:lnTo>
                    <a:pt x="1381" y="344"/>
                  </a:lnTo>
                  <a:lnTo>
                    <a:pt x="1361" y="314"/>
                  </a:lnTo>
                  <a:lnTo>
                    <a:pt x="1340" y="284"/>
                  </a:lnTo>
                  <a:lnTo>
                    <a:pt x="1319" y="255"/>
                  </a:lnTo>
                  <a:lnTo>
                    <a:pt x="1299" y="228"/>
                  </a:lnTo>
                  <a:lnTo>
                    <a:pt x="1278" y="202"/>
                  </a:lnTo>
                  <a:lnTo>
                    <a:pt x="1258" y="177"/>
                  </a:lnTo>
                  <a:lnTo>
                    <a:pt x="1238" y="153"/>
                  </a:lnTo>
                  <a:lnTo>
                    <a:pt x="1218" y="132"/>
                  </a:lnTo>
                  <a:close/>
                </a:path>
              </a:pathLst>
            </a:custGeom>
            <a:solidFill>
              <a:srgbClr val="E6A5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05"/>
            <p:cNvSpPr>
              <a:spLocks noChangeArrowheads="1"/>
            </p:cNvSpPr>
            <p:nvPr/>
          </p:nvSpPr>
          <p:spPr bwMode="auto">
            <a:xfrm>
              <a:off x="93" y="10"/>
              <a:ext cx="108" cy="110"/>
            </a:xfrm>
            <a:custGeom>
              <a:avLst/>
              <a:gdLst>
                <a:gd name="T0" fmla="*/ 0 w 1844"/>
                <a:gd name="T1" fmla="*/ 0 h 1659"/>
                <a:gd name="T2" fmla="*/ 0 w 1844"/>
                <a:gd name="T3" fmla="*/ 0 h 1659"/>
                <a:gd name="T4" fmla="*/ 0 w 1844"/>
                <a:gd name="T5" fmla="*/ 0 h 1659"/>
                <a:gd name="T6" fmla="*/ 0 w 1844"/>
                <a:gd name="T7" fmla="*/ 0 h 1659"/>
                <a:gd name="T8" fmla="*/ 0 w 1844"/>
                <a:gd name="T9" fmla="*/ 0 h 1659"/>
                <a:gd name="T10" fmla="*/ 0 w 1844"/>
                <a:gd name="T11" fmla="*/ 0 h 1659"/>
                <a:gd name="T12" fmla="*/ 0 w 1844"/>
                <a:gd name="T13" fmla="*/ 0 h 1659"/>
                <a:gd name="T14" fmla="*/ 0 w 1844"/>
                <a:gd name="T15" fmla="*/ 0 h 1659"/>
                <a:gd name="T16" fmla="*/ 0 w 1844"/>
                <a:gd name="T17" fmla="*/ 0 h 1659"/>
                <a:gd name="T18" fmla="*/ 0 w 1844"/>
                <a:gd name="T19" fmla="*/ 0 h 1659"/>
                <a:gd name="T20" fmla="*/ 0 w 1844"/>
                <a:gd name="T21" fmla="*/ 0 h 1659"/>
                <a:gd name="T22" fmla="*/ 0 w 1844"/>
                <a:gd name="T23" fmla="*/ 0 h 1659"/>
                <a:gd name="T24" fmla="*/ 0 w 1844"/>
                <a:gd name="T25" fmla="*/ 0 h 1659"/>
                <a:gd name="T26" fmla="*/ 0 w 1844"/>
                <a:gd name="T27" fmla="*/ 0 h 1659"/>
                <a:gd name="T28" fmla="*/ 0 w 1844"/>
                <a:gd name="T29" fmla="*/ 0 h 1659"/>
                <a:gd name="T30" fmla="*/ 0 w 1844"/>
                <a:gd name="T31" fmla="*/ 0 h 1659"/>
                <a:gd name="T32" fmla="*/ 0 w 1844"/>
                <a:gd name="T33" fmla="*/ 0 h 1659"/>
                <a:gd name="T34" fmla="*/ 0 w 1844"/>
                <a:gd name="T35" fmla="*/ 0 h 1659"/>
                <a:gd name="T36" fmla="*/ 0 w 1844"/>
                <a:gd name="T37" fmla="*/ 0 h 1659"/>
                <a:gd name="T38" fmla="*/ 0 w 1844"/>
                <a:gd name="T39" fmla="*/ 0 h 1659"/>
                <a:gd name="T40" fmla="*/ 0 w 1844"/>
                <a:gd name="T41" fmla="*/ 0 h 1659"/>
                <a:gd name="T42" fmla="*/ 0 w 1844"/>
                <a:gd name="T43" fmla="*/ 0 h 1659"/>
                <a:gd name="T44" fmla="*/ 0 w 1844"/>
                <a:gd name="T45" fmla="*/ 0 h 1659"/>
                <a:gd name="T46" fmla="*/ 0 w 1844"/>
                <a:gd name="T47" fmla="*/ 0 h 1659"/>
                <a:gd name="T48" fmla="*/ 0 w 1844"/>
                <a:gd name="T49" fmla="*/ 0 h 1659"/>
                <a:gd name="T50" fmla="*/ 0 w 1844"/>
                <a:gd name="T51" fmla="*/ 0 h 1659"/>
                <a:gd name="T52" fmla="*/ 0 w 1844"/>
                <a:gd name="T53" fmla="*/ 0 h 1659"/>
                <a:gd name="T54" fmla="*/ 0 w 1844"/>
                <a:gd name="T55" fmla="*/ 0 h 1659"/>
                <a:gd name="T56" fmla="*/ 0 w 1844"/>
                <a:gd name="T57" fmla="*/ 0 h 1659"/>
                <a:gd name="T58" fmla="*/ 0 w 1844"/>
                <a:gd name="T59" fmla="*/ 0 h 1659"/>
                <a:gd name="T60" fmla="*/ 0 w 1844"/>
                <a:gd name="T61" fmla="*/ 0 h 1659"/>
                <a:gd name="T62" fmla="*/ 0 w 1844"/>
                <a:gd name="T63" fmla="*/ 0 h 1659"/>
                <a:gd name="T64" fmla="*/ 0 w 1844"/>
                <a:gd name="T65" fmla="*/ 0 h 1659"/>
                <a:gd name="T66" fmla="*/ 0 w 1844"/>
                <a:gd name="T67" fmla="*/ 0 h 1659"/>
                <a:gd name="T68" fmla="*/ 0 w 1844"/>
                <a:gd name="T69" fmla="*/ 0 h 1659"/>
                <a:gd name="T70" fmla="*/ 0 w 1844"/>
                <a:gd name="T71" fmla="*/ 0 h 1659"/>
                <a:gd name="T72" fmla="*/ 0 w 1844"/>
                <a:gd name="T73" fmla="*/ 0 h 1659"/>
                <a:gd name="T74" fmla="*/ 0 w 1844"/>
                <a:gd name="T75" fmla="*/ 0 h 1659"/>
                <a:gd name="T76" fmla="*/ 0 w 1844"/>
                <a:gd name="T77" fmla="*/ 0 h 1659"/>
                <a:gd name="T78" fmla="*/ 0 w 1844"/>
                <a:gd name="T79" fmla="*/ 0 h 1659"/>
                <a:gd name="T80" fmla="*/ 0 w 1844"/>
                <a:gd name="T81" fmla="*/ 0 h 1659"/>
                <a:gd name="T82" fmla="*/ 0 w 1844"/>
                <a:gd name="T83" fmla="*/ 0 h 1659"/>
                <a:gd name="T84" fmla="*/ 0 w 1844"/>
                <a:gd name="T85" fmla="*/ 0 h 1659"/>
                <a:gd name="T86" fmla="*/ 0 w 1844"/>
                <a:gd name="T87" fmla="*/ 0 h 1659"/>
                <a:gd name="T88" fmla="*/ 0 w 1844"/>
                <a:gd name="T89" fmla="*/ 0 h 1659"/>
                <a:gd name="T90" fmla="*/ 0 w 1844"/>
                <a:gd name="T91" fmla="*/ 0 h 1659"/>
                <a:gd name="T92" fmla="*/ 0 w 1844"/>
                <a:gd name="T93" fmla="*/ 0 h 1659"/>
                <a:gd name="T94" fmla="*/ 0 w 1844"/>
                <a:gd name="T95" fmla="*/ 0 h 1659"/>
                <a:gd name="T96" fmla="*/ 0 w 1844"/>
                <a:gd name="T97" fmla="*/ 0 h 1659"/>
                <a:gd name="T98" fmla="*/ 0 w 1844"/>
                <a:gd name="T99" fmla="*/ 0 h 1659"/>
                <a:gd name="T100" fmla="*/ 0 w 1844"/>
                <a:gd name="T101" fmla="*/ 0 h 1659"/>
                <a:gd name="T102" fmla="*/ 0 w 1844"/>
                <a:gd name="T103" fmla="*/ 0 h 1659"/>
                <a:gd name="T104" fmla="*/ 0 w 1844"/>
                <a:gd name="T105" fmla="*/ 0 h 1659"/>
                <a:gd name="T106" fmla="*/ 0 w 1844"/>
                <a:gd name="T107" fmla="*/ 0 h 1659"/>
                <a:gd name="T108" fmla="*/ 0 w 1844"/>
                <a:gd name="T109" fmla="*/ 0 h 1659"/>
                <a:gd name="T110" fmla="*/ 0 w 1844"/>
                <a:gd name="T111" fmla="*/ 0 h 1659"/>
                <a:gd name="T112" fmla="*/ 0 w 1844"/>
                <a:gd name="T113" fmla="*/ 0 h 1659"/>
                <a:gd name="T114" fmla="*/ 0 w 1844"/>
                <a:gd name="T115" fmla="*/ 0 h 1659"/>
                <a:gd name="T116" fmla="*/ 0 w 1844"/>
                <a:gd name="T117" fmla="*/ 0 h 1659"/>
                <a:gd name="T118" fmla="*/ 0 w 1844"/>
                <a:gd name="T119" fmla="*/ 0 h 165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844"/>
                <a:gd name="T181" fmla="*/ 0 h 1659"/>
                <a:gd name="T182" fmla="*/ 1844 w 1844"/>
                <a:gd name="T183" fmla="*/ 1659 h 165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844" h="1659">
                  <a:moveTo>
                    <a:pt x="1125" y="143"/>
                  </a:moveTo>
                  <a:lnTo>
                    <a:pt x="1106" y="116"/>
                  </a:lnTo>
                  <a:lnTo>
                    <a:pt x="1086" y="90"/>
                  </a:lnTo>
                  <a:lnTo>
                    <a:pt x="1076" y="78"/>
                  </a:lnTo>
                  <a:lnTo>
                    <a:pt x="1065" y="66"/>
                  </a:lnTo>
                  <a:lnTo>
                    <a:pt x="1055" y="56"/>
                  </a:lnTo>
                  <a:lnTo>
                    <a:pt x="1043" y="44"/>
                  </a:lnTo>
                  <a:lnTo>
                    <a:pt x="1032" y="35"/>
                  </a:lnTo>
                  <a:lnTo>
                    <a:pt x="1020" y="27"/>
                  </a:lnTo>
                  <a:lnTo>
                    <a:pt x="1008" y="19"/>
                  </a:lnTo>
                  <a:lnTo>
                    <a:pt x="995" y="12"/>
                  </a:lnTo>
                  <a:lnTo>
                    <a:pt x="983" y="7"/>
                  </a:lnTo>
                  <a:lnTo>
                    <a:pt x="969" y="3"/>
                  </a:lnTo>
                  <a:lnTo>
                    <a:pt x="956" y="1"/>
                  </a:lnTo>
                  <a:lnTo>
                    <a:pt x="941" y="0"/>
                  </a:lnTo>
                  <a:lnTo>
                    <a:pt x="917" y="0"/>
                  </a:lnTo>
                  <a:lnTo>
                    <a:pt x="894" y="1"/>
                  </a:lnTo>
                  <a:lnTo>
                    <a:pt x="871" y="4"/>
                  </a:lnTo>
                  <a:lnTo>
                    <a:pt x="848" y="8"/>
                  </a:lnTo>
                  <a:lnTo>
                    <a:pt x="826" y="14"/>
                  </a:lnTo>
                  <a:lnTo>
                    <a:pt x="805" y="22"/>
                  </a:lnTo>
                  <a:lnTo>
                    <a:pt x="785" y="30"/>
                  </a:lnTo>
                  <a:lnTo>
                    <a:pt x="766" y="40"/>
                  </a:lnTo>
                  <a:lnTo>
                    <a:pt x="747" y="52"/>
                  </a:lnTo>
                  <a:lnTo>
                    <a:pt x="730" y="66"/>
                  </a:lnTo>
                  <a:lnTo>
                    <a:pt x="715" y="80"/>
                  </a:lnTo>
                  <a:lnTo>
                    <a:pt x="700" y="97"/>
                  </a:lnTo>
                  <a:lnTo>
                    <a:pt x="687" y="114"/>
                  </a:lnTo>
                  <a:lnTo>
                    <a:pt x="675" y="133"/>
                  </a:lnTo>
                  <a:lnTo>
                    <a:pt x="670" y="143"/>
                  </a:lnTo>
                  <a:lnTo>
                    <a:pt x="666" y="153"/>
                  </a:lnTo>
                  <a:lnTo>
                    <a:pt x="661" y="164"/>
                  </a:lnTo>
                  <a:lnTo>
                    <a:pt x="657" y="176"/>
                  </a:lnTo>
                  <a:lnTo>
                    <a:pt x="646" y="214"/>
                  </a:lnTo>
                  <a:lnTo>
                    <a:pt x="636" y="244"/>
                  </a:lnTo>
                  <a:lnTo>
                    <a:pt x="631" y="256"/>
                  </a:lnTo>
                  <a:lnTo>
                    <a:pt x="626" y="267"/>
                  </a:lnTo>
                  <a:lnTo>
                    <a:pt x="620" y="276"/>
                  </a:lnTo>
                  <a:lnTo>
                    <a:pt x="612" y="284"/>
                  </a:lnTo>
                  <a:lnTo>
                    <a:pt x="603" y="291"/>
                  </a:lnTo>
                  <a:lnTo>
                    <a:pt x="593" y="296"/>
                  </a:lnTo>
                  <a:lnTo>
                    <a:pt x="580" y="301"/>
                  </a:lnTo>
                  <a:lnTo>
                    <a:pt x="566" y="305"/>
                  </a:lnTo>
                  <a:lnTo>
                    <a:pt x="549" y="308"/>
                  </a:lnTo>
                  <a:lnTo>
                    <a:pt x="529" y="311"/>
                  </a:lnTo>
                  <a:lnTo>
                    <a:pt x="506" y="315"/>
                  </a:lnTo>
                  <a:lnTo>
                    <a:pt x="479" y="318"/>
                  </a:lnTo>
                  <a:lnTo>
                    <a:pt x="463" y="320"/>
                  </a:lnTo>
                  <a:lnTo>
                    <a:pt x="449" y="322"/>
                  </a:lnTo>
                  <a:lnTo>
                    <a:pt x="436" y="325"/>
                  </a:lnTo>
                  <a:lnTo>
                    <a:pt x="425" y="328"/>
                  </a:lnTo>
                  <a:lnTo>
                    <a:pt x="415" y="331"/>
                  </a:lnTo>
                  <a:lnTo>
                    <a:pt x="407" y="335"/>
                  </a:lnTo>
                  <a:lnTo>
                    <a:pt x="399" y="339"/>
                  </a:lnTo>
                  <a:lnTo>
                    <a:pt x="392" y="343"/>
                  </a:lnTo>
                  <a:lnTo>
                    <a:pt x="387" y="347"/>
                  </a:lnTo>
                  <a:lnTo>
                    <a:pt x="383" y="353"/>
                  </a:lnTo>
                  <a:lnTo>
                    <a:pt x="379" y="358"/>
                  </a:lnTo>
                  <a:lnTo>
                    <a:pt x="376" y="364"/>
                  </a:lnTo>
                  <a:lnTo>
                    <a:pt x="374" y="369"/>
                  </a:lnTo>
                  <a:lnTo>
                    <a:pt x="372" y="375"/>
                  </a:lnTo>
                  <a:lnTo>
                    <a:pt x="370" y="381"/>
                  </a:lnTo>
                  <a:lnTo>
                    <a:pt x="370" y="388"/>
                  </a:lnTo>
                  <a:lnTo>
                    <a:pt x="369" y="413"/>
                  </a:lnTo>
                  <a:lnTo>
                    <a:pt x="367" y="441"/>
                  </a:lnTo>
                  <a:lnTo>
                    <a:pt x="366" y="447"/>
                  </a:lnTo>
                  <a:lnTo>
                    <a:pt x="364" y="454"/>
                  </a:lnTo>
                  <a:lnTo>
                    <a:pt x="362" y="461"/>
                  </a:lnTo>
                  <a:lnTo>
                    <a:pt x="360" y="468"/>
                  </a:lnTo>
                  <a:lnTo>
                    <a:pt x="356" y="474"/>
                  </a:lnTo>
                  <a:lnTo>
                    <a:pt x="352" y="481"/>
                  </a:lnTo>
                  <a:lnTo>
                    <a:pt x="346" y="487"/>
                  </a:lnTo>
                  <a:lnTo>
                    <a:pt x="340" y="493"/>
                  </a:lnTo>
                  <a:lnTo>
                    <a:pt x="333" y="499"/>
                  </a:lnTo>
                  <a:lnTo>
                    <a:pt x="326" y="503"/>
                  </a:lnTo>
                  <a:lnTo>
                    <a:pt x="316" y="507"/>
                  </a:lnTo>
                  <a:lnTo>
                    <a:pt x="306" y="511"/>
                  </a:lnTo>
                  <a:lnTo>
                    <a:pt x="283" y="518"/>
                  </a:lnTo>
                  <a:lnTo>
                    <a:pt x="257" y="524"/>
                  </a:lnTo>
                  <a:lnTo>
                    <a:pt x="199" y="536"/>
                  </a:lnTo>
                  <a:lnTo>
                    <a:pt x="139" y="546"/>
                  </a:lnTo>
                  <a:lnTo>
                    <a:pt x="111" y="552"/>
                  </a:lnTo>
                  <a:lnTo>
                    <a:pt x="83" y="559"/>
                  </a:lnTo>
                  <a:lnTo>
                    <a:pt x="71" y="563"/>
                  </a:lnTo>
                  <a:lnTo>
                    <a:pt x="58" y="567"/>
                  </a:lnTo>
                  <a:lnTo>
                    <a:pt x="47" y="573"/>
                  </a:lnTo>
                  <a:lnTo>
                    <a:pt x="38" y="578"/>
                  </a:lnTo>
                  <a:lnTo>
                    <a:pt x="28" y="583"/>
                  </a:lnTo>
                  <a:lnTo>
                    <a:pt x="20" y="589"/>
                  </a:lnTo>
                  <a:lnTo>
                    <a:pt x="14" y="595"/>
                  </a:lnTo>
                  <a:lnTo>
                    <a:pt x="7" y="602"/>
                  </a:lnTo>
                  <a:lnTo>
                    <a:pt x="3" y="610"/>
                  </a:lnTo>
                  <a:lnTo>
                    <a:pt x="1" y="618"/>
                  </a:lnTo>
                  <a:lnTo>
                    <a:pt x="0" y="627"/>
                  </a:lnTo>
                  <a:lnTo>
                    <a:pt x="1" y="636"/>
                  </a:lnTo>
                  <a:lnTo>
                    <a:pt x="40" y="636"/>
                  </a:lnTo>
                  <a:lnTo>
                    <a:pt x="76" y="635"/>
                  </a:lnTo>
                  <a:lnTo>
                    <a:pt x="114" y="634"/>
                  </a:lnTo>
                  <a:lnTo>
                    <a:pt x="151" y="633"/>
                  </a:lnTo>
                  <a:lnTo>
                    <a:pt x="171" y="633"/>
                  </a:lnTo>
                  <a:lnTo>
                    <a:pt x="192" y="634"/>
                  </a:lnTo>
                  <a:lnTo>
                    <a:pt x="214" y="636"/>
                  </a:lnTo>
                  <a:lnTo>
                    <a:pt x="236" y="639"/>
                  </a:lnTo>
                  <a:lnTo>
                    <a:pt x="260" y="644"/>
                  </a:lnTo>
                  <a:lnTo>
                    <a:pt x="285" y="649"/>
                  </a:lnTo>
                  <a:lnTo>
                    <a:pt x="312" y="655"/>
                  </a:lnTo>
                  <a:lnTo>
                    <a:pt x="340" y="663"/>
                  </a:lnTo>
                  <a:lnTo>
                    <a:pt x="374" y="674"/>
                  </a:lnTo>
                  <a:lnTo>
                    <a:pt x="407" y="685"/>
                  </a:lnTo>
                  <a:lnTo>
                    <a:pt x="442" y="695"/>
                  </a:lnTo>
                  <a:lnTo>
                    <a:pt x="478" y="704"/>
                  </a:lnTo>
                  <a:lnTo>
                    <a:pt x="551" y="723"/>
                  </a:lnTo>
                  <a:lnTo>
                    <a:pt x="623" y="741"/>
                  </a:lnTo>
                  <a:lnTo>
                    <a:pt x="658" y="751"/>
                  </a:lnTo>
                  <a:lnTo>
                    <a:pt x="693" y="762"/>
                  </a:lnTo>
                  <a:lnTo>
                    <a:pt x="726" y="773"/>
                  </a:lnTo>
                  <a:lnTo>
                    <a:pt x="759" y="785"/>
                  </a:lnTo>
                  <a:lnTo>
                    <a:pt x="789" y="798"/>
                  </a:lnTo>
                  <a:lnTo>
                    <a:pt x="818" y="812"/>
                  </a:lnTo>
                  <a:lnTo>
                    <a:pt x="832" y="819"/>
                  </a:lnTo>
                  <a:lnTo>
                    <a:pt x="844" y="828"/>
                  </a:lnTo>
                  <a:lnTo>
                    <a:pt x="857" y="836"/>
                  </a:lnTo>
                  <a:lnTo>
                    <a:pt x="869" y="844"/>
                  </a:lnTo>
                  <a:lnTo>
                    <a:pt x="877" y="895"/>
                  </a:lnTo>
                  <a:lnTo>
                    <a:pt x="888" y="951"/>
                  </a:lnTo>
                  <a:lnTo>
                    <a:pt x="894" y="980"/>
                  </a:lnTo>
                  <a:lnTo>
                    <a:pt x="903" y="1008"/>
                  </a:lnTo>
                  <a:lnTo>
                    <a:pt x="912" y="1037"/>
                  </a:lnTo>
                  <a:lnTo>
                    <a:pt x="923" y="1065"/>
                  </a:lnTo>
                  <a:lnTo>
                    <a:pt x="930" y="1078"/>
                  </a:lnTo>
                  <a:lnTo>
                    <a:pt x="937" y="1093"/>
                  </a:lnTo>
                  <a:lnTo>
                    <a:pt x="944" y="1105"/>
                  </a:lnTo>
                  <a:lnTo>
                    <a:pt x="953" y="1118"/>
                  </a:lnTo>
                  <a:lnTo>
                    <a:pt x="962" y="1131"/>
                  </a:lnTo>
                  <a:lnTo>
                    <a:pt x="971" y="1143"/>
                  </a:lnTo>
                  <a:lnTo>
                    <a:pt x="983" y="1154"/>
                  </a:lnTo>
                  <a:lnTo>
                    <a:pt x="994" y="1165"/>
                  </a:lnTo>
                  <a:lnTo>
                    <a:pt x="1006" y="1175"/>
                  </a:lnTo>
                  <a:lnTo>
                    <a:pt x="1019" y="1185"/>
                  </a:lnTo>
                  <a:lnTo>
                    <a:pt x="1034" y="1194"/>
                  </a:lnTo>
                  <a:lnTo>
                    <a:pt x="1049" y="1203"/>
                  </a:lnTo>
                  <a:lnTo>
                    <a:pt x="1064" y="1210"/>
                  </a:lnTo>
                  <a:lnTo>
                    <a:pt x="1082" y="1217"/>
                  </a:lnTo>
                  <a:lnTo>
                    <a:pt x="1100" y="1223"/>
                  </a:lnTo>
                  <a:lnTo>
                    <a:pt x="1120" y="1228"/>
                  </a:lnTo>
                  <a:lnTo>
                    <a:pt x="1128" y="1236"/>
                  </a:lnTo>
                  <a:lnTo>
                    <a:pt x="1136" y="1244"/>
                  </a:lnTo>
                  <a:lnTo>
                    <a:pt x="1145" y="1252"/>
                  </a:lnTo>
                  <a:lnTo>
                    <a:pt x="1151" y="1262"/>
                  </a:lnTo>
                  <a:lnTo>
                    <a:pt x="1158" y="1273"/>
                  </a:lnTo>
                  <a:lnTo>
                    <a:pt x="1163" y="1284"/>
                  </a:lnTo>
                  <a:lnTo>
                    <a:pt x="1170" y="1295"/>
                  </a:lnTo>
                  <a:lnTo>
                    <a:pt x="1174" y="1309"/>
                  </a:lnTo>
                  <a:lnTo>
                    <a:pt x="1183" y="1334"/>
                  </a:lnTo>
                  <a:lnTo>
                    <a:pt x="1192" y="1362"/>
                  </a:lnTo>
                  <a:lnTo>
                    <a:pt x="1199" y="1391"/>
                  </a:lnTo>
                  <a:lnTo>
                    <a:pt x="1205" y="1420"/>
                  </a:lnTo>
                  <a:lnTo>
                    <a:pt x="1212" y="1449"/>
                  </a:lnTo>
                  <a:lnTo>
                    <a:pt x="1220" y="1478"/>
                  </a:lnTo>
                  <a:lnTo>
                    <a:pt x="1227" y="1506"/>
                  </a:lnTo>
                  <a:lnTo>
                    <a:pt x="1236" y="1532"/>
                  </a:lnTo>
                  <a:lnTo>
                    <a:pt x="1242" y="1544"/>
                  </a:lnTo>
                  <a:lnTo>
                    <a:pt x="1247" y="1556"/>
                  </a:lnTo>
                  <a:lnTo>
                    <a:pt x="1253" y="1568"/>
                  </a:lnTo>
                  <a:lnTo>
                    <a:pt x="1259" y="1578"/>
                  </a:lnTo>
                  <a:lnTo>
                    <a:pt x="1267" y="1587"/>
                  </a:lnTo>
                  <a:lnTo>
                    <a:pt x="1274" y="1596"/>
                  </a:lnTo>
                  <a:lnTo>
                    <a:pt x="1282" y="1605"/>
                  </a:lnTo>
                  <a:lnTo>
                    <a:pt x="1292" y="1612"/>
                  </a:lnTo>
                  <a:lnTo>
                    <a:pt x="1312" y="1625"/>
                  </a:lnTo>
                  <a:lnTo>
                    <a:pt x="1331" y="1637"/>
                  </a:lnTo>
                  <a:lnTo>
                    <a:pt x="1352" y="1646"/>
                  </a:lnTo>
                  <a:lnTo>
                    <a:pt x="1373" y="1652"/>
                  </a:lnTo>
                  <a:lnTo>
                    <a:pt x="1394" y="1656"/>
                  </a:lnTo>
                  <a:lnTo>
                    <a:pt x="1415" y="1658"/>
                  </a:lnTo>
                  <a:lnTo>
                    <a:pt x="1437" y="1659"/>
                  </a:lnTo>
                  <a:lnTo>
                    <a:pt x="1459" y="1657"/>
                  </a:lnTo>
                  <a:lnTo>
                    <a:pt x="1479" y="1654"/>
                  </a:lnTo>
                  <a:lnTo>
                    <a:pt x="1501" y="1649"/>
                  </a:lnTo>
                  <a:lnTo>
                    <a:pt x="1523" y="1643"/>
                  </a:lnTo>
                  <a:lnTo>
                    <a:pt x="1544" y="1634"/>
                  </a:lnTo>
                  <a:lnTo>
                    <a:pt x="1565" y="1625"/>
                  </a:lnTo>
                  <a:lnTo>
                    <a:pt x="1586" y="1615"/>
                  </a:lnTo>
                  <a:lnTo>
                    <a:pt x="1607" y="1604"/>
                  </a:lnTo>
                  <a:lnTo>
                    <a:pt x="1627" y="1590"/>
                  </a:lnTo>
                  <a:lnTo>
                    <a:pt x="1646" y="1577"/>
                  </a:lnTo>
                  <a:lnTo>
                    <a:pt x="1665" y="1564"/>
                  </a:lnTo>
                  <a:lnTo>
                    <a:pt x="1684" y="1548"/>
                  </a:lnTo>
                  <a:lnTo>
                    <a:pt x="1702" y="1533"/>
                  </a:lnTo>
                  <a:lnTo>
                    <a:pt x="1718" y="1517"/>
                  </a:lnTo>
                  <a:lnTo>
                    <a:pt x="1735" y="1501"/>
                  </a:lnTo>
                  <a:lnTo>
                    <a:pt x="1750" y="1484"/>
                  </a:lnTo>
                  <a:lnTo>
                    <a:pt x="1764" y="1468"/>
                  </a:lnTo>
                  <a:lnTo>
                    <a:pt x="1778" y="1451"/>
                  </a:lnTo>
                  <a:lnTo>
                    <a:pt x="1789" y="1435"/>
                  </a:lnTo>
                  <a:lnTo>
                    <a:pt x="1801" y="1419"/>
                  </a:lnTo>
                  <a:lnTo>
                    <a:pt x="1811" y="1402"/>
                  </a:lnTo>
                  <a:lnTo>
                    <a:pt x="1820" y="1387"/>
                  </a:lnTo>
                  <a:lnTo>
                    <a:pt x="1827" y="1371"/>
                  </a:lnTo>
                  <a:lnTo>
                    <a:pt x="1832" y="1357"/>
                  </a:lnTo>
                  <a:lnTo>
                    <a:pt x="1837" y="1344"/>
                  </a:lnTo>
                  <a:lnTo>
                    <a:pt x="1842" y="1321"/>
                  </a:lnTo>
                  <a:lnTo>
                    <a:pt x="1844" y="1299"/>
                  </a:lnTo>
                  <a:lnTo>
                    <a:pt x="1843" y="1276"/>
                  </a:lnTo>
                  <a:lnTo>
                    <a:pt x="1839" y="1253"/>
                  </a:lnTo>
                  <a:lnTo>
                    <a:pt x="1833" y="1229"/>
                  </a:lnTo>
                  <a:lnTo>
                    <a:pt x="1826" y="1205"/>
                  </a:lnTo>
                  <a:lnTo>
                    <a:pt x="1815" y="1181"/>
                  </a:lnTo>
                  <a:lnTo>
                    <a:pt x="1804" y="1156"/>
                  </a:lnTo>
                  <a:lnTo>
                    <a:pt x="1790" y="1132"/>
                  </a:lnTo>
                  <a:lnTo>
                    <a:pt x="1776" y="1107"/>
                  </a:lnTo>
                  <a:lnTo>
                    <a:pt x="1759" y="1081"/>
                  </a:lnTo>
                  <a:lnTo>
                    <a:pt x="1741" y="1057"/>
                  </a:lnTo>
                  <a:lnTo>
                    <a:pt x="1724" y="1032"/>
                  </a:lnTo>
                  <a:lnTo>
                    <a:pt x="1704" y="1006"/>
                  </a:lnTo>
                  <a:lnTo>
                    <a:pt x="1684" y="982"/>
                  </a:lnTo>
                  <a:lnTo>
                    <a:pt x="1664" y="957"/>
                  </a:lnTo>
                  <a:lnTo>
                    <a:pt x="1582" y="861"/>
                  </a:lnTo>
                  <a:lnTo>
                    <a:pt x="1506" y="772"/>
                  </a:lnTo>
                  <a:lnTo>
                    <a:pt x="1490" y="751"/>
                  </a:lnTo>
                  <a:lnTo>
                    <a:pt x="1474" y="731"/>
                  </a:lnTo>
                  <a:lnTo>
                    <a:pt x="1461" y="711"/>
                  </a:lnTo>
                  <a:lnTo>
                    <a:pt x="1448" y="692"/>
                  </a:lnTo>
                  <a:lnTo>
                    <a:pt x="1438" y="674"/>
                  </a:lnTo>
                  <a:lnTo>
                    <a:pt x="1429" y="657"/>
                  </a:lnTo>
                  <a:lnTo>
                    <a:pt x="1423" y="640"/>
                  </a:lnTo>
                  <a:lnTo>
                    <a:pt x="1420" y="625"/>
                  </a:lnTo>
                  <a:lnTo>
                    <a:pt x="1416" y="611"/>
                  </a:lnTo>
                  <a:lnTo>
                    <a:pt x="1411" y="595"/>
                  </a:lnTo>
                  <a:lnTo>
                    <a:pt x="1405" y="580"/>
                  </a:lnTo>
                  <a:lnTo>
                    <a:pt x="1399" y="564"/>
                  </a:lnTo>
                  <a:lnTo>
                    <a:pt x="1386" y="532"/>
                  </a:lnTo>
                  <a:lnTo>
                    <a:pt x="1369" y="500"/>
                  </a:lnTo>
                  <a:lnTo>
                    <a:pt x="1351" y="466"/>
                  </a:lnTo>
                  <a:lnTo>
                    <a:pt x="1331" y="433"/>
                  </a:lnTo>
                  <a:lnTo>
                    <a:pt x="1310" y="399"/>
                  </a:lnTo>
                  <a:lnTo>
                    <a:pt x="1289" y="365"/>
                  </a:lnTo>
                  <a:lnTo>
                    <a:pt x="1267" y="332"/>
                  </a:lnTo>
                  <a:lnTo>
                    <a:pt x="1245" y="300"/>
                  </a:lnTo>
                  <a:lnTo>
                    <a:pt x="1222" y="269"/>
                  </a:lnTo>
                  <a:lnTo>
                    <a:pt x="1201" y="241"/>
                  </a:lnTo>
                  <a:lnTo>
                    <a:pt x="1160" y="187"/>
                  </a:lnTo>
                  <a:lnTo>
                    <a:pt x="1125" y="143"/>
                  </a:lnTo>
                  <a:close/>
                </a:path>
              </a:pathLst>
            </a:custGeom>
            <a:solidFill>
              <a:srgbClr val="EEB99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106"/>
            <p:cNvSpPr>
              <a:spLocks noChangeArrowheads="1"/>
            </p:cNvSpPr>
            <p:nvPr/>
          </p:nvSpPr>
          <p:spPr bwMode="auto">
            <a:xfrm>
              <a:off x="100" y="12"/>
              <a:ext cx="101" cy="106"/>
            </a:xfrm>
            <a:custGeom>
              <a:avLst/>
              <a:gdLst>
                <a:gd name="T0" fmla="*/ 0 w 1725"/>
                <a:gd name="T1" fmla="*/ 0 h 1592"/>
                <a:gd name="T2" fmla="*/ 0 w 1725"/>
                <a:gd name="T3" fmla="*/ 0 h 1592"/>
                <a:gd name="T4" fmla="*/ 0 w 1725"/>
                <a:gd name="T5" fmla="*/ 0 h 1592"/>
                <a:gd name="T6" fmla="*/ 0 w 1725"/>
                <a:gd name="T7" fmla="*/ 0 h 1592"/>
                <a:gd name="T8" fmla="*/ 0 w 1725"/>
                <a:gd name="T9" fmla="*/ 0 h 1592"/>
                <a:gd name="T10" fmla="*/ 0 w 1725"/>
                <a:gd name="T11" fmla="*/ 0 h 1592"/>
                <a:gd name="T12" fmla="*/ 0 w 1725"/>
                <a:gd name="T13" fmla="*/ 0 h 1592"/>
                <a:gd name="T14" fmla="*/ 0 w 1725"/>
                <a:gd name="T15" fmla="*/ 0 h 1592"/>
                <a:gd name="T16" fmla="*/ 0 w 1725"/>
                <a:gd name="T17" fmla="*/ 0 h 1592"/>
                <a:gd name="T18" fmla="*/ 0 w 1725"/>
                <a:gd name="T19" fmla="*/ 0 h 1592"/>
                <a:gd name="T20" fmla="*/ 0 w 1725"/>
                <a:gd name="T21" fmla="*/ 0 h 1592"/>
                <a:gd name="T22" fmla="*/ 0 w 1725"/>
                <a:gd name="T23" fmla="*/ 0 h 1592"/>
                <a:gd name="T24" fmla="*/ 0 w 1725"/>
                <a:gd name="T25" fmla="*/ 0 h 1592"/>
                <a:gd name="T26" fmla="*/ 0 w 1725"/>
                <a:gd name="T27" fmla="*/ 0 h 1592"/>
                <a:gd name="T28" fmla="*/ 0 w 1725"/>
                <a:gd name="T29" fmla="*/ 0 h 1592"/>
                <a:gd name="T30" fmla="*/ 0 w 1725"/>
                <a:gd name="T31" fmla="*/ 0 h 1592"/>
                <a:gd name="T32" fmla="*/ 0 w 1725"/>
                <a:gd name="T33" fmla="*/ 0 h 1592"/>
                <a:gd name="T34" fmla="*/ 0 w 1725"/>
                <a:gd name="T35" fmla="*/ 0 h 1592"/>
                <a:gd name="T36" fmla="*/ 0 w 1725"/>
                <a:gd name="T37" fmla="*/ 0 h 1592"/>
                <a:gd name="T38" fmla="*/ 0 w 1725"/>
                <a:gd name="T39" fmla="*/ 0 h 1592"/>
                <a:gd name="T40" fmla="*/ 0 w 1725"/>
                <a:gd name="T41" fmla="*/ 0 h 1592"/>
                <a:gd name="T42" fmla="*/ 0 w 1725"/>
                <a:gd name="T43" fmla="*/ 0 h 1592"/>
                <a:gd name="T44" fmla="*/ 0 w 1725"/>
                <a:gd name="T45" fmla="*/ 0 h 1592"/>
                <a:gd name="T46" fmla="*/ 0 w 1725"/>
                <a:gd name="T47" fmla="*/ 0 h 1592"/>
                <a:gd name="T48" fmla="*/ 0 w 1725"/>
                <a:gd name="T49" fmla="*/ 0 h 1592"/>
                <a:gd name="T50" fmla="*/ 0 w 1725"/>
                <a:gd name="T51" fmla="*/ 0 h 1592"/>
                <a:gd name="T52" fmla="*/ 0 w 1725"/>
                <a:gd name="T53" fmla="*/ 0 h 1592"/>
                <a:gd name="T54" fmla="*/ 0 w 1725"/>
                <a:gd name="T55" fmla="*/ 0 h 1592"/>
                <a:gd name="T56" fmla="*/ 0 w 1725"/>
                <a:gd name="T57" fmla="*/ 0 h 1592"/>
                <a:gd name="T58" fmla="*/ 0 w 1725"/>
                <a:gd name="T59" fmla="*/ 0 h 1592"/>
                <a:gd name="T60" fmla="*/ 0 w 1725"/>
                <a:gd name="T61" fmla="*/ 0 h 1592"/>
                <a:gd name="T62" fmla="*/ 0 w 1725"/>
                <a:gd name="T63" fmla="*/ 0 h 1592"/>
                <a:gd name="T64" fmla="*/ 0 w 1725"/>
                <a:gd name="T65" fmla="*/ 0 h 1592"/>
                <a:gd name="T66" fmla="*/ 0 w 1725"/>
                <a:gd name="T67" fmla="*/ 0 h 1592"/>
                <a:gd name="T68" fmla="*/ 0 w 1725"/>
                <a:gd name="T69" fmla="*/ 0 h 1592"/>
                <a:gd name="T70" fmla="*/ 0 w 1725"/>
                <a:gd name="T71" fmla="*/ 0 h 1592"/>
                <a:gd name="T72" fmla="*/ 0 w 1725"/>
                <a:gd name="T73" fmla="*/ 0 h 1592"/>
                <a:gd name="T74" fmla="*/ 0 w 1725"/>
                <a:gd name="T75" fmla="*/ 0 h 1592"/>
                <a:gd name="T76" fmla="*/ 0 w 1725"/>
                <a:gd name="T77" fmla="*/ 0 h 1592"/>
                <a:gd name="T78" fmla="*/ 0 w 1725"/>
                <a:gd name="T79" fmla="*/ 0 h 1592"/>
                <a:gd name="T80" fmla="*/ 0 w 1725"/>
                <a:gd name="T81" fmla="*/ 0 h 1592"/>
                <a:gd name="T82" fmla="*/ 0 w 1725"/>
                <a:gd name="T83" fmla="*/ 0 h 1592"/>
                <a:gd name="T84" fmla="*/ 0 w 1725"/>
                <a:gd name="T85" fmla="*/ 0 h 1592"/>
                <a:gd name="T86" fmla="*/ 0 w 1725"/>
                <a:gd name="T87" fmla="*/ 0 h 1592"/>
                <a:gd name="T88" fmla="*/ 0 w 1725"/>
                <a:gd name="T89" fmla="*/ 0 h 1592"/>
                <a:gd name="T90" fmla="*/ 0 w 1725"/>
                <a:gd name="T91" fmla="*/ 0 h 1592"/>
                <a:gd name="T92" fmla="*/ 0 w 1725"/>
                <a:gd name="T93" fmla="*/ 0 h 1592"/>
                <a:gd name="T94" fmla="*/ 0 w 1725"/>
                <a:gd name="T95" fmla="*/ 0 h 1592"/>
                <a:gd name="T96" fmla="*/ 0 w 1725"/>
                <a:gd name="T97" fmla="*/ 0 h 1592"/>
                <a:gd name="T98" fmla="*/ 0 w 1725"/>
                <a:gd name="T99" fmla="*/ 0 h 1592"/>
                <a:gd name="T100" fmla="*/ 0 w 1725"/>
                <a:gd name="T101" fmla="*/ 0 h 1592"/>
                <a:gd name="T102" fmla="*/ 0 w 1725"/>
                <a:gd name="T103" fmla="*/ 0 h 1592"/>
                <a:gd name="T104" fmla="*/ 0 w 1725"/>
                <a:gd name="T105" fmla="*/ 0 h 1592"/>
                <a:gd name="T106" fmla="*/ 0 w 1725"/>
                <a:gd name="T107" fmla="*/ 0 h 1592"/>
                <a:gd name="T108" fmla="*/ 0 w 1725"/>
                <a:gd name="T109" fmla="*/ 0 h 1592"/>
                <a:gd name="T110" fmla="*/ 0 w 1725"/>
                <a:gd name="T111" fmla="*/ 0 h 1592"/>
                <a:gd name="T112" fmla="*/ 0 w 1725"/>
                <a:gd name="T113" fmla="*/ 0 h 1592"/>
                <a:gd name="T114" fmla="*/ 0 w 1725"/>
                <a:gd name="T115" fmla="*/ 0 h 1592"/>
                <a:gd name="T116" fmla="*/ 0 w 1725"/>
                <a:gd name="T117" fmla="*/ 0 h 1592"/>
                <a:gd name="T118" fmla="*/ 0 w 1725"/>
                <a:gd name="T119" fmla="*/ 0 h 1592"/>
                <a:gd name="T120" fmla="*/ 0 w 1725"/>
                <a:gd name="T121" fmla="*/ 0 h 15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25"/>
                <a:gd name="T184" fmla="*/ 0 h 1592"/>
                <a:gd name="T185" fmla="*/ 1725 w 1725"/>
                <a:gd name="T186" fmla="*/ 1592 h 159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25" h="1592">
                  <a:moveTo>
                    <a:pt x="1040" y="149"/>
                  </a:moveTo>
                  <a:lnTo>
                    <a:pt x="1021" y="120"/>
                  </a:lnTo>
                  <a:lnTo>
                    <a:pt x="1003" y="93"/>
                  </a:lnTo>
                  <a:lnTo>
                    <a:pt x="993" y="80"/>
                  </a:lnTo>
                  <a:lnTo>
                    <a:pt x="984" y="68"/>
                  </a:lnTo>
                  <a:lnTo>
                    <a:pt x="973" y="56"/>
                  </a:lnTo>
                  <a:lnTo>
                    <a:pt x="963" y="46"/>
                  </a:lnTo>
                  <a:lnTo>
                    <a:pt x="953" y="36"/>
                  </a:lnTo>
                  <a:lnTo>
                    <a:pt x="941" y="28"/>
                  </a:lnTo>
                  <a:lnTo>
                    <a:pt x="930" y="19"/>
                  </a:lnTo>
                  <a:lnTo>
                    <a:pt x="918" y="13"/>
                  </a:lnTo>
                  <a:lnTo>
                    <a:pt x="905" y="8"/>
                  </a:lnTo>
                  <a:lnTo>
                    <a:pt x="891" y="4"/>
                  </a:lnTo>
                  <a:lnTo>
                    <a:pt x="877" y="1"/>
                  </a:lnTo>
                  <a:lnTo>
                    <a:pt x="862" y="1"/>
                  </a:lnTo>
                  <a:lnTo>
                    <a:pt x="842" y="0"/>
                  </a:lnTo>
                  <a:lnTo>
                    <a:pt x="821" y="1"/>
                  </a:lnTo>
                  <a:lnTo>
                    <a:pt x="800" y="3"/>
                  </a:lnTo>
                  <a:lnTo>
                    <a:pt x="780" y="8"/>
                  </a:lnTo>
                  <a:lnTo>
                    <a:pt x="760" y="14"/>
                  </a:lnTo>
                  <a:lnTo>
                    <a:pt x="740" y="22"/>
                  </a:lnTo>
                  <a:lnTo>
                    <a:pt x="720" y="33"/>
                  </a:lnTo>
                  <a:lnTo>
                    <a:pt x="701" y="44"/>
                  </a:lnTo>
                  <a:lnTo>
                    <a:pt x="683" y="56"/>
                  </a:lnTo>
                  <a:lnTo>
                    <a:pt x="666" y="71"/>
                  </a:lnTo>
                  <a:lnTo>
                    <a:pt x="650" y="86"/>
                  </a:lnTo>
                  <a:lnTo>
                    <a:pt x="635" y="103"/>
                  </a:lnTo>
                  <a:lnTo>
                    <a:pt x="623" y="121"/>
                  </a:lnTo>
                  <a:lnTo>
                    <a:pt x="611" y="141"/>
                  </a:lnTo>
                  <a:lnTo>
                    <a:pt x="606" y="150"/>
                  </a:lnTo>
                  <a:lnTo>
                    <a:pt x="602" y="160"/>
                  </a:lnTo>
                  <a:lnTo>
                    <a:pt x="598" y="170"/>
                  </a:lnTo>
                  <a:lnTo>
                    <a:pt x="595" y="182"/>
                  </a:lnTo>
                  <a:lnTo>
                    <a:pt x="583" y="219"/>
                  </a:lnTo>
                  <a:lnTo>
                    <a:pt x="574" y="247"/>
                  </a:lnTo>
                  <a:lnTo>
                    <a:pt x="569" y="258"/>
                  </a:lnTo>
                  <a:lnTo>
                    <a:pt x="563" y="267"/>
                  </a:lnTo>
                  <a:lnTo>
                    <a:pt x="557" y="275"/>
                  </a:lnTo>
                  <a:lnTo>
                    <a:pt x="550" y="280"/>
                  </a:lnTo>
                  <a:lnTo>
                    <a:pt x="541" y="286"/>
                  </a:lnTo>
                  <a:lnTo>
                    <a:pt x="531" y="290"/>
                  </a:lnTo>
                  <a:lnTo>
                    <a:pt x="520" y="293"/>
                  </a:lnTo>
                  <a:lnTo>
                    <a:pt x="505" y="295"/>
                  </a:lnTo>
                  <a:lnTo>
                    <a:pt x="470" y="299"/>
                  </a:lnTo>
                  <a:lnTo>
                    <a:pt x="423" y="302"/>
                  </a:lnTo>
                  <a:lnTo>
                    <a:pt x="408" y="304"/>
                  </a:lnTo>
                  <a:lnTo>
                    <a:pt x="395" y="306"/>
                  </a:lnTo>
                  <a:lnTo>
                    <a:pt x="384" y="309"/>
                  </a:lnTo>
                  <a:lnTo>
                    <a:pt x="374" y="312"/>
                  </a:lnTo>
                  <a:lnTo>
                    <a:pt x="364" y="315"/>
                  </a:lnTo>
                  <a:lnTo>
                    <a:pt x="357" y="319"/>
                  </a:lnTo>
                  <a:lnTo>
                    <a:pt x="350" y="324"/>
                  </a:lnTo>
                  <a:lnTo>
                    <a:pt x="344" y="329"/>
                  </a:lnTo>
                  <a:lnTo>
                    <a:pt x="339" y="334"/>
                  </a:lnTo>
                  <a:lnTo>
                    <a:pt x="336" y="339"/>
                  </a:lnTo>
                  <a:lnTo>
                    <a:pt x="333" y="344"/>
                  </a:lnTo>
                  <a:lnTo>
                    <a:pt x="330" y="350"/>
                  </a:lnTo>
                  <a:lnTo>
                    <a:pt x="327" y="363"/>
                  </a:lnTo>
                  <a:lnTo>
                    <a:pt x="324" y="375"/>
                  </a:lnTo>
                  <a:lnTo>
                    <a:pt x="323" y="402"/>
                  </a:lnTo>
                  <a:lnTo>
                    <a:pt x="322" y="429"/>
                  </a:lnTo>
                  <a:lnTo>
                    <a:pt x="320" y="436"/>
                  </a:lnTo>
                  <a:lnTo>
                    <a:pt x="319" y="443"/>
                  </a:lnTo>
                  <a:lnTo>
                    <a:pt x="317" y="449"/>
                  </a:lnTo>
                  <a:lnTo>
                    <a:pt x="314" y="455"/>
                  </a:lnTo>
                  <a:lnTo>
                    <a:pt x="310" y="461"/>
                  </a:lnTo>
                  <a:lnTo>
                    <a:pt x="306" y="466"/>
                  </a:lnTo>
                  <a:lnTo>
                    <a:pt x="300" y="473"/>
                  </a:lnTo>
                  <a:lnTo>
                    <a:pt x="294" y="478"/>
                  </a:lnTo>
                  <a:lnTo>
                    <a:pt x="287" y="482"/>
                  </a:lnTo>
                  <a:lnTo>
                    <a:pt x="279" y="487"/>
                  </a:lnTo>
                  <a:lnTo>
                    <a:pt x="269" y="491"/>
                  </a:lnTo>
                  <a:lnTo>
                    <a:pt x="259" y="495"/>
                  </a:lnTo>
                  <a:lnTo>
                    <a:pt x="237" y="501"/>
                  </a:lnTo>
                  <a:lnTo>
                    <a:pt x="212" y="508"/>
                  </a:lnTo>
                  <a:lnTo>
                    <a:pt x="160" y="518"/>
                  </a:lnTo>
                  <a:lnTo>
                    <a:pt x="105" y="526"/>
                  </a:lnTo>
                  <a:lnTo>
                    <a:pt x="80" y="530"/>
                  </a:lnTo>
                  <a:lnTo>
                    <a:pt x="57" y="535"/>
                  </a:lnTo>
                  <a:lnTo>
                    <a:pt x="38" y="541"/>
                  </a:lnTo>
                  <a:lnTo>
                    <a:pt x="21" y="548"/>
                  </a:lnTo>
                  <a:lnTo>
                    <a:pt x="15" y="552"/>
                  </a:lnTo>
                  <a:lnTo>
                    <a:pt x="8" y="555"/>
                  </a:lnTo>
                  <a:lnTo>
                    <a:pt x="4" y="560"/>
                  </a:lnTo>
                  <a:lnTo>
                    <a:pt x="1" y="564"/>
                  </a:lnTo>
                  <a:lnTo>
                    <a:pt x="0" y="569"/>
                  </a:lnTo>
                  <a:lnTo>
                    <a:pt x="0" y="574"/>
                  </a:lnTo>
                  <a:lnTo>
                    <a:pt x="1" y="581"/>
                  </a:lnTo>
                  <a:lnTo>
                    <a:pt x="5" y="587"/>
                  </a:lnTo>
                  <a:lnTo>
                    <a:pt x="22" y="591"/>
                  </a:lnTo>
                  <a:lnTo>
                    <a:pt x="39" y="593"/>
                  </a:lnTo>
                  <a:lnTo>
                    <a:pt x="54" y="594"/>
                  </a:lnTo>
                  <a:lnTo>
                    <a:pt x="69" y="595"/>
                  </a:lnTo>
                  <a:lnTo>
                    <a:pt x="98" y="594"/>
                  </a:lnTo>
                  <a:lnTo>
                    <a:pt x="128" y="593"/>
                  </a:lnTo>
                  <a:lnTo>
                    <a:pt x="145" y="593"/>
                  </a:lnTo>
                  <a:lnTo>
                    <a:pt x="162" y="594"/>
                  </a:lnTo>
                  <a:lnTo>
                    <a:pt x="179" y="595"/>
                  </a:lnTo>
                  <a:lnTo>
                    <a:pt x="199" y="597"/>
                  </a:lnTo>
                  <a:lnTo>
                    <a:pt x="220" y="600"/>
                  </a:lnTo>
                  <a:lnTo>
                    <a:pt x="242" y="605"/>
                  </a:lnTo>
                  <a:lnTo>
                    <a:pt x="267" y="611"/>
                  </a:lnTo>
                  <a:lnTo>
                    <a:pt x="294" y="620"/>
                  </a:lnTo>
                  <a:lnTo>
                    <a:pt x="324" y="629"/>
                  </a:lnTo>
                  <a:lnTo>
                    <a:pt x="357" y="638"/>
                  </a:lnTo>
                  <a:lnTo>
                    <a:pt x="390" y="646"/>
                  </a:lnTo>
                  <a:lnTo>
                    <a:pt x="425" y="655"/>
                  </a:lnTo>
                  <a:lnTo>
                    <a:pt x="497" y="671"/>
                  </a:lnTo>
                  <a:lnTo>
                    <a:pt x="569" y="690"/>
                  </a:lnTo>
                  <a:lnTo>
                    <a:pt x="603" y="700"/>
                  </a:lnTo>
                  <a:lnTo>
                    <a:pt x="637" y="711"/>
                  </a:lnTo>
                  <a:lnTo>
                    <a:pt x="670" y="722"/>
                  </a:lnTo>
                  <a:lnTo>
                    <a:pt x="701" y="736"/>
                  </a:lnTo>
                  <a:lnTo>
                    <a:pt x="716" y="743"/>
                  </a:lnTo>
                  <a:lnTo>
                    <a:pt x="730" y="750"/>
                  </a:lnTo>
                  <a:lnTo>
                    <a:pt x="744" y="757"/>
                  </a:lnTo>
                  <a:lnTo>
                    <a:pt x="756" y="766"/>
                  </a:lnTo>
                  <a:lnTo>
                    <a:pt x="769" y="774"/>
                  </a:lnTo>
                  <a:lnTo>
                    <a:pt x="780" y="782"/>
                  </a:lnTo>
                  <a:lnTo>
                    <a:pt x="791" y="791"/>
                  </a:lnTo>
                  <a:lnTo>
                    <a:pt x="800" y="801"/>
                  </a:lnTo>
                  <a:lnTo>
                    <a:pt x="810" y="824"/>
                  </a:lnTo>
                  <a:lnTo>
                    <a:pt x="817" y="849"/>
                  </a:lnTo>
                  <a:lnTo>
                    <a:pt x="824" y="876"/>
                  </a:lnTo>
                  <a:lnTo>
                    <a:pt x="831" y="902"/>
                  </a:lnTo>
                  <a:lnTo>
                    <a:pt x="838" y="930"/>
                  </a:lnTo>
                  <a:lnTo>
                    <a:pt x="846" y="957"/>
                  </a:lnTo>
                  <a:lnTo>
                    <a:pt x="855" y="985"/>
                  </a:lnTo>
                  <a:lnTo>
                    <a:pt x="865" y="1011"/>
                  </a:lnTo>
                  <a:lnTo>
                    <a:pt x="870" y="1025"/>
                  </a:lnTo>
                  <a:lnTo>
                    <a:pt x="876" y="1037"/>
                  </a:lnTo>
                  <a:lnTo>
                    <a:pt x="884" y="1050"/>
                  </a:lnTo>
                  <a:lnTo>
                    <a:pt x="891" y="1062"/>
                  </a:lnTo>
                  <a:lnTo>
                    <a:pt x="898" y="1074"/>
                  </a:lnTo>
                  <a:lnTo>
                    <a:pt x="908" y="1085"/>
                  </a:lnTo>
                  <a:lnTo>
                    <a:pt x="917" y="1097"/>
                  </a:lnTo>
                  <a:lnTo>
                    <a:pt x="928" y="1107"/>
                  </a:lnTo>
                  <a:lnTo>
                    <a:pt x="939" y="1117"/>
                  </a:lnTo>
                  <a:lnTo>
                    <a:pt x="950" y="1126"/>
                  </a:lnTo>
                  <a:lnTo>
                    <a:pt x="964" y="1135"/>
                  </a:lnTo>
                  <a:lnTo>
                    <a:pt x="978" y="1143"/>
                  </a:lnTo>
                  <a:lnTo>
                    <a:pt x="993" y="1151"/>
                  </a:lnTo>
                  <a:lnTo>
                    <a:pt x="1009" y="1157"/>
                  </a:lnTo>
                  <a:lnTo>
                    <a:pt x="1027" y="1163"/>
                  </a:lnTo>
                  <a:lnTo>
                    <a:pt x="1045" y="1169"/>
                  </a:lnTo>
                  <a:lnTo>
                    <a:pt x="1059" y="1176"/>
                  </a:lnTo>
                  <a:lnTo>
                    <a:pt x="1070" y="1183"/>
                  </a:lnTo>
                  <a:lnTo>
                    <a:pt x="1082" y="1192"/>
                  </a:lnTo>
                  <a:lnTo>
                    <a:pt x="1091" y="1201"/>
                  </a:lnTo>
                  <a:lnTo>
                    <a:pt x="1101" y="1212"/>
                  </a:lnTo>
                  <a:lnTo>
                    <a:pt x="1108" y="1223"/>
                  </a:lnTo>
                  <a:lnTo>
                    <a:pt x="1114" y="1234"/>
                  </a:lnTo>
                  <a:lnTo>
                    <a:pt x="1121" y="1247"/>
                  </a:lnTo>
                  <a:lnTo>
                    <a:pt x="1126" y="1259"/>
                  </a:lnTo>
                  <a:lnTo>
                    <a:pt x="1130" y="1271"/>
                  </a:lnTo>
                  <a:lnTo>
                    <a:pt x="1134" y="1285"/>
                  </a:lnTo>
                  <a:lnTo>
                    <a:pt x="1137" y="1298"/>
                  </a:lnTo>
                  <a:lnTo>
                    <a:pt x="1142" y="1326"/>
                  </a:lnTo>
                  <a:lnTo>
                    <a:pt x="1147" y="1354"/>
                  </a:lnTo>
                  <a:lnTo>
                    <a:pt x="1150" y="1381"/>
                  </a:lnTo>
                  <a:lnTo>
                    <a:pt x="1153" y="1409"/>
                  </a:lnTo>
                  <a:lnTo>
                    <a:pt x="1156" y="1436"/>
                  </a:lnTo>
                  <a:lnTo>
                    <a:pt x="1160" y="1460"/>
                  </a:lnTo>
                  <a:lnTo>
                    <a:pt x="1163" y="1472"/>
                  </a:lnTo>
                  <a:lnTo>
                    <a:pt x="1166" y="1483"/>
                  </a:lnTo>
                  <a:lnTo>
                    <a:pt x="1171" y="1494"/>
                  </a:lnTo>
                  <a:lnTo>
                    <a:pt x="1175" y="1504"/>
                  </a:lnTo>
                  <a:lnTo>
                    <a:pt x="1180" y="1513"/>
                  </a:lnTo>
                  <a:lnTo>
                    <a:pt x="1186" y="1521"/>
                  </a:lnTo>
                  <a:lnTo>
                    <a:pt x="1194" y="1529"/>
                  </a:lnTo>
                  <a:lnTo>
                    <a:pt x="1201" y="1536"/>
                  </a:lnTo>
                  <a:lnTo>
                    <a:pt x="1220" y="1551"/>
                  </a:lnTo>
                  <a:lnTo>
                    <a:pt x="1238" y="1563"/>
                  </a:lnTo>
                  <a:lnTo>
                    <a:pt x="1258" y="1574"/>
                  </a:lnTo>
                  <a:lnTo>
                    <a:pt x="1278" y="1581"/>
                  </a:lnTo>
                  <a:lnTo>
                    <a:pt x="1298" y="1587"/>
                  </a:lnTo>
                  <a:lnTo>
                    <a:pt x="1319" y="1590"/>
                  </a:lnTo>
                  <a:lnTo>
                    <a:pt x="1339" y="1592"/>
                  </a:lnTo>
                  <a:lnTo>
                    <a:pt x="1360" y="1591"/>
                  </a:lnTo>
                  <a:lnTo>
                    <a:pt x="1380" y="1589"/>
                  </a:lnTo>
                  <a:lnTo>
                    <a:pt x="1401" y="1585"/>
                  </a:lnTo>
                  <a:lnTo>
                    <a:pt x="1421" y="1580"/>
                  </a:lnTo>
                  <a:lnTo>
                    <a:pt x="1442" y="1573"/>
                  </a:lnTo>
                  <a:lnTo>
                    <a:pt x="1462" y="1564"/>
                  </a:lnTo>
                  <a:lnTo>
                    <a:pt x="1482" y="1555"/>
                  </a:lnTo>
                  <a:lnTo>
                    <a:pt x="1501" y="1544"/>
                  </a:lnTo>
                  <a:lnTo>
                    <a:pt x="1520" y="1532"/>
                  </a:lnTo>
                  <a:lnTo>
                    <a:pt x="1539" y="1519"/>
                  </a:lnTo>
                  <a:lnTo>
                    <a:pt x="1558" y="1506"/>
                  </a:lnTo>
                  <a:lnTo>
                    <a:pt x="1574" y="1492"/>
                  </a:lnTo>
                  <a:lnTo>
                    <a:pt x="1592" y="1477"/>
                  </a:lnTo>
                  <a:lnTo>
                    <a:pt x="1608" y="1461"/>
                  </a:lnTo>
                  <a:lnTo>
                    <a:pt x="1623" y="1446"/>
                  </a:lnTo>
                  <a:lnTo>
                    <a:pt x="1638" y="1431"/>
                  </a:lnTo>
                  <a:lnTo>
                    <a:pt x="1652" y="1414"/>
                  </a:lnTo>
                  <a:lnTo>
                    <a:pt x="1664" y="1399"/>
                  </a:lnTo>
                  <a:lnTo>
                    <a:pt x="1676" y="1382"/>
                  </a:lnTo>
                  <a:lnTo>
                    <a:pt x="1686" y="1367"/>
                  </a:lnTo>
                  <a:lnTo>
                    <a:pt x="1694" y="1351"/>
                  </a:lnTo>
                  <a:lnTo>
                    <a:pt x="1703" y="1336"/>
                  </a:lnTo>
                  <a:lnTo>
                    <a:pt x="1710" y="1322"/>
                  </a:lnTo>
                  <a:lnTo>
                    <a:pt x="1715" y="1307"/>
                  </a:lnTo>
                  <a:lnTo>
                    <a:pt x="1718" y="1294"/>
                  </a:lnTo>
                  <a:lnTo>
                    <a:pt x="1723" y="1274"/>
                  </a:lnTo>
                  <a:lnTo>
                    <a:pt x="1725" y="1254"/>
                  </a:lnTo>
                  <a:lnTo>
                    <a:pt x="1723" y="1233"/>
                  </a:lnTo>
                  <a:lnTo>
                    <a:pt x="1719" y="1213"/>
                  </a:lnTo>
                  <a:lnTo>
                    <a:pt x="1713" y="1191"/>
                  </a:lnTo>
                  <a:lnTo>
                    <a:pt x="1705" y="1171"/>
                  </a:lnTo>
                  <a:lnTo>
                    <a:pt x="1694" y="1149"/>
                  </a:lnTo>
                  <a:lnTo>
                    <a:pt x="1683" y="1128"/>
                  </a:lnTo>
                  <a:lnTo>
                    <a:pt x="1669" y="1107"/>
                  </a:lnTo>
                  <a:lnTo>
                    <a:pt x="1654" y="1085"/>
                  </a:lnTo>
                  <a:lnTo>
                    <a:pt x="1638" y="1064"/>
                  </a:lnTo>
                  <a:lnTo>
                    <a:pt x="1620" y="1043"/>
                  </a:lnTo>
                  <a:lnTo>
                    <a:pt x="1584" y="1000"/>
                  </a:lnTo>
                  <a:lnTo>
                    <a:pt x="1544" y="959"/>
                  </a:lnTo>
                  <a:lnTo>
                    <a:pt x="1505" y="918"/>
                  </a:lnTo>
                  <a:lnTo>
                    <a:pt x="1465" y="877"/>
                  </a:lnTo>
                  <a:lnTo>
                    <a:pt x="1427" y="838"/>
                  </a:lnTo>
                  <a:lnTo>
                    <a:pt x="1394" y="799"/>
                  </a:lnTo>
                  <a:lnTo>
                    <a:pt x="1379" y="781"/>
                  </a:lnTo>
                  <a:lnTo>
                    <a:pt x="1366" y="762"/>
                  </a:lnTo>
                  <a:lnTo>
                    <a:pt x="1353" y="745"/>
                  </a:lnTo>
                  <a:lnTo>
                    <a:pt x="1343" y="728"/>
                  </a:lnTo>
                  <a:lnTo>
                    <a:pt x="1334" y="711"/>
                  </a:lnTo>
                  <a:lnTo>
                    <a:pt x="1329" y="695"/>
                  </a:lnTo>
                  <a:lnTo>
                    <a:pt x="1325" y="679"/>
                  </a:lnTo>
                  <a:lnTo>
                    <a:pt x="1324" y="664"/>
                  </a:lnTo>
                  <a:lnTo>
                    <a:pt x="1323" y="648"/>
                  </a:lnTo>
                  <a:lnTo>
                    <a:pt x="1320" y="632"/>
                  </a:lnTo>
                  <a:lnTo>
                    <a:pt x="1317" y="615"/>
                  </a:lnTo>
                  <a:lnTo>
                    <a:pt x="1313" y="598"/>
                  </a:lnTo>
                  <a:lnTo>
                    <a:pt x="1307" y="582"/>
                  </a:lnTo>
                  <a:lnTo>
                    <a:pt x="1301" y="564"/>
                  </a:lnTo>
                  <a:lnTo>
                    <a:pt x="1294" y="546"/>
                  </a:lnTo>
                  <a:lnTo>
                    <a:pt x="1285" y="528"/>
                  </a:lnTo>
                  <a:lnTo>
                    <a:pt x="1268" y="491"/>
                  </a:lnTo>
                  <a:lnTo>
                    <a:pt x="1248" y="454"/>
                  </a:lnTo>
                  <a:lnTo>
                    <a:pt x="1226" y="418"/>
                  </a:lnTo>
                  <a:lnTo>
                    <a:pt x="1203" y="381"/>
                  </a:lnTo>
                  <a:lnTo>
                    <a:pt x="1155" y="311"/>
                  </a:lnTo>
                  <a:lnTo>
                    <a:pt x="1109" y="247"/>
                  </a:lnTo>
                  <a:lnTo>
                    <a:pt x="1069" y="192"/>
                  </a:lnTo>
                  <a:lnTo>
                    <a:pt x="1040" y="149"/>
                  </a:lnTo>
                  <a:close/>
                </a:path>
              </a:pathLst>
            </a:custGeom>
            <a:solidFill>
              <a:srgbClr val="F6CEB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107"/>
            <p:cNvSpPr>
              <a:spLocks noChangeArrowheads="1"/>
            </p:cNvSpPr>
            <p:nvPr/>
          </p:nvSpPr>
          <p:spPr bwMode="auto">
            <a:xfrm>
              <a:off x="138" y="29"/>
              <a:ext cx="34" cy="35"/>
            </a:xfrm>
            <a:custGeom>
              <a:avLst/>
              <a:gdLst>
                <a:gd name="T0" fmla="*/ 0 w 580"/>
                <a:gd name="T1" fmla="*/ 0 h 523"/>
                <a:gd name="T2" fmla="*/ 0 w 580"/>
                <a:gd name="T3" fmla="*/ 0 h 523"/>
                <a:gd name="T4" fmla="*/ 0 w 580"/>
                <a:gd name="T5" fmla="*/ 0 h 523"/>
                <a:gd name="T6" fmla="*/ 0 w 580"/>
                <a:gd name="T7" fmla="*/ 0 h 523"/>
                <a:gd name="T8" fmla="*/ 0 w 580"/>
                <a:gd name="T9" fmla="*/ 0 h 523"/>
                <a:gd name="T10" fmla="*/ 0 w 580"/>
                <a:gd name="T11" fmla="*/ 0 h 523"/>
                <a:gd name="T12" fmla="*/ 0 w 580"/>
                <a:gd name="T13" fmla="*/ 0 h 523"/>
                <a:gd name="T14" fmla="*/ 0 w 580"/>
                <a:gd name="T15" fmla="*/ 0 h 523"/>
                <a:gd name="T16" fmla="*/ 0 w 580"/>
                <a:gd name="T17" fmla="*/ 0 h 523"/>
                <a:gd name="T18" fmla="*/ 0 w 580"/>
                <a:gd name="T19" fmla="*/ 0 h 523"/>
                <a:gd name="T20" fmla="*/ 0 w 580"/>
                <a:gd name="T21" fmla="*/ 0 h 523"/>
                <a:gd name="T22" fmla="*/ 0 w 580"/>
                <a:gd name="T23" fmla="*/ 0 h 523"/>
                <a:gd name="T24" fmla="*/ 0 w 580"/>
                <a:gd name="T25" fmla="*/ 0 h 523"/>
                <a:gd name="T26" fmla="*/ 0 w 580"/>
                <a:gd name="T27" fmla="*/ 0 h 523"/>
                <a:gd name="T28" fmla="*/ 0 w 580"/>
                <a:gd name="T29" fmla="*/ 0 h 523"/>
                <a:gd name="T30" fmla="*/ 0 w 580"/>
                <a:gd name="T31" fmla="*/ 0 h 523"/>
                <a:gd name="T32" fmla="*/ 0 w 580"/>
                <a:gd name="T33" fmla="*/ 0 h 523"/>
                <a:gd name="T34" fmla="*/ 0 w 580"/>
                <a:gd name="T35" fmla="*/ 0 h 523"/>
                <a:gd name="T36" fmla="*/ 0 w 580"/>
                <a:gd name="T37" fmla="*/ 0 h 523"/>
                <a:gd name="T38" fmla="*/ 0 w 580"/>
                <a:gd name="T39" fmla="*/ 0 h 523"/>
                <a:gd name="T40" fmla="*/ 0 w 580"/>
                <a:gd name="T41" fmla="*/ 0 h 523"/>
                <a:gd name="T42" fmla="*/ 0 w 580"/>
                <a:gd name="T43" fmla="*/ 0 h 523"/>
                <a:gd name="T44" fmla="*/ 0 w 580"/>
                <a:gd name="T45" fmla="*/ 0 h 523"/>
                <a:gd name="T46" fmla="*/ 0 w 580"/>
                <a:gd name="T47" fmla="*/ 0 h 523"/>
                <a:gd name="T48" fmla="*/ 0 w 580"/>
                <a:gd name="T49" fmla="*/ 0 h 523"/>
                <a:gd name="T50" fmla="*/ 0 w 580"/>
                <a:gd name="T51" fmla="*/ 0 h 523"/>
                <a:gd name="T52" fmla="*/ 0 w 580"/>
                <a:gd name="T53" fmla="*/ 0 h 523"/>
                <a:gd name="T54" fmla="*/ 0 w 580"/>
                <a:gd name="T55" fmla="*/ 0 h 523"/>
                <a:gd name="T56" fmla="*/ 0 w 580"/>
                <a:gd name="T57" fmla="*/ 0 h 523"/>
                <a:gd name="T58" fmla="*/ 0 w 580"/>
                <a:gd name="T59" fmla="*/ 0 h 523"/>
                <a:gd name="T60" fmla="*/ 0 w 580"/>
                <a:gd name="T61" fmla="*/ 0 h 523"/>
                <a:gd name="T62" fmla="*/ 0 w 580"/>
                <a:gd name="T63" fmla="*/ 0 h 523"/>
                <a:gd name="T64" fmla="*/ 0 w 580"/>
                <a:gd name="T65" fmla="*/ 0 h 523"/>
                <a:gd name="T66" fmla="*/ 0 w 580"/>
                <a:gd name="T67" fmla="*/ 0 h 523"/>
                <a:gd name="T68" fmla="*/ 0 w 580"/>
                <a:gd name="T69" fmla="*/ 0 h 523"/>
                <a:gd name="T70" fmla="*/ 0 w 580"/>
                <a:gd name="T71" fmla="*/ 0 h 523"/>
                <a:gd name="T72" fmla="*/ 0 w 580"/>
                <a:gd name="T73" fmla="*/ 0 h 523"/>
                <a:gd name="T74" fmla="*/ 0 w 580"/>
                <a:gd name="T75" fmla="*/ 0 h 523"/>
                <a:gd name="T76" fmla="*/ 0 w 580"/>
                <a:gd name="T77" fmla="*/ 0 h 523"/>
                <a:gd name="T78" fmla="*/ 0 w 580"/>
                <a:gd name="T79" fmla="*/ 0 h 523"/>
                <a:gd name="T80" fmla="*/ 0 w 580"/>
                <a:gd name="T81" fmla="*/ 0 h 5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80"/>
                <a:gd name="T124" fmla="*/ 0 h 523"/>
                <a:gd name="T125" fmla="*/ 580 w 580"/>
                <a:gd name="T126" fmla="*/ 523 h 5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80" h="523">
                  <a:moveTo>
                    <a:pt x="140" y="523"/>
                  </a:moveTo>
                  <a:lnTo>
                    <a:pt x="137" y="484"/>
                  </a:lnTo>
                  <a:lnTo>
                    <a:pt x="135" y="445"/>
                  </a:lnTo>
                  <a:lnTo>
                    <a:pt x="133" y="406"/>
                  </a:lnTo>
                  <a:lnTo>
                    <a:pt x="131" y="367"/>
                  </a:lnTo>
                  <a:lnTo>
                    <a:pt x="129" y="328"/>
                  </a:lnTo>
                  <a:lnTo>
                    <a:pt x="127" y="289"/>
                  </a:lnTo>
                  <a:lnTo>
                    <a:pt x="125" y="249"/>
                  </a:lnTo>
                  <a:lnTo>
                    <a:pt x="123" y="210"/>
                  </a:lnTo>
                  <a:lnTo>
                    <a:pt x="107" y="183"/>
                  </a:lnTo>
                  <a:lnTo>
                    <a:pt x="89" y="153"/>
                  </a:lnTo>
                  <a:lnTo>
                    <a:pt x="72" y="122"/>
                  </a:lnTo>
                  <a:lnTo>
                    <a:pt x="54" y="92"/>
                  </a:lnTo>
                  <a:lnTo>
                    <a:pt x="36" y="63"/>
                  </a:lnTo>
                  <a:lnTo>
                    <a:pt x="22" y="39"/>
                  </a:lnTo>
                  <a:lnTo>
                    <a:pt x="9" y="17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1"/>
                  </a:lnTo>
                  <a:lnTo>
                    <a:pt x="4" y="3"/>
                  </a:lnTo>
                  <a:lnTo>
                    <a:pt x="12" y="12"/>
                  </a:lnTo>
                  <a:lnTo>
                    <a:pt x="26" y="25"/>
                  </a:lnTo>
                  <a:lnTo>
                    <a:pt x="61" y="62"/>
                  </a:lnTo>
                  <a:lnTo>
                    <a:pt x="107" y="107"/>
                  </a:lnTo>
                  <a:lnTo>
                    <a:pt x="132" y="130"/>
                  </a:lnTo>
                  <a:lnTo>
                    <a:pt x="157" y="153"/>
                  </a:lnTo>
                  <a:lnTo>
                    <a:pt x="182" y="174"/>
                  </a:lnTo>
                  <a:lnTo>
                    <a:pt x="206" y="194"/>
                  </a:lnTo>
                  <a:lnTo>
                    <a:pt x="218" y="202"/>
                  </a:lnTo>
                  <a:lnTo>
                    <a:pt x="229" y="210"/>
                  </a:lnTo>
                  <a:lnTo>
                    <a:pt x="241" y="217"/>
                  </a:lnTo>
                  <a:lnTo>
                    <a:pt x="251" y="223"/>
                  </a:lnTo>
                  <a:lnTo>
                    <a:pt x="261" y="227"/>
                  </a:lnTo>
                  <a:lnTo>
                    <a:pt x="269" y="230"/>
                  </a:lnTo>
                  <a:lnTo>
                    <a:pt x="277" y="232"/>
                  </a:lnTo>
                  <a:lnTo>
                    <a:pt x="285" y="232"/>
                  </a:lnTo>
                  <a:lnTo>
                    <a:pt x="299" y="229"/>
                  </a:lnTo>
                  <a:lnTo>
                    <a:pt x="317" y="223"/>
                  </a:lnTo>
                  <a:lnTo>
                    <a:pt x="338" y="215"/>
                  </a:lnTo>
                  <a:lnTo>
                    <a:pt x="361" y="205"/>
                  </a:lnTo>
                  <a:lnTo>
                    <a:pt x="410" y="182"/>
                  </a:lnTo>
                  <a:lnTo>
                    <a:pt x="461" y="157"/>
                  </a:lnTo>
                  <a:lnTo>
                    <a:pt x="509" y="133"/>
                  </a:lnTo>
                  <a:lnTo>
                    <a:pt x="548" y="115"/>
                  </a:lnTo>
                  <a:lnTo>
                    <a:pt x="562" y="109"/>
                  </a:lnTo>
                  <a:lnTo>
                    <a:pt x="573" y="105"/>
                  </a:lnTo>
                  <a:lnTo>
                    <a:pt x="577" y="105"/>
                  </a:lnTo>
                  <a:lnTo>
                    <a:pt x="579" y="104"/>
                  </a:lnTo>
                  <a:lnTo>
                    <a:pt x="580" y="105"/>
                  </a:lnTo>
                  <a:lnTo>
                    <a:pt x="580" y="107"/>
                  </a:lnTo>
                  <a:lnTo>
                    <a:pt x="569" y="117"/>
                  </a:lnTo>
                  <a:lnTo>
                    <a:pt x="557" y="133"/>
                  </a:lnTo>
                  <a:lnTo>
                    <a:pt x="542" y="152"/>
                  </a:lnTo>
                  <a:lnTo>
                    <a:pt x="528" y="172"/>
                  </a:lnTo>
                  <a:lnTo>
                    <a:pt x="498" y="211"/>
                  </a:lnTo>
                  <a:lnTo>
                    <a:pt x="480" y="238"/>
                  </a:lnTo>
                  <a:lnTo>
                    <a:pt x="474" y="241"/>
                  </a:lnTo>
                  <a:lnTo>
                    <a:pt x="465" y="244"/>
                  </a:lnTo>
                  <a:lnTo>
                    <a:pt x="454" y="247"/>
                  </a:lnTo>
                  <a:lnTo>
                    <a:pt x="438" y="252"/>
                  </a:lnTo>
                  <a:lnTo>
                    <a:pt x="402" y="260"/>
                  </a:lnTo>
                  <a:lnTo>
                    <a:pt x="361" y="270"/>
                  </a:lnTo>
                  <a:lnTo>
                    <a:pt x="340" y="276"/>
                  </a:lnTo>
                  <a:lnTo>
                    <a:pt x="318" y="283"/>
                  </a:lnTo>
                  <a:lnTo>
                    <a:pt x="297" y="292"/>
                  </a:lnTo>
                  <a:lnTo>
                    <a:pt x="277" y="300"/>
                  </a:lnTo>
                  <a:lnTo>
                    <a:pt x="260" y="310"/>
                  </a:lnTo>
                  <a:lnTo>
                    <a:pt x="243" y="321"/>
                  </a:lnTo>
                  <a:lnTo>
                    <a:pt x="236" y="328"/>
                  </a:lnTo>
                  <a:lnTo>
                    <a:pt x="229" y="334"/>
                  </a:lnTo>
                  <a:lnTo>
                    <a:pt x="223" y="341"/>
                  </a:lnTo>
                  <a:lnTo>
                    <a:pt x="218" y="347"/>
                  </a:lnTo>
                  <a:lnTo>
                    <a:pt x="208" y="362"/>
                  </a:lnTo>
                  <a:lnTo>
                    <a:pt x="200" y="376"/>
                  </a:lnTo>
                  <a:lnTo>
                    <a:pt x="192" y="390"/>
                  </a:lnTo>
                  <a:lnTo>
                    <a:pt x="184" y="405"/>
                  </a:lnTo>
                  <a:lnTo>
                    <a:pt x="171" y="435"/>
                  </a:lnTo>
                  <a:lnTo>
                    <a:pt x="160" y="462"/>
                  </a:lnTo>
                  <a:lnTo>
                    <a:pt x="151" y="486"/>
                  </a:lnTo>
                  <a:lnTo>
                    <a:pt x="145" y="505"/>
                  </a:lnTo>
                  <a:lnTo>
                    <a:pt x="142" y="519"/>
                  </a:lnTo>
                  <a:lnTo>
                    <a:pt x="140" y="523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08"/>
            <p:cNvSpPr>
              <a:spLocks noChangeArrowheads="1"/>
            </p:cNvSpPr>
            <p:nvPr/>
          </p:nvSpPr>
          <p:spPr bwMode="auto">
            <a:xfrm>
              <a:off x="156" y="62"/>
              <a:ext cx="42" cy="32"/>
            </a:xfrm>
            <a:custGeom>
              <a:avLst/>
              <a:gdLst>
                <a:gd name="T0" fmla="*/ 0 w 706"/>
                <a:gd name="T1" fmla="*/ 0 h 471"/>
                <a:gd name="T2" fmla="*/ 0 w 706"/>
                <a:gd name="T3" fmla="*/ 0 h 471"/>
                <a:gd name="T4" fmla="*/ 0 w 706"/>
                <a:gd name="T5" fmla="*/ 0 h 471"/>
                <a:gd name="T6" fmla="*/ 0 w 706"/>
                <a:gd name="T7" fmla="*/ 0 h 471"/>
                <a:gd name="T8" fmla="*/ 0 w 706"/>
                <a:gd name="T9" fmla="*/ 0 h 471"/>
                <a:gd name="T10" fmla="*/ 0 w 706"/>
                <a:gd name="T11" fmla="*/ 0 h 471"/>
                <a:gd name="T12" fmla="*/ 0 w 706"/>
                <a:gd name="T13" fmla="*/ 0 h 471"/>
                <a:gd name="T14" fmla="*/ 0 w 706"/>
                <a:gd name="T15" fmla="*/ 0 h 471"/>
                <a:gd name="T16" fmla="*/ 0 w 706"/>
                <a:gd name="T17" fmla="*/ 0 h 471"/>
                <a:gd name="T18" fmla="*/ 0 w 706"/>
                <a:gd name="T19" fmla="*/ 0 h 471"/>
                <a:gd name="T20" fmla="*/ 0 w 706"/>
                <a:gd name="T21" fmla="*/ 0 h 471"/>
                <a:gd name="T22" fmla="*/ 0 w 706"/>
                <a:gd name="T23" fmla="*/ 0 h 471"/>
                <a:gd name="T24" fmla="*/ 0 w 706"/>
                <a:gd name="T25" fmla="*/ 0 h 471"/>
                <a:gd name="T26" fmla="*/ 0 w 706"/>
                <a:gd name="T27" fmla="*/ 0 h 471"/>
                <a:gd name="T28" fmla="*/ 0 w 706"/>
                <a:gd name="T29" fmla="*/ 0 h 471"/>
                <a:gd name="T30" fmla="*/ 0 w 706"/>
                <a:gd name="T31" fmla="*/ 0 h 471"/>
                <a:gd name="T32" fmla="*/ 0 w 706"/>
                <a:gd name="T33" fmla="*/ 0 h 471"/>
                <a:gd name="T34" fmla="*/ 0 w 706"/>
                <a:gd name="T35" fmla="*/ 0 h 471"/>
                <a:gd name="T36" fmla="*/ 0 w 706"/>
                <a:gd name="T37" fmla="*/ 0 h 471"/>
                <a:gd name="T38" fmla="*/ 0 w 706"/>
                <a:gd name="T39" fmla="*/ 0 h 471"/>
                <a:gd name="T40" fmla="*/ 0 w 706"/>
                <a:gd name="T41" fmla="*/ 0 h 471"/>
                <a:gd name="T42" fmla="*/ 0 w 706"/>
                <a:gd name="T43" fmla="*/ 0 h 471"/>
                <a:gd name="T44" fmla="*/ 0 w 706"/>
                <a:gd name="T45" fmla="*/ 0 h 471"/>
                <a:gd name="T46" fmla="*/ 0 w 706"/>
                <a:gd name="T47" fmla="*/ 0 h 471"/>
                <a:gd name="T48" fmla="*/ 0 w 706"/>
                <a:gd name="T49" fmla="*/ 0 h 471"/>
                <a:gd name="T50" fmla="*/ 0 w 706"/>
                <a:gd name="T51" fmla="*/ 0 h 471"/>
                <a:gd name="T52" fmla="*/ 0 w 706"/>
                <a:gd name="T53" fmla="*/ 0 h 471"/>
                <a:gd name="T54" fmla="*/ 0 w 706"/>
                <a:gd name="T55" fmla="*/ 0 h 471"/>
                <a:gd name="T56" fmla="*/ 0 w 706"/>
                <a:gd name="T57" fmla="*/ 0 h 471"/>
                <a:gd name="T58" fmla="*/ 0 w 706"/>
                <a:gd name="T59" fmla="*/ 0 h 471"/>
                <a:gd name="T60" fmla="*/ 0 w 706"/>
                <a:gd name="T61" fmla="*/ 0 h 471"/>
                <a:gd name="T62" fmla="*/ 0 w 706"/>
                <a:gd name="T63" fmla="*/ 0 h 4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06"/>
                <a:gd name="T97" fmla="*/ 0 h 471"/>
                <a:gd name="T98" fmla="*/ 706 w 706"/>
                <a:gd name="T99" fmla="*/ 471 h 47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06" h="471">
                  <a:moveTo>
                    <a:pt x="0" y="471"/>
                  </a:moveTo>
                  <a:lnTo>
                    <a:pt x="4" y="467"/>
                  </a:lnTo>
                  <a:lnTo>
                    <a:pt x="16" y="453"/>
                  </a:lnTo>
                  <a:lnTo>
                    <a:pt x="34" y="430"/>
                  </a:lnTo>
                  <a:lnTo>
                    <a:pt x="55" y="401"/>
                  </a:lnTo>
                  <a:lnTo>
                    <a:pt x="65" y="384"/>
                  </a:lnTo>
                  <a:lnTo>
                    <a:pt x="76" y="365"/>
                  </a:lnTo>
                  <a:lnTo>
                    <a:pt x="85" y="347"/>
                  </a:lnTo>
                  <a:lnTo>
                    <a:pt x="94" y="326"/>
                  </a:lnTo>
                  <a:lnTo>
                    <a:pt x="100" y="305"/>
                  </a:lnTo>
                  <a:lnTo>
                    <a:pt x="106" y="282"/>
                  </a:lnTo>
                  <a:lnTo>
                    <a:pt x="108" y="271"/>
                  </a:lnTo>
                  <a:lnTo>
                    <a:pt x="109" y="259"/>
                  </a:lnTo>
                  <a:lnTo>
                    <a:pt x="110" y="247"/>
                  </a:lnTo>
                  <a:lnTo>
                    <a:pt x="110" y="236"/>
                  </a:lnTo>
                  <a:lnTo>
                    <a:pt x="109" y="189"/>
                  </a:lnTo>
                  <a:lnTo>
                    <a:pt x="107" y="145"/>
                  </a:lnTo>
                  <a:lnTo>
                    <a:pt x="104" y="106"/>
                  </a:lnTo>
                  <a:lnTo>
                    <a:pt x="100" y="70"/>
                  </a:lnTo>
                  <a:lnTo>
                    <a:pt x="96" y="41"/>
                  </a:lnTo>
                  <a:lnTo>
                    <a:pt x="92" y="19"/>
                  </a:lnTo>
                  <a:lnTo>
                    <a:pt x="89" y="5"/>
                  </a:lnTo>
                  <a:lnTo>
                    <a:pt x="88" y="0"/>
                  </a:lnTo>
                  <a:lnTo>
                    <a:pt x="101" y="24"/>
                  </a:lnTo>
                  <a:lnTo>
                    <a:pt x="115" y="47"/>
                  </a:lnTo>
                  <a:lnTo>
                    <a:pt x="129" y="67"/>
                  </a:lnTo>
                  <a:lnTo>
                    <a:pt x="144" y="86"/>
                  </a:lnTo>
                  <a:lnTo>
                    <a:pt x="158" y="103"/>
                  </a:lnTo>
                  <a:lnTo>
                    <a:pt x="174" y="119"/>
                  </a:lnTo>
                  <a:lnTo>
                    <a:pt x="191" y="132"/>
                  </a:lnTo>
                  <a:lnTo>
                    <a:pt x="207" y="145"/>
                  </a:lnTo>
                  <a:lnTo>
                    <a:pt x="225" y="156"/>
                  </a:lnTo>
                  <a:lnTo>
                    <a:pt x="243" y="166"/>
                  </a:lnTo>
                  <a:lnTo>
                    <a:pt x="261" y="174"/>
                  </a:lnTo>
                  <a:lnTo>
                    <a:pt x="279" y="181"/>
                  </a:lnTo>
                  <a:lnTo>
                    <a:pt x="298" y="187"/>
                  </a:lnTo>
                  <a:lnTo>
                    <a:pt x="318" y="193"/>
                  </a:lnTo>
                  <a:lnTo>
                    <a:pt x="338" y="197"/>
                  </a:lnTo>
                  <a:lnTo>
                    <a:pt x="358" y="200"/>
                  </a:lnTo>
                  <a:lnTo>
                    <a:pt x="379" y="203"/>
                  </a:lnTo>
                  <a:lnTo>
                    <a:pt x="398" y="204"/>
                  </a:lnTo>
                  <a:lnTo>
                    <a:pt x="419" y="205"/>
                  </a:lnTo>
                  <a:lnTo>
                    <a:pt x="441" y="206"/>
                  </a:lnTo>
                  <a:lnTo>
                    <a:pt x="484" y="205"/>
                  </a:lnTo>
                  <a:lnTo>
                    <a:pt x="528" y="202"/>
                  </a:lnTo>
                  <a:lnTo>
                    <a:pt x="616" y="195"/>
                  </a:lnTo>
                  <a:lnTo>
                    <a:pt x="706" y="186"/>
                  </a:lnTo>
                  <a:lnTo>
                    <a:pt x="690" y="191"/>
                  </a:lnTo>
                  <a:lnTo>
                    <a:pt x="651" y="201"/>
                  </a:lnTo>
                  <a:lnTo>
                    <a:pt x="592" y="215"/>
                  </a:lnTo>
                  <a:lnTo>
                    <a:pt x="524" y="234"/>
                  </a:lnTo>
                  <a:lnTo>
                    <a:pt x="453" y="253"/>
                  </a:lnTo>
                  <a:lnTo>
                    <a:pt x="387" y="272"/>
                  </a:lnTo>
                  <a:lnTo>
                    <a:pt x="358" y="281"/>
                  </a:lnTo>
                  <a:lnTo>
                    <a:pt x="334" y="289"/>
                  </a:lnTo>
                  <a:lnTo>
                    <a:pt x="314" y="295"/>
                  </a:lnTo>
                  <a:lnTo>
                    <a:pt x="300" y="302"/>
                  </a:lnTo>
                  <a:lnTo>
                    <a:pt x="271" y="315"/>
                  </a:lnTo>
                  <a:lnTo>
                    <a:pt x="229" y="338"/>
                  </a:lnTo>
                  <a:lnTo>
                    <a:pt x="180" y="365"/>
                  </a:lnTo>
                  <a:lnTo>
                    <a:pt x="129" y="395"/>
                  </a:lnTo>
                  <a:lnTo>
                    <a:pt x="80" y="424"/>
                  </a:lnTo>
                  <a:lnTo>
                    <a:pt x="38" y="449"/>
                  </a:lnTo>
                  <a:lnTo>
                    <a:pt x="10" y="46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109"/>
            <p:cNvSpPr>
              <a:spLocks noChangeArrowheads="1"/>
            </p:cNvSpPr>
            <p:nvPr/>
          </p:nvSpPr>
          <p:spPr bwMode="auto">
            <a:xfrm>
              <a:off x="123" y="132"/>
              <a:ext cx="18" cy="29"/>
            </a:xfrm>
            <a:custGeom>
              <a:avLst/>
              <a:gdLst>
                <a:gd name="T0" fmla="*/ 0 w 300"/>
                <a:gd name="T1" fmla="*/ 0 h 438"/>
                <a:gd name="T2" fmla="*/ 0 w 300"/>
                <a:gd name="T3" fmla="*/ 0 h 438"/>
                <a:gd name="T4" fmla="*/ 0 w 300"/>
                <a:gd name="T5" fmla="*/ 0 h 438"/>
                <a:gd name="T6" fmla="*/ 0 w 300"/>
                <a:gd name="T7" fmla="*/ 0 h 438"/>
                <a:gd name="T8" fmla="*/ 0 w 300"/>
                <a:gd name="T9" fmla="*/ 0 h 438"/>
                <a:gd name="T10" fmla="*/ 0 w 300"/>
                <a:gd name="T11" fmla="*/ 0 h 438"/>
                <a:gd name="T12" fmla="*/ 0 w 300"/>
                <a:gd name="T13" fmla="*/ 0 h 438"/>
                <a:gd name="T14" fmla="*/ 0 w 300"/>
                <a:gd name="T15" fmla="*/ 0 h 438"/>
                <a:gd name="T16" fmla="*/ 0 w 300"/>
                <a:gd name="T17" fmla="*/ 0 h 438"/>
                <a:gd name="T18" fmla="*/ 0 w 300"/>
                <a:gd name="T19" fmla="*/ 0 h 438"/>
                <a:gd name="T20" fmla="*/ 0 w 300"/>
                <a:gd name="T21" fmla="*/ 0 h 438"/>
                <a:gd name="T22" fmla="*/ 0 w 300"/>
                <a:gd name="T23" fmla="*/ 0 h 438"/>
                <a:gd name="T24" fmla="*/ 0 w 300"/>
                <a:gd name="T25" fmla="*/ 0 h 438"/>
                <a:gd name="T26" fmla="*/ 0 w 300"/>
                <a:gd name="T27" fmla="*/ 0 h 438"/>
                <a:gd name="T28" fmla="*/ 0 w 300"/>
                <a:gd name="T29" fmla="*/ 0 h 438"/>
                <a:gd name="T30" fmla="*/ 0 w 300"/>
                <a:gd name="T31" fmla="*/ 0 h 438"/>
                <a:gd name="T32" fmla="*/ 0 w 300"/>
                <a:gd name="T33" fmla="*/ 0 h 438"/>
                <a:gd name="T34" fmla="*/ 0 w 300"/>
                <a:gd name="T35" fmla="*/ 0 h 438"/>
                <a:gd name="T36" fmla="*/ 0 w 300"/>
                <a:gd name="T37" fmla="*/ 0 h 438"/>
                <a:gd name="T38" fmla="*/ 0 w 300"/>
                <a:gd name="T39" fmla="*/ 0 h 438"/>
                <a:gd name="T40" fmla="*/ 0 w 300"/>
                <a:gd name="T41" fmla="*/ 0 h 438"/>
                <a:gd name="T42" fmla="*/ 0 w 300"/>
                <a:gd name="T43" fmla="*/ 0 h 438"/>
                <a:gd name="T44" fmla="*/ 0 w 300"/>
                <a:gd name="T45" fmla="*/ 0 h 438"/>
                <a:gd name="T46" fmla="*/ 0 w 300"/>
                <a:gd name="T47" fmla="*/ 0 h 438"/>
                <a:gd name="T48" fmla="*/ 0 w 300"/>
                <a:gd name="T49" fmla="*/ 0 h 438"/>
                <a:gd name="T50" fmla="*/ 0 w 300"/>
                <a:gd name="T51" fmla="*/ 0 h 438"/>
                <a:gd name="T52" fmla="*/ 0 w 300"/>
                <a:gd name="T53" fmla="*/ 0 h 438"/>
                <a:gd name="T54" fmla="*/ 0 w 300"/>
                <a:gd name="T55" fmla="*/ 0 h 438"/>
                <a:gd name="T56" fmla="*/ 0 w 300"/>
                <a:gd name="T57" fmla="*/ 0 h 438"/>
                <a:gd name="T58" fmla="*/ 0 w 300"/>
                <a:gd name="T59" fmla="*/ 0 h 438"/>
                <a:gd name="T60" fmla="*/ 0 w 300"/>
                <a:gd name="T61" fmla="*/ 0 h 438"/>
                <a:gd name="T62" fmla="*/ 0 w 300"/>
                <a:gd name="T63" fmla="*/ 0 h 438"/>
                <a:gd name="T64" fmla="*/ 0 w 300"/>
                <a:gd name="T65" fmla="*/ 0 h 4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0"/>
                <a:gd name="T100" fmla="*/ 0 h 438"/>
                <a:gd name="T101" fmla="*/ 300 w 300"/>
                <a:gd name="T102" fmla="*/ 438 h 4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0" h="438">
                  <a:moveTo>
                    <a:pt x="67" y="0"/>
                  </a:moveTo>
                  <a:lnTo>
                    <a:pt x="76" y="6"/>
                  </a:lnTo>
                  <a:lnTo>
                    <a:pt x="98" y="22"/>
                  </a:lnTo>
                  <a:lnTo>
                    <a:pt x="114" y="34"/>
                  </a:lnTo>
                  <a:lnTo>
                    <a:pt x="132" y="47"/>
                  </a:lnTo>
                  <a:lnTo>
                    <a:pt x="150" y="62"/>
                  </a:lnTo>
                  <a:lnTo>
                    <a:pt x="169" y="80"/>
                  </a:lnTo>
                  <a:lnTo>
                    <a:pt x="189" y="100"/>
                  </a:lnTo>
                  <a:lnTo>
                    <a:pt x="208" y="120"/>
                  </a:lnTo>
                  <a:lnTo>
                    <a:pt x="227" y="142"/>
                  </a:lnTo>
                  <a:lnTo>
                    <a:pt x="243" y="164"/>
                  </a:lnTo>
                  <a:lnTo>
                    <a:pt x="251" y="177"/>
                  </a:lnTo>
                  <a:lnTo>
                    <a:pt x="258" y="188"/>
                  </a:lnTo>
                  <a:lnTo>
                    <a:pt x="264" y="200"/>
                  </a:lnTo>
                  <a:lnTo>
                    <a:pt x="270" y="213"/>
                  </a:lnTo>
                  <a:lnTo>
                    <a:pt x="275" y="225"/>
                  </a:lnTo>
                  <a:lnTo>
                    <a:pt x="279" y="238"/>
                  </a:lnTo>
                  <a:lnTo>
                    <a:pt x="282" y="251"/>
                  </a:lnTo>
                  <a:lnTo>
                    <a:pt x="284" y="263"/>
                  </a:lnTo>
                  <a:lnTo>
                    <a:pt x="291" y="314"/>
                  </a:lnTo>
                  <a:lnTo>
                    <a:pt x="298" y="359"/>
                  </a:lnTo>
                  <a:lnTo>
                    <a:pt x="299" y="378"/>
                  </a:lnTo>
                  <a:lnTo>
                    <a:pt x="300" y="395"/>
                  </a:lnTo>
                  <a:lnTo>
                    <a:pt x="299" y="409"/>
                  </a:lnTo>
                  <a:lnTo>
                    <a:pt x="297" y="421"/>
                  </a:lnTo>
                  <a:lnTo>
                    <a:pt x="295" y="425"/>
                  </a:lnTo>
                  <a:lnTo>
                    <a:pt x="293" y="429"/>
                  </a:lnTo>
                  <a:lnTo>
                    <a:pt x="290" y="433"/>
                  </a:lnTo>
                  <a:lnTo>
                    <a:pt x="286" y="436"/>
                  </a:lnTo>
                  <a:lnTo>
                    <a:pt x="283" y="437"/>
                  </a:lnTo>
                  <a:lnTo>
                    <a:pt x="279" y="438"/>
                  </a:lnTo>
                  <a:lnTo>
                    <a:pt x="274" y="438"/>
                  </a:lnTo>
                  <a:lnTo>
                    <a:pt x="269" y="436"/>
                  </a:lnTo>
                  <a:lnTo>
                    <a:pt x="262" y="434"/>
                  </a:lnTo>
                  <a:lnTo>
                    <a:pt x="256" y="431"/>
                  </a:lnTo>
                  <a:lnTo>
                    <a:pt x="249" y="426"/>
                  </a:lnTo>
                  <a:lnTo>
                    <a:pt x="240" y="421"/>
                  </a:lnTo>
                  <a:lnTo>
                    <a:pt x="222" y="408"/>
                  </a:lnTo>
                  <a:lnTo>
                    <a:pt x="201" y="389"/>
                  </a:lnTo>
                  <a:lnTo>
                    <a:pt x="178" y="368"/>
                  </a:lnTo>
                  <a:lnTo>
                    <a:pt x="157" y="346"/>
                  </a:lnTo>
                  <a:lnTo>
                    <a:pt x="137" y="326"/>
                  </a:lnTo>
                  <a:lnTo>
                    <a:pt x="117" y="304"/>
                  </a:lnTo>
                  <a:lnTo>
                    <a:pt x="100" y="284"/>
                  </a:lnTo>
                  <a:lnTo>
                    <a:pt x="84" y="264"/>
                  </a:lnTo>
                  <a:lnTo>
                    <a:pt x="68" y="243"/>
                  </a:lnTo>
                  <a:lnTo>
                    <a:pt x="55" y="224"/>
                  </a:lnTo>
                  <a:lnTo>
                    <a:pt x="42" y="205"/>
                  </a:lnTo>
                  <a:lnTo>
                    <a:pt x="32" y="187"/>
                  </a:lnTo>
                  <a:lnTo>
                    <a:pt x="22" y="168"/>
                  </a:lnTo>
                  <a:lnTo>
                    <a:pt x="14" y="151"/>
                  </a:lnTo>
                  <a:lnTo>
                    <a:pt x="9" y="134"/>
                  </a:lnTo>
                  <a:lnTo>
                    <a:pt x="4" y="118"/>
                  </a:lnTo>
                  <a:lnTo>
                    <a:pt x="1" y="103"/>
                  </a:lnTo>
                  <a:lnTo>
                    <a:pt x="0" y="88"/>
                  </a:lnTo>
                  <a:lnTo>
                    <a:pt x="1" y="74"/>
                  </a:lnTo>
                  <a:lnTo>
                    <a:pt x="4" y="62"/>
                  </a:lnTo>
                  <a:lnTo>
                    <a:pt x="7" y="51"/>
                  </a:lnTo>
                  <a:lnTo>
                    <a:pt x="11" y="42"/>
                  </a:lnTo>
                  <a:lnTo>
                    <a:pt x="16" y="34"/>
                  </a:lnTo>
                  <a:lnTo>
                    <a:pt x="21" y="27"/>
                  </a:lnTo>
                  <a:lnTo>
                    <a:pt x="28" y="20"/>
                  </a:lnTo>
                  <a:lnTo>
                    <a:pt x="34" y="15"/>
                  </a:lnTo>
                  <a:lnTo>
                    <a:pt x="46" y="8"/>
                  </a:lnTo>
                  <a:lnTo>
                    <a:pt x="57" y="3"/>
                  </a:lnTo>
                  <a:lnTo>
                    <a:pt x="64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110"/>
            <p:cNvSpPr>
              <a:spLocks noChangeArrowheads="1"/>
            </p:cNvSpPr>
            <p:nvPr/>
          </p:nvSpPr>
          <p:spPr bwMode="auto">
            <a:xfrm>
              <a:off x="560" y="238"/>
              <a:ext cx="12" cy="58"/>
            </a:xfrm>
            <a:custGeom>
              <a:avLst/>
              <a:gdLst>
                <a:gd name="T0" fmla="*/ 0 w 195"/>
                <a:gd name="T1" fmla="*/ 0 h 867"/>
                <a:gd name="T2" fmla="*/ 0 w 195"/>
                <a:gd name="T3" fmla="*/ 0 h 867"/>
                <a:gd name="T4" fmla="*/ 0 w 195"/>
                <a:gd name="T5" fmla="*/ 0 h 867"/>
                <a:gd name="T6" fmla="*/ 0 w 195"/>
                <a:gd name="T7" fmla="*/ 0 h 867"/>
                <a:gd name="T8" fmla="*/ 0 w 195"/>
                <a:gd name="T9" fmla="*/ 0 h 867"/>
                <a:gd name="T10" fmla="*/ 0 w 195"/>
                <a:gd name="T11" fmla="*/ 0 h 867"/>
                <a:gd name="T12" fmla="*/ 0 w 195"/>
                <a:gd name="T13" fmla="*/ 0 h 867"/>
                <a:gd name="T14" fmla="*/ 0 w 195"/>
                <a:gd name="T15" fmla="*/ 0 h 867"/>
                <a:gd name="T16" fmla="*/ 0 w 195"/>
                <a:gd name="T17" fmla="*/ 0 h 867"/>
                <a:gd name="T18" fmla="*/ 0 w 195"/>
                <a:gd name="T19" fmla="*/ 0 h 867"/>
                <a:gd name="T20" fmla="*/ 0 w 195"/>
                <a:gd name="T21" fmla="*/ 0 h 867"/>
                <a:gd name="T22" fmla="*/ 0 w 195"/>
                <a:gd name="T23" fmla="*/ 0 h 867"/>
                <a:gd name="T24" fmla="*/ 0 w 195"/>
                <a:gd name="T25" fmla="*/ 0 h 867"/>
                <a:gd name="T26" fmla="*/ 0 w 195"/>
                <a:gd name="T27" fmla="*/ 0 h 867"/>
                <a:gd name="T28" fmla="*/ 0 w 195"/>
                <a:gd name="T29" fmla="*/ 0 h 867"/>
                <a:gd name="T30" fmla="*/ 0 w 195"/>
                <a:gd name="T31" fmla="*/ 0 h 867"/>
                <a:gd name="T32" fmla="*/ 0 w 195"/>
                <a:gd name="T33" fmla="*/ 0 h 867"/>
                <a:gd name="T34" fmla="*/ 0 w 195"/>
                <a:gd name="T35" fmla="*/ 0 h 867"/>
                <a:gd name="T36" fmla="*/ 0 w 195"/>
                <a:gd name="T37" fmla="*/ 0 h 867"/>
                <a:gd name="T38" fmla="*/ 0 w 195"/>
                <a:gd name="T39" fmla="*/ 0 h 867"/>
                <a:gd name="T40" fmla="*/ 0 w 195"/>
                <a:gd name="T41" fmla="*/ 0 h 867"/>
                <a:gd name="T42" fmla="*/ 0 w 195"/>
                <a:gd name="T43" fmla="*/ 0 h 867"/>
                <a:gd name="T44" fmla="*/ 0 w 195"/>
                <a:gd name="T45" fmla="*/ 0 h 867"/>
                <a:gd name="T46" fmla="*/ 0 w 195"/>
                <a:gd name="T47" fmla="*/ 0 h 867"/>
                <a:gd name="T48" fmla="*/ 0 w 195"/>
                <a:gd name="T49" fmla="*/ 0 h 867"/>
                <a:gd name="T50" fmla="*/ 0 w 195"/>
                <a:gd name="T51" fmla="*/ 0 h 867"/>
                <a:gd name="T52" fmla="*/ 0 w 195"/>
                <a:gd name="T53" fmla="*/ 0 h 867"/>
                <a:gd name="T54" fmla="*/ 0 w 195"/>
                <a:gd name="T55" fmla="*/ 0 h 867"/>
                <a:gd name="T56" fmla="*/ 0 w 195"/>
                <a:gd name="T57" fmla="*/ 0 h 867"/>
                <a:gd name="T58" fmla="*/ 0 w 195"/>
                <a:gd name="T59" fmla="*/ 0 h 867"/>
                <a:gd name="T60" fmla="*/ 0 w 195"/>
                <a:gd name="T61" fmla="*/ 0 h 867"/>
                <a:gd name="T62" fmla="*/ 0 w 195"/>
                <a:gd name="T63" fmla="*/ 0 h 867"/>
                <a:gd name="T64" fmla="*/ 0 w 195"/>
                <a:gd name="T65" fmla="*/ 0 h 867"/>
                <a:gd name="T66" fmla="*/ 0 w 195"/>
                <a:gd name="T67" fmla="*/ 0 h 867"/>
                <a:gd name="T68" fmla="*/ 0 w 195"/>
                <a:gd name="T69" fmla="*/ 0 h 867"/>
                <a:gd name="T70" fmla="*/ 0 w 195"/>
                <a:gd name="T71" fmla="*/ 0 h 867"/>
                <a:gd name="T72" fmla="*/ 0 w 195"/>
                <a:gd name="T73" fmla="*/ 0 h 867"/>
                <a:gd name="T74" fmla="*/ 0 w 195"/>
                <a:gd name="T75" fmla="*/ 0 h 867"/>
                <a:gd name="T76" fmla="*/ 0 w 195"/>
                <a:gd name="T77" fmla="*/ 0 h 867"/>
                <a:gd name="T78" fmla="*/ 0 w 195"/>
                <a:gd name="T79" fmla="*/ 0 h 867"/>
                <a:gd name="T80" fmla="*/ 0 w 195"/>
                <a:gd name="T81" fmla="*/ 0 h 867"/>
                <a:gd name="T82" fmla="*/ 0 w 195"/>
                <a:gd name="T83" fmla="*/ 0 h 867"/>
                <a:gd name="T84" fmla="*/ 0 w 195"/>
                <a:gd name="T85" fmla="*/ 0 h 867"/>
                <a:gd name="T86" fmla="*/ 0 w 195"/>
                <a:gd name="T87" fmla="*/ 0 h 867"/>
                <a:gd name="T88" fmla="*/ 0 w 195"/>
                <a:gd name="T89" fmla="*/ 0 h 867"/>
                <a:gd name="T90" fmla="*/ 0 w 195"/>
                <a:gd name="T91" fmla="*/ 0 h 867"/>
                <a:gd name="T92" fmla="*/ 0 w 195"/>
                <a:gd name="T93" fmla="*/ 0 h 867"/>
                <a:gd name="T94" fmla="*/ 0 w 195"/>
                <a:gd name="T95" fmla="*/ 0 h 867"/>
                <a:gd name="T96" fmla="*/ 0 w 195"/>
                <a:gd name="T97" fmla="*/ 0 h 867"/>
                <a:gd name="T98" fmla="*/ 0 w 195"/>
                <a:gd name="T99" fmla="*/ 0 h 867"/>
                <a:gd name="T100" fmla="*/ 0 w 195"/>
                <a:gd name="T101" fmla="*/ 0 h 867"/>
                <a:gd name="T102" fmla="*/ 0 w 195"/>
                <a:gd name="T103" fmla="*/ 0 h 867"/>
                <a:gd name="T104" fmla="*/ 0 w 195"/>
                <a:gd name="T105" fmla="*/ 0 h 867"/>
                <a:gd name="T106" fmla="*/ 0 w 195"/>
                <a:gd name="T107" fmla="*/ 0 h 867"/>
                <a:gd name="T108" fmla="*/ 0 w 195"/>
                <a:gd name="T109" fmla="*/ 0 h 867"/>
                <a:gd name="T110" fmla="*/ 0 w 195"/>
                <a:gd name="T111" fmla="*/ 0 h 867"/>
                <a:gd name="T112" fmla="*/ 0 w 195"/>
                <a:gd name="T113" fmla="*/ 0 h 867"/>
                <a:gd name="T114" fmla="*/ 0 w 195"/>
                <a:gd name="T115" fmla="*/ 0 h 867"/>
                <a:gd name="T116" fmla="*/ 0 w 195"/>
                <a:gd name="T117" fmla="*/ 0 h 867"/>
                <a:gd name="T118" fmla="*/ 0 w 195"/>
                <a:gd name="T119" fmla="*/ 0 h 867"/>
                <a:gd name="T120" fmla="*/ 0 w 195"/>
                <a:gd name="T121" fmla="*/ 0 h 86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5"/>
                <a:gd name="T184" fmla="*/ 0 h 867"/>
                <a:gd name="T185" fmla="*/ 195 w 195"/>
                <a:gd name="T186" fmla="*/ 867 h 86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5" h="867">
                  <a:moveTo>
                    <a:pt x="162" y="0"/>
                  </a:moveTo>
                  <a:lnTo>
                    <a:pt x="155" y="9"/>
                  </a:lnTo>
                  <a:lnTo>
                    <a:pt x="136" y="35"/>
                  </a:lnTo>
                  <a:lnTo>
                    <a:pt x="124" y="55"/>
                  </a:lnTo>
                  <a:lnTo>
                    <a:pt x="111" y="77"/>
                  </a:lnTo>
                  <a:lnTo>
                    <a:pt x="96" y="103"/>
                  </a:lnTo>
                  <a:lnTo>
                    <a:pt x="81" y="132"/>
                  </a:lnTo>
                  <a:lnTo>
                    <a:pt x="66" y="165"/>
                  </a:lnTo>
                  <a:lnTo>
                    <a:pt x="51" y="200"/>
                  </a:lnTo>
                  <a:lnTo>
                    <a:pt x="44" y="218"/>
                  </a:lnTo>
                  <a:lnTo>
                    <a:pt x="38" y="238"/>
                  </a:lnTo>
                  <a:lnTo>
                    <a:pt x="32" y="257"/>
                  </a:lnTo>
                  <a:lnTo>
                    <a:pt x="25" y="278"/>
                  </a:lnTo>
                  <a:lnTo>
                    <a:pt x="20" y="299"/>
                  </a:lnTo>
                  <a:lnTo>
                    <a:pt x="15" y="321"/>
                  </a:lnTo>
                  <a:lnTo>
                    <a:pt x="11" y="343"/>
                  </a:lnTo>
                  <a:lnTo>
                    <a:pt x="8" y="366"/>
                  </a:lnTo>
                  <a:lnTo>
                    <a:pt x="4" y="389"/>
                  </a:lnTo>
                  <a:lnTo>
                    <a:pt x="2" y="412"/>
                  </a:lnTo>
                  <a:lnTo>
                    <a:pt x="0" y="437"/>
                  </a:lnTo>
                  <a:lnTo>
                    <a:pt x="0" y="461"/>
                  </a:lnTo>
                  <a:lnTo>
                    <a:pt x="0" y="486"/>
                  </a:lnTo>
                  <a:lnTo>
                    <a:pt x="1" y="510"/>
                  </a:lnTo>
                  <a:lnTo>
                    <a:pt x="2" y="533"/>
                  </a:lnTo>
                  <a:lnTo>
                    <a:pt x="4" y="555"/>
                  </a:lnTo>
                  <a:lnTo>
                    <a:pt x="10" y="598"/>
                  </a:lnTo>
                  <a:lnTo>
                    <a:pt x="16" y="637"/>
                  </a:lnTo>
                  <a:lnTo>
                    <a:pt x="23" y="674"/>
                  </a:lnTo>
                  <a:lnTo>
                    <a:pt x="32" y="707"/>
                  </a:lnTo>
                  <a:lnTo>
                    <a:pt x="41" y="737"/>
                  </a:lnTo>
                  <a:lnTo>
                    <a:pt x="50" y="765"/>
                  </a:lnTo>
                  <a:lnTo>
                    <a:pt x="60" y="789"/>
                  </a:lnTo>
                  <a:lnTo>
                    <a:pt x="69" y="809"/>
                  </a:lnTo>
                  <a:lnTo>
                    <a:pt x="77" y="827"/>
                  </a:lnTo>
                  <a:lnTo>
                    <a:pt x="85" y="841"/>
                  </a:lnTo>
                  <a:lnTo>
                    <a:pt x="96" y="861"/>
                  </a:lnTo>
                  <a:lnTo>
                    <a:pt x="100" y="867"/>
                  </a:lnTo>
                  <a:lnTo>
                    <a:pt x="105" y="861"/>
                  </a:lnTo>
                  <a:lnTo>
                    <a:pt x="115" y="843"/>
                  </a:lnTo>
                  <a:lnTo>
                    <a:pt x="122" y="830"/>
                  </a:lnTo>
                  <a:lnTo>
                    <a:pt x="131" y="814"/>
                  </a:lnTo>
                  <a:lnTo>
                    <a:pt x="139" y="796"/>
                  </a:lnTo>
                  <a:lnTo>
                    <a:pt x="147" y="774"/>
                  </a:lnTo>
                  <a:lnTo>
                    <a:pt x="157" y="751"/>
                  </a:lnTo>
                  <a:lnTo>
                    <a:pt x="165" y="725"/>
                  </a:lnTo>
                  <a:lnTo>
                    <a:pt x="173" y="696"/>
                  </a:lnTo>
                  <a:lnTo>
                    <a:pt x="180" y="665"/>
                  </a:lnTo>
                  <a:lnTo>
                    <a:pt x="186" y="632"/>
                  </a:lnTo>
                  <a:lnTo>
                    <a:pt x="191" y="597"/>
                  </a:lnTo>
                  <a:lnTo>
                    <a:pt x="194" y="560"/>
                  </a:lnTo>
                  <a:lnTo>
                    <a:pt x="195" y="521"/>
                  </a:lnTo>
                  <a:lnTo>
                    <a:pt x="194" y="479"/>
                  </a:lnTo>
                  <a:lnTo>
                    <a:pt x="193" y="436"/>
                  </a:lnTo>
                  <a:lnTo>
                    <a:pt x="192" y="392"/>
                  </a:lnTo>
                  <a:lnTo>
                    <a:pt x="190" y="348"/>
                  </a:lnTo>
                  <a:lnTo>
                    <a:pt x="185" y="260"/>
                  </a:lnTo>
                  <a:lnTo>
                    <a:pt x="179" y="179"/>
                  </a:lnTo>
                  <a:lnTo>
                    <a:pt x="172" y="107"/>
                  </a:lnTo>
                  <a:lnTo>
                    <a:pt x="167" y="52"/>
                  </a:lnTo>
                  <a:lnTo>
                    <a:pt x="163" y="1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11"/>
            <p:cNvSpPr>
              <a:spLocks noChangeArrowheads="1"/>
            </p:cNvSpPr>
            <p:nvPr/>
          </p:nvSpPr>
          <p:spPr bwMode="auto">
            <a:xfrm>
              <a:off x="120" y="217"/>
              <a:ext cx="23" cy="56"/>
            </a:xfrm>
            <a:custGeom>
              <a:avLst/>
              <a:gdLst>
                <a:gd name="T0" fmla="*/ 0 w 370"/>
                <a:gd name="T1" fmla="*/ 0 h 838"/>
                <a:gd name="T2" fmla="*/ 0 w 370"/>
                <a:gd name="T3" fmla="*/ 0 h 838"/>
                <a:gd name="T4" fmla="*/ 0 w 370"/>
                <a:gd name="T5" fmla="*/ 0 h 838"/>
                <a:gd name="T6" fmla="*/ 0 w 370"/>
                <a:gd name="T7" fmla="*/ 0 h 838"/>
                <a:gd name="T8" fmla="*/ 0 w 370"/>
                <a:gd name="T9" fmla="*/ 0 h 838"/>
                <a:gd name="T10" fmla="*/ 0 w 370"/>
                <a:gd name="T11" fmla="*/ 0 h 838"/>
                <a:gd name="T12" fmla="*/ 0 w 370"/>
                <a:gd name="T13" fmla="*/ 0 h 838"/>
                <a:gd name="T14" fmla="*/ 0 w 370"/>
                <a:gd name="T15" fmla="*/ 0 h 838"/>
                <a:gd name="T16" fmla="*/ 0 w 370"/>
                <a:gd name="T17" fmla="*/ 0 h 838"/>
                <a:gd name="T18" fmla="*/ 0 w 370"/>
                <a:gd name="T19" fmla="*/ 0 h 838"/>
                <a:gd name="T20" fmla="*/ 0 w 370"/>
                <a:gd name="T21" fmla="*/ 0 h 838"/>
                <a:gd name="T22" fmla="*/ 0 w 370"/>
                <a:gd name="T23" fmla="*/ 0 h 838"/>
                <a:gd name="T24" fmla="*/ 0 w 370"/>
                <a:gd name="T25" fmla="*/ 0 h 838"/>
                <a:gd name="T26" fmla="*/ 0 w 370"/>
                <a:gd name="T27" fmla="*/ 0 h 838"/>
                <a:gd name="T28" fmla="*/ 0 w 370"/>
                <a:gd name="T29" fmla="*/ 0 h 838"/>
                <a:gd name="T30" fmla="*/ 0 w 370"/>
                <a:gd name="T31" fmla="*/ 0 h 838"/>
                <a:gd name="T32" fmla="*/ 0 w 370"/>
                <a:gd name="T33" fmla="*/ 0 h 838"/>
                <a:gd name="T34" fmla="*/ 0 w 370"/>
                <a:gd name="T35" fmla="*/ 0 h 838"/>
                <a:gd name="T36" fmla="*/ 0 w 370"/>
                <a:gd name="T37" fmla="*/ 0 h 838"/>
                <a:gd name="T38" fmla="*/ 0 w 370"/>
                <a:gd name="T39" fmla="*/ 0 h 838"/>
                <a:gd name="T40" fmla="*/ 0 w 370"/>
                <a:gd name="T41" fmla="*/ 0 h 838"/>
                <a:gd name="T42" fmla="*/ 0 w 370"/>
                <a:gd name="T43" fmla="*/ 0 h 838"/>
                <a:gd name="T44" fmla="*/ 0 w 370"/>
                <a:gd name="T45" fmla="*/ 0 h 838"/>
                <a:gd name="T46" fmla="*/ 0 w 370"/>
                <a:gd name="T47" fmla="*/ 0 h 838"/>
                <a:gd name="T48" fmla="*/ 0 w 370"/>
                <a:gd name="T49" fmla="*/ 0 h 838"/>
                <a:gd name="T50" fmla="*/ 0 w 370"/>
                <a:gd name="T51" fmla="*/ 0 h 838"/>
                <a:gd name="T52" fmla="*/ 0 w 370"/>
                <a:gd name="T53" fmla="*/ 0 h 838"/>
                <a:gd name="T54" fmla="*/ 0 w 370"/>
                <a:gd name="T55" fmla="*/ 0 h 838"/>
                <a:gd name="T56" fmla="*/ 0 w 370"/>
                <a:gd name="T57" fmla="*/ 0 h 838"/>
                <a:gd name="T58" fmla="*/ 0 w 370"/>
                <a:gd name="T59" fmla="*/ 0 h 838"/>
                <a:gd name="T60" fmla="*/ 0 w 370"/>
                <a:gd name="T61" fmla="*/ 0 h 838"/>
                <a:gd name="T62" fmla="*/ 0 w 370"/>
                <a:gd name="T63" fmla="*/ 0 h 838"/>
                <a:gd name="T64" fmla="*/ 0 w 370"/>
                <a:gd name="T65" fmla="*/ 0 h 838"/>
                <a:gd name="T66" fmla="*/ 0 w 370"/>
                <a:gd name="T67" fmla="*/ 0 h 838"/>
                <a:gd name="T68" fmla="*/ 0 w 370"/>
                <a:gd name="T69" fmla="*/ 0 h 838"/>
                <a:gd name="T70" fmla="*/ 0 w 370"/>
                <a:gd name="T71" fmla="*/ 0 h 838"/>
                <a:gd name="T72" fmla="*/ 0 w 370"/>
                <a:gd name="T73" fmla="*/ 0 h 8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0"/>
                <a:gd name="T112" fmla="*/ 0 h 838"/>
                <a:gd name="T113" fmla="*/ 370 w 370"/>
                <a:gd name="T114" fmla="*/ 838 h 8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0" h="838">
                  <a:moveTo>
                    <a:pt x="0" y="838"/>
                  </a:moveTo>
                  <a:lnTo>
                    <a:pt x="14" y="832"/>
                  </a:lnTo>
                  <a:lnTo>
                    <a:pt x="50" y="812"/>
                  </a:lnTo>
                  <a:lnTo>
                    <a:pt x="75" y="797"/>
                  </a:lnTo>
                  <a:lnTo>
                    <a:pt x="102" y="780"/>
                  </a:lnTo>
                  <a:lnTo>
                    <a:pt x="133" y="758"/>
                  </a:lnTo>
                  <a:lnTo>
                    <a:pt x="164" y="735"/>
                  </a:lnTo>
                  <a:lnTo>
                    <a:pt x="180" y="721"/>
                  </a:lnTo>
                  <a:lnTo>
                    <a:pt x="196" y="707"/>
                  </a:lnTo>
                  <a:lnTo>
                    <a:pt x="212" y="692"/>
                  </a:lnTo>
                  <a:lnTo>
                    <a:pt x="227" y="677"/>
                  </a:lnTo>
                  <a:lnTo>
                    <a:pt x="243" y="660"/>
                  </a:lnTo>
                  <a:lnTo>
                    <a:pt x="258" y="643"/>
                  </a:lnTo>
                  <a:lnTo>
                    <a:pt x="272" y="626"/>
                  </a:lnTo>
                  <a:lnTo>
                    <a:pt x="286" y="607"/>
                  </a:lnTo>
                  <a:lnTo>
                    <a:pt x="299" y="588"/>
                  </a:lnTo>
                  <a:lnTo>
                    <a:pt x="312" y="568"/>
                  </a:lnTo>
                  <a:lnTo>
                    <a:pt x="323" y="547"/>
                  </a:lnTo>
                  <a:lnTo>
                    <a:pt x="333" y="526"/>
                  </a:lnTo>
                  <a:lnTo>
                    <a:pt x="342" y="503"/>
                  </a:lnTo>
                  <a:lnTo>
                    <a:pt x="351" y="481"/>
                  </a:lnTo>
                  <a:lnTo>
                    <a:pt x="357" y="457"/>
                  </a:lnTo>
                  <a:lnTo>
                    <a:pt x="362" y="432"/>
                  </a:lnTo>
                  <a:lnTo>
                    <a:pt x="365" y="409"/>
                  </a:lnTo>
                  <a:lnTo>
                    <a:pt x="368" y="384"/>
                  </a:lnTo>
                  <a:lnTo>
                    <a:pt x="369" y="361"/>
                  </a:lnTo>
                  <a:lnTo>
                    <a:pt x="370" y="339"/>
                  </a:lnTo>
                  <a:lnTo>
                    <a:pt x="369" y="316"/>
                  </a:lnTo>
                  <a:lnTo>
                    <a:pt x="368" y="295"/>
                  </a:lnTo>
                  <a:lnTo>
                    <a:pt x="366" y="274"/>
                  </a:lnTo>
                  <a:lnTo>
                    <a:pt x="364" y="254"/>
                  </a:lnTo>
                  <a:lnTo>
                    <a:pt x="361" y="235"/>
                  </a:lnTo>
                  <a:lnTo>
                    <a:pt x="357" y="215"/>
                  </a:lnTo>
                  <a:lnTo>
                    <a:pt x="353" y="198"/>
                  </a:lnTo>
                  <a:lnTo>
                    <a:pt x="347" y="180"/>
                  </a:lnTo>
                  <a:lnTo>
                    <a:pt x="337" y="148"/>
                  </a:lnTo>
                  <a:lnTo>
                    <a:pt x="326" y="118"/>
                  </a:lnTo>
                  <a:lnTo>
                    <a:pt x="313" y="91"/>
                  </a:lnTo>
                  <a:lnTo>
                    <a:pt x="302" y="67"/>
                  </a:lnTo>
                  <a:lnTo>
                    <a:pt x="289" y="47"/>
                  </a:lnTo>
                  <a:lnTo>
                    <a:pt x="279" y="30"/>
                  </a:lnTo>
                  <a:lnTo>
                    <a:pt x="262" y="8"/>
                  </a:lnTo>
                  <a:lnTo>
                    <a:pt x="256" y="0"/>
                  </a:lnTo>
                  <a:lnTo>
                    <a:pt x="247" y="5"/>
                  </a:lnTo>
                  <a:lnTo>
                    <a:pt x="225" y="20"/>
                  </a:lnTo>
                  <a:lnTo>
                    <a:pt x="211" y="31"/>
                  </a:lnTo>
                  <a:lnTo>
                    <a:pt x="194" y="45"/>
                  </a:lnTo>
                  <a:lnTo>
                    <a:pt x="176" y="61"/>
                  </a:lnTo>
                  <a:lnTo>
                    <a:pt x="158" y="81"/>
                  </a:lnTo>
                  <a:lnTo>
                    <a:pt x="138" y="101"/>
                  </a:lnTo>
                  <a:lnTo>
                    <a:pt x="119" y="125"/>
                  </a:lnTo>
                  <a:lnTo>
                    <a:pt x="109" y="138"/>
                  </a:lnTo>
                  <a:lnTo>
                    <a:pt x="100" y="152"/>
                  </a:lnTo>
                  <a:lnTo>
                    <a:pt x="91" y="165"/>
                  </a:lnTo>
                  <a:lnTo>
                    <a:pt x="82" y="180"/>
                  </a:lnTo>
                  <a:lnTo>
                    <a:pt x="74" y="195"/>
                  </a:lnTo>
                  <a:lnTo>
                    <a:pt x="67" y="211"/>
                  </a:lnTo>
                  <a:lnTo>
                    <a:pt x="59" y="227"/>
                  </a:lnTo>
                  <a:lnTo>
                    <a:pt x="52" y="244"/>
                  </a:lnTo>
                  <a:lnTo>
                    <a:pt x="47" y="262"/>
                  </a:lnTo>
                  <a:lnTo>
                    <a:pt x="42" y="279"/>
                  </a:lnTo>
                  <a:lnTo>
                    <a:pt x="37" y="299"/>
                  </a:lnTo>
                  <a:lnTo>
                    <a:pt x="33" y="317"/>
                  </a:lnTo>
                  <a:lnTo>
                    <a:pt x="26" y="358"/>
                  </a:lnTo>
                  <a:lnTo>
                    <a:pt x="21" y="401"/>
                  </a:lnTo>
                  <a:lnTo>
                    <a:pt x="16" y="445"/>
                  </a:lnTo>
                  <a:lnTo>
                    <a:pt x="11" y="489"/>
                  </a:lnTo>
                  <a:lnTo>
                    <a:pt x="8" y="533"/>
                  </a:lnTo>
                  <a:lnTo>
                    <a:pt x="5" y="576"/>
                  </a:lnTo>
                  <a:lnTo>
                    <a:pt x="3" y="618"/>
                  </a:lnTo>
                  <a:lnTo>
                    <a:pt x="2" y="658"/>
                  </a:lnTo>
                  <a:lnTo>
                    <a:pt x="0" y="730"/>
                  </a:lnTo>
                  <a:lnTo>
                    <a:pt x="0" y="787"/>
                  </a:lnTo>
                  <a:lnTo>
                    <a:pt x="0" y="825"/>
                  </a:lnTo>
                  <a:lnTo>
                    <a:pt x="0" y="838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12"/>
            <p:cNvSpPr>
              <a:spLocks noChangeArrowheads="1"/>
            </p:cNvSpPr>
            <p:nvPr/>
          </p:nvSpPr>
          <p:spPr bwMode="auto">
            <a:xfrm>
              <a:off x="549" y="166"/>
              <a:ext cx="33" cy="24"/>
            </a:xfrm>
            <a:custGeom>
              <a:avLst/>
              <a:gdLst>
                <a:gd name="T0" fmla="*/ 0 w 552"/>
                <a:gd name="T1" fmla="*/ 0 h 354"/>
                <a:gd name="T2" fmla="*/ 0 w 552"/>
                <a:gd name="T3" fmla="*/ 0 h 354"/>
                <a:gd name="T4" fmla="*/ 0 w 552"/>
                <a:gd name="T5" fmla="*/ 0 h 354"/>
                <a:gd name="T6" fmla="*/ 0 w 552"/>
                <a:gd name="T7" fmla="*/ 0 h 354"/>
                <a:gd name="T8" fmla="*/ 0 w 552"/>
                <a:gd name="T9" fmla="*/ 0 h 354"/>
                <a:gd name="T10" fmla="*/ 0 w 552"/>
                <a:gd name="T11" fmla="*/ 0 h 354"/>
                <a:gd name="T12" fmla="*/ 0 w 552"/>
                <a:gd name="T13" fmla="*/ 0 h 354"/>
                <a:gd name="T14" fmla="*/ 0 w 552"/>
                <a:gd name="T15" fmla="*/ 0 h 354"/>
                <a:gd name="T16" fmla="*/ 0 w 552"/>
                <a:gd name="T17" fmla="*/ 0 h 354"/>
                <a:gd name="T18" fmla="*/ 0 w 552"/>
                <a:gd name="T19" fmla="*/ 0 h 354"/>
                <a:gd name="T20" fmla="*/ 0 w 552"/>
                <a:gd name="T21" fmla="*/ 0 h 354"/>
                <a:gd name="T22" fmla="*/ 0 w 552"/>
                <a:gd name="T23" fmla="*/ 0 h 354"/>
                <a:gd name="T24" fmla="*/ 0 w 552"/>
                <a:gd name="T25" fmla="*/ 0 h 354"/>
                <a:gd name="T26" fmla="*/ 0 w 552"/>
                <a:gd name="T27" fmla="*/ 0 h 354"/>
                <a:gd name="T28" fmla="*/ 0 w 552"/>
                <a:gd name="T29" fmla="*/ 0 h 354"/>
                <a:gd name="T30" fmla="*/ 0 w 552"/>
                <a:gd name="T31" fmla="*/ 0 h 354"/>
                <a:gd name="T32" fmla="*/ 0 w 552"/>
                <a:gd name="T33" fmla="*/ 0 h 354"/>
                <a:gd name="T34" fmla="*/ 0 w 552"/>
                <a:gd name="T35" fmla="*/ 0 h 354"/>
                <a:gd name="T36" fmla="*/ 0 w 552"/>
                <a:gd name="T37" fmla="*/ 0 h 354"/>
                <a:gd name="T38" fmla="*/ 0 w 552"/>
                <a:gd name="T39" fmla="*/ 0 h 354"/>
                <a:gd name="T40" fmla="*/ 0 w 552"/>
                <a:gd name="T41" fmla="*/ 0 h 354"/>
                <a:gd name="T42" fmla="*/ 0 w 552"/>
                <a:gd name="T43" fmla="*/ 0 h 354"/>
                <a:gd name="T44" fmla="*/ 0 w 552"/>
                <a:gd name="T45" fmla="*/ 0 h 354"/>
                <a:gd name="T46" fmla="*/ 0 w 552"/>
                <a:gd name="T47" fmla="*/ 0 h 354"/>
                <a:gd name="T48" fmla="*/ 0 w 552"/>
                <a:gd name="T49" fmla="*/ 0 h 354"/>
                <a:gd name="T50" fmla="*/ 0 w 552"/>
                <a:gd name="T51" fmla="*/ 0 h 354"/>
                <a:gd name="T52" fmla="*/ 0 w 552"/>
                <a:gd name="T53" fmla="*/ 0 h 354"/>
                <a:gd name="T54" fmla="*/ 0 w 552"/>
                <a:gd name="T55" fmla="*/ 0 h 354"/>
                <a:gd name="T56" fmla="*/ 0 w 552"/>
                <a:gd name="T57" fmla="*/ 0 h 354"/>
                <a:gd name="T58" fmla="*/ 0 w 552"/>
                <a:gd name="T59" fmla="*/ 0 h 354"/>
                <a:gd name="T60" fmla="*/ 0 w 552"/>
                <a:gd name="T61" fmla="*/ 0 h 354"/>
                <a:gd name="T62" fmla="*/ 0 w 552"/>
                <a:gd name="T63" fmla="*/ 0 h 354"/>
                <a:gd name="T64" fmla="*/ 0 w 552"/>
                <a:gd name="T65" fmla="*/ 0 h 3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2"/>
                <a:gd name="T100" fmla="*/ 0 h 354"/>
                <a:gd name="T101" fmla="*/ 552 w 552"/>
                <a:gd name="T102" fmla="*/ 354 h 35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2" h="354">
                  <a:moveTo>
                    <a:pt x="328" y="27"/>
                  </a:moveTo>
                  <a:lnTo>
                    <a:pt x="0" y="268"/>
                  </a:lnTo>
                  <a:lnTo>
                    <a:pt x="1" y="273"/>
                  </a:lnTo>
                  <a:lnTo>
                    <a:pt x="5" y="287"/>
                  </a:lnTo>
                  <a:lnTo>
                    <a:pt x="9" y="295"/>
                  </a:lnTo>
                  <a:lnTo>
                    <a:pt x="14" y="304"/>
                  </a:lnTo>
                  <a:lnTo>
                    <a:pt x="20" y="313"/>
                  </a:lnTo>
                  <a:lnTo>
                    <a:pt x="28" y="323"/>
                  </a:lnTo>
                  <a:lnTo>
                    <a:pt x="37" y="332"/>
                  </a:lnTo>
                  <a:lnTo>
                    <a:pt x="49" y="340"/>
                  </a:lnTo>
                  <a:lnTo>
                    <a:pt x="55" y="343"/>
                  </a:lnTo>
                  <a:lnTo>
                    <a:pt x="62" y="346"/>
                  </a:lnTo>
                  <a:lnTo>
                    <a:pt x="69" y="349"/>
                  </a:lnTo>
                  <a:lnTo>
                    <a:pt x="77" y="351"/>
                  </a:lnTo>
                  <a:lnTo>
                    <a:pt x="85" y="353"/>
                  </a:lnTo>
                  <a:lnTo>
                    <a:pt x="95" y="354"/>
                  </a:lnTo>
                  <a:lnTo>
                    <a:pt x="104" y="354"/>
                  </a:lnTo>
                  <a:lnTo>
                    <a:pt x="114" y="354"/>
                  </a:lnTo>
                  <a:lnTo>
                    <a:pt x="125" y="353"/>
                  </a:lnTo>
                  <a:lnTo>
                    <a:pt x="136" y="351"/>
                  </a:lnTo>
                  <a:lnTo>
                    <a:pt x="148" y="348"/>
                  </a:lnTo>
                  <a:lnTo>
                    <a:pt x="161" y="345"/>
                  </a:lnTo>
                  <a:lnTo>
                    <a:pt x="175" y="340"/>
                  </a:lnTo>
                  <a:lnTo>
                    <a:pt x="187" y="336"/>
                  </a:lnTo>
                  <a:lnTo>
                    <a:pt x="201" y="330"/>
                  </a:lnTo>
                  <a:lnTo>
                    <a:pt x="213" y="324"/>
                  </a:lnTo>
                  <a:lnTo>
                    <a:pt x="237" y="310"/>
                  </a:lnTo>
                  <a:lnTo>
                    <a:pt x="261" y="296"/>
                  </a:lnTo>
                  <a:lnTo>
                    <a:pt x="283" y="279"/>
                  </a:lnTo>
                  <a:lnTo>
                    <a:pt x="304" y="263"/>
                  </a:lnTo>
                  <a:lnTo>
                    <a:pt x="323" y="247"/>
                  </a:lnTo>
                  <a:lnTo>
                    <a:pt x="341" y="230"/>
                  </a:lnTo>
                  <a:lnTo>
                    <a:pt x="356" y="214"/>
                  </a:lnTo>
                  <a:lnTo>
                    <a:pt x="370" y="198"/>
                  </a:lnTo>
                  <a:lnTo>
                    <a:pt x="382" y="185"/>
                  </a:lnTo>
                  <a:lnTo>
                    <a:pt x="393" y="173"/>
                  </a:lnTo>
                  <a:lnTo>
                    <a:pt x="406" y="154"/>
                  </a:lnTo>
                  <a:lnTo>
                    <a:pt x="412" y="148"/>
                  </a:lnTo>
                  <a:lnTo>
                    <a:pt x="420" y="141"/>
                  </a:lnTo>
                  <a:lnTo>
                    <a:pt x="444" y="124"/>
                  </a:lnTo>
                  <a:lnTo>
                    <a:pt x="474" y="101"/>
                  </a:lnTo>
                  <a:lnTo>
                    <a:pt x="507" y="74"/>
                  </a:lnTo>
                  <a:lnTo>
                    <a:pt x="521" y="59"/>
                  </a:lnTo>
                  <a:lnTo>
                    <a:pt x="534" y="46"/>
                  </a:lnTo>
                  <a:lnTo>
                    <a:pt x="539" y="40"/>
                  </a:lnTo>
                  <a:lnTo>
                    <a:pt x="543" y="34"/>
                  </a:lnTo>
                  <a:lnTo>
                    <a:pt x="547" y="28"/>
                  </a:lnTo>
                  <a:lnTo>
                    <a:pt x="549" y="22"/>
                  </a:lnTo>
                  <a:lnTo>
                    <a:pt x="552" y="17"/>
                  </a:lnTo>
                  <a:lnTo>
                    <a:pt x="552" y="13"/>
                  </a:lnTo>
                  <a:lnTo>
                    <a:pt x="550" y="9"/>
                  </a:lnTo>
                  <a:lnTo>
                    <a:pt x="548" y="6"/>
                  </a:lnTo>
                  <a:lnTo>
                    <a:pt x="544" y="3"/>
                  </a:lnTo>
                  <a:lnTo>
                    <a:pt x="539" y="1"/>
                  </a:lnTo>
                  <a:lnTo>
                    <a:pt x="532" y="0"/>
                  </a:lnTo>
                  <a:lnTo>
                    <a:pt x="522" y="0"/>
                  </a:lnTo>
                  <a:lnTo>
                    <a:pt x="502" y="0"/>
                  </a:lnTo>
                  <a:lnTo>
                    <a:pt x="483" y="1"/>
                  </a:lnTo>
                  <a:lnTo>
                    <a:pt x="463" y="2"/>
                  </a:lnTo>
                  <a:lnTo>
                    <a:pt x="445" y="4"/>
                  </a:lnTo>
                  <a:lnTo>
                    <a:pt x="412" y="8"/>
                  </a:lnTo>
                  <a:lnTo>
                    <a:pt x="384" y="13"/>
                  </a:lnTo>
                  <a:lnTo>
                    <a:pt x="361" y="18"/>
                  </a:lnTo>
                  <a:lnTo>
                    <a:pt x="343" y="22"/>
                  </a:lnTo>
                  <a:lnTo>
                    <a:pt x="331" y="26"/>
                  </a:lnTo>
                  <a:lnTo>
                    <a:pt x="328" y="27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13"/>
            <p:cNvSpPr>
              <a:spLocks noChangeArrowheads="1"/>
            </p:cNvSpPr>
            <p:nvPr/>
          </p:nvSpPr>
          <p:spPr bwMode="auto">
            <a:xfrm>
              <a:off x="558" y="365"/>
              <a:ext cx="25" cy="19"/>
            </a:xfrm>
            <a:custGeom>
              <a:avLst/>
              <a:gdLst>
                <a:gd name="T0" fmla="*/ 0 w 424"/>
                <a:gd name="T1" fmla="*/ 0 h 284"/>
                <a:gd name="T2" fmla="*/ 0 w 424"/>
                <a:gd name="T3" fmla="*/ 0 h 284"/>
                <a:gd name="T4" fmla="*/ 0 w 424"/>
                <a:gd name="T5" fmla="*/ 0 h 284"/>
                <a:gd name="T6" fmla="*/ 0 w 424"/>
                <a:gd name="T7" fmla="*/ 0 h 284"/>
                <a:gd name="T8" fmla="*/ 0 w 424"/>
                <a:gd name="T9" fmla="*/ 0 h 284"/>
                <a:gd name="T10" fmla="*/ 0 w 424"/>
                <a:gd name="T11" fmla="*/ 0 h 284"/>
                <a:gd name="T12" fmla="*/ 0 w 424"/>
                <a:gd name="T13" fmla="*/ 0 h 284"/>
                <a:gd name="T14" fmla="*/ 0 w 424"/>
                <a:gd name="T15" fmla="*/ 0 h 284"/>
                <a:gd name="T16" fmla="*/ 0 w 424"/>
                <a:gd name="T17" fmla="*/ 0 h 284"/>
                <a:gd name="T18" fmla="*/ 0 w 424"/>
                <a:gd name="T19" fmla="*/ 0 h 284"/>
                <a:gd name="T20" fmla="*/ 0 w 424"/>
                <a:gd name="T21" fmla="*/ 0 h 284"/>
                <a:gd name="T22" fmla="*/ 0 w 424"/>
                <a:gd name="T23" fmla="*/ 0 h 284"/>
                <a:gd name="T24" fmla="*/ 0 w 424"/>
                <a:gd name="T25" fmla="*/ 0 h 284"/>
                <a:gd name="T26" fmla="*/ 0 w 424"/>
                <a:gd name="T27" fmla="*/ 0 h 284"/>
                <a:gd name="T28" fmla="*/ 0 w 424"/>
                <a:gd name="T29" fmla="*/ 0 h 284"/>
                <a:gd name="T30" fmla="*/ 0 w 424"/>
                <a:gd name="T31" fmla="*/ 0 h 284"/>
                <a:gd name="T32" fmla="*/ 0 w 424"/>
                <a:gd name="T33" fmla="*/ 0 h 284"/>
                <a:gd name="T34" fmla="*/ 0 w 424"/>
                <a:gd name="T35" fmla="*/ 0 h 284"/>
                <a:gd name="T36" fmla="*/ 0 w 424"/>
                <a:gd name="T37" fmla="*/ 0 h 284"/>
                <a:gd name="T38" fmla="*/ 0 w 424"/>
                <a:gd name="T39" fmla="*/ 0 h 284"/>
                <a:gd name="T40" fmla="*/ 0 w 424"/>
                <a:gd name="T41" fmla="*/ 0 h 284"/>
                <a:gd name="T42" fmla="*/ 0 w 424"/>
                <a:gd name="T43" fmla="*/ 0 h 284"/>
                <a:gd name="T44" fmla="*/ 0 w 424"/>
                <a:gd name="T45" fmla="*/ 0 h 284"/>
                <a:gd name="T46" fmla="*/ 0 w 424"/>
                <a:gd name="T47" fmla="*/ 0 h 284"/>
                <a:gd name="T48" fmla="*/ 0 w 424"/>
                <a:gd name="T49" fmla="*/ 0 h 284"/>
                <a:gd name="T50" fmla="*/ 0 w 424"/>
                <a:gd name="T51" fmla="*/ 0 h 284"/>
                <a:gd name="T52" fmla="*/ 0 w 424"/>
                <a:gd name="T53" fmla="*/ 0 h 284"/>
                <a:gd name="T54" fmla="*/ 0 w 424"/>
                <a:gd name="T55" fmla="*/ 0 h 284"/>
                <a:gd name="T56" fmla="*/ 0 w 424"/>
                <a:gd name="T57" fmla="*/ 0 h 284"/>
                <a:gd name="T58" fmla="*/ 0 w 424"/>
                <a:gd name="T59" fmla="*/ 0 h 284"/>
                <a:gd name="T60" fmla="*/ 0 w 424"/>
                <a:gd name="T61" fmla="*/ 0 h 284"/>
                <a:gd name="T62" fmla="*/ 0 w 424"/>
                <a:gd name="T63" fmla="*/ 0 h 284"/>
                <a:gd name="T64" fmla="*/ 0 w 424"/>
                <a:gd name="T65" fmla="*/ 0 h 284"/>
                <a:gd name="T66" fmla="*/ 0 w 424"/>
                <a:gd name="T67" fmla="*/ 0 h 284"/>
                <a:gd name="T68" fmla="*/ 0 w 424"/>
                <a:gd name="T69" fmla="*/ 0 h 284"/>
                <a:gd name="T70" fmla="*/ 0 w 424"/>
                <a:gd name="T71" fmla="*/ 0 h 284"/>
                <a:gd name="T72" fmla="*/ 0 w 424"/>
                <a:gd name="T73" fmla="*/ 0 h 284"/>
                <a:gd name="T74" fmla="*/ 0 w 424"/>
                <a:gd name="T75" fmla="*/ 0 h 284"/>
                <a:gd name="T76" fmla="*/ 0 w 424"/>
                <a:gd name="T77" fmla="*/ 0 h 284"/>
                <a:gd name="T78" fmla="*/ 0 w 424"/>
                <a:gd name="T79" fmla="*/ 0 h 284"/>
                <a:gd name="T80" fmla="*/ 0 w 424"/>
                <a:gd name="T81" fmla="*/ 0 h 284"/>
                <a:gd name="T82" fmla="*/ 0 w 424"/>
                <a:gd name="T83" fmla="*/ 0 h 284"/>
                <a:gd name="T84" fmla="*/ 0 w 424"/>
                <a:gd name="T85" fmla="*/ 0 h 284"/>
                <a:gd name="T86" fmla="*/ 0 w 424"/>
                <a:gd name="T87" fmla="*/ 0 h 284"/>
                <a:gd name="T88" fmla="*/ 0 w 424"/>
                <a:gd name="T89" fmla="*/ 0 h 284"/>
                <a:gd name="T90" fmla="*/ 0 w 424"/>
                <a:gd name="T91" fmla="*/ 0 h 284"/>
                <a:gd name="T92" fmla="*/ 0 w 424"/>
                <a:gd name="T93" fmla="*/ 0 h 284"/>
                <a:gd name="T94" fmla="*/ 0 w 424"/>
                <a:gd name="T95" fmla="*/ 0 h 284"/>
                <a:gd name="T96" fmla="*/ 0 w 424"/>
                <a:gd name="T97" fmla="*/ 0 h 284"/>
                <a:gd name="T98" fmla="*/ 0 w 424"/>
                <a:gd name="T99" fmla="*/ 0 h 284"/>
                <a:gd name="T100" fmla="*/ 0 w 424"/>
                <a:gd name="T101" fmla="*/ 0 h 284"/>
                <a:gd name="T102" fmla="*/ 0 w 424"/>
                <a:gd name="T103" fmla="*/ 0 h 284"/>
                <a:gd name="T104" fmla="*/ 0 w 424"/>
                <a:gd name="T105" fmla="*/ 0 h 284"/>
                <a:gd name="T106" fmla="*/ 0 w 424"/>
                <a:gd name="T107" fmla="*/ 0 h 284"/>
                <a:gd name="T108" fmla="*/ 0 w 424"/>
                <a:gd name="T109" fmla="*/ 0 h 284"/>
                <a:gd name="T110" fmla="*/ 0 w 424"/>
                <a:gd name="T111" fmla="*/ 0 h 284"/>
                <a:gd name="T112" fmla="*/ 0 w 424"/>
                <a:gd name="T113" fmla="*/ 0 h 284"/>
                <a:gd name="T114" fmla="*/ 0 w 424"/>
                <a:gd name="T115" fmla="*/ 0 h 284"/>
                <a:gd name="T116" fmla="*/ 0 w 424"/>
                <a:gd name="T117" fmla="*/ 0 h 284"/>
                <a:gd name="T118" fmla="*/ 0 w 424"/>
                <a:gd name="T119" fmla="*/ 0 h 2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84"/>
                <a:gd name="T182" fmla="*/ 424 w 424"/>
                <a:gd name="T183" fmla="*/ 284 h 2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84">
                  <a:moveTo>
                    <a:pt x="310" y="110"/>
                  </a:moveTo>
                  <a:lnTo>
                    <a:pt x="21" y="0"/>
                  </a:lnTo>
                  <a:lnTo>
                    <a:pt x="18" y="4"/>
                  </a:lnTo>
                  <a:lnTo>
                    <a:pt x="12" y="15"/>
                  </a:lnTo>
                  <a:lnTo>
                    <a:pt x="9" y="23"/>
                  </a:lnTo>
                  <a:lnTo>
                    <a:pt x="6" y="33"/>
                  </a:lnTo>
                  <a:lnTo>
                    <a:pt x="3" y="43"/>
                  </a:lnTo>
                  <a:lnTo>
                    <a:pt x="1" y="54"/>
                  </a:lnTo>
                  <a:lnTo>
                    <a:pt x="0" y="68"/>
                  </a:lnTo>
                  <a:lnTo>
                    <a:pt x="1" y="81"/>
                  </a:lnTo>
                  <a:lnTo>
                    <a:pt x="3" y="95"/>
                  </a:lnTo>
                  <a:lnTo>
                    <a:pt x="6" y="111"/>
                  </a:lnTo>
                  <a:lnTo>
                    <a:pt x="9" y="119"/>
                  </a:lnTo>
                  <a:lnTo>
                    <a:pt x="12" y="126"/>
                  </a:lnTo>
                  <a:lnTo>
                    <a:pt x="16" y="135"/>
                  </a:lnTo>
                  <a:lnTo>
                    <a:pt x="22" y="143"/>
                  </a:lnTo>
                  <a:lnTo>
                    <a:pt x="27" y="151"/>
                  </a:lnTo>
                  <a:lnTo>
                    <a:pt x="33" y="159"/>
                  </a:lnTo>
                  <a:lnTo>
                    <a:pt x="40" y="167"/>
                  </a:lnTo>
                  <a:lnTo>
                    <a:pt x="49" y="176"/>
                  </a:lnTo>
                  <a:lnTo>
                    <a:pt x="57" y="183"/>
                  </a:lnTo>
                  <a:lnTo>
                    <a:pt x="65" y="190"/>
                  </a:lnTo>
                  <a:lnTo>
                    <a:pt x="75" y="196"/>
                  </a:lnTo>
                  <a:lnTo>
                    <a:pt x="84" y="202"/>
                  </a:lnTo>
                  <a:lnTo>
                    <a:pt x="102" y="213"/>
                  </a:lnTo>
                  <a:lnTo>
                    <a:pt x="122" y="222"/>
                  </a:lnTo>
                  <a:lnTo>
                    <a:pt x="141" y="229"/>
                  </a:lnTo>
                  <a:lnTo>
                    <a:pt x="159" y="235"/>
                  </a:lnTo>
                  <a:lnTo>
                    <a:pt x="178" y="240"/>
                  </a:lnTo>
                  <a:lnTo>
                    <a:pt x="196" y="245"/>
                  </a:lnTo>
                  <a:lnTo>
                    <a:pt x="228" y="250"/>
                  </a:lnTo>
                  <a:lnTo>
                    <a:pt x="253" y="252"/>
                  </a:lnTo>
                  <a:lnTo>
                    <a:pt x="270" y="252"/>
                  </a:lnTo>
                  <a:lnTo>
                    <a:pt x="276" y="252"/>
                  </a:lnTo>
                  <a:lnTo>
                    <a:pt x="284" y="255"/>
                  </a:lnTo>
                  <a:lnTo>
                    <a:pt x="305" y="263"/>
                  </a:lnTo>
                  <a:lnTo>
                    <a:pt x="334" y="271"/>
                  </a:lnTo>
                  <a:lnTo>
                    <a:pt x="365" y="279"/>
                  </a:lnTo>
                  <a:lnTo>
                    <a:pt x="379" y="282"/>
                  </a:lnTo>
                  <a:lnTo>
                    <a:pt x="394" y="284"/>
                  </a:lnTo>
                  <a:lnTo>
                    <a:pt x="400" y="284"/>
                  </a:lnTo>
                  <a:lnTo>
                    <a:pt x="406" y="283"/>
                  </a:lnTo>
                  <a:lnTo>
                    <a:pt x="411" y="282"/>
                  </a:lnTo>
                  <a:lnTo>
                    <a:pt x="415" y="279"/>
                  </a:lnTo>
                  <a:lnTo>
                    <a:pt x="419" y="277"/>
                  </a:lnTo>
                  <a:lnTo>
                    <a:pt x="421" y="274"/>
                  </a:lnTo>
                  <a:lnTo>
                    <a:pt x="423" y="271"/>
                  </a:lnTo>
                  <a:lnTo>
                    <a:pt x="424" y="267"/>
                  </a:lnTo>
                  <a:lnTo>
                    <a:pt x="423" y="262"/>
                  </a:lnTo>
                  <a:lnTo>
                    <a:pt x="422" y="256"/>
                  </a:lnTo>
                  <a:lnTo>
                    <a:pt x="419" y="249"/>
                  </a:lnTo>
                  <a:lnTo>
                    <a:pt x="416" y="241"/>
                  </a:lnTo>
                  <a:lnTo>
                    <a:pt x="407" y="226"/>
                  </a:lnTo>
                  <a:lnTo>
                    <a:pt x="398" y="212"/>
                  </a:lnTo>
                  <a:lnTo>
                    <a:pt x="389" y="198"/>
                  </a:lnTo>
                  <a:lnTo>
                    <a:pt x="380" y="186"/>
                  </a:lnTo>
                  <a:lnTo>
                    <a:pt x="363" y="163"/>
                  </a:lnTo>
                  <a:lnTo>
                    <a:pt x="346" y="145"/>
                  </a:lnTo>
                  <a:lnTo>
                    <a:pt x="320" y="118"/>
                  </a:lnTo>
                  <a:lnTo>
                    <a:pt x="310" y="11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14"/>
            <p:cNvSpPr>
              <a:spLocks noChangeArrowheads="1"/>
            </p:cNvSpPr>
            <p:nvPr/>
          </p:nvSpPr>
          <p:spPr bwMode="auto">
            <a:xfrm>
              <a:off x="14" y="166"/>
              <a:ext cx="72" cy="160"/>
            </a:xfrm>
            <a:custGeom>
              <a:avLst/>
              <a:gdLst>
                <a:gd name="T0" fmla="*/ 31 w 70"/>
                <a:gd name="T1" fmla="*/ 14 h 160"/>
                <a:gd name="T2" fmla="*/ 14 w 70"/>
                <a:gd name="T3" fmla="*/ 30 h 160"/>
                <a:gd name="T4" fmla="*/ 0 w 70"/>
                <a:gd name="T5" fmla="*/ 44 h 160"/>
                <a:gd name="T6" fmla="*/ 0 w 70"/>
                <a:gd name="T7" fmla="*/ 60 h 160"/>
                <a:gd name="T8" fmla="*/ 6 w 70"/>
                <a:gd name="T9" fmla="*/ 78 h 160"/>
                <a:gd name="T10" fmla="*/ 6 w 70"/>
                <a:gd name="T11" fmla="*/ 98 h 160"/>
                <a:gd name="T12" fmla="*/ 14 w 70"/>
                <a:gd name="T13" fmla="*/ 116 h 160"/>
                <a:gd name="T14" fmla="*/ 35 w 70"/>
                <a:gd name="T15" fmla="*/ 140 h 160"/>
                <a:gd name="T16" fmla="*/ 51 w 70"/>
                <a:gd name="T17" fmla="*/ 158 h 160"/>
                <a:gd name="T18" fmla="*/ 80 w 70"/>
                <a:gd name="T19" fmla="*/ 160 h 160"/>
                <a:gd name="T20" fmla="*/ 80 w 70"/>
                <a:gd name="T21" fmla="*/ 136 h 160"/>
                <a:gd name="T22" fmla="*/ 74 w 70"/>
                <a:gd name="T23" fmla="*/ 118 h 160"/>
                <a:gd name="T24" fmla="*/ 70 w 70"/>
                <a:gd name="T25" fmla="*/ 104 h 160"/>
                <a:gd name="T26" fmla="*/ 64 w 70"/>
                <a:gd name="T27" fmla="*/ 66 h 160"/>
                <a:gd name="T28" fmla="*/ 68 w 70"/>
                <a:gd name="T29" fmla="*/ 52 h 160"/>
                <a:gd name="T30" fmla="*/ 68 w 70"/>
                <a:gd name="T31" fmla="*/ 32 h 160"/>
                <a:gd name="T32" fmla="*/ 68 w 70"/>
                <a:gd name="T33" fmla="*/ 14 h 160"/>
                <a:gd name="T34" fmla="*/ 68 w 70"/>
                <a:gd name="T35" fmla="*/ 0 h 160"/>
                <a:gd name="T36" fmla="*/ 45 w 70"/>
                <a:gd name="T37" fmla="*/ 8 h 160"/>
                <a:gd name="T38" fmla="*/ 31 w 70"/>
                <a:gd name="T39" fmla="*/ 14 h 1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0"/>
                <a:gd name="T61" fmla="*/ 0 h 160"/>
                <a:gd name="T62" fmla="*/ 70 w 70"/>
                <a:gd name="T63" fmla="*/ 160 h 1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0" h="160">
                  <a:moveTo>
                    <a:pt x="26" y="14"/>
                  </a:moveTo>
                  <a:cubicBezTo>
                    <a:pt x="20" y="18"/>
                    <a:pt x="22" y="30"/>
                    <a:pt x="14" y="30"/>
                  </a:cubicBezTo>
                  <a:lnTo>
                    <a:pt x="0" y="44"/>
                  </a:lnTo>
                  <a:lnTo>
                    <a:pt x="0" y="60"/>
                  </a:lnTo>
                  <a:lnTo>
                    <a:pt x="6" y="78"/>
                  </a:lnTo>
                  <a:lnTo>
                    <a:pt x="6" y="98"/>
                  </a:lnTo>
                  <a:lnTo>
                    <a:pt x="14" y="116"/>
                  </a:lnTo>
                  <a:lnTo>
                    <a:pt x="30" y="140"/>
                  </a:lnTo>
                  <a:lnTo>
                    <a:pt x="46" y="158"/>
                  </a:lnTo>
                  <a:lnTo>
                    <a:pt x="70" y="160"/>
                  </a:lnTo>
                  <a:lnTo>
                    <a:pt x="70" y="136"/>
                  </a:lnTo>
                  <a:lnTo>
                    <a:pt x="64" y="118"/>
                  </a:lnTo>
                  <a:lnTo>
                    <a:pt x="60" y="104"/>
                  </a:lnTo>
                  <a:lnTo>
                    <a:pt x="54" y="66"/>
                  </a:lnTo>
                  <a:lnTo>
                    <a:pt x="58" y="52"/>
                  </a:lnTo>
                  <a:lnTo>
                    <a:pt x="58" y="32"/>
                  </a:lnTo>
                  <a:lnTo>
                    <a:pt x="58" y="14"/>
                  </a:lnTo>
                  <a:lnTo>
                    <a:pt x="58" y="0"/>
                  </a:lnTo>
                  <a:lnTo>
                    <a:pt x="40" y="8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628912" y="5211437"/>
            <a:ext cx="7695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SzPct val="100000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肾病综合征、高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脂蛋白血症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、梗阻性黄疸等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7866147" y="3498451"/>
            <a:ext cx="432048" cy="54379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628912" y="4440387"/>
            <a:ext cx="7541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SzPct val="100000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肝硬化、恶性肿瘤、各种脂蛋白缺陷状态等</a:t>
            </a:r>
            <a:endParaRPr lang="en-US" altLang="zh-CN" sz="2000" dirty="0">
              <a:latin typeface="+mj-ea"/>
            </a:endParaRPr>
          </a:p>
        </p:txBody>
      </p:sp>
      <p:pic>
        <p:nvPicPr>
          <p:cNvPr id="83" name="Picture 4" descr="d:\program files (x86)\360se6\User Data\temp\U8737P1332DT20140901101859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3" y="4339715"/>
            <a:ext cx="822809" cy="60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上箭头 84"/>
          <p:cNvSpPr/>
          <p:nvPr/>
        </p:nvSpPr>
        <p:spPr>
          <a:xfrm rot="10800000">
            <a:off x="7866148" y="5171001"/>
            <a:ext cx="432048" cy="54379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上箭头 85"/>
          <p:cNvSpPr/>
          <p:nvPr/>
        </p:nvSpPr>
        <p:spPr>
          <a:xfrm>
            <a:off x="7866147" y="4375124"/>
            <a:ext cx="432048" cy="54379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28912" y="3660372"/>
            <a:ext cx="63018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SzPct val="100000"/>
            </a:pPr>
            <a:r>
              <a:rPr lang="zh-CN" altLang="en-US" sz="2000" dirty="0">
                <a:latin typeface="+mn-ea"/>
              </a:rPr>
              <a:t>生理因素：吸烟、饮酒、高脂饮食、紧张</a:t>
            </a:r>
            <a:r>
              <a:rPr lang="zh-CN" altLang="en-US" sz="2000" dirty="0" smtClean="0">
                <a:latin typeface="+mn-ea"/>
              </a:rPr>
              <a:t>等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69439" y="283816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总胆固醇的影响因素：</a:t>
            </a:r>
          </a:p>
        </p:txBody>
      </p:sp>
      <p:sp>
        <p:nvSpPr>
          <p:cNvPr id="3" name="矩形 2"/>
          <p:cNvSpPr/>
          <p:nvPr/>
        </p:nvSpPr>
        <p:spPr>
          <a:xfrm>
            <a:off x="6519966" y="3645024"/>
            <a:ext cx="144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SzPct val="100000"/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→TC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519966" y="5231776"/>
            <a:ext cx="144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SzPct val="100000"/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→TC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519966" y="4454450"/>
            <a:ext cx="144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SzPct val="100000"/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→TC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甘油三酯（</a:t>
            </a:r>
            <a:r>
              <a:rPr lang="en-US" altLang="zh-CN" dirty="0" smtClean="0"/>
              <a:t>TG</a:t>
            </a:r>
            <a:r>
              <a:rPr lang="zh-CN" altLang="en-US" dirty="0" smtClean="0"/>
              <a:t>）过高需警惕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72678" y="1474833"/>
            <a:ext cx="815819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23850" lvl="0" indent="-323850">
              <a:lnSpc>
                <a:spcPct val="150000"/>
              </a:lnSpc>
              <a:spcBef>
                <a:spcPts val="1200"/>
              </a:spcBef>
              <a:buSzPct val="100000"/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甘油三酯轻、中度升高会使冠心病风险      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极度升高（≥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500mg/dl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）可能会引起急性胰腺炎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04255" y="1527812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右箭头 10"/>
          <p:cNvSpPr/>
          <p:nvPr/>
        </p:nvSpPr>
        <p:spPr>
          <a:xfrm>
            <a:off x="89741" y="3098523"/>
            <a:ext cx="1193716" cy="464004"/>
          </a:xfrm>
          <a:custGeom>
            <a:avLst/>
            <a:gdLst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  <a:gd name="connsiteX0" fmla="*/ 1396233 w 2231350"/>
              <a:gd name="connsiteY0" fmla="*/ 0 h 1345899"/>
              <a:gd name="connsiteX1" fmla="*/ 2231350 w 2231350"/>
              <a:gd name="connsiteY1" fmla="*/ 672950 h 1345899"/>
              <a:gd name="connsiteX2" fmla="*/ 1396233 w 2231350"/>
              <a:gd name="connsiteY2" fmla="*/ 1345899 h 1345899"/>
              <a:gd name="connsiteX3" fmla="*/ 1396233 w 2231350"/>
              <a:gd name="connsiteY3" fmla="*/ 1122937 h 1345899"/>
              <a:gd name="connsiteX4" fmla="*/ 0 w 2231350"/>
              <a:gd name="connsiteY4" fmla="*/ 1188252 h 1345899"/>
              <a:gd name="connsiteX5" fmla="*/ 826925 w 2231350"/>
              <a:gd name="connsiteY5" fmla="*/ 222962 h 1345899"/>
              <a:gd name="connsiteX6" fmla="*/ 1396233 w 2231350"/>
              <a:gd name="connsiteY6" fmla="*/ 222962 h 1345899"/>
              <a:gd name="connsiteX7" fmla="*/ 1396233 w 2231350"/>
              <a:gd name="connsiteY7" fmla="*/ 0 h 134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1350" h="1345899">
                <a:moveTo>
                  <a:pt x="1396233" y="0"/>
                </a:moveTo>
                <a:lnTo>
                  <a:pt x="2231350" y="672950"/>
                </a:lnTo>
                <a:lnTo>
                  <a:pt x="1396233" y="1345899"/>
                </a:lnTo>
                <a:lnTo>
                  <a:pt x="1396233" y="1122937"/>
                </a:lnTo>
                <a:cubicBezTo>
                  <a:pt x="930822" y="1144709"/>
                  <a:pt x="318454" y="1003194"/>
                  <a:pt x="0" y="1188252"/>
                </a:cubicBezTo>
                <a:lnTo>
                  <a:pt x="826925" y="222962"/>
                </a:lnTo>
                <a:lnTo>
                  <a:pt x="1396233" y="222962"/>
                </a:lnTo>
                <a:lnTo>
                  <a:pt x="1396233" y="0"/>
                </a:lnTo>
                <a:close/>
              </a:path>
            </a:pathLst>
          </a:custGeom>
          <a:gradFill flip="none" rotWithShape="1">
            <a:gsLst>
              <a:gs pos="35000">
                <a:srgbClr val="B46904"/>
              </a:gs>
              <a:gs pos="12000">
                <a:srgbClr val="FED67E"/>
              </a:gs>
              <a:gs pos="30000">
                <a:srgbClr val="E69D02"/>
              </a:gs>
              <a:gs pos="52000">
                <a:srgbClr val="FFC000">
                  <a:shade val="67500"/>
                  <a:satMod val="115000"/>
                </a:srgbClr>
              </a:gs>
              <a:gs pos="77000">
                <a:srgbClr val="FFC000">
                  <a:shade val="100000"/>
                  <a:satMod val="115000"/>
                </a:srgbClr>
              </a:gs>
            </a:gsLst>
            <a:lin ang="2400000" scaled="0"/>
            <a:tileRect/>
          </a:gradFill>
          <a:ln w="28575" cap="flat" cmpd="sng" algn="ctr">
            <a:solidFill>
              <a:srgbClr val="FED67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8912" y="3822789"/>
            <a:ext cx="5229895" cy="138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ts val="1200"/>
              </a:spcBef>
              <a:buSzPct val="100000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胰腺炎、各种高脂血症、糖尿病、痛风等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ts val="1200"/>
              </a:spcBef>
              <a:buSzPct val="100000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甲状腺功能亢进、过度饥饿、低脂血症等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7740352" y="3902491"/>
            <a:ext cx="432048" cy="556330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 rot="10800000">
            <a:off x="7742162" y="4703332"/>
            <a:ext cx="432048" cy="54379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胰腺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1002" y="3794198"/>
            <a:ext cx="875820" cy="656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42" name="Picture 2" descr="d:\program files (x86)\360se6\User Data\temp\159016994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2" t="4662" r="37497" b="52685"/>
          <a:stretch/>
        </p:blipFill>
        <p:spPr bwMode="auto">
          <a:xfrm>
            <a:off x="1330483" y="4653136"/>
            <a:ext cx="596858" cy="6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上箭头 14"/>
          <p:cNvSpPr/>
          <p:nvPr/>
        </p:nvSpPr>
        <p:spPr>
          <a:xfrm>
            <a:off x="6642783" y="1486030"/>
            <a:ext cx="432048" cy="556330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04598" y="3083533"/>
            <a:ext cx="326243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SzPct val="100000"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影响甘油三酯的因素：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72200" y="4767535"/>
            <a:ext cx="144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SzPct val="100000"/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→TG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00" y="3990209"/>
            <a:ext cx="144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SzPct val="100000"/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→TG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7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-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1236</Words>
  <Application>Microsoft Office PowerPoint</Application>
  <PresentationFormat>全屏显示(4:3)</PresentationFormat>
  <Paragraphs>170</Paragraphs>
  <Slides>22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 如何看懂血脂化验单？ </vt:lpstr>
      <vt:lpstr>PowerPoint 演示文稿</vt:lpstr>
      <vt:lpstr>血脂化验一般都查什么？</vt:lpstr>
      <vt:lpstr>血脂是血中所含脂类的总称</vt:lpstr>
      <vt:lpstr>“坏”胆固醇促进动脉粥样硬化斑块的形成</vt:lpstr>
      <vt:lpstr>“坏”胆固醇是导致心血管疾病的“元凶”</vt:lpstr>
      <vt:lpstr>“好”胆固醇降低游离胆固醇 </vt:lpstr>
      <vt:lpstr>总胆固醇（TC）</vt:lpstr>
      <vt:lpstr>甘油三酯（TG）过高需警惕</vt:lpstr>
      <vt:lpstr>常见血脂检测项目的参考范围</vt:lpstr>
      <vt:lpstr>查血脂前需要注意什么吗？</vt:lpstr>
      <vt:lpstr>血脂检查前的注意事项（一）</vt:lpstr>
      <vt:lpstr>血脂检查前的注意事项（二）</vt:lpstr>
      <vt:lpstr>血脂检查前的注意事项（三）</vt:lpstr>
      <vt:lpstr>血脂检查前的注意事项（四）</vt:lpstr>
      <vt:lpstr>化验单上没有箭头，血脂就正常吗？</vt:lpstr>
      <vt:lpstr>不同人群的血脂参考值</vt:lpstr>
      <vt:lpstr>哪些人需要做血脂检查？</vt:lpstr>
      <vt:lpstr>建议做血脂检查的人群</vt:lpstr>
      <vt:lpstr>应该多久检查一次？</vt:lpstr>
      <vt:lpstr>检查出血脂高了怎么办？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mediyixue</dc:creator>
  <cp:lastModifiedBy>admin</cp:lastModifiedBy>
  <cp:revision>347</cp:revision>
  <dcterms:created xsi:type="dcterms:W3CDTF">2014-09-10T09:47:10Z</dcterms:created>
  <dcterms:modified xsi:type="dcterms:W3CDTF">2015-08-27T06:21:59Z</dcterms:modified>
</cp:coreProperties>
</file>