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12"/>
  </p:notesMasterIdLst>
  <p:sldIdLst>
    <p:sldId id="284" r:id="rId3"/>
    <p:sldId id="296" r:id="rId4"/>
    <p:sldId id="298" r:id="rId5"/>
    <p:sldId id="297" r:id="rId6"/>
    <p:sldId id="300" r:id="rId7"/>
    <p:sldId id="299" r:id="rId8"/>
    <p:sldId id="301" r:id="rId9"/>
    <p:sldId id="302" r:id="rId10"/>
    <p:sldId id="30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3" autoAdjust="0"/>
  </p:normalViewPr>
  <p:slideViewPr>
    <p:cSldViewPr snapToGrid="0" showGuides="1">
      <p:cViewPr>
        <p:scale>
          <a:sx n="66" d="100"/>
          <a:sy n="66" d="100"/>
        </p:scale>
        <p:origin x="106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99DD-D9CC-495D-8DD1-1E0F204A144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51A9-7F72-483A-81D1-837708AF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3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1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3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61D0-AE2D-4982-BAF5-FD08BB2711FF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2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807-42D1-4E23-92ED-E7E09A17E597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9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F422-7F30-4F45-8E79-CADD1DFB61F8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6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E38A-D3CC-4D28-9283-8DADF087B02F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241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56E3-8592-4CA5-B601-832B73264E1F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7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636-741F-4EAB-B72E-8D557C7541F2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887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3802-67A3-4023-8B76-3A941250BF02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91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19B92-7C6D-453B-8DC0-E157D367B56B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>
                <a:solidFill>
                  <a:srgbClr val="455F51"/>
                </a:solidFill>
              </a:rPr>
              <a:pPr/>
              <a:t>‹#›</a:t>
            </a:fld>
            <a:endParaRPr lang="zh-TW" altLang="en-US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0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218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90AC-9B70-42AF-8B26-B6CE04DF79EC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985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7A89-8B58-4EF7-877B-BA4BAE0C6B1B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6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2AF9-0023-4F01-8275-5113CF844323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90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06B33F-9837-5343-B0B9-68F5B334D4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04869" y="6187252"/>
            <a:ext cx="1727515" cy="4766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 baseline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9BC9D23-45EA-4B88-AD0D-30FB081EB08E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1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 userDrawn="1"/>
        </p:nvSpPr>
        <p:spPr>
          <a:xfrm>
            <a:off x="527381" y="404664"/>
            <a:ext cx="92170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4000" dirty="0">
              <a:solidFill>
                <a:prstClr val="black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230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2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7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4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1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1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33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C7EFBB-83E2-4C06-ACDF-D4EB13AA3FC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18CCC3-3467-450F-A362-EF42663A9C55}" type="datetime1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yang@narlabs.org.tw" TargetMode="External"/><Relationship Id="rId2" Type="http://schemas.openxmlformats.org/officeDocument/2006/relationships/hyperlink" Target="mailto:nanyow@narlabs.org.tw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505569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en-US" altLang="zh-TW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GITHUB</a:t>
            </a:r>
            <a:r>
              <a:rPr lang="zh-TW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4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Desktop </a:t>
            </a:r>
            <a:r>
              <a:rPr lang="zh-TW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使用說明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345450"/>
            <a:ext cx="10058400" cy="2297720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陳南佑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(nan-yow Chen)</a:t>
            </a: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nanyow@narlabs.org.tw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李玟頡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(Wen-Jay lee)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wjlee@narlabs.org.tw</a:t>
            </a:r>
            <a:endParaRPr lang="en-US" altLang="zh-TW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65C45-73A1-1F2D-2D98-3FDC3EDA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3B8FCE-61B8-3554-840D-666D8B16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3" y="564346"/>
            <a:ext cx="7691885" cy="5304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825D54FB-8D06-1BD6-F051-75FC7BD24B10}"/>
              </a:ext>
            </a:extLst>
          </p:cNvPr>
          <p:cNvSpPr/>
          <p:nvPr/>
        </p:nvSpPr>
        <p:spPr>
          <a:xfrm>
            <a:off x="259080" y="463190"/>
            <a:ext cx="716280" cy="4506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0ACFB30-0CE1-DA59-45A7-0865C701647D}"/>
              </a:ext>
            </a:extLst>
          </p:cNvPr>
          <p:cNvCxnSpPr>
            <a:cxnSpLocks/>
          </p:cNvCxnSpPr>
          <p:nvPr/>
        </p:nvCxnSpPr>
        <p:spPr>
          <a:xfrm>
            <a:off x="945931" y="939625"/>
            <a:ext cx="6217920" cy="7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D8440957-2013-5AB4-C5C2-6BDAADBD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9" y="564346"/>
            <a:ext cx="7691885" cy="5304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74F5763-3FED-B5BE-6B6D-13A1230CE425}"/>
              </a:ext>
            </a:extLst>
          </p:cNvPr>
          <p:cNvSpPr/>
          <p:nvPr/>
        </p:nvSpPr>
        <p:spPr>
          <a:xfrm>
            <a:off x="265542" y="443406"/>
            <a:ext cx="716280" cy="450668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9008A40-3518-6CE7-643F-FF84B4A8A168}"/>
              </a:ext>
            </a:extLst>
          </p:cNvPr>
          <p:cNvCxnSpPr>
            <a:cxnSpLocks/>
          </p:cNvCxnSpPr>
          <p:nvPr/>
        </p:nvCxnSpPr>
        <p:spPr>
          <a:xfrm>
            <a:off x="988364" y="922874"/>
            <a:ext cx="6217920" cy="72356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3CB27E6-2CB0-405C-DFC9-4B36C4BE2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3124" y="690970"/>
            <a:ext cx="4502708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E99C87E-151E-60D6-A715-4C595BC32186}"/>
              </a:ext>
            </a:extLst>
          </p:cNvPr>
          <p:cNvSpPr/>
          <p:nvPr/>
        </p:nvSpPr>
        <p:spPr>
          <a:xfrm>
            <a:off x="10149769" y="1376771"/>
            <a:ext cx="1567613" cy="450668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8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C532-4F4D-A267-AD6C-0D24D346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82E00-F322-A1CB-554E-7C7C459A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9E102C-CF39-029D-B6E9-8FC53307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3" y="658431"/>
            <a:ext cx="5724567" cy="5057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042DB37-021A-4212-1711-C1208FFD8875}"/>
              </a:ext>
            </a:extLst>
          </p:cNvPr>
          <p:cNvSpPr/>
          <p:nvPr/>
        </p:nvSpPr>
        <p:spPr>
          <a:xfrm>
            <a:off x="2592522" y="2351683"/>
            <a:ext cx="3734319" cy="450668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68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D2D14F-EE15-A29D-0555-0B600C4E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8D8A7B-0211-6824-1DE9-DA656C17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5" y="1113533"/>
            <a:ext cx="10058401" cy="529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0E0102E-31B3-C822-FCFC-BA4B7B109265}"/>
              </a:ext>
            </a:extLst>
          </p:cNvPr>
          <p:cNvSpPr/>
          <p:nvPr/>
        </p:nvSpPr>
        <p:spPr>
          <a:xfrm>
            <a:off x="4132210" y="4577171"/>
            <a:ext cx="3048519" cy="450668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73A90E-190F-46F5-5E1D-1F09141DE20B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2CBDC5-5611-45DB-0B23-65AEFF62C378}"/>
              </a:ext>
            </a:extLst>
          </p:cNvPr>
          <p:cNvSpPr txBox="1"/>
          <p:nvPr/>
        </p:nvSpPr>
        <p:spPr>
          <a:xfrm>
            <a:off x="1169125" y="649121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1. </a:t>
            </a:r>
            <a:r>
              <a:rPr lang="zh-TW" altLang="en-US" sz="2000" dirty="0"/>
              <a:t>開啟新的</a:t>
            </a:r>
            <a:r>
              <a:rPr lang="en-US" altLang="zh-TW" sz="2000" dirty="0"/>
              <a:t>Repository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8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0A22F65-20F2-4267-008E-6972E6FD2A43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B27A69-5BBB-B78A-8125-B687C16F3426}"/>
              </a:ext>
            </a:extLst>
          </p:cNvPr>
          <p:cNvSpPr txBox="1"/>
          <p:nvPr/>
        </p:nvSpPr>
        <p:spPr>
          <a:xfrm>
            <a:off x="1169125" y="649121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2. </a:t>
            </a:r>
            <a:r>
              <a:rPr lang="zh-TW" altLang="en-US" sz="2000" dirty="0"/>
              <a:t>複製你要下載的連結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1F765F-F1AB-B3EF-F149-BD1B3277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43" y="1131507"/>
            <a:ext cx="8055914" cy="5050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FC0A620-7AA7-5BED-CB76-E30B33115648}"/>
              </a:ext>
            </a:extLst>
          </p:cNvPr>
          <p:cNvSpPr/>
          <p:nvPr/>
        </p:nvSpPr>
        <p:spPr>
          <a:xfrm>
            <a:off x="6884126" y="3149601"/>
            <a:ext cx="3362960" cy="725714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B73A90E-190F-46F5-5E1D-1F09141DE20B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2CBDC5-5611-45DB-0B23-65AEFF62C378}"/>
              </a:ext>
            </a:extLst>
          </p:cNvPr>
          <p:cNvSpPr txBox="1"/>
          <p:nvPr/>
        </p:nvSpPr>
        <p:spPr>
          <a:xfrm>
            <a:off x="994954" y="1117056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3. </a:t>
            </a:r>
            <a:r>
              <a:rPr lang="zh-TW" altLang="en-US" sz="2000" dirty="0"/>
              <a:t>下載別人的</a:t>
            </a:r>
            <a:r>
              <a:rPr lang="en-US" altLang="zh-TW" sz="2000" dirty="0"/>
              <a:t>Repository</a:t>
            </a:r>
            <a:endParaRPr lang="zh-TW" altLang="en-US"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E942F45-414F-32F6-649C-43994990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2" y="1892565"/>
            <a:ext cx="5747158" cy="3963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0E0102E-31B3-C822-FCFC-BA4B7B109265}"/>
              </a:ext>
            </a:extLst>
          </p:cNvPr>
          <p:cNvSpPr/>
          <p:nvPr/>
        </p:nvSpPr>
        <p:spPr>
          <a:xfrm>
            <a:off x="2945667" y="3486514"/>
            <a:ext cx="3048519" cy="450668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C65995F-5283-55C4-1AFA-5AB4FD01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00" y="1892565"/>
            <a:ext cx="5747158" cy="3969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AE1CE3D-4499-D323-9F92-CF4B342C9228}"/>
              </a:ext>
            </a:extLst>
          </p:cNvPr>
          <p:cNvSpPr/>
          <p:nvPr/>
        </p:nvSpPr>
        <p:spPr>
          <a:xfrm>
            <a:off x="7638619" y="3643086"/>
            <a:ext cx="3048519" cy="725714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18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EA26368-CBAB-A488-1E68-1241BB4699C0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01CCCF-B5D6-FF08-D13C-5845D65B0D4B}"/>
              </a:ext>
            </a:extLst>
          </p:cNvPr>
          <p:cNvSpPr txBox="1"/>
          <p:nvPr/>
        </p:nvSpPr>
        <p:spPr>
          <a:xfrm>
            <a:off x="994954" y="1117056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4. </a:t>
            </a:r>
            <a:r>
              <a:rPr lang="zh-TW" altLang="en-US" sz="2000" dirty="0"/>
              <a:t>進入你下載的資料，並開啟隱藏檔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6CA9D63-AC9F-FB4D-0AAC-5ADD14C0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54" y="1593532"/>
            <a:ext cx="5286831" cy="441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357CB90-B751-DA48-9004-57EDD904030C}"/>
              </a:ext>
            </a:extLst>
          </p:cNvPr>
          <p:cNvSpPr/>
          <p:nvPr/>
        </p:nvSpPr>
        <p:spPr>
          <a:xfrm>
            <a:off x="3925750" y="3102066"/>
            <a:ext cx="1031248" cy="345077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15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2402AE-F354-0A0B-FF98-2434E10F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7F8A563-2691-4E11-D6BA-A87B5680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16" y="1845734"/>
            <a:ext cx="6512928" cy="442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426063-5B9A-7401-1285-8C2752197BC5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738663-3F80-4EAC-2C3C-442EDF2AEF38}"/>
              </a:ext>
            </a:extLst>
          </p:cNvPr>
          <p:cNvSpPr txBox="1"/>
          <p:nvPr/>
        </p:nvSpPr>
        <p:spPr>
          <a:xfrm>
            <a:off x="994954" y="1117883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5. </a:t>
            </a:r>
            <a:r>
              <a:rPr lang="zh-TW" altLang="en-US" sz="2000" dirty="0"/>
              <a:t>開啟</a:t>
            </a:r>
            <a:r>
              <a:rPr lang="en-US" altLang="zh-TW" sz="2000" dirty="0"/>
              <a:t>config</a:t>
            </a:r>
            <a:r>
              <a:rPr lang="zh-TW" altLang="en-US" sz="2000" dirty="0"/>
              <a:t>，修改</a:t>
            </a:r>
            <a:r>
              <a:rPr lang="en-US" altLang="zh-TW" sz="2000" dirty="0" err="1"/>
              <a:t>url</a:t>
            </a:r>
            <a:r>
              <a:rPr lang="zh-TW" altLang="en-US" sz="2000" dirty="0"/>
              <a:t>成自己</a:t>
            </a:r>
            <a:r>
              <a:rPr lang="en-US" altLang="zh-TW" sz="2000" dirty="0"/>
              <a:t>Repository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url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35DB3E-DC2C-9B1A-B204-F40EC327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78" y="1238364"/>
            <a:ext cx="5717203" cy="3161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6F1A4C4-D7C0-B7F4-BACE-6D8DFBCA8244}"/>
              </a:ext>
            </a:extLst>
          </p:cNvPr>
          <p:cNvCxnSpPr>
            <a:cxnSpLocks/>
          </p:cNvCxnSpPr>
          <p:nvPr/>
        </p:nvCxnSpPr>
        <p:spPr>
          <a:xfrm flipH="1">
            <a:off x="7503886" y="3429000"/>
            <a:ext cx="870857" cy="141478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8B6EF1A-9785-46C9-03D5-6A88D197F7D7}"/>
              </a:ext>
            </a:extLst>
          </p:cNvPr>
          <p:cNvSpPr/>
          <p:nvPr/>
        </p:nvSpPr>
        <p:spPr>
          <a:xfrm>
            <a:off x="4341031" y="4843780"/>
            <a:ext cx="4120797" cy="316049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4EBDE9-7377-B449-DD8E-E0334FD4ED0B}"/>
              </a:ext>
            </a:extLst>
          </p:cNvPr>
          <p:cNvSpPr txBox="1"/>
          <p:nvPr/>
        </p:nvSpPr>
        <p:spPr>
          <a:xfrm>
            <a:off x="9164187" y="3488082"/>
            <a:ext cx="2312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</a:rPr>
              <a:t>自己</a:t>
            </a:r>
            <a:r>
              <a:rPr lang="en-US" altLang="zh-TW" sz="1800" dirty="0">
                <a:solidFill>
                  <a:srgbClr val="FF0000"/>
                </a:solidFill>
              </a:rPr>
              <a:t>Repository</a:t>
            </a:r>
            <a:r>
              <a:rPr lang="zh-TW" altLang="en-US" sz="1800" dirty="0">
                <a:solidFill>
                  <a:srgbClr val="FF0000"/>
                </a:solidFill>
              </a:rPr>
              <a:t>的</a:t>
            </a:r>
            <a:r>
              <a:rPr lang="en-US" altLang="zh-TW" sz="1800" dirty="0" err="1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3342FE9-1F7F-D8AA-5B20-5A186BEBA21A}"/>
              </a:ext>
            </a:extLst>
          </p:cNvPr>
          <p:cNvSpPr txBox="1"/>
          <p:nvPr/>
        </p:nvSpPr>
        <p:spPr>
          <a:xfrm>
            <a:off x="6851724" y="5170730"/>
            <a:ext cx="403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</a:rPr>
              <a:t>別人的 </a:t>
            </a:r>
            <a:r>
              <a:rPr lang="en-US" altLang="zh-TW" sz="1800" dirty="0">
                <a:solidFill>
                  <a:srgbClr val="FF0000"/>
                </a:solidFill>
              </a:rPr>
              <a:t>Repository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26E9C3-2F60-7F8C-8402-16EE3AA64BB0}"/>
              </a:ext>
            </a:extLst>
          </p:cNvPr>
          <p:cNvSpPr txBox="1"/>
          <p:nvPr/>
        </p:nvSpPr>
        <p:spPr>
          <a:xfrm>
            <a:off x="3469896" y="2211870"/>
            <a:ext cx="403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以記事本開啟修改</a:t>
            </a:r>
          </a:p>
        </p:txBody>
      </p:sp>
    </p:spTree>
    <p:extLst>
      <p:ext uri="{BB962C8B-B14F-4D97-AF65-F5344CB8AC3E}">
        <p14:creationId xmlns:p14="http://schemas.microsoft.com/office/powerpoint/2010/main" val="121749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53AFE36-E8DD-71CE-3C12-E4B9A2AEC910}"/>
              </a:ext>
            </a:extLst>
          </p:cNvPr>
          <p:cNvSpPr txBox="1"/>
          <p:nvPr/>
        </p:nvSpPr>
        <p:spPr>
          <a:xfrm>
            <a:off x="2083526" y="105384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下載別人的</a:t>
            </a:r>
            <a:r>
              <a:rPr lang="en-US" altLang="zh-TW" sz="2800" dirty="0"/>
              <a:t>Repository</a:t>
            </a:r>
            <a:r>
              <a:rPr lang="zh-TW" altLang="en-US" sz="2800" dirty="0"/>
              <a:t>，並存成自己的</a:t>
            </a:r>
            <a:r>
              <a:rPr lang="en-US" altLang="zh-TW" sz="2800" dirty="0"/>
              <a:t>Repository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DEF8D0-0032-3A9B-DF7A-2BB895DA7856}"/>
              </a:ext>
            </a:extLst>
          </p:cNvPr>
          <p:cNvSpPr txBox="1"/>
          <p:nvPr/>
        </p:nvSpPr>
        <p:spPr>
          <a:xfrm>
            <a:off x="994954" y="1117883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6. </a:t>
            </a:r>
            <a:r>
              <a:rPr lang="zh-TW" altLang="en-US" sz="2000" dirty="0"/>
              <a:t>更新新的設定或程式更新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81461D5-BC15-9326-FCDF-BF23A5B8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7" y="2007272"/>
            <a:ext cx="5846850" cy="406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77859AB-C280-4CFB-C438-2806DE6E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7272"/>
            <a:ext cx="5951344" cy="4148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999200C-AB63-2BAD-5804-4F7FBDC871B7}"/>
              </a:ext>
            </a:extLst>
          </p:cNvPr>
          <p:cNvSpPr/>
          <p:nvPr/>
        </p:nvSpPr>
        <p:spPr>
          <a:xfrm>
            <a:off x="6095999" y="4564744"/>
            <a:ext cx="1632857" cy="406400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026D390-624C-B930-F701-08AA64B83840}"/>
              </a:ext>
            </a:extLst>
          </p:cNvPr>
          <p:cNvSpPr/>
          <p:nvPr/>
        </p:nvSpPr>
        <p:spPr>
          <a:xfrm>
            <a:off x="10232571" y="3577772"/>
            <a:ext cx="1632857" cy="406400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F46F231-C40D-0BE1-5763-559F99A6AA0C}"/>
              </a:ext>
            </a:extLst>
          </p:cNvPr>
          <p:cNvSpPr/>
          <p:nvPr/>
        </p:nvSpPr>
        <p:spPr>
          <a:xfrm>
            <a:off x="6052625" y="5502278"/>
            <a:ext cx="1632857" cy="406400"/>
          </a:xfrm>
          <a:prstGeom prst="roundRect">
            <a:avLst/>
          </a:prstGeom>
          <a:noFill/>
          <a:ln w="31750">
            <a:solidFill>
              <a:srgbClr val="FF0000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921C28E-B754-366A-991C-145863BEF12B}"/>
              </a:ext>
            </a:extLst>
          </p:cNvPr>
          <p:cNvSpPr txBox="1"/>
          <p:nvPr/>
        </p:nvSpPr>
        <p:spPr>
          <a:xfrm>
            <a:off x="6095999" y="4195412"/>
            <a:ext cx="403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Commit -m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FC56D4-AED3-6CC5-C327-EA6463130D0F}"/>
              </a:ext>
            </a:extLst>
          </p:cNvPr>
          <p:cNvSpPr txBox="1"/>
          <p:nvPr/>
        </p:nvSpPr>
        <p:spPr>
          <a:xfrm>
            <a:off x="10399484" y="3244334"/>
            <a:ext cx="1465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push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8087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9758</TotalTime>
  <Words>157</Words>
  <Application>Microsoft Office PowerPoint</Application>
  <PresentationFormat>寬螢幕</PresentationFormat>
  <Paragraphs>22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Wingdings</vt:lpstr>
      <vt:lpstr>回顧</vt:lpstr>
      <vt:lpstr>1_回顧</vt:lpstr>
      <vt:lpstr>GITHUB Desktop 使用說明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Material Informatics</dc:title>
  <dc:creator>楊安正</dc:creator>
  <cp:lastModifiedBy>李玟頡</cp:lastModifiedBy>
  <cp:revision>147</cp:revision>
  <dcterms:created xsi:type="dcterms:W3CDTF">2019-02-18T02:23:06Z</dcterms:created>
  <dcterms:modified xsi:type="dcterms:W3CDTF">2024-03-19T06:27:45Z</dcterms:modified>
</cp:coreProperties>
</file>