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4" r:id="rId5"/>
    <p:sldId id="259" r:id="rId6"/>
    <p:sldId id="270" r:id="rId7"/>
    <p:sldId id="274" r:id="rId8"/>
    <p:sldId id="265" r:id="rId9"/>
    <p:sldId id="284" r:id="rId10"/>
    <p:sldId id="269" r:id="rId11"/>
    <p:sldId id="273" r:id="rId12"/>
    <p:sldId id="272" r:id="rId13"/>
    <p:sldId id="285" r:id="rId14"/>
    <p:sldId id="267" r:id="rId15"/>
    <p:sldId id="275" r:id="rId16"/>
    <p:sldId id="278" r:id="rId17"/>
    <p:sldId id="286" r:id="rId18"/>
    <p:sldId id="268" r:id="rId19"/>
    <p:sldId id="276" r:id="rId20"/>
    <p:sldId id="279" r:id="rId21"/>
    <p:sldId id="281" r:id="rId22"/>
    <p:sldId id="283" r:id="rId23"/>
  </p:sldIdLst>
  <p:sldSz cx="9144000" cy="5143500" type="screen16x9"/>
  <p:notesSz cx="6858000" cy="9144000"/>
  <p:custDataLst>
    <p:tags r:id="rId27"/>
  </p:custDataLst>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23F55"/>
    <a:srgbClr val="FFFF66"/>
    <a:srgbClr val="FFFF76"/>
    <a:srgbClr val="FFFF89"/>
    <a:srgbClr val="0F1251"/>
    <a:srgbClr val="0A0C34"/>
    <a:srgbClr val="C5BF4F"/>
    <a:srgbClr val="40415F"/>
    <a:srgbClr val="FFFFFF"/>
    <a:srgbClr val="F1F6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0" autoAdjust="0"/>
    <p:restoredTop sz="94660"/>
  </p:normalViewPr>
  <p:slideViewPr>
    <p:cSldViewPr snapToGrid="0">
      <p:cViewPr>
        <p:scale>
          <a:sx n="139" d="100"/>
          <a:sy n="139" d="100"/>
        </p:scale>
        <p:origin x="-3240" y="-68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2225" cap="rnd" cmpd="sng" algn="ctr">
              <a:solidFill>
                <a:schemeClr val="bg1"/>
              </a:solidFill>
              <a:prstDash val="solid"/>
              <a:round/>
            </a:ln>
            <a:effectLst/>
          </c:spPr>
          <c:marker>
            <c:symbol val="diamond"/>
            <c:size val="6"/>
            <c:spPr>
              <a:solidFill>
                <a:schemeClr val="bg1"/>
              </a:solidFill>
              <a:ln w="47625" cap="flat" cmpd="sng" algn="ctr">
                <a:solidFill>
                  <a:schemeClr val="bg1"/>
                </a:solidFill>
                <a:prstDash val="solid"/>
                <a:round/>
              </a:ln>
              <a:effectLst/>
            </c:spPr>
          </c:marker>
          <c:dPt>
            <c:idx val="8"/>
            <c:marker>
              <c:symbol val="diamond"/>
              <c:size val="6"/>
              <c:spPr>
                <a:solidFill>
                  <a:srgbClr val="FFFF66"/>
                </a:solidFill>
                <a:ln w="47625" cap="flat" cmpd="sng" algn="ctr">
                  <a:solidFill>
                    <a:srgbClr val="FFFF66"/>
                  </a:solidFill>
                  <a:prstDash val="solid"/>
                  <a:round/>
                </a:ln>
                <a:effectLst/>
              </c:spPr>
            </c:marker>
            <c:bubble3D val="0"/>
          </c:dPt>
          <c:dLbls>
            <c:delete val="1"/>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200</c:v>
                </c:pt>
                <c:pt idx="1">
                  <c:v>400</c:v>
                </c:pt>
                <c:pt idx="2">
                  <c:v>780</c:v>
                </c:pt>
                <c:pt idx="3">
                  <c:v>1000</c:v>
                </c:pt>
                <c:pt idx="4">
                  <c:v>970</c:v>
                </c:pt>
                <c:pt idx="5">
                  <c:v>1100</c:v>
                </c:pt>
                <c:pt idx="6">
                  <c:v>1360</c:v>
                </c:pt>
                <c:pt idx="7">
                  <c:v>1300</c:v>
                </c:pt>
                <c:pt idx="8">
                  <c:v>1456</c:v>
                </c:pt>
                <c:pt idx="9">
                  <c:v>1200</c:v>
                </c:pt>
                <c:pt idx="10">
                  <c:v>1300</c:v>
                </c:pt>
                <c:pt idx="11">
                  <c:v>1400</c:v>
                </c:pt>
              </c:numCache>
            </c:numRef>
          </c:val>
          <c:smooth val="1"/>
        </c:ser>
        <c:ser>
          <c:idx val="1"/>
          <c:order val="1"/>
          <c:tx>
            <c:strRef>
              <c:f>Sheet1!$C$1</c:f>
              <c:strCache>
                <c:ptCount val="1"/>
                <c:pt idx="0">
                  <c:v>系列 2</c:v>
                </c:pt>
              </c:strCache>
            </c:strRef>
          </c:tx>
          <c:spPr>
            <a:ln w="22225" cap="rnd" cmpd="sng" algn="ctr">
              <a:solidFill>
                <a:schemeClr val="accent3"/>
              </a:solidFill>
              <a:prstDash val="solid"/>
              <a:round/>
            </a:ln>
            <a:effectLst/>
          </c:spPr>
          <c:marker>
            <c:symbol val="square"/>
            <c:size val="6"/>
            <c:spPr>
              <a:solidFill>
                <a:schemeClr val="accent3"/>
              </a:solidFill>
              <a:ln w="9525" cap="flat" cmpd="sng" algn="ctr">
                <a:solidFill>
                  <a:schemeClr val="accent3"/>
                </a:solidFill>
                <a:prstDash val="solid"/>
                <a:round/>
              </a:ln>
              <a:effectLst/>
            </c:spPr>
          </c:marker>
          <c:dLbls>
            <c:delete val="1"/>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Sheet1!$C$2:$C$13</c:f>
              <c:numCache>
                <c:formatCode>General</c:formatCode>
                <c:ptCount val="12"/>
              </c:numCache>
            </c:numRef>
          </c:val>
          <c:smooth val="0"/>
        </c:ser>
        <c:ser>
          <c:idx val="2"/>
          <c:order val="2"/>
          <c:tx>
            <c:strRef>
              <c:f>Sheet1!$D$1</c:f>
              <c:strCache>
                <c:ptCount val="1"/>
                <c:pt idx="0">
                  <c:v>系列 3</c:v>
                </c:pt>
              </c:strCache>
            </c:strRef>
          </c:tx>
          <c:spPr>
            <a:ln w="22225" cap="rnd" cmpd="sng" algn="ctr">
              <a:solidFill>
                <a:schemeClr val="accent3">
                  <a:tint val="65000"/>
                </a:schemeClr>
              </a:solidFill>
              <a:prstDash val="solid"/>
              <a:round/>
            </a:ln>
            <a:effectLst/>
          </c:spPr>
          <c:marker>
            <c:symbol val="triangle"/>
            <c:size val="6"/>
            <c:spPr>
              <a:solidFill>
                <a:schemeClr val="accent3">
                  <a:tint val="65000"/>
                </a:schemeClr>
              </a:solidFill>
              <a:ln w="9525" cap="flat" cmpd="sng" algn="ctr">
                <a:solidFill>
                  <a:schemeClr val="accent3">
                    <a:tint val="65000"/>
                  </a:schemeClr>
                </a:solidFill>
                <a:prstDash val="solid"/>
                <a:round/>
              </a:ln>
              <a:effectLst/>
            </c:spPr>
          </c:marker>
          <c:dLbls>
            <c:delete val="1"/>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Sheet1!$D$2:$D$13</c:f>
              <c:numCache>
                <c:formatCode>General</c:formatCode>
                <c:ptCount val="12"/>
              </c:numCache>
            </c:numRef>
          </c:val>
          <c:smooth val="0"/>
        </c:ser>
        <c:dLbls>
          <c:showLegendKey val="0"/>
          <c:showVal val="0"/>
          <c:showCatName val="0"/>
          <c:showSerName val="0"/>
          <c:showPercent val="0"/>
          <c:showBubbleSize val="0"/>
        </c:dLbls>
        <c:marker val="1"/>
        <c:smooth val="1"/>
        <c:axId val="2133210216"/>
        <c:axId val="2121791864"/>
      </c:lineChart>
      <c:catAx>
        <c:axId val="2133210216"/>
        <c:scaling>
          <c:orientation val="minMax"/>
        </c:scaling>
        <c:delete val="0"/>
        <c:axPos val="b"/>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600" b="1" i="0" u="none" strike="noStrike" kern="1200" cap="all" spc="120" normalizeH="0" baseline="0">
                <a:solidFill>
                  <a:schemeClr val="bg1"/>
                </a:solidFill>
                <a:latin typeface="+mn-lt"/>
                <a:ea typeface="+mn-ea"/>
                <a:cs typeface="+mn-cs"/>
              </a:defRPr>
            </a:pPr>
          </a:p>
        </c:txPr>
        <c:crossAx val="2121791864"/>
        <c:crossesAt val="0"/>
        <c:auto val="1"/>
        <c:lblAlgn val="ctr"/>
        <c:lblOffset val="100"/>
        <c:noMultiLvlLbl val="0"/>
      </c:catAx>
      <c:valAx>
        <c:axId val="21217918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prstDash val="solid"/>
            <a:round/>
          </a:ln>
          <a:effectLst/>
        </c:spPr>
        <c:txPr>
          <a:bodyPr rot="-60000000" spcFirstLastPara="1" vertOverflow="ellipsis" vert="horz" wrap="square" anchor="ctr" anchorCtr="1"/>
          <a:lstStyle/>
          <a:p>
            <a:pPr>
              <a:defRPr lang="zh-CN" sz="1195" b="1" i="0" u="none" strike="noStrike" kern="1200" baseline="0">
                <a:solidFill>
                  <a:schemeClr val="bg1"/>
                </a:solidFill>
                <a:latin typeface="+mn-lt"/>
                <a:ea typeface="+mn-ea"/>
                <a:cs typeface="+mn-cs"/>
              </a:defRPr>
            </a:pPr>
          </a:p>
        </c:txPr>
        <c:crossAx val="21332102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Y-Values</c:v>
                </c:pt>
              </c:strCache>
            </c:strRef>
          </c:tx>
          <c:spPr>
            <a:solidFill>
              <a:srgbClr val="076571"/>
            </a:solidFill>
            <a:ln>
              <a:noFill/>
            </a:ln>
            <a:effectLst/>
          </c:spPr>
          <c:invertIfNegative val="0"/>
          <c:dPt>
            <c:idx val="0"/>
            <c:bubble3D val="0"/>
            <c:spPr>
              <a:solidFill>
                <a:srgbClr val="076571"/>
              </a:solidFill>
              <a:ln>
                <a:noFill/>
              </a:ln>
              <a:effectLst/>
            </c:spPr>
          </c:dPt>
          <c:dPt>
            <c:idx val="1"/>
            <c:bubble3D val="0"/>
            <c:spPr>
              <a:solidFill>
                <a:srgbClr val="076571"/>
              </a:solidFill>
              <a:ln>
                <a:noFill/>
              </a:ln>
              <a:effectLst/>
            </c:spPr>
          </c:dPt>
          <c:dPt>
            <c:idx val="2"/>
            <c:bubble3D val="0"/>
            <c:spPr>
              <a:solidFill>
                <a:srgbClr val="076571"/>
              </a:solidFill>
              <a:ln>
                <a:noFill/>
              </a:ln>
              <a:effectLst/>
            </c:spPr>
          </c:dPt>
          <c:dLbls>
            <c:delete val="1"/>
          </c:dLbls>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ser>
        <c:dLbls>
          <c:showLegendKey val="0"/>
          <c:showVal val="0"/>
          <c:showCatName val="0"/>
          <c:showSerName val="0"/>
          <c:showPercent val="0"/>
          <c:showBubbleSize val="0"/>
        </c:dLbls>
        <c:bubbleScale val="100"/>
        <c:showNegBubbles val="0"/>
        <c:sizeRepresents val="area"/>
        <c:axId val="2133196648"/>
        <c:axId val="2133138824"/>
      </c:bubbleChart>
      <c:valAx>
        <c:axId val="2133196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1" i="0" u="none" strike="noStrike" kern="1200" baseline="0">
                <a:solidFill>
                  <a:schemeClr val="bg1"/>
                </a:solidFill>
                <a:latin typeface="+mn-lt"/>
                <a:ea typeface="+mn-ea"/>
                <a:cs typeface="+mn-cs"/>
              </a:defRPr>
            </a:pPr>
          </a:p>
        </c:txPr>
        <c:crossAx val="2133138824"/>
        <c:crosses val="autoZero"/>
        <c:crossBetween val="midCat"/>
      </c:valAx>
      <c:valAx>
        <c:axId val="2133138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1" i="0" u="none" strike="noStrike" kern="1200" baseline="0">
                <a:solidFill>
                  <a:schemeClr val="bg1"/>
                </a:solidFill>
                <a:latin typeface="+mn-lt"/>
                <a:ea typeface="+mn-ea"/>
                <a:cs typeface="+mn-cs"/>
              </a:defRPr>
            </a:pPr>
          </a:p>
        </c:txPr>
        <c:crossAx val="2133196648"/>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Kai"/>
                <a:ea typeface="Kai"/>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Kai"/>
                <a:ea typeface="Kai"/>
              </a:defRPr>
            </a:lvl1pPr>
          </a:lstStyle>
          <a:p>
            <a:fld id="{CA1C4B1B-2B07-4A5B-96BD-397F8B9D2CE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Kai"/>
                <a:ea typeface="Kai"/>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Kai"/>
                <a:ea typeface="Kai"/>
              </a:defRPr>
            </a:lvl1pPr>
          </a:lstStyle>
          <a:p>
            <a:fld id="{FF5F9B85-3181-41EC-AC77-29D20E0C178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Kai"/>
        <a:ea typeface="Kai"/>
        <a:cs typeface="+mn-cs"/>
      </a:defRPr>
    </a:lvl1pPr>
    <a:lvl2pPr marL="342900" algn="l" defTabSz="685800" rtl="0" eaLnBrk="1" latinLnBrk="0" hangingPunct="1">
      <a:defRPr sz="900" kern="1200">
        <a:solidFill>
          <a:schemeClr val="tx1"/>
        </a:solidFill>
        <a:latin typeface="Kai"/>
        <a:ea typeface="Kai"/>
        <a:cs typeface="+mn-cs"/>
      </a:defRPr>
    </a:lvl2pPr>
    <a:lvl3pPr marL="685800" algn="l" defTabSz="685800" rtl="0" eaLnBrk="1" latinLnBrk="0" hangingPunct="1">
      <a:defRPr sz="900" kern="1200">
        <a:solidFill>
          <a:schemeClr val="tx1"/>
        </a:solidFill>
        <a:latin typeface="Kai"/>
        <a:ea typeface="Kai"/>
        <a:cs typeface="+mn-cs"/>
      </a:defRPr>
    </a:lvl3pPr>
    <a:lvl4pPr marL="1028700" algn="l" defTabSz="685800" rtl="0" eaLnBrk="1" latinLnBrk="0" hangingPunct="1">
      <a:defRPr sz="900" kern="1200">
        <a:solidFill>
          <a:schemeClr val="tx1"/>
        </a:solidFill>
        <a:latin typeface="Kai"/>
        <a:ea typeface="Kai"/>
        <a:cs typeface="+mn-cs"/>
      </a:defRPr>
    </a:lvl4pPr>
    <a:lvl5pPr marL="1371600" algn="l" defTabSz="685800" rtl="0" eaLnBrk="1" latinLnBrk="0" hangingPunct="1">
      <a:defRPr sz="900" kern="1200">
        <a:solidFill>
          <a:schemeClr val="tx1"/>
        </a:solidFill>
        <a:latin typeface="Kai"/>
        <a:ea typeface="Kai"/>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5F9B85-3181-41EC-AC77-29D20E0C17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3462978" y="2384465"/>
            <a:ext cx="2454518" cy="307777"/>
          </a:xfrm>
          <a:prstGeom prst="rect">
            <a:avLst/>
          </a:prstGeom>
          <a:noFill/>
        </p:spPr>
        <p:txBody>
          <a:bodyPr wrap="none" rtlCol="0">
            <a:spAutoFit/>
          </a:bodyPr>
          <a:lstStyle/>
          <a:p>
            <a:r>
              <a:rPr lang="zh-CN" altLang="en-US" sz="1400" b="0" i="0" dirty="0" smtClean="0">
                <a:solidFill>
                  <a:schemeClr val="bg1"/>
                </a:solidFill>
                <a:latin typeface="Heiti SC"/>
                <a:ea typeface="Heiti SC"/>
                <a:cs typeface="Heiti SC"/>
              </a:rPr>
              <a:t>微信公众号：PPT模板不求人</a:t>
            </a:r>
            <a:endParaRPr kumimoji="1"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microsoft.com/office/2007/relationships/hdphoto" Target="../media/image4.wdp"/><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3.xml"/><Relationship Id="rId7" Type="http://schemas.openxmlformats.org/officeDocument/2006/relationships/image" Target="../media/image31.png"/><Relationship Id="rId6" Type="http://schemas.microsoft.com/office/2007/relationships/hdphoto" Target="../media/image30.wdp"/><Relationship Id="rId5" Type="http://schemas.openxmlformats.org/officeDocument/2006/relationships/image" Target="../media/image29.png"/><Relationship Id="rId4" Type="http://schemas.openxmlformats.org/officeDocument/2006/relationships/image" Target="../media/image28.jpeg"/><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3.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3.xml"/><Relationship Id="rId7" Type="http://schemas.openxmlformats.org/officeDocument/2006/relationships/image" Target="../media/image38.jpeg"/><Relationship Id="rId6" Type="http://schemas.microsoft.com/office/2007/relationships/hdphoto" Target="../media/image37.wdp"/><Relationship Id="rId5" Type="http://schemas.openxmlformats.org/officeDocument/2006/relationships/image" Target="../media/image36.png"/><Relationship Id="rId4" Type="http://schemas.microsoft.com/office/2007/relationships/hdphoto" Target="../media/image4.wdp"/><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image" Target="../media/image5.png"/><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image" Target="../media/image39.emf"/><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9" Type="http://schemas.openxmlformats.org/officeDocument/2006/relationships/image" Target="../media/image45.jpeg"/><Relationship Id="rId8" Type="http://schemas.microsoft.com/office/2007/relationships/hdphoto" Target="../media/image44.wdp"/><Relationship Id="rId7" Type="http://schemas.openxmlformats.org/officeDocument/2006/relationships/image" Target="../media/image43.png"/><Relationship Id="rId6" Type="http://schemas.openxmlformats.org/officeDocument/2006/relationships/image" Target="../media/image42.jpeg"/><Relationship Id="rId5" Type="http://schemas.microsoft.com/office/2007/relationships/hdphoto" Target="../media/image41.wdp"/><Relationship Id="rId4" Type="http://schemas.openxmlformats.org/officeDocument/2006/relationships/image" Target="../media/image40.png"/><Relationship Id="rId3" Type="http://schemas.microsoft.com/office/2007/relationships/hdphoto" Target="../media/image4.wdp"/><Relationship Id="rId2" Type="http://schemas.openxmlformats.org/officeDocument/2006/relationships/image" Target="../media/image2.png"/><Relationship Id="rId11" Type="http://schemas.openxmlformats.org/officeDocument/2006/relationships/notesSlide" Target="../notesSlides/notesSlide18.xml"/><Relationship Id="rId10"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microsoft.com/office/2007/relationships/hdphoto" Target="../media/image4.wdp"/><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chart" Target="../charts/char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xml"/><Relationship Id="rId7" Type="http://schemas.microsoft.com/office/2007/relationships/hdphoto" Target="../media/image12.wdp"/><Relationship Id="rId6" Type="http://schemas.microsoft.com/office/2007/relationships/hdphoto" Target="../media/image11.wdp"/><Relationship Id="rId5" Type="http://schemas.openxmlformats.org/officeDocument/2006/relationships/image" Target="../media/image10.png"/><Relationship Id="rId4" Type="http://schemas.openxmlformats.org/officeDocument/2006/relationships/image" Target="../media/image9.png"/><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9" Type="http://schemas.microsoft.com/office/2007/relationships/hdphoto" Target="../media/image18.wdp"/><Relationship Id="rId8" Type="http://schemas.microsoft.com/office/2007/relationships/hdphoto" Target="../media/image17.wdp"/><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microsoft.com/office/2007/relationships/hdphoto" Target="../media/image4.wdp"/><Relationship Id="rId2" Type="http://schemas.openxmlformats.org/officeDocument/2006/relationships/image" Target="../media/image2.png"/><Relationship Id="rId11" Type="http://schemas.openxmlformats.org/officeDocument/2006/relationships/notesSlide" Target="../notesSlides/notesSlide6.xml"/><Relationship Id="rId10"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microsoft.com/office/2007/relationships/hdphoto" Target="../media/image4.wdp"/><Relationship Id="rId2" Type="http://schemas.openxmlformats.org/officeDocument/2006/relationships/image" Target="../media/image2.png"/><Relationship Id="rId10" Type="http://schemas.openxmlformats.org/officeDocument/2006/relationships/notesSlide" Target="../notesSlides/notesSlide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3.xml"/><Relationship Id="rId7" Type="http://schemas.microsoft.com/office/2007/relationships/hdphoto" Target="../media/image27.wdp"/><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3" name="图片 12" descr="未标题-1ohua.png"/>
          <p:cNvPicPr>
            <a:picLocks noChangeAspect="1"/>
          </p:cNvPicPr>
          <p:nvPr/>
        </p:nvPicPr>
        <p:blipFill>
          <a:blip r:embed="rId1"/>
          <a:stretch>
            <a:fillRect/>
          </a:stretch>
        </p:blipFill>
        <p:spPr>
          <a:xfrm>
            <a:off x="615680" y="1037018"/>
            <a:ext cx="7915348" cy="2941561"/>
          </a:xfrm>
          <a:prstGeom prst="rect">
            <a:avLst/>
          </a:prstGeom>
        </p:spPr>
      </p:pic>
      <p:pic>
        <p:nvPicPr>
          <p:cNvPr id="23" name="图片 2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4" name="图片 23"/>
          <p:cNvPicPr>
            <a:picLocks noChangeAspect="1"/>
          </p:cNvPicPr>
          <p:nvPr/>
        </p:nvPicPr>
        <p:blipFill>
          <a:blip r:embed="rId2"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25" name="图片 24"/>
          <p:cNvPicPr>
            <a:picLocks noChangeAspect="1"/>
          </p:cNvPicPr>
          <p:nvPr/>
        </p:nvPicPr>
        <p:blipFill>
          <a:blip r:embed="rId2"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26" name="图片 25"/>
          <p:cNvPicPr>
            <a:picLocks noChangeAspect="1"/>
          </p:cNvPicPr>
          <p:nvPr/>
        </p:nvPicPr>
        <p:blipFill>
          <a:blip r:embed="rId2"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27" name="文本框 26"/>
          <p:cNvSpPr txBox="1"/>
          <p:nvPr/>
        </p:nvSpPr>
        <p:spPr>
          <a:xfrm>
            <a:off x="1608137" y="2055571"/>
            <a:ext cx="6213209" cy="707886"/>
          </a:xfrm>
          <a:prstGeom prst="rect">
            <a:avLst/>
          </a:prstGeom>
          <a:noFill/>
        </p:spPr>
        <p:txBody>
          <a:bodyPr wrap="none" rtlCol="0">
            <a:spAutoFit/>
          </a:bodyPr>
          <a:lstStyle/>
          <a:p>
            <a:r>
              <a:rPr kumimoji="1" lang="zh-CN" altLang="en-US" sz="4000" dirty="0" smtClean="0">
                <a:solidFill>
                  <a:srgbClr val="123F55"/>
                </a:solidFill>
                <a:latin typeface="Kai"/>
                <a:ea typeface="Kai"/>
                <a:cs typeface="Kai"/>
              </a:rPr>
              <a:t>经典欧式大气通用</a:t>
            </a:r>
            <a:r>
              <a:rPr kumimoji="1" lang="en-US" altLang="zh-CN" sz="4000" dirty="0" smtClean="0">
                <a:solidFill>
                  <a:srgbClr val="123F55"/>
                </a:solidFill>
                <a:latin typeface="Kai"/>
                <a:ea typeface="Kai"/>
                <a:cs typeface="Kai"/>
              </a:rPr>
              <a:t>PPT</a:t>
            </a:r>
            <a:r>
              <a:rPr kumimoji="1" lang="zh-CN" altLang="en-US" sz="4000" dirty="0" smtClean="0">
                <a:solidFill>
                  <a:srgbClr val="123F55"/>
                </a:solidFill>
                <a:latin typeface="Kai"/>
                <a:ea typeface="Kai"/>
                <a:cs typeface="Kai"/>
              </a:rPr>
              <a:t>模板</a:t>
            </a:r>
            <a:endParaRPr kumimoji="1" lang="zh-CN" altLang="en-US" sz="4000" dirty="0">
              <a:solidFill>
                <a:srgbClr val="123F55"/>
              </a:solidFill>
              <a:latin typeface="Kai"/>
              <a:ea typeface="Kai"/>
              <a:cs typeface="Kai"/>
            </a:endParaRPr>
          </a:p>
        </p:txBody>
      </p:sp>
      <p:sp>
        <p:nvSpPr>
          <p:cNvPr id="28" name="文本框 27"/>
          <p:cNvSpPr txBox="1"/>
          <p:nvPr/>
        </p:nvSpPr>
        <p:spPr>
          <a:xfrm>
            <a:off x="3033532" y="2822985"/>
            <a:ext cx="2942457" cy="400110"/>
          </a:xfrm>
          <a:prstGeom prst="rect">
            <a:avLst/>
          </a:prstGeom>
          <a:noFill/>
        </p:spPr>
        <p:txBody>
          <a:bodyPr wrap="none" rtlCol="0">
            <a:spAutoFit/>
          </a:bodyPr>
          <a:lstStyle/>
          <a:p>
            <a:r>
              <a:rPr kumimoji="1" lang="en-US" altLang="zh-CN" sz="2000" dirty="0" smtClean="0">
                <a:solidFill>
                  <a:srgbClr val="123F55"/>
                </a:solidFill>
                <a:latin typeface="Kai"/>
                <a:ea typeface="Kai"/>
                <a:cs typeface="Kai"/>
              </a:rPr>
              <a:t>PPT</a:t>
            </a:r>
            <a:r>
              <a:rPr kumimoji="1" lang="zh-CN" altLang="en-US" sz="2000" dirty="0" smtClean="0">
                <a:solidFill>
                  <a:srgbClr val="123F55"/>
                </a:solidFill>
                <a:latin typeface="Kai"/>
                <a:ea typeface="Kai"/>
                <a:cs typeface="Kai"/>
              </a:rPr>
              <a:t>模板不求人设计制作</a:t>
            </a:r>
            <a:endParaRPr kumimoji="1" lang="zh-CN" altLang="en-US" sz="2000" dirty="0">
              <a:solidFill>
                <a:srgbClr val="123F55"/>
              </a:solidFill>
              <a:latin typeface="Kai"/>
              <a:ea typeface="Kai"/>
              <a:cs typeface="Kai"/>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33" name="图片 32"/>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34" name="图片 3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35" name="图片 3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36" name="图片 35"/>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37" name="图片 36"/>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39" name="文本框 38"/>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sp>
        <p:nvSpPr>
          <p:cNvPr id="2" name="Freeform 96"/>
          <p:cNvSpPr/>
          <p:nvPr/>
        </p:nvSpPr>
        <p:spPr>
          <a:xfrm>
            <a:off x="1641792" y="1387831"/>
            <a:ext cx="789304" cy="805768"/>
          </a:xfrm>
          <a:custGeom>
            <a:avLst/>
            <a:gdLst>
              <a:gd name="connsiteX0" fmla="*/ 0 w 2032000"/>
              <a:gd name="connsiteY0" fmla="*/ 1354666 h 1354666"/>
              <a:gd name="connsiteX1" fmla="*/ 1016000 w 2032000"/>
              <a:gd name="connsiteY1" fmla="*/ 0 h 1354666"/>
              <a:gd name="connsiteX2" fmla="*/ 1016000 w 2032000"/>
              <a:gd name="connsiteY2" fmla="*/ 0 h 1354666"/>
              <a:gd name="connsiteX3" fmla="*/ 2032000 w 2032000"/>
              <a:gd name="connsiteY3" fmla="*/ 1354666 h 1354666"/>
              <a:gd name="connsiteX4" fmla="*/ 0 w 2032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0" h="1354666">
                <a:moveTo>
                  <a:pt x="0" y="1354666"/>
                </a:moveTo>
                <a:lnTo>
                  <a:pt x="1016000" y="0"/>
                </a:lnTo>
                <a:lnTo>
                  <a:pt x="1016000" y="0"/>
                </a:lnTo>
                <a:lnTo>
                  <a:pt x="2032000" y="1354666"/>
                </a:lnTo>
                <a:lnTo>
                  <a:pt x="0" y="1354666"/>
                </a:lnTo>
                <a:close/>
              </a:path>
            </a:pathLst>
          </a:custGeom>
          <a:solidFill>
            <a:srgbClr val="FCD5B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470" tIns="77470" rIns="77470" bIns="77470" numCol="1" spcCol="953" anchor="ctr" anchorCtr="0">
            <a:noAutofit/>
          </a:bodyPr>
          <a:lstStyle/>
          <a:p>
            <a:pPr algn="ctr" defTabSz="2711450">
              <a:lnSpc>
                <a:spcPct val="90000"/>
              </a:lnSpc>
              <a:spcBef>
                <a:spcPct val="0"/>
              </a:spcBef>
              <a:spcAft>
                <a:spcPct val="35000"/>
              </a:spcAft>
            </a:pPr>
            <a:endParaRPr lang="en-US" dirty="0">
              <a:latin typeface="Kai"/>
            </a:endParaRPr>
          </a:p>
        </p:txBody>
      </p:sp>
      <p:sp>
        <p:nvSpPr>
          <p:cNvPr id="3" name="Freeform 97"/>
          <p:cNvSpPr/>
          <p:nvPr/>
        </p:nvSpPr>
        <p:spPr>
          <a:xfrm>
            <a:off x="1180957" y="2255070"/>
            <a:ext cx="1710972" cy="805768"/>
          </a:xfrm>
          <a:custGeom>
            <a:avLst/>
            <a:gdLst>
              <a:gd name="connsiteX0" fmla="*/ 0 w 4064000"/>
              <a:gd name="connsiteY0" fmla="*/ 1354666 h 1354666"/>
              <a:gd name="connsiteX1" fmla="*/ 1016000 w 4064000"/>
              <a:gd name="connsiteY1" fmla="*/ 0 h 1354666"/>
              <a:gd name="connsiteX2" fmla="*/ 3048000 w 4064000"/>
              <a:gd name="connsiteY2" fmla="*/ 0 h 1354666"/>
              <a:gd name="connsiteX3" fmla="*/ 4064000 w 4064000"/>
              <a:gd name="connsiteY3" fmla="*/ 1354666 h 1354666"/>
              <a:gd name="connsiteX4" fmla="*/ 0 w 4064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1354666">
                <a:moveTo>
                  <a:pt x="0" y="1354666"/>
                </a:moveTo>
                <a:lnTo>
                  <a:pt x="1016000" y="0"/>
                </a:lnTo>
                <a:lnTo>
                  <a:pt x="3048000" y="0"/>
                </a:lnTo>
                <a:lnTo>
                  <a:pt x="4064000" y="1354666"/>
                </a:lnTo>
                <a:lnTo>
                  <a:pt x="0" y="1354666"/>
                </a:lnTo>
                <a:close/>
              </a:path>
            </a:pathLst>
          </a:custGeom>
          <a:solidFill>
            <a:srgbClr val="0A0C3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93750" tIns="82550" rIns="793750" bIns="82550" numCol="1" spcCol="953" anchor="ctr" anchorCtr="0">
            <a:noAutofit/>
          </a:bodyPr>
          <a:lstStyle/>
          <a:p>
            <a:pPr algn="ctr" defTabSz="2889250">
              <a:lnSpc>
                <a:spcPct val="90000"/>
              </a:lnSpc>
              <a:spcBef>
                <a:spcPct val="0"/>
              </a:spcBef>
              <a:spcAft>
                <a:spcPct val="35000"/>
              </a:spcAft>
            </a:pPr>
            <a:endParaRPr lang="en-US" sz="1800" dirty="0">
              <a:latin typeface="Kai"/>
            </a:endParaRPr>
          </a:p>
        </p:txBody>
      </p:sp>
      <p:sp>
        <p:nvSpPr>
          <p:cNvPr id="4" name="Freeform 99"/>
          <p:cNvSpPr/>
          <p:nvPr/>
        </p:nvSpPr>
        <p:spPr>
          <a:xfrm>
            <a:off x="694056" y="3125684"/>
            <a:ext cx="2684775" cy="805768"/>
          </a:xfrm>
          <a:custGeom>
            <a:avLst/>
            <a:gdLst>
              <a:gd name="connsiteX0" fmla="*/ 0 w 6096000"/>
              <a:gd name="connsiteY0" fmla="*/ 1354666 h 1354666"/>
              <a:gd name="connsiteX1" fmla="*/ 1016000 w 6096000"/>
              <a:gd name="connsiteY1" fmla="*/ 0 h 1354666"/>
              <a:gd name="connsiteX2" fmla="*/ 5080000 w 6096000"/>
              <a:gd name="connsiteY2" fmla="*/ 0 h 1354666"/>
              <a:gd name="connsiteX3" fmla="*/ 6096000 w 6096000"/>
              <a:gd name="connsiteY3" fmla="*/ 1354666 h 1354666"/>
              <a:gd name="connsiteX4" fmla="*/ 0 w 6096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354666">
                <a:moveTo>
                  <a:pt x="0" y="1354666"/>
                </a:moveTo>
                <a:lnTo>
                  <a:pt x="1016000" y="0"/>
                </a:lnTo>
                <a:lnTo>
                  <a:pt x="5080000" y="0"/>
                </a:lnTo>
                <a:lnTo>
                  <a:pt x="6096000" y="1354666"/>
                </a:lnTo>
                <a:lnTo>
                  <a:pt x="0" y="1354666"/>
                </a:lnTo>
                <a:close/>
              </a:path>
            </a:pathLst>
          </a:custGeom>
          <a:solidFill>
            <a:srgbClr val="FCD5B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9349" tIns="82550" rIns="1149351" bIns="82550" numCol="1" spcCol="953" anchor="ctr" anchorCtr="0">
            <a:noAutofit/>
          </a:bodyPr>
          <a:lstStyle/>
          <a:p>
            <a:pPr algn="ctr" defTabSz="2889250">
              <a:lnSpc>
                <a:spcPct val="90000"/>
              </a:lnSpc>
              <a:spcBef>
                <a:spcPct val="0"/>
              </a:spcBef>
              <a:spcAft>
                <a:spcPct val="35000"/>
              </a:spcAft>
            </a:pPr>
            <a:endParaRPr lang="en-US" sz="3200" dirty="0">
              <a:latin typeface="Kai"/>
            </a:endParaRPr>
          </a:p>
        </p:txBody>
      </p:sp>
      <p:sp>
        <p:nvSpPr>
          <p:cNvPr id="5" name="Text Placeholder 3"/>
          <p:cNvSpPr txBox="1"/>
          <p:nvPr/>
        </p:nvSpPr>
        <p:spPr>
          <a:xfrm>
            <a:off x="1843314" y="3393810"/>
            <a:ext cx="386261" cy="27699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800" dirty="0">
                <a:solidFill>
                  <a:schemeClr val="bg1"/>
                </a:solidFill>
                <a:latin typeface="Kai"/>
              </a:rPr>
              <a:t>80%</a:t>
            </a:r>
            <a:endParaRPr lang="en-US" sz="1800" dirty="0">
              <a:solidFill>
                <a:schemeClr val="bg1"/>
              </a:solidFill>
              <a:latin typeface="Kai"/>
            </a:endParaRPr>
          </a:p>
        </p:txBody>
      </p:sp>
      <p:sp>
        <p:nvSpPr>
          <p:cNvPr id="6" name="Text Placeholder 3"/>
          <p:cNvSpPr txBox="1"/>
          <p:nvPr/>
        </p:nvSpPr>
        <p:spPr>
          <a:xfrm>
            <a:off x="1843314" y="2582424"/>
            <a:ext cx="386261" cy="27699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800" dirty="0">
                <a:solidFill>
                  <a:schemeClr val="bg1"/>
                </a:solidFill>
                <a:latin typeface="Kai"/>
              </a:rPr>
              <a:t>70%</a:t>
            </a:r>
            <a:endParaRPr lang="en-US" sz="1800" dirty="0">
              <a:solidFill>
                <a:schemeClr val="bg1"/>
              </a:solidFill>
              <a:latin typeface="Kai"/>
            </a:endParaRPr>
          </a:p>
        </p:txBody>
      </p:sp>
      <p:sp>
        <p:nvSpPr>
          <p:cNvPr id="7" name="Text Placeholder 3"/>
          <p:cNvSpPr txBox="1"/>
          <p:nvPr/>
        </p:nvSpPr>
        <p:spPr>
          <a:xfrm>
            <a:off x="1857660" y="1875705"/>
            <a:ext cx="357570" cy="24622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600" dirty="0">
                <a:solidFill>
                  <a:schemeClr val="bg1"/>
                </a:solidFill>
                <a:latin typeface="Kai"/>
              </a:rPr>
              <a:t>30%</a:t>
            </a:r>
            <a:endParaRPr lang="en-US" sz="1600" dirty="0">
              <a:solidFill>
                <a:schemeClr val="bg1"/>
              </a:solidFill>
              <a:latin typeface="Kai"/>
            </a:endParaRPr>
          </a:p>
        </p:txBody>
      </p:sp>
      <p:sp>
        <p:nvSpPr>
          <p:cNvPr id="8" name="Arc 106"/>
          <p:cNvSpPr/>
          <p:nvPr/>
        </p:nvSpPr>
        <p:spPr>
          <a:xfrm rot="1449945">
            <a:off x="1556176" y="1433220"/>
            <a:ext cx="1257316" cy="1257316"/>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sz="1600" dirty="0">
              <a:latin typeface="Kai"/>
            </a:endParaRPr>
          </a:p>
        </p:txBody>
      </p:sp>
      <p:sp>
        <p:nvSpPr>
          <p:cNvPr id="9" name="Arc 107"/>
          <p:cNvSpPr/>
          <p:nvPr/>
        </p:nvSpPr>
        <p:spPr>
          <a:xfrm rot="1311995">
            <a:off x="2151301" y="2617130"/>
            <a:ext cx="1257316" cy="1257316"/>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sz="1600" dirty="0">
              <a:latin typeface="Kai"/>
            </a:endParaRPr>
          </a:p>
        </p:txBody>
      </p:sp>
      <p:cxnSp>
        <p:nvCxnSpPr>
          <p:cNvPr id="10" name="Straight Connector 112"/>
          <p:cNvCxnSpPr/>
          <p:nvPr/>
        </p:nvCxnSpPr>
        <p:spPr>
          <a:xfrm>
            <a:off x="3804834" y="1387831"/>
            <a:ext cx="0" cy="2486014"/>
          </a:xfrm>
          <a:prstGeom prst="line">
            <a:avLst/>
          </a:prstGeom>
          <a:ln w="1270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Line buttom"/>
          <p:cNvCxnSpPr/>
          <p:nvPr/>
        </p:nvCxnSpPr>
        <p:spPr>
          <a:xfrm>
            <a:off x="667525" y="4157156"/>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3" name="Freeform 46"/>
          <p:cNvSpPr>
            <a:spLocks noEditPoints="1"/>
          </p:cNvSpPr>
          <p:nvPr/>
        </p:nvSpPr>
        <p:spPr bwMode="auto">
          <a:xfrm>
            <a:off x="6345441" y="1585899"/>
            <a:ext cx="496350" cy="49635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A0C34"/>
          </a:solidFill>
          <a:ln w="9525">
            <a:noFill/>
            <a:round/>
          </a:ln>
        </p:spPr>
        <p:txBody>
          <a:bodyPr vert="horz" wrap="square" lIns="91440" tIns="45720" rIns="91440" bIns="45720" numCol="1" anchor="t" anchorCtr="0" compatLnSpc="1"/>
          <a:lstStyle/>
          <a:p>
            <a:endParaRPr lang="en-US" sz="1800" dirty="0">
              <a:latin typeface="Kai"/>
            </a:endParaRPr>
          </a:p>
        </p:txBody>
      </p:sp>
      <p:sp>
        <p:nvSpPr>
          <p:cNvPr id="14" name="Freeform 46"/>
          <p:cNvSpPr>
            <a:spLocks noEditPoints="1"/>
          </p:cNvSpPr>
          <p:nvPr/>
        </p:nvSpPr>
        <p:spPr bwMode="auto">
          <a:xfrm>
            <a:off x="6345441" y="2461842"/>
            <a:ext cx="496350" cy="49635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FCD5B5"/>
          </a:solidFill>
          <a:ln w="9525">
            <a:noFill/>
            <a:round/>
          </a:ln>
        </p:spPr>
        <p:txBody>
          <a:bodyPr vert="horz" wrap="square" lIns="91440" tIns="45720" rIns="91440" bIns="45720" numCol="1" anchor="t" anchorCtr="0" compatLnSpc="1"/>
          <a:lstStyle/>
          <a:p>
            <a:endParaRPr lang="en-US" sz="1800" dirty="0">
              <a:latin typeface="Kai"/>
            </a:endParaRPr>
          </a:p>
        </p:txBody>
      </p:sp>
      <p:sp>
        <p:nvSpPr>
          <p:cNvPr id="15" name="Freeform 46"/>
          <p:cNvSpPr>
            <a:spLocks noEditPoints="1"/>
          </p:cNvSpPr>
          <p:nvPr/>
        </p:nvSpPr>
        <p:spPr bwMode="auto">
          <a:xfrm>
            <a:off x="6345441" y="3319887"/>
            <a:ext cx="496350" cy="49635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rgbClr val="0A0C34"/>
          </a:solidFill>
          <a:ln w="9525">
            <a:noFill/>
            <a:round/>
          </a:ln>
        </p:spPr>
        <p:txBody>
          <a:bodyPr vert="horz" wrap="square" lIns="91440" tIns="45720" rIns="91440" bIns="45720" numCol="1" anchor="t" anchorCtr="0" compatLnSpc="1"/>
          <a:lstStyle/>
          <a:p>
            <a:endParaRPr lang="en-US" sz="1800" dirty="0">
              <a:latin typeface="Kai"/>
            </a:endParaRPr>
          </a:p>
        </p:txBody>
      </p:sp>
      <p:sp>
        <p:nvSpPr>
          <p:cNvPr id="16" name="TextBox 140"/>
          <p:cNvSpPr txBox="1"/>
          <p:nvPr/>
        </p:nvSpPr>
        <p:spPr>
          <a:xfrm>
            <a:off x="4724294" y="3585810"/>
            <a:ext cx="425810" cy="246173"/>
          </a:xfrm>
          <a:prstGeom prst="rect">
            <a:avLst/>
          </a:prstGeom>
          <a:noFill/>
        </p:spPr>
        <p:txBody>
          <a:bodyPr wrap="square" lIns="0" tIns="0" rIns="0" bIns="0" rtlCol="0">
            <a:spAutoFit/>
          </a:bodyPr>
          <a:lstStyle/>
          <a:p>
            <a:pPr algn="ctr"/>
            <a:r>
              <a:rPr lang="en-US" sz="1600" b="1" dirty="0">
                <a:solidFill>
                  <a:schemeClr val="bg1"/>
                </a:solidFill>
                <a:latin typeface="Kai"/>
              </a:rPr>
              <a:t>75%</a:t>
            </a:r>
            <a:endParaRPr lang="en-US" sz="1600" b="1" dirty="0">
              <a:solidFill>
                <a:schemeClr val="bg1"/>
              </a:solidFill>
              <a:latin typeface="Kai"/>
            </a:endParaRPr>
          </a:p>
        </p:txBody>
      </p:sp>
      <p:grpSp>
        <p:nvGrpSpPr>
          <p:cNvPr id="17" name="Group 90"/>
          <p:cNvGrpSpPr>
            <a:grpSpLocks noChangeAspect="1"/>
          </p:cNvGrpSpPr>
          <p:nvPr/>
        </p:nvGrpSpPr>
        <p:grpSpPr>
          <a:xfrm>
            <a:off x="4496118" y="2701025"/>
            <a:ext cx="882162" cy="882158"/>
            <a:chOff x="4046972" y="1821242"/>
            <a:chExt cx="751216" cy="751214"/>
          </a:xfrm>
        </p:grpSpPr>
        <p:sp>
          <p:nvSpPr>
            <p:cNvPr id="18" name="Oval 146"/>
            <p:cNvSpPr/>
            <p:nvPr/>
          </p:nvSpPr>
          <p:spPr>
            <a:xfrm>
              <a:off x="4046972" y="1821242"/>
              <a:ext cx="751216" cy="751214"/>
            </a:xfrm>
            <a:prstGeom prst="ellipse">
              <a:avLst/>
            </a:prstGeom>
            <a:solidFill>
              <a:srgbClr val="0A0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Kai"/>
              </a:endParaRPr>
            </a:p>
          </p:txBody>
        </p:sp>
        <p:grpSp>
          <p:nvGrpSpPr>
            <p:cNvPr id="19" name="Group 179"/>
            <p:cNvGrpSpPr/>
            <p:nvPr/>
          </p:nvGrpSpPr>
          <p:grpSpPr>
            <a:xfrm>
              <a:off x="4321607" y="1938430"/>
              <a:ext cx="201944" cy="516839"/>
              <a:chOff x="5054600" y="1652588"/>
              <a:chExt cx="187325" cy="479424"/>
            </a:xfrm>
            <a:solidFill>
              <a:schemeClr val="bg1"/>
            </a:solidFill>
          </p:grpSpPr>
          <p:sp>
            <p:nvSpPr>
              <p:cNvPr id="20"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21920" tIns="60960" rIns="121920" bIns="60960" numCol="1" anchor="t" anchorCtr="0" compatLnSpc="1"/>
              <a:lstStyle/>
              <a:p>
                <a:endParaRPr lang="en-US" sz="1800" dirty="0">
                  <a:latin typeface="Kai"/>
                </a:endParaRPr>
              </a:p>
            </p:txBody>
          </p:sp>
          <p:sp>
            <p:nvSpPr>
              <p:cNvPr id="21" name="Oval 97"/>
              <p:cNvSpPr>
                <a:spLocks noChangeArrowheads="1"/>
              </p:cNvSpPr>
              <p:nvPr/>
            </p:nvSpPr>
            <p:spPr bwMode="auto">
              <a:xfrm>
                <a:off x="5110163" y="1652588"/>
                <a:ext cx="74613" cy="76200"/>
              </a:xfrm>
              <a:prstGeom prst="ellipse">
                <a:avLst/>
              </a:prstGeom>
              <a:grpFill/>
              <a:ln w="9525">
                <a:noFill/>
                <a:round/>
              </a:ln>
            </p:spPr>
            <p:txBody>
              <a:bodyPr vert="horz" wrap="square" lIns="121920" tIns="60960" rIns="121920" bIns="60960" numCol="1" anchor="t" anchorCtr="0" compatLnSpc="1"/>
              <a:lstStyle/>
              <a:p>
                <a:endParaRPr lang="en-US" sz="1800" dirty="0">
                  <a:latin typeface="Kai"/>
                </a:endParaRPr>
              </a:p>
            </p:txBody>
          </p:sp>
        </p:grpSp>
      </p:grpSp>
      <p:grpSp>
        <p:nvGrpSpPr>
          <p:cNvPr id="22" name="Group 91"/>
          <p:cNvGrpSpPr>
            <a:grpSpLocks noChangeAspect="1"/>
          </p:cNvGrpSpPr>
          <p:nvPr/>
        </p:nvGrpSpPr>
        <p:grpSpPr>
          <a:xfrm>
            <a:off x="4496118" y="1551512"/>
            <a:ext cx="882162" cy="882158"/>
            <a:chOff x="5397701" y="1821242"/>
            <a:chExt cx="751216" cy="751214"/>
          </a:xfrm>
        </p:grpSpPr>
        <p:sp>
          <p:nvSpPr>
            <p:cNvPr id="23" name="Oval 161"/>
            <p:cNvSpPr/>
            <p:nvPr/>
          </p:nvSpPr>
          <p:spPr>
            <a:xfrm>
              <a:off x="5397701" y="1821242"/>
              <a:ext cx="751216" cy="751214"/>
            </a:xfrm>
            <a:prstGeom prst="ellipse">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Kai"/>
              </a:endParaRPr>
            </a:p>
          </p:txBody>
        </p:sp>
        <p:grpSp>
          <p:nvGrpSpPr>
            <p:cNvPr id="24" name="Group 184"/>
            <p:cNvGrpSpPr/>
            <p:nvPr/>
          </p:nvGrpSpPr>
          <p:grpSpPr>
            <a:xfrm>
              <a:off x="5653812" y="1940307"/>
              <a:ext cx="238995" cy="513085"/>
              <a:chOff x="6213475" y="1668463"/>
              <a:chExt cx="227013" cy="487362"/>
            </a:xfrm>
            <a:solidFill>
              <a:schemeClr val="bg1"/>
            </a:solidFill>
          </p:grpSpPr>
          <p:sp>
            <p:nvSpPr>
              <p:cNvPr id="25" name="Oval 98"/>
              <p:cNvSpPr>
                <a:spLocks noChangeArrowheads="1"/>
              </p:cNvSpPr>
              <p:nvPr/>
            </p:nvSpPr>
            <p:spPr bwMode="auto">
              <a:xfrm>
                <a:off x="6291263" y="1668463"/>
                <a:ext cx="73025" cy="73025"/>
              </a:xfrm>
              <a:prstGeom prst="ellipse">
                <a:avLst/>
              </a:prstGeom>
              <a:grpFill/>
              <a:ln w="9525">
                <a:noFill/>
                <a:round/>
              </a:ln>
            </p:spPr>
            <p:txBody>
              <a:bodyPr vert="horz" wrap="square" lIns="121920" tIns="60960" rIns="121920" bIns="60960" numCol="1" anchor="t" anchorCtr="0" compatLnSpc="1"/>
              <a:lstStyle/>
              <a:p>
                <a:endParaRPr lang="en-US" sz="1800" dirty="0">
                  <a:latin typeface="Kai"/>
                </a:endParaRPr>
              </a:p>
            </p:txBody>
          </p:sp>
          <p:sp>
            <p:nvSpPr>
              <p:cNvPr id="26"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21920" tIns="60960" rIns="121920" bIns="60960" numCol="1" anchor="t" anchorCtr="0" compatLnSpc="1"/>
              <a:lstStyle/>
              <a:p>
                <a:endParaRPr lang="en-US" sz="1800" dirty="0">
                  <a:latin typeface="Kai"/>
                </a:endParaRPr>
              </a:p>
            </p:txBody>
          </p:sp>
        </p:grpSp>
      </p:grpSp>
      <p:sp>
        <p:nvSpPr>
          <p:cNvPr id="27" name="TextBox 170"/>
          <p:cNvSpPr txBox="1"/>
          <p:nvPr/>
        </p:nvSpPr>
        <p:spPr>
          <a:xfrm>
            <a:off x="4724294" y="1208130"/>
            <a:ext cx="425810" cy="246173"/>
          </a:xfrm>
          <a:prstGeom prst="rect">
            <a:avLst/>
          </a:prstGeom>
          <a:noFill/>
        </p:spPr>
        <p:txBody>
          <a:bodyPr wrap="square" lIns="0" tIns="0" rIns="0" bIns="0" rtlCol="0">
            <a:spAutoFit/>
          </a:bodyPr>
          <a:lstStyle/>
          <a:p>
            <a:pPr algn="ctr"/>
            <a:r>
              <a:rPr lang="en-US" sz="1600" b="1" dirty="0">
                <a:solidFill>
                  <a:schemeClr val="bg1"/>
                </a:solidFill>
                <a:latin typeface="Kai"/>
              </a:rPr>
              <a:t>95%</a:t>
            </a:r>
            <a:endParaRPr lang="en-US" sz="1600" b="1" dirty="0">
              <a:solidFill>
                <a:schemeClr val="bg1"/>
              </a:solidFill>
              <a:latin typeface="Kai"/>
            </a:endParaRPr>
          </a:p>
        </p:txBody>
      </p:sp>
      <p:cxnSp>
        <p:nvCxnSpPr>
          <p:cNvPr id="28" name="Straight Connector 171"/>
          <p:cNvCxnSpPr/>
          <p:nvPr/>
        </p:nvCxnSpPr>
        <p:spPr>
          <a:xfrm>
            <a:off x="6051507" y="1387831"/>
            <a:ext cx="0" cy="2486014"/>
          </a:xfrm>
          <a:prstGeom prst="line">
            <a:avLst/>
          </a:prstGeom>
          <a:ln w="1270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163577" y="4268506"/>
            <a:ext cx="6780298" cy="407804"/>
          </a:xfrm>
          <a:prstGeom prst="rect">
            <a:avLst/>
          </a:prstGeom>
        </p:spPr>
        <p:txBody>
          <a:bodyPr wrap="square" lIns="68580" tIns="34290" rIns="68580" bIns="34290">
            <a:spAutoFit/>
          </a:bodyPr>
          <a:lstStyle/>
          <a:p>
            <a:pPr algn="just"/>
            <a:r>
              <a:rPr lang="zh-CN" altLang="en-US" sz="1100" spc="225" dirty="0">
                <a:solidFill>
                  <a:schemeClr val="bg1"/>
                </a:solidFill>
                <a:latin typeface="Kai"/>
                <a:ea typeface="Kai"/>
              </a:rPr>
              <a:t>您的内容打在这里，或者通过复制您的文本后，在此框中选择粘贴，并选择只保留文字。</a:t>
            </a:r>
            <a:endParaRPr lang="zh-CN" altLang="en-US" sz="1100" spc="225" dirty="0">
              <a:solidFill>
                <a:schemeClr val="bg1"/>
              </a:solidFill>
              <a:latin typeface="Kai"/>
              <a:ea typeface="Kai"/>
            </a:endParaRPr>
          </a:p>
          <a:p>
            <a:pPr algn="just"/>
            <a:r>
              <a:rPr lang="zh-CN" altLang="en-US" sz="1100" spc="225" dirty="0">
                <a:solidFill>
                  <a:schemeClr val="bg1"/>
                </a:solidFill>
                <a:latin typeface="Kai"/>
                <a:ea typeface="Kai"/>
              </a:rPr>
              <a:t>点击添加主要文字内容点击添加主要文字内容点击添加主要文字内容点击添加主要文字内容</a:t>
            </a:r>
            <a:endParaRPr lang="zh-CN" altLang="en-US" sz="1100" spc="225" dirty="0">
              <a:solidFill>
                <a:schemeClr val="bg1"/>
              </a:solidFill>
              <a:latin typeface="Kai"/>
              <a:ea typeface="Kai"/>
            </a:endParaRPr>
          </a:p>
        </p:txBody>
      </p:sp>
      <p:sp>
        <p:nvSpPr>
          <p:cNvPr id="41" name="矩形 40"/>
          <p:cNvSpPr/>
          <p:nvPr/>
        </p:nvSpPr>
        <p:spPr>
          <a:xfrm>
            <a:off x="7063242" y="1550543"/>
            <a:ext cx="1561769" cy="623248"/>
          </a:xfrm>
          <a:prstGeom prst="rect">
            <a:avLst/>
          </a:prstGeom>
        </p:spPr>
        <p:txBody>
          <a:bodyPr wrap="square" lIns="68580" tIns="34290" rIns="68580" bIns="34290">
            <a:spAutoFit/>
          </a:bodyPr>
          <a:lstStyle/>
          <a:p>
            <a:pPr algn="ctr"/>
            <a:r>
              <a:rPr lang="zh-CN" altLang="en-US" sz="1200" dirty="0">
                <a:solidFill>
                  <a:schemeClr val="bg1"/>
                </a:solidFill>
                <a:latin typeface="Kai"/>
                <a:ea typeface="Kai"/>
              </a:rPr>
              <a:t>点击输入简要文字内容，文字内容需概括</a:t>
            </a:r>
            <a:r>
              <a:rPr lang="zh-CN" altLang="en-US" sz="1200" dirty="0">
                <a:solidFill>
                  <a:schemeClr val="bg1"/>
                </a:solidFill>
                <a:latin typeface="Kai"/>
                <a:ea typeface="Kai"/>
              </a:rPr>
              <a:t>精炼</a:t>
            </a:r>
            <a:endParaRPr lang="zh-CN" altLang="en-US" sz="1200" dirty="0">
              <a:solidFill>
                <a:schemeClr val="bg1"/>
              </a:solidFill>
              <a:latin typeface="Kai"/>
              <a:ea typeface="Kai"/>
            </a:endParaRPr>
          </a:p>
        </p:txBody>
      </p:sp>
      <p:sp>
        <p:nvSpPr>
          <p:cNvPr id="44" name="矩形 43"/>
          <p:cNvSpPr/>
          <p:nvPr/>
        </p:nvSpPr>
        <p:spPr>
          <a:xfrm>
            <a:off x="7063242" y="2432701"/>
            <a:ext cx="1561769" cy="623248"/>
          </a:xfrm>
          <a:prstGeom prst="rect">
            <a:avLst/>
          </a:prstGeom>
        </p:spPr>
        <p:txBody>
          <a:bodyPr wrap="square" lIns="68580" tIns="34290" rIns="68580" bIns="34290">
            <a:spAutoFit/>
          </a:bodyPr>
          <a:lstStyle/>
          <a:p>
            <a:pPr algn="ctr"/>
            <a:r>
              <a:rPr lang="zh-CN" altLang="en-US" sz="1200" dirty="0">
                <a:solidFill>
                  <a:schemeClr val="bg1"/>
                </a:solidFill>
                <a:latin typeface="Kai"/>
                <a:ea typeface="Kai"/>
              </a:rPr>
              <a:t>点击输入简要文字内容，文字内容需概括</a:t>
            </a:r>
            <a:r>
              <a:rPr lang="zh-CN" altLang="en-US" sz="1200" dirty="0">
                <a:solidFill>
                  <a:schemeClr val="bg1"/>
                </a:solidFill>
                <a:latin typeface="Kai"/>
                <a:ea typeface="Kai"/>
              </a:rPr>
              <a:t>精炼</a:t>
            </a:r>
            <a:endParaRPr lang="zh-CN" altLang="en-US" sz="1200" dirty="0">
              <a:solidFill>
                <a:schemeClr val="bg1"/>
              </a:solidFill>
              <a:latin typeface="Kai"/>
              <a:ea typeface="Kai"/>
            </a:endParaRPr>
          </a:p>
        </p:txBody>
      </p:sp>
      <p:sp>
        <p:nvSpPr>
          <p:cNvPr id="47" name="矩形 46"/>
          <p:cNvSpPr/>
          <p:nvPr/>
        </p:nvSpPr>
        <p:spPr>
          <a:xfrm>
            <a:off x="7063242" y="3318919"/>
            <a:ext cx="1561769" cy="623248"/>
          </a:xfrm>
          <a:prstGeom prst="rect">
            <a:avLst/>
          </a:prstGeom>
        </p:spPr>
        <p:txBody>
          <a:bodyPr wrap="square" lIns="68580" tIns="34290" rIns="68580" bIns="34290">
            <a:spAutoFit/>
          </a:bodyPr>
          <a:lstStyle/>
          <a:p>
            <a:pPr algn="ctr"/>
            <a:r>
              <a:rPr lang="zh-CN" altLang="en-US" sz="1200" dirty="0">
                <a:solidFill>
                  <a:schemeClr val="bg1"/>
                </a:solidFill>
                <a:latin typeface="Kai"/>
                <a:ea typeface="Kai"/>
              </a:rPr>
              <a:t>点击输入简要文字内容，文字内容需概括</a:t>
            </a:r>
            <a:r>
              <a:rPr lang="zh-CN" altLang="en-US" sz="1200" dirty="0">
                <a:solidFill>
                  <a:schemeClr val="bg1"/>
                </a:solidFill>
                <a:latin typeface="Kai"/>
                <a:ea typeface="Kai"/>
              </a:rPr>
              <a:t>精炼</a:t>
            </a:r>
            <a:endParaRPr lang="zh-CN" altLang="en-US" sz="1200" dirty="0">
              <a:solidFill>
                <a:schemeClr val="bg1"/>
              </a:solidFill>
              <a:latin typeface="Kai"/>
              <a:ea typeface="Kai"/>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875"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7" name="图片 16" descr="9c0c98f784551c2268ed0dcabe95a41f.png"/>
          <p:cNvPicPr>
            <a:picLocks noChangeAspect="1"/>
          </p:cNvPicPr>
          <p:nvPr/>
        </p:nvPicPr>
        <p:blipFill>
          <a:blip r:embed="rId1" cstate="screen"/>
          <a:stretch>
            <a:fillRect/>
          </a:stretch>
        </p:blipFill>
        <p:spPr>
          <a:xfrm>
            <a:off x="3122862" y="1480013"/>
            <a:ext cx="2898276" cy="1914025"/>
          </a:xfrm>
          <a:prstGeom prst="rect">
            <a:avLst/>
          </a:prstGeom>
        </p:spPr>
      </p:pic>
      <p:sp>
        <p:nvSpPr>
          <p:cNvPr id="18" name="文本框 17"/>
          <p:cNvSpPr txBox="1"/>
          <p:nvPr/>
        </p:nvSpPr>
        <p:spPr>
          <a:xfrm>
            <a:off x="2613223" y="2210883"/>
            <a:ext cx="3885674" cy="523220"/>
          </a:xfrm>
          <a:prstGeom prst="rect">
            <a:avLst/>
          </a:prstGeom>
          <a:noFill/>
        </p:spPr>
        <p:txBody>
          <a:bodyPr wrap="none" rtlCol="0">
            <a:spAutoFit/>
          </a:bodyPr>
          <a:lstStyle/>
          <a:p>
            <a:r>
              <a:rPr kumimoji="1" lang="en-US" altLang="zh-CN" sz="2800" dirty="0" smtClean="0">
                <a:solidFill>
                  <a:srgbClr val="FFFFFF"/>
                </a:solidFill>
                <a:latin typeface="Kai"/>
                <a:ea typeface="Kai"/>
                <a:cs typeface="Kai"/>
              </a:rPr>
              <a:t>C.</a:t>
            </a:r>
            <a:r>
              <a:rPr kumimoji="1" lang="zh-CN" altLang="en-US" sz="2800" dirty="0" smtClean="0">
                <a:solidFill>
                  <a:srgbClr val="FFFFFF"/>
                </a:solidFill>
                <a:latin typeface="Kai"/>
                <a:ea typeface="Kai"/>
                <a:cs typeface="Kai"/>
              </a:rPr>
              <a:t> 请输入章节标题文字</a:t>
            </a:r>
            <a:endParaRPr kumimoji="1" lang="zh-CN" altLang="en-US" sz="2800" dirty="0">
              <a:solidFill>
                <a:srgbClr val="FFFFFF"/>
              </a:solidFill>
              <a:latin typeface="Kai"/>
              <a:ea typeface="Kai"/>
              <a:cs typeface="Kai"/>
            </a:endParaRPr>
          </a:p>
        </p:txBody>
      </p:sp>
      <p:pic>
        <p:nvPicPr>
          <p:cNvPr id="19" name="图片 18"/>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0" name="图片 19"/>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21" name="图片 2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22" name="图片 2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p:tgtEl>
                                          <p:spTgt spid="18"/>
                                        </p:tgtEl>
                                        <p:attrNameLst>
                                          <p:attrName>ppt_y</p:attrName>
                                        </p:attrNameLst>
                                      </p:cBhvr>
                                      <p:tavLst>
                                        <p:tav tm="0">
                                          <p:val>
                                            <p:strVal val="#ppt_y+#ppt_h*1.125000"/>
                                          </p:val>
                                        </p:tav>
                                        <p:tav tm="100000">
                                          <p:val>
                                            <p:strVal val="#ppt_y"/>
                                          </p:val>
                                        </p:tav>
                                      </p:tavLst>
                                    </p:anim>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1" name="图片 10"/>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12" name="图片 1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13" name="图片 1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14" name="图片 1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15" name="图片 1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16" name="文本框 15"/>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pic>
        <p:nvPicPr>
          <p:cNvPr id="3" name="图片 2"/>
          <p:cNvPicPr>
            <a:picLocks noChangeAspect="1"/>
          </p:cNvPicPr>
          <p:nvPr/>
        </p:nvPicPr>
        <p:blipFill rotWithShape="1">
          <a:blip r:embed="rId4" cstate="screen"/>
          <a:srcRect t="12261" b="12261"/>
          <a:stretch>
            <a:fillRect/>
          </a:stretch>
        </p:blipFill>
        <p:spPr>
          <a:xfrm>
            <a:off x="788244" y="1930399"/>
            <a:ext cx="3706712" cy="2098340"/>
          </a:xfrm>
          <a:prstGeom prst="rect">
            <a:avLst/>
          </a:prstGeom>
          <a:effectLst>
            <a:outerShdw blurRad="50800" dist="38100" dir="8100000" algn="tr" rotWithShape="0">
              <a:prstClr val="black">
                <a:alpha val="40000"/>
              </a:prstClr>
            </a:outerShdw>
          </a:effectLst>
        </p:spPr>
      </p:pic>
      <p:grpSp>
        <p:nvGrpSpPr>
          <p:cNvPr id="8" name="组合 7"/>
          <p:cNvGrpSpPr/>
          <p:nvPr/>
        </p:nvGrpSpPr>
        <p:grpSpPr>
          <a:xfrm>
            <a:off x="5778283" y="1512385"/>
            <a:ext cx="1905434" cy="956137"/>
            <a:chOff x="7704376" y="2016513"/>
            <a:chExt cx="2540579" cy="1274849"/>
          </a:xfrm>
        </p:grpSpPr>
        <p:grpSp>
          <p:nvGrpSpPr>
            <p:cNvPr id="5" name="组合 4"/>
            <p:cNvGrpSpPr/>
            <p:nvPr/>
          </p:nvGrpSpPr>
          <p:grpSpPr>
            <a:xfrm>
              <a:off x="7704376" y="2016513"/>
              <a:ext cx="2540579" cy="1274849"/>
              <a:chOff x="7704376" y="2016513"/>
              <a:chExt cx="2540579" cy="1274849"/>
            </a:xfrm>
          </p:grpSpPr>
          <p:pic>
            <p:nvPicPr>
              <p:cNvPr id="2" name="图片 1"/>
              <p:cNvPicPr>
                <a:picLocks noChangeAspect="1"/>
              </p:cNvPicPr>
              <p:nvPr/>
            </p:nvPicPr>
            <p:blipFill rotWithShape="1">
              <a:blip r:embed="rId5">
                <a:biLevel thresh="50000"/>
                <a:extLst>
                  <a:ext uri="{BEBA8EAE-BF5A-486C-A8C5-ECC9F3942E4B}">
                    <a14:imgProps xmlns:a14="http://schemas.microsoft.com/office/drawing/2010/main">
                      <a14:imgLayer r:embed="rId6">
                        <a14:imgEffect>
                          <a14:backgroundRemoval t="0" b="100000" l="0" r="100000">
                            <a14:foregroundMark x1="2500" y1="12338" x2="98500" y2="16883"/>
                            <a14:foregroundMark x1="5500" y1="86364" x2="91500" y2="89610"/>
                            <a14:backgroundMark x1="28000" y1="21429" x2="70000" y2="72078"/>
                          </a14:backgroundRemoval>
                        </a14:imgEffect>
                      </a14:imgLayer>
                    </a14:imgProps>
                  </a:ext>
                </a:extLst>
              </a:blip>
              <a:srcRect t="-1" b="64585"/>
              <a:stretch>
                <a:fillRect/>
              </a:stretch>
            </p:blipFill>
            <p:spPr>
              <a:xfrm>
                <a:off x="7704376" y="2016513"/>
                <a:ext cx="2540579" cy="692820"/>
              </a:xfrm>
              <a:prstGeom prst="rect">
                <a:avLst/>
              </a:prstGeom>
            </p:spPr>
          </p:pic>
          <p:pic>
            <p:nvPicPr>
              <p:cNvPr id="4" name="图片 3"/>
              <p:cNvPicPr>
                <a:picLocks noChangeAspect="1"/>
              </p:cNvPicPr>
              <p:nvPr/>
            </p:nvPicPr>
            <p:blipFill rotWithShape="1">
              <a:blip r:embed="rId5">
                <a:biLevel thresh="50000"/>
                <a:extLst>
                  <a:ext uri="{BEBA8EAE-BF5A-486C-A8C5-ECC9F3942E4B}">
                    <a14:imgProps xmlns:a14="http://schemas.microsoft.com/office/drawing/2010/main">
                      <a14:imgLayer r:embed="rId6">
                        <a14:imgEffect>
                          <a14:backgroundRemoval t="0" b="100000" l="0" r="100000">
                            <a14:foregroundMark x1="2500" y1="12338" x2="98500" y2="16883"/>
                            <a14:foregroundMark x1="5500" y1="86364" x2="91500" y2="89610"/>
                            <a14:backgroundMark x1="28000" y1="21429" x2="70000" y2="72078"/>
                          </a14:backgroundRemoval>
                        </a14:imgEffect>
                      </a14:imgLayer>
                    </a14:imgProps>
                  </a:ext>
                </a:extLst>
              </a:blip>
              <a:srcRect t="-1" b="64585"/>
              <a:stretch>
                <a:fillRect/>
              </a:stretch>
            </p:blipFill>
            <p:spPr>
              <a:xfrm flipV="1">
                <a:off x="7704376" y="2598542"/>
                <a:ext cx="2540579" cy="692820"/>
              </a:xfrm>
              <a:prstGeom prst="rect">
                <a:avLst/>
              </a:prstGeom>
            </p:spPr>
          </p:pic>
        </p:grpSp>
        <p:sp>
          <p:nvSpPr>
            <p:cNvPr id="6" name="矩形 5"/>
            <p:cNvSpPr/>
            <p:nvPr/>
          </p:nvSpPr>
          <p:spPr>
            <a:xfrm>
              <a:off x="8037228" y="2446349"/>
              <a:ext cx="1874872" cy="410369"/>
            </a:xfrm>
            <a:prstGeom prst="rect">
              <a:avLst/>
            </a:prstGeom>
          </p:spPr>
          <p:txBody>
            <a:bodyPr wrap="none">
              <a:spAutoFit/>
            </a:bodyPr>
            <a:lstStyle/>
            <a:p>
              <a:pPr algn="just"/>
              <a:r>
                <a:rPr lang="zh-CN" altLang="en-US" spc="225" dirty="0">
                  <a:solidFill>
                    <a:schemeClr val="bg1"/>
                  </a:solidFill>
                  <a:latin typeface="Kai"/>
                  <a:ea typeface="Kai"/>
                </a:rPr>
                <a:t>点击添加标题</a:t>
              </a:r>
              <a:endParaRPr lang="zh-CN" altLang="en-US" spc="225" dirty="0">
                <a:solidFill>
                  <a:schemeClr val="bg1"/>
                </a:solidFill>
                <a:latin typeface="Kai"/>
                <a:ea typeface="Kai"/>
              </a:endParaRPr>
            </a:p>
          </p:txBody>
        </p:sp>
      </p:grpSp>
      <p:sp>
        <p:nvSpPr>
          <p:cNvPr id="7" name="矩形 6"/>
          <p:cNvSpPr/>
          <p:nvPr/>
        </p:nvSpPr>
        <p:spPr>
          <a:xfrm>
            <a:off x="5194297" y="2649436"/>
            <a:ext cx="3073402" cy="746358"/>
          </a:xfrm>
          <a:prstGeom prst="rect">
            <a:avLst/>
          </a:prstGeom>
        </p:spPr>
        <p:txBody>
          <a:bodyPr wrap="square" lIns="68580" tIns="34290" rIns="68580" bIns="34290">
            <a:spAutoFit/>
          </a:bodyPr>
          <a:lstStyle/>
          <a:p>
            <a:pPr algn="just"/>
            <a:r>
              <a:rPr lang="zh-CN" altLang="en-US" sz="1100" spc="225" dirty="0">
                <a:solidFill>
                  <a:schemeClr val="bg1"/>
                </a:solidFill>
                <a:latin typeface="Kai"/>
                <a:ea typeface="Kai"/>
              </a:rPr>
              <a:t>您的内容打在这里，或者通过复制您的文本后，在此框中选择粘贴，并选择只保留文字。</a:t>
            </a:r>
            <a:endParaRPr lang="zh-CN" altLang="en-US" sz="1100" spc="225" dirty="0">
              <a:solidFill>
                <a:schemeClr val="bg1"/>
              </a:solidFill>
              <a:latin typeface="Kai"/>
              <a:ea typeface="Kai"/>
            </a:endParaRPr>
          </a:p>
          <a:p>
            <a:pPr algn="just"/>
            <a:r>
              <a:rPr lang="zh-CN" altLang="en-US" sz="1100" spc="225" dirty="0">
                <a:solidFill>
                  <a:schemeClr val="bg1"/>
                </a:solidFill>
                <a:latin typeface="Kai"/>
                <a:ea typeface="Kai"/>
              </a:rPr>
              <a:t>点击添加主要文字内容点击添加主要文字内容点击添加主要文字内容点击添加主要文字内容</a:t>
            </a:r>
            <a:endParaRPr lang="zh-CN" altLang="en-US" sz="1100" spc="225" dirty="0">
              <a:solidFill>
                <a:schemeClr val="bg1"/>
              </a:solidFill>
              <a:latin typeface="Kai"/>
              <a:ea typeface="Kai"/>
            </a:endParaRPr>
          </a:p>
        </p:txBody>
      </p:sp>
      <p:pic>
        <p:nvPicPr>
          <p:cNvPr id="9" name="图片 8"/>
          <p:cNvPicPr>
            <a:picLocks noChangeAspect="1"/>
          </p:cNvPicPr>
          <p:nvPr/>
        </p:nvPicPr>
        <p:blipFill>
          <a:blip r:embed="rId7" cstate="screen">
            <a:lum bright="70000" contrast="-70000"/>
          </a:blip>
          <a:stretch>
            <a:fillRect/>
          </a:stretch>
        </p:blipFill>
        <p:spPr>
          <a:xfrm flipH="1">
            <a:off x="5892688" y="3869097"/>
            <a:ext cx="1676621" cy="259215"/>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4" name="图片 13"/>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15" name="图片 1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16" name="图片 15"/>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17" name="图片 16"/>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18" name="图片 17"/>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19" name="文本框 18"/>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pSp>
        <p:nvGrpSpPr>
          <p:cNvPr id="5" name="组合 4"/>
          <p:cNvGrpSpPr/>
          <p:nvPr/>
        </p:nvGrpSpPr>
        <p:grpSpPr>
          <a:xfrm>
            <a:off x="5230475" y="1611025"/>
            <a:ext cx="3147648" cy="2327250"/>
            <a:chOff x="6852137" y="2440207"/>
            <a:chExt cx="4196864" cy="3103000"/>
          </a:xfrm>
        </p:grpSpPr>
        <p:sp>
          <p:nvSpPr>
            <p:cNvPr id="4" name="矩形 3"/>
            <p:cNvSpPr/>
            <p:nvPr/>
          </p:nvSpPr>
          <p:spPr>
            <a:xfrm>
              <a:off x="7174523" y="2778369"/>
              <a:ext cx="3552092" cy="2426677"/>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
                <a:ea typeface="Kai"/>
              </a:endParaRPr>
            </a:p>
          </p:txBody>
        </p:sp>
        <p:pic>
          <p:nvPicPr>
            <p:cNvPr id="2" name="图片 1"/>
            <p:cNvPicPr>
              <a:picLocks noChangeAspect="1"/>
            </p:cNvPicPr>
            <p:nvPr/>
          </p:nvPicPr>
          <p:blipFill>
            <a:blip r:embed="rId5">
              <a:biLevel thresh="25000"/>
            </a:blip>
            <a:stretch>
              <a:fillRect/>
            </a:stretch>
          </p:blipFill>
          <p:spPr>
            <a:xfrm>
              <a:off x="6852137" y="2440207"/>
              <a:ext cx="4196864" cy="3103000"/>
            </a:xfrm>
            <a:prstGeom prst="rect">
              <a:avLst/>
            </a:prstGeom>
          </p:spPr>
        </p:pic>
      </p:grpSp>
      <p:grpSp>
        <p:nvGrpSpPr>
          <p:cNvPr id="10" name="组合 9"/>
          <p:cNvGrpSpPr/>
          <p:nvPr/>
        </p:nvGrpSpPr>
        <p:grpSpPr>
          <a:xfrm>
            <a:off x="605720" y="1299042"/>
            <a:ext cx="4198327" cy="2639233"/>
            <a:chOff x="931981" y="2036846"/>
            <a:chExt cx="5597769" cy="4102239"/>
          </a:xfrm>
        </p:grpSpPr>
        <p:pic>
          <p:nvPicPr>
            <p:cNvPr id="8" name="图片 7"/>
            <p:cNvPicPr>
              <a:picLocks noChangeAspect="1"/>
            </p:cNvPicPr>
            <p:nvPr/>
          </p:nvPicPr>
          <p:blipFill>
            <a:blip r:embed="rId6" cstate="screen"/>
            <a:stretch>
              <a:fillRect/>
            </a:stretch>
          </p:blipFill>
          <p:spPr>
            <a:xfrm rot="5400000">
              <a:off x="1888192" y="1497526"/>
              <a:ext cx="3685348" cy="5597769"/>
            </a:xfrm>
            <a:prstGeom prst="rect">
              <a:avLst/>
            </a:prstGeom>
          </p:spPr>
        </p:pic>
        <p:pic>
          <p:nvPicPr>
            <p:cNvPr id="9" name="图片 8"/>
            <p:cNvPicPr>
              <a:picLocks noChangeAspect="1"/>
            </p:cNvPicPr>
            <p:nvPr/>
          </p:nvPicPr>
          <p:blipFill>
            <a:blip r:embed="rId7" cstate="screen">
              <a:biLevel thresh="50000"/>
            </a:blip>
            <a:stretch>
              <a:fillRect/>
            </a:stretch>
          </p:blipFill>
          <p:spPr>
            <a:xfrm flipH="1">
              <a:off x="2052334" y="2036846"/>
              <a:ext cx="3357064" cy="416890"/>
            </a:xfrm>
            <a:prstGeom prst="rect">
              <a:avLst/>
            </a:prstGeom>
          </p:spPr>
        </p:pic>
      </p:grpSp>
      <p:sp>
        <p:nvSpPr>
          <p:cNvPr id="12" name="矩形 11"/>
          <p:cNvSpPr/>
          <p:nvPr/>
        </p:nvSpPr>
        <p:spPr>
          <a:xfrm>
            <a:off x="2084201" y="1835466"/>
            <a:ext cx="1241365" cy="346249"/>
          </a:xfrm>
          <a:prstGeom prst="rect">
            <a:avLst/>
          </a:prstGeom>
        </p:spPr>
        <p:txBody>
          <a:bodyPr wrap="none" lIns="68580" tIns="34290" rIns="68580" bIns="34290">
            <a:spAutoFit/>
          </a:bodyPr>
          <a:lstStyle/>
          <a:p>
            <a:pPr algn="just"/>
            <a:r>
              <a:rPr lang="zh-CN" altLang="en-US" sz="1800" spc="450" dirty="0">
                <a:solidFill>
                  <a:schemeClr val="bg1"/>
                </a:solidFill>
                <a:latin typeface="Kai"/>
                <a:ea typeface="Kai"/>
              </a:rPr>
              <a:t>重点工作</a:t>
            </a:r>
            <a:endParaRPr lang="zh-CN" altLang="en-US" sz="1800" spc="450" dirty="0">
              <a:solidFill>
                <a:schemeClr val="bg1"/>
              </a:solidFill>
              <a:latin typeface="Kai"/>
              <a:ea typeface="Kai"/>
            </a:endParaRPr>
          </a:p>
        </p:txBody>
      </p:sp>
      <p:sp>
        <p:nvSpPr>
          <p:cNvPr id="13" name="矩形 12"/>
          <p:cNvSpPr/>
          <p:nvPr/>
        </p:nvSpPr>
        <p:spPr>
          <a:xfrm>
            <a:off x="951917" y="2449927"/>
            <a:ext cx="3505934" cy="992579"/>
          </a:xfrm>
          <a:prstGeom prst="rect">
            <a:avLst/>
          </a:prstGeom>
        </p:spPr>
        <p:txBody>
          <a:bodyPr wrap="square" lIns="68580" tIns="34290" rIns="68580" bIns="34290">
            <a:spAutoFit/>
          </a:bodyPr>
          <a:lstStyle/>
          <a:p>
            <a:pPr algn="ctr"/>
            <a:r>
              <a:rPr lang="zh-CN" altLang="en-US" sz="1200" spc="225" dirty="0">
                <a:solidFill>
                  <a:schemeClr val="bg1"/>
                </a:solidFill>
                <a:latin typeface="Kai"/>
                <a:ea typeface="Kai"/>
              </a:rPr>
              <a:t>此处添加详细文本描述，建议与标题相关并符合整体语言风格，语言描述尽量简洁生动。尽量将每页幻灯片的字数控制在</a:t>
            </a:r>
            <a:r>
              <a:rPr lang="en-US" altLang="zh-CN" sz="1200" spc="225" dirty="0">
                <a:solidFill>
                  <a:schemeClr val="bg1"/>
                </a:solidFill>
                <a:latin typeface="Kai"/>
                <a:ea typeface="Kai"/>
              </a:rPr>
              <a:t>200</a:t>
            </a:r>
            <a:r>
              <a:rPr lang="zh-CN" altLang="en-US" sz="1200" spc="225" dirty="0">
                <a:solidFill>
                  <a:schemeClr val="bg1"/>
                </a:solidFill>
                <a:latin typeface="Kai"/>
                <a:ea typeface="Kai"/>
              </a:rPr>
              <a:t>字以内，据统计每页幻灯片的最好控制在</a:t>
            </a:r>
            <a:r>
              <a:rPr lang="en-US" altLang="zh-CN" sz="1200" spc="225" dirty="0">
                <a:solidFill>
                  <a:schemeClr val="bg1"/>
                </a:solidFill>
                <a:latin typeface="Kai"/>
                <a:ea typeface="Kai"/>
              </a:rPr>
              <a:t>5</a:t>
            </a:r>
            <a:r>
              <a:rPr lang="zh-CN" altLang="en-US" sz="1200" spc="225" dirty="0">
                <a:solidFill>
                  <a:schemeClr val="bg1"/>
                </a:solidFill>
                <a:latin typeface="Kai"/>
                <a:ea typeface="Kai"/>
              </a:rPr>
              <a:t>分钟之内。</a:t>
            </a:r>
            <a:endParaRPr lang="zh-CN" altLang="en-US" sz="1200" spc="225" dirty="0">
              <a:solidFill>
                <a:schemeClr val="bg1"/>
              </a:solidFill>
              <a:latin typeface="Kai"/>
              <a:ea typeface="Kai"/>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5" name="图片 14"/>
          <p:cNvPicPr>
            <a:picLocks noChangeAspect="1"/>
          </p:cNvPicPr>
          <p:nvPr/>
        </p:nvPicPr>
        <p:blipFill>
          <a:blip r:embed="rId2" cstate="screen"/>
          <a:stretch>
            <a:fillRect/>
          </a:stretch>
        </p:blipFill>
        <p:spPr>
          <a:xfrm flipH="1" flipV="1">
            <a:off x="3366227" y="743652"/>
            <a:ext cx="2411547" cy="156767"/>
          </a:xfrm>
          <a:prstGeom prst="rect">
            <a:avLst/>
          </a:prstGeom>
        </p:spPr>
      </p:pic>
      <p:pic>
        <p:nvPicPr>
          <p:cNvPr id="16" name="图片 15"/>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17" name="图片 16"/>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18" name="图片 17"/>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19" name="图片 18"/>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20" name="文本框 19"/>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aphicFrame>
        <p:nvGraphicFramePr>
          <p:cNvPr id="25" name="图表 24"/>
          <p:cNvGraphicFramePr/>
          <p:nvPr/>
        </p:nvGraphicFramePr>
        <p:xfrm>
          <a:off x="2986487" y="1489712"/>
          <a:ext cx="5381616" cy="2998172"/>
        </p:xfrm>
        <a:graphic>
          <a:graphicData uri="http://schemas.openxmlformats.org/drawingml/2006/chart">
            <c:chart xmlns:c="http://schemas.openxmlformats.org/drawingml/2006/chart" xmlns:r="http://schemas.openxmlformats.org/officeDocument/2006/relationships" r:id="rId1"/>
          </a:graphicData>
        </a:graphic>
      </p:graphicFrame>
      <p:sp>
        <p:nvSpPr>
          <p:cNvPr id="28" name="圆角矩形标注 27"/>
          <p:cNvSpPr/>
          <p:nvPr/>
        </p:nvSpPr>
        <p:spPr>
          <a:xfrm>
            <a:off x="6545831" y="1279022"/>
            <a:ext cx="605174" cy="326006"/>
          </a:xfrm>
          <a:prstGeom prst="wedgeRoundRectCallout">
            <a:avLst>
              <a:gd name="adj1" fmla="val 9627"/>
              <a:gd name="adj2" fmla="val 73737"/>
              <a:gd name="adj3" fmla="val 16667"/>
            </a:avLst>
          </a:prstGeom>
          <a:solidFill>
            <a:srgbClr val="FCD5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b="1" dirty="0" smtClean="0">
                <a:solidFill>
                  <a:schemeClr val="tx1"/>
                </a:solidFill>
                <a:latin typeface="Algerian" panose="04020705040A02060702" pitchFamily="82" charset="0"/>
                <a:ea typeface="Kai"/>
              </a:rPr>
              <a:t>1456</a:t>
            </a:r>
            <a:endParaRPr lang="zh-CN" altLang="en-US" b="1" dirty="0">
              <a:solidFill>
                <a:schemeClr val="tx1"/>
              </a:solidFill>
              <a:latin typeface="Algerian" panose="04020705040A02060702" pitchFamily="82" charset="0"/>
              <a:ea typeface="Kai"/>
            </a:endParaRPr>
          </a:p>
        </p:txBody>
      </p:sp>
      <p:sp>
        <p:nvSpPr>
          <p:cNvPr id="30" name="文本框 29"/>
          <p:cNvSpPr txBox="1"/>
          <p:nvPr/>
        </p:nvSpPr>
        <p:spPr>
          <a:xfrm>
            <a:off x="6641309" y="2722911"/>
            <a:ext cx="1019392" cy="346249"/>
          </a:xfrm>
          <a:prstGeom prst="rect">
            <a:avLst/>
          </a:prstGeom>
          <a:noFill/>
        </p:spPr>
        <p:txBody>
          <a:bodyPr wrap="square" lIns="68580" tIns="34290" rIns="68580" bIns="34290" rtlCol="0">
            <a:spAutoFit/>
          </a:bodyPr>
          <a:lstStyle/>
          <a:p>
            <a:r>
              <a:rPr lang="en-US" altLang="zh-CN" sz="1800" b="1" dirty="0">
                <a:solidFill>
                  <a:schemeClr val="bg1"/>
                </a:solidFill>
                <a:latin typeface="微软雅黑" panose="020B0503020204020204" charset="-122"/>
                <a:ea typeface="微软雅黑" panose="020B0503020204020204" charset="-122"/>
              </a:rPr>
              <a:t>53</a:t>
            </a:r>
            <a:r>
              <a:rPr lang="en-US" altLang="zh-CN" sz="1500" b="1" dirty="0">
                <a:solidFill>
                  <a:schemeClr val="bg1"/>
                </a:solidFill>
                <a:latin typeface="微软雅黑" panose="020B0503020204020204" charset="-122"/>
                <a:ea typeface="微软雅黑" panose="020B0503020204020204" charset="-122"/>
              </a:rPr>
              <a:t>%</a:t>
            </a:r>
            <a:endParaRPr lang="zh-CN" altLang="en-US" sz="1500" b="1" dirty="0">
              <a:solidFill>
                <a:schemeClr val="bg1"/>
              </a:solidFill>
              <a:latin typeface="微软雅黑" panose="020B0503020204020204" charset="-122"/>
              <a:ea typeface="微软雅黑" panose="020B0503020204020204" charset="-122"/>
            </a:endParaRPr>
          </a:p>
        </p:txBody>
      </p:sp>
      <p:sp>
        <p:nvSpPr>
          <p:cNvPr id="31" name="矩形 30"/>
          <p:cNvSpPr/>
          <p:nvPr/>
        </p:nvSpPr>
        <p:spPr>
          <a:xfrm>
            <a:off x="6675997" y="3039163"/>
            <a:ext cx="2267417" cy="438581"/>
          </a:xfrm>
          <a:prstGeom prst="rect">
            <a:avLst/>
          </a:prstGeom>
        </p:spPr>
        <p:txBody>
          <a:bodyPr wrap="square" lIns="68580" tIns="34290" rIns="68580" bIns="34290">
            <a:spAutoFit/>
          </a:bodyPr>
          <a:lstStyle/>
          <a:p>
            <a:r>
              <a:rPr lang="zh-CN" altLang="en-US" sz="1200" b="1" dirty="0">
                <a:solidFill>
                  <a:schemeClr val="bg1"/>
                </a:solidFill>
                <a:latin typeface="Kai"/>
                <a:ea typeface="Kai"/>
              </a:rPr>
              <a:t>您的内容打在</a:t>
            </a:r>
            <a:r>
              <a:rPr lang="zh-CN" altLang="en-US" sz="1200" b="1" dirty="0">
                <a:solidFill>
                  <a:schemeClr val="bg1"/>
                </a:solidFill>
                <a:latin typeface="Kai"/>
                <a:ea typeface="Kai"/>
              </a:rPr>
              <a:t>这里 或者</a:t>
            </a:r>
            <a:r>
              <a:rPr lang="zh-CN" altLang="en-US" sz="1200" b="1" dirty="0">
                <a:solidFill>
                  <a:schemeClr val="bg1"/>
                </a:solidFill>
                <a:latin typeface="Kai"/>
                <a:ea typeface="Kai"/>
              </a:rPr>
              <a:t>通过复制您的文本后</a:t>
            </a:r>
            <a:endParaRPr lang="zh-CN" altLang="en-US" sz="1200" b="1" dirty="0">
              <a:solidFill>
                <a:schemeClr val="bg1"/>
              </a:solidFill>
              <a:latin typeface="Kai"/>
              <a:ea typeface="Kai"/>
            </a:endParaRPr>
          </a:p>
        </p:txBody>
      </p:sp>
      <p:sp>
        <p:nvSpPr>
          <p:cNvPr id="32" name="文本框 31"/>
          <p:cNvSpPr txBox="1"/>
          <p:nvPr/>
        </p:nvSpPr>
        <p:spPr>
          <a:xfrm>
            <a:off x="5120401" y="3399354"/>
            <a:ext cx="984704" cy="346249"/>
          </a:xfrm>
          <a:prstGeom prst="rect">
            <a:avLst/>
          </a:prstGeom>
          <a:noFill/>
        </p:spPr>
        <p:txBody>
          <a:bodyPr wrap="square" lIns="68580" tIns="34290" rIns="68580" bIns="34290" rtlCol="0">
            <a:spAutoFit/>
          </a:bodyPr>
          <a:lstStyle/>
          <a:p>
            <a:r>
              <a:rPr lang="en-US" altLang="zh-CN" sz="1800" b="1" dirty="0">
                <a:solidFill>
                  <a:schemeClr val="bg1"/>
                </a:solidFill>
                <a:latin typeface="微软雅黑" panose="020B0503020204020204" charset="-122"/>
                <a:ea typeface="微软雅黑" panose="020B0503020204020204" charset="-122"/>
              </a:rPr>
              <a:t>3,870</a:t>
            </a:r>
            <a:endParaRPr lang="zh-CN" altLang="en-US" sz="1800" b="1" dirty="0">
              <a:solidFill>
                <a:schemeClr val="bg1"/>
              </a:solidFill>
              <a:latin typeface="微软雅黑" panose="020B0503020204020204" charset="-122"/>
              <a:ea typeface="微软雅黑" panose="020B0503020204020204" charset="-122"/>
            </a:endParaRPr>
          </a:p>
        </p:txBody>
      </p:sp>
      <p:sp>
        <p:nvSpPr>
          <p:cNvPr id="33" name="矩形 32"/>
          <p:cNvSpPr/>
          <p:nvPr/>
        </p:nvSpPr>
        <p:spPr>
          <a:xfrm>
            <a:off x="5120401" y="3725479"/>
            <a:ext cx="2267417" cy="438581"/>
          </a:xfrm>
          <a:prstGeom prst="rect">
            <a:avLst/>
          </a:prstGeom>
        </p:spPr>
        <p:txBody>
          <a:bodyPr wrap="square" lIns="68580" tIns="34290" rIns="68580" bIns="34290">
            <a:spAutoFit/>
          </a:bodyPr>
          <a:lstStyle/>
          <a:p>
            <a:r>
              <a:rPr lang="zh-CN" altLang="en-US" sz="1200" b="1" dirty="0">
                <a:solidFill>
                  <a:schemeClr val="bg1"/>
                </a:solidFill>
                <a:latin typeface="Kai"/>
                <a:ea typeface="Kai"/>
              </a:rPr>
              <a:t>您的内容打在</a:t>
            </a:r>
            <a:r>
              <a:rPr lang="zh-CN" altLang="en-US" sz="1200" b="1" dirty="0">
                <a:solidFill>
                  <a:schemeClr val="bg1"/>
                </a:solidFill>
                <a:latin typeface="Kai"/>
                <a:ea typeface="Kai"/>
              </a:rPr>
              <a:t>这里 或者</a:t>
            </a:r>
            <a:r>
              <a:rPr lang="zh-CN" altLang="en-US" sz="1200" b="1" dirty="0">
                <a:solidFill>
                  <a:schemeClr val="bg1"/>
                </a:solidFill>
                <a:latin typeface="Kai"/>
                <a:ea typeface="Kai"/>
              </a:rPr>
              <a:t>通过复制您的文本后</a:t>
            </a:r>
            <a:endParaRPr lang="zh-CN" altLang="en-US" sz="1200" b="1" dirty="0">
              <a:solidFill>
                <a:schemeClr val="bg1"/>
              </a:solidFill>
              <a:latin typeface="Kai"/>
              <a:ea typeface="Kai"/>
            </a:endParaRPr>
          </a:p>
        </p:txBody>
      </p:sp>
      <p:grpSp>
        <p:nvGrpSpPr>
          <p:cNvPr id="35" name="组合 34"/>
          <p:cNvGrpSpPr/>
          <p:nvPr/>
        </p:nvGrpSpPr>
        <p:grpSpPr>
          <a:xfrm>
            <a:off x="782053" y="1282148"/>
            <a:ext cx="1795274" cy="3220278"/>
            <a:chOff x="1042737" y="1709530"/>
            <a:chExt cx="2393699" cy="4293704"/>
          </a:xfrm>
        </p:grpSpPr>
        <p:grpSp>
          <p:nvGrpSpPr>
            <p:cNvPr id="11" name="组合 10"/>
            <p:cNvGrpSpPr/>
            <p:nvPr/>
          </p:nvGrpSpPr>
          <p:grpSpPr>
            <a:xfrm>
              <a:off x="1042737" y="1709530"/>
              <a:ext cx="2393699" cy="4293704"/>
              <a:chOff x="-1350688" y="334422"/>
              <a:chExt cx="3634323" cy="6519079"/>
            </a:xfrm>
          </p:grpSpPr>
          <p:sp>
            <p:nvSpPr>
              <p:cNvPr id="12" name="圆角矩形 11"/>
              <p:cNvSpPr/>
              <p:nvPr/>
            </p:nvSpPr>
            <p:spPr>
              <a:xfrm>
                <a:off x="-1102267" y="652845"/>
                <a:ext cx="3385902" cy="6182585"/>
              </a:xfrm>
              <a:prstGeom prst="roundRect">
                <a:avLst/>
              </a:prstGeom>
              <a:effectLst>
                <a:softEdge rad="317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Kai"/>
                  <a:ea typeface="Kai"/>
                </a:endParaRPr>
              </a:p>
            </p:txBody>
          </p:sp>
          <p:pic>
            <p:nvPicPr>
              <p:cNvPr id="14" name="图片 13"/>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4538" r="40846"/>
                        </a14:imgEffect>
                      </a14:imgLayer>
                    </a14:imgProps>
                  </a:ext>
                </a:extLst>
              </a:blip>
              <a:srcRect l="10394" t="13063" r="57437" b="8894"/>
              <a:stretch>
                <a:fillRect/>
              </a:stretch>
            </p:blipFill>
            <p:spPr>
              <a:xfrm>
                <a:off x="-1350688" y="334422"/>
                <a:ext cx="3507340" cy="6519079"/>
              </a:xfrm>
              <a:prstGeom prst="rect">
                <a:avLst/>
              </a:prstGeom>
            </p:spPr>
          </p:pic>
        </p:grpSp>
        <p:pic>
          <p:nvPicPr>
            <p:cNvPr id="34" name="图片 33"/>
            <p:cNvPicPr>
              <a:picLocks noChangeAspect="1"/>
            </p:cNvPicPr>
            <p:nvPr/>
          </p:nvPicPr>
          <p:blipFill rotWithShape="1">
            <a:blip r:embed="rId7" cstate="screen"/>
            <a:srcRect l="28354" t="507" r="30894" b="1708"/>
            <a:stretch>
              <a:fillRect/>
            </a:stretch>
          </p:blipFill>
          <p:spPr>
            <a:xfrm>
              <a:off x="1259727" y="2327356"/>
              <a:ext cx="1756189" cy="3007855"/>
            </a:xfrm>
            <a:prstGeom prst="rect">
              <a:avLst/>
            </a:prstGeom>
            <a:effectLst>
              <a:outerShdw blurRad="50800" dist="38100" dir="8100000" algn="tr" rotWithShape="0">
                <a:prstClr val="black">
                  <a:alpha val="40000"/>
                </a:prstClr>
              </a:outerShdw>
            </a:effectLst>
          </p:spPr>
        </p:pic>
      </p:gr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7" name="图片 16" descr="9c0c98f784551c2268ed0dcabe95a41f.png"/>
          <p:cNvPicPr>
            <a:picLocks noChangeAspect="1"/>
          </p:cNvPicPr>
          <p:nvPr/>
        </p:nvPicPr>
        <p:blipFill>
          <a:blip r:embed="rId1" cstate="screen"/>
          <a:stretch>
            <a:fillRect/>
          </a:stretch>
        </p:blipFill>
        <p:spPr>
          <a:xfrm>
            <a:off x="3122862" y="1480013"/>
            <a:ext cx="2898276" cy="1914025"/>
          </a:xfrm>
          <a:prstGeom prst="rect">
            <a:avLst/>
          </a:prstGeom>
        </p:spPr>
      </p:pic>
      <p:sp>
        <p:nvSpPr>
          <p:cNvPr id="18" name="文本框 17"/>
          <p:cNvSpPr txBox="1"/>
          <p:nvPr/>
        </p:nvSpPr>
        <p:spPr>
          <a:xfrm>
            <a:off x="2613223" y="2210883"/>
            <a:ext cx="3885674" cy="523220"/>
          </a:xfrm>
          <a:prstGeom prst="rect">
            <a:avLst/>
          </a:prstGeom>
          <a:noFill/>
        </p:spPr>
        <p:txBody>
          <a:bodyPr wrap="none" rtlCol="0">
            <a:spAutoFit/>
          </a:bodyPr>
          <a:lstStyle/>
          <a:p>
            <a:r>
              <a:rPr kumimoji="1" lang="en-US" altLang="zh-CN" sz="2800" dirty="0" smtClean="0">
                <a:solidFill>
                  <a:srgbClr val="FFFFFF"/>
                </a:solidFill>
                <a:latin typeface="Kai"/>
                <a:ea typeface="Kai"/>
                <a:cs typeface="Kai"/>
              </a:rPr>
              <a:t>D.</a:t>
            </a:r>
            <a:r>
              <a:rPr kumimoji="1" lang="zh-CN" altLang="en-US" sz="2800" dirty="0" smtClean="0">
                <a:solidFill>
                  <a:srgbClr val="FFFFFF"/>
                </a:solidFill>
                <a:latin typeface="Kai"/>
                <a:ea typeface="Kai"/>
                <a:cs typeface="Kai"/>
              </a:rPr>
              <a:t> 请输入章节标题文字</a:t>
            </a:r>
            <a:endParaRPr kumimoji="1" lang="zh-CN" altLang="en-US" sz="2800" dirty="0">
              <a:solidFill>
                <a:srgbClr val="FFFFFF"/>
              </a:solidFill>
              <a:latin typeface="Kai"/>
              <a:ea typeface="Kai"/>
              <a:cs typeface="Kai"/>
            </a:endParaRPr>
          </a:p>
        </p:txBody>
      </p:sp>
      <p:pic>
        <p:nvPicPr>
          <p:cNvPr id="19" name="图片 18"/>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0" name="图片 19"/>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21" name="图片 2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22" name="图片 2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p:tgtEl>
                                          <p:spTgt spid="18"/>
                                        </p:tgtEl>
                                        <p:attrNameLst>
                                          <p:attrName>ppt_y</p:attrName>
                                        </p:attrNameLst>
                                      </p:cBhvr>
                                      <p:tavLst>
                                        <p:tav tm="0">
                                          <p:val>
                                            <p:strVal val="#ppt_y+#ppt_h*1.125000"/>
                                          </p:val>
                                        </p:tav>
                                        <p:tav tm="100000">
                                          <p:val>
                                            <p:strVal val="#ppt_y"/>
                                          </p:val>
                                        </p:tav>
                                      </p:tavLst>
                                    </p:anim>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9" name="图片 18"/>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20" name="图片 19"/>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2" name="图片 2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23" name="图片 2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24" name="图片 2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25" name="文本框 24"/>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sp>
        <p:nvSpPr>
          <p:cNvPr id="6" name="矩形 5"/>
          <p:cNvSpPr/>
          <p:nvPr/>
        </p:nvSpPr>
        <p:spPr>
          <a:xfrm>
            <a:off x="1623458" y="3188182"/>
            <a:ext cx="1228541" cy="284693"/>
          </a:xfrm>
          <a:prstGeom prst="rect">
            <a:avLst/>
          </a:prstGeom>
        </p:spPr>
        <p:txBody>
          <a:bodyPr wrap="none" lIns="68580" tIns="34290" rIns="68580" bIns="34290">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sp>
        <p:nvSpPr>
          <p:cNvPr id="7" name="矩形 6"/>
          <p:cNvSpPr/>
          <p:nvPr/>
        </p:nvSpPr>
        <p:spPr>
          <a:xfrm>
            <a:off x="3972957" y="3188182"/>
            <a:ext cx="1228541" cy="284693"/>
          </a:xfrm>
          <a:prstGeom prst="rect">
            <a:avLst/>
          </a:prstGeom>
        </p:spPr>
        <p:txBody>
          <a:bodyPr wrap="none" lIns="68580" tIns="34290" rIns="68580" bIns="34290">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sp>
        <p:nvSpPr>
          <p:cNvPr id="8" name="矩形 7"/>
          <p:cNvSpPr/>
          <p:nvPr/>
        </p:nvSpPr>
        <p:spPr>
          <a:xfrm>
            <a:off x="1228167" y="3579482"/>
            <a:ext cx="2019122" cy="623248"/>
          </a:xfrm>
          <a:prstGeom prst="rect">
            <a:avLst/>
          </a:prstGeom>
        </p:spPr>
        <p:txBody>
          <a:bodyPr wrap="square" lIns="68580" tIns="34290" rIns="68580" bIns="34290">
            <a:spAutoFit/>
          </a:bodyPr>
          <a:lstStyle/>
          <a:p>
            <a:pPr algn="ctr"/>
            <a:r>
              <a:rPr lang="zh-CN" altLang="en-US" sz="1200" dirty="0">
                <a:solidFill>
                  <a:schemeClr val="bg1"/>
                </a:solidFill>
                <a:latin typeface="Kai"/>
                <a:ea typeface="Kai"/>
              </a:rPr>
              <a:t>点击输入简要文字内容，文字内容需概括精炼，不用多余的文字修饰，</a:t>
            </a:r>
            <a:endParaRPr lang="zh-CN" altLang="en-US" sz="1200" dirty="0">
              <a:solidFill>
                <a:schemeClr val="bg1"/>
              </a:solidFill>
              <a:latin typeface="Kai"/>
              <a:ea typeface="Kai"/>
            </a:endParaRPr>
          </a:p>
        </p:txBody>
      </p:sp>
      <p:sp>
        <p:nvSpPr>
          <p:cNvPr id="9" name="矩形 8"/>
          <p:cNvSpPr/>
          <p:nvPr/>
        </p:nvSpPr>
        <p:spPr>
          <a:xfrm>
            <a:off x="3577667" y="3579482"/>
            <a:ext cx="2019122" cy="623248"/>
          </a:xfrm>
          <a:prstGeom prst="rect">
            <a:avLst/>
          </a:prstGeom>
        </p:spPr>
        <p:txBody>
          <a:bodyPr wrap="square" lIns="68580" tIns="34290" rIns="68580" bIns="34290">
            <a:spAutoFit/>
          </a:bodyPr>
          <a:lstStyle/>
          <a:p>
            <a:pPr algn="ctr"/>
            <a:r>
              <a:rPr lang="zh-CN" altLang="en-US" sz="1200" dirty="0">
                <a:solidFill>
                  <a:schemeClr val="bg1"/>
                </a:solidFill>
                <a:latin typeface="Kai"/>
                <a:ea typeface="Kai"/>
              </a:rPr>
              <a:t>点击输入简要文字内容，文字内容需概括精炼，不用多余的文字修饰，</a:t>
            </a:r>
            <a:endParaRPr lang="zh-CN" altLang="en-US" sz="1200" dirty="0">
              <a:solidFill>
                <a:schemeClr val="bg1"/>
              </a:solidFill>
              <a:latin typeface="Kai"/>
              <a:ea typeface="Kai"/>
            </a:endParaRPr>
          </a:p>
        </p:txBody>
      </p:sp>
      <p:sp>
        <p:nvSpPr>
          <p:cNvPr id="10" name="矩形 9"/>
          <p:cNvSpPr/>
          <p:nvPr/>
        </p:nvSpPr>
        <p:spPr>
          <a:xfrm>
            <a:off x="6322456" y="3188182"/>
            <a:ext cx="1228541" cy="284693"/>
          </a:xfrm>
          <a:prstGeom prst="rect">
            <a:avLst/>
          </a:prstGeom>
        </p:spPr>
        <p:txBody>
          <a:bodyPr wrap="none" lIns="68580" tIns="34290" rIns="68580" bIns="34290">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sp>
        <p:nvSpPr>
          <p:cNvPr id="11" name="矩形 10"/>
          <p:cNvSpPr/>
          <p:nvPr/>
        </p:nvSpPr>
        <p:spPr>
          <a:xfrm>
            <a:off x="5927166" y="3579482"/>
            <a:ext cx="2019122" cy="623248"/>
          </a:xfrm>
          <a:prstGeom prst="rect">
            <a:avLst/>
          </a:prstGeom>
        </p:spPr>
        <p:txBody>
          <a:bodyPr wrap="square" lIns="68580" tIns="34290" rIns="68580" bIns="34290">
            <a:spAutoFit/>
          </a:bodyPr>
          <a:lstStyle/>
          <a:p>
            <a:pPr algn="ctr"/>
            <a:r>
              <a:rPr lang="zh-CN" altLang="en-US" sz="1200" dirty="0">
                <a:solidFill>
                  <a:schemeClr val="bg1"/>
                </a:solidFill>
                <a:latin typeface="Kai"/>
                <a:ea typeface="Kai"/>
              </a:rPr>
              <a:t>点击输入简要文字内容，文字内容需概括精炼，不用多余的文字修饰，</a:t>
            </a:r>
            <a:endParaRPr lang="zh-CN" altLang="en-US" sz="1200" dirty="0">
              <a:solidFill>
                <a:schemeClr val="bg1"/>
              </a:solidFill>
              <a:latin typeface="Kai"/>
              <a:ea typeface="Kai"/>
            </a:endParaRPr>
          </a:p>
        </p:txBody>
      </p:sp>
      <p:grpSp>
        <p:nvGrpSpPr>
          <p:cNvPr id="13" name="组合 12"/>
          <p:cNvGrpSpPr/>
          <p:nvPr/>
        </p:nvGrpSpPr>
        <p:grpSpPr>
          <a:xfrm>
            <a:off x="3936481" y="1675111"/>
            <a:ext cx="1301493" cy="1301493"/>
            <a:chOff x="5224276" y="2818178"/>
            <a:chExt cx="1735324" cy="1735324"/>
          </a:xfrm>
        </p:grpSpPr>
        <p:pic>
          <p:nvPicPr>
            <p:cNvPr id="4" name="图片 3"/>
            <p:cNvPicPr>
              <a:picLocks noChangeAspect="1"/>
            </p:cNvPicPr>
            <p:nvPr/>
          </p:nvPicPr>
          <p:blipFill>
            <a:blip r:embed="rId4">
              <a:lum bright="70000" contrast="-70000"/>
            </a:blip>
            <a:stretch>
              <a:fillRect/>
            </a:stretch>
          </p:blipFill>
          <p:spPr>
            <a:xfrm>
              <a:off x="5224276" y="2818178"/>
              <a:ext cx="1735324" cy="1735324"/>
            </a:xfrm>
            <a:prstGeom prst="rect">
              <a:avLst/>
            </a:prstGeom>
          </p:spPr>
        </p:pic>
        <p:sp>
          <p:nvSpPr>
            <p:cNvPr id="18" name="AutoShape 117"/>
            <p:cNvSpPr/>
            <p:nvPr/>
          </p:nvSpPr>
          <p:spPr bwMode="auto">
            <a:xfrm>
              <a:off x="5851220" y="3505200"/>
              <a:ext cx="481436" cy="36128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9525" tIns="9525" rIns="9525" bIns="9525" anchor="ctr"/>
            <a:lstStyle/>
            <a:p>
              <a:pPr algn="ctr" defTabSz="85725" fontAlgn="base" hangingPunct="0">
                <a:spcBef>
                  <a:spcPct val="0"/>
                </a:spcBef>
                <a:spcAft>
                  <a:spcPct val="0"/>
                </a:spcAft>
              </a:pPr>
              <a:endParaRPr lang="en-US" sz="6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14" name="组合 13"/>
          <p:cNvGrpSpPr/>
          <p:nvPr/>
        </p:nvGrpSpPr>
        <p:grpSpPr>
          <a:xfrm>
            <a:off x="6285981" y="1675111"/>
            <a:ext cx="1301493" cy="1301493"/>
            <a:chOff x="8356943" y="2818178"/>
            <a:chExt cx="1735324" cy="1735324"/>
          </a:xfrm>
        </p:grpSpPr>
        <p:pic>
          <p:nvPicPr>
            <p:cNvPr id="5" name="图片 4"/>
            <p:cNvPicPr>
              <a:picLocks noChangeAspect="1"/>
            </p:cNvPicPr>
            <p:nvPr/>
          </p:nvPicPr>
          <p:blipFill>
            <a:blip r:embed="rId4">
              <a:lum bright="70000" contrast="-70000"/>
            </a:blip>
            <a:stretch>
              <a:fillRect/>
            </a:stretch>
          </p:blipFill>
          <p:spPr>
            <a:xfrm>
              <a:off x="8356943" y="2818178"/>
              <a:ext cx="1735324" cy="1735324"/>
            </a:xfrm>
            <a:prstGeom prst="rect">
              <a:avLst/>
            </a:prstGeom>
          </p:spPr>
        </p:pic>
        <p:sp>
          <p:nvSpPr>
            <p:cNvPr id="21" name="AutoShape 117"/>
            <p:cNvSpPr/>
            <p:nvPr/>
          </p:nvSpPr>
          <p:spPr bwMode="auto">
            <a:xfrm>
              <a:off x="8983886" y="3505200"/>
              <a:ext cx="481436" cy="36128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9525" tIns="9525" rIns="9525" bIns="9525" anchor="ctr"/>
            <a:lstStyle/>
            <a:p>
              <a:pPr algn="ctr" defTabSz="85725" fontAlgn="base" hangingPunct="0">
                <a:spcBef>
                  <a:spcPct val="0"/>
                </a:spcBef>
                <a:spcAft>
                  <a:spcPct val="0"/>
                </a:spcAft>
              </a:pPr>
              <a:endParaRPr lang="en-US" sz="6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1586982" y="1675111"/>
            <a:ext cx="1301493" cy="1301493"/>
            <a:chOff x="2091610" y="2818178"/>
            <a:chExt cx="1735324" cy="1735324"/>
          </a:xfrm>
        </p:grpSpPr>
        <p:pic>
          <p:nvPicPr>
            <p:cNvPr id="3" name="图片 2"/>
            <p:cNvPicPr>
              <a:picLocks noChangeAspect="1"/>
            </p:cNvPicPr>
            <p:nvPr/>
          </p:nvPicPr>
          <p:blipFill>
            <a:blip r:embed="rId4">
              <a:lum bright="70000" contrast="-70000"/>
            </a:blip>
            <a:stretch>
              <a:fillRect/>
            </a:stretch>
          </p:blipFill>
          <p:spPr>
            <a:xfrm>
              <a:off x="2091610" y="2818178"/>
              <a:ext cx="1735324" cy="1735324"/>
            </a:xfrm>
            <a:prstGeom prst="rect">
              <a:avLst/>
            </a:prstGeom>
          </p:spPr>
        </p:pic>
        <p:sp>
          <p:nvSpPr>
            <p:cNvPr id="12" name="AutoShape 117"/>
            <p:cNvSpPr/>
            <p:nvPr/>
          </p:nvSpPr>
          <p:spPr bwMode="auto">
            <a:xfrm>
              <a:off x="2718554" y="3505200"/>
              <a:ext cx="481436" cy="36128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9525" tIns="9525" rIns="9525" bIns="9525" anchor="ctr"/>
            <a:lstStyle/>
            <a:p>
              <a:pPr algn="ctr" defTabSz="85725" fontAlgn="base" hangingPunct="0">
                <a:spcBef>
                  <a:spcPct val="0"/>
                </a:spcBef>
                <a:spcAft>
                  <a:spcPct val="0"/>
                </a:spcAft>
              </a:pPr>
              <a:endParaRPr lang="en-US" sz="600" dirty="0">
                <a:solidFill>
                  <a:srgbClr val="FFFFFF"/>
                </a:solidFill>
                <a:effectLst>
                  <a:outerShdw blurRad="38100" dist="38100" dir="2700000" algn="tl">
                    <a:srgbClr val="000000"/>
                  </a:outerShdw>
                </a:effectLst>
                <a:latin typeface="Gill Sans" charset="0"/>
                <a:sym typeface="Gill Sans" charset="0"/>
              </a:endParaRPr>
            </a:p>
          </p:txBody>
        </p:sp>
      </p:gr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50" name="图片 49"/>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51" name="图片 5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52" name="图片 5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53" name="图片 5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54" name="图片 5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55" name="文本框 54"/>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pSp>
        <p:nvGrpSpPr>
          <p:cNvPr id="2" name="组合 1"/>
          <p:cNvGrpSpPr/>
          <p:nvPr/>
        </p:nvGrpSpPr>
        <p:grpSpPr>
          <a:xfrm>
            <a:off x="1010068" y="1573554"/>
            <a:ext cx="2119742" cy="2430994"/>
            <a:chOff x="1322392" y="2597500"/>
            <a:chExt cx="2826322" cy="3241325"/>
          </a:xfrm>
        </p:grpSpPr>
        <p:grpSp>
          <p:nvGrpSpPr>
            <p:cNvPr id="19" name="组合 18"/>
            <p:cNvGrpSpPr/>
            <p:nvPr/>
          </p:nvGrpSpPr>
          <p:grpSpPr>
            <a:xfrm>
              <a:off x="1322392" y="2597500"/>
              <a:ext cx="2826322" cy="3241325"/>
              <a:chOff x="1534663" y="2597500"/>
              <a:chExt cx="2826322" cy="3241325"/>
            </a:xfrm>
          </p:grpSpPr>
          <p:pic>
            <p:nvPicPr>
              <p:cNvPr id="4" name="图片 3"/>
              <p:cNvPicPr>
                <a:picLocks noChangeAspect="1"/>
              </p:cNvPicPr>
              <p:nvPr/>
            </p:nvPicPr>
            <p:blipFill>
              <a:blip r:embed="rId4">
                <a:lum bright="70000" contrast="-70000"/>
              </a:blip>
              <a:stretch>
                <a:fillRect/>
              </a:stretch>
            </p:blipFill>
            <p:spPr>
              <a:xfrm>
                <a:off x="1534663" y="2597500"/>
                <a:ext cx="2826322" cy="1234386"/>
              </a:xfrm>
              <a:prstGeom prst="rect">
                <a:avLst/>
              </a:prstGeom>
            </p:spPr>
          </p:pic>
          <p:grpSp>
            <p:nvGrpSpPr>
              <p:cNvPr id="14" name="组合 13"/>
              <p:cNvGrpSpPr/>
              <p:nvPr/>
            </p:nvGrpSpPr>
            <p:grpSpPr>
              <a:xfrm>
                <a:off x="2019869" y="3500651"/>
                <a:ext cx="1857375" cy="2338174"/>
                <a:chOff x="2019869" y="3500651"/>
                <a:chExt cx="1857375" cy="2338174"/>
              </a:xfrm>
            </p:grpSpPr>
            <p:cxnSp>
              <p:nvCxnSpPr>
                <p:cNvPr id="6" name="直接连接符 5"/>
                <p:cNvCxnSpPr/>
                <p:nvPr/>
              </p:nvCxnSpPr>
              <p:spPr>
                <a:xfrm>
                  <a:off x="2019869"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877244"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019869" y="5838825"/>
                  <a:ext cx="185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2092661" y="3500651"/>
                <a:ext cx="1711792" cy="2154904"/>
                <a:chOff x="2019869" y="3500651"/>
                <a:chExt cx="1857375" cy="2338174"/>
              </a:xfrm>
            </p:grpSpPr>
            <p:cxnSp>
              <p:nvCxnSpPr>
                <p:cNvPr id="16" name="直接连接符 15"/>
                <p:cNvCxnSpPr/>
                <p:nvPr/>
              </p:nvCxnSpPr>
              <p:spPr>
                <a:xfrm>
                  <a:off x="2019869"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877244"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019869" y="5838825"/>
                  <a:ext cx="185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0" name="矩形 39"/>
            <p:cNvSpPr/>
            <p:nvPr/>
          </p:nvSpPr>
          <p:spPr>
            <a:xfrm>
              <a:off x="1798117" y="3030027"/>
              <a:ext cx="1874872" cy="410369"/>
            </a:xfrm>
            <a:prstGeom prst="rect">
              <a:avLst/>
            </a:prstGeom>
          </p:spPr>
          <p:txBody>
            <a:bodyPr wrap="none">
              <a:spAutoFit/>
            </a:bodyPr>
            <a:lstStyle/>
            <a:p>
              <a:pPr algn="just"/>
              <a:r>
                <a:rPr lang="zh-CN" altLang="en-US" spc="225" dirty="0">
                  <a:solidFill>
                    <a:schemeClr val="bg1"/>
                  </a:solidFill>
                  <a:latin typeface="Kai"/>
                  <a:ea typeface="Kai"/>
                </a:rPr>
                <a:t>点击添加内容</a:t>
              </a:r>
              <a:endParaRPr lang="zh-CN" altLang="en-US" spc="225" dirty="0">
                <a:solidFill>
                  <a:schemeClr val="bg1"/>
                </a:solidFill>
                <a:latin typeface="Kai"/>
                <a:ea typeface="Kai"/>
              </a:endParaRPr>
            </a:p>
          </p:txBody>
        </p:sp>
      </p:grpSp>
      <p:grpSp>
        <p:nvGrpSpPr>
          <p:cNvPr id="3" name="组合 2"/>
          <p:cNvGrpSpPr/>
          <p:nvPr/>
        </p:nvGrpSpPr>
        <p:grpSpPr>
          <a:xfrm>
            <a:off x="3520586" y="1573554"/>
            <a:ext cx="2119742" cy="2430994"/>
            <a:chOff x="4669749" y="2597500"/>
            <a:chExt cx="2826322" cy="3241325"/>
          </a:xfrm>
        </p:grpSpPr>
        <p:grpSp>
          <p:nvGrpSpPr>
            <p:cNvPr id="20" name="组合 19"/>
            <p:cNvGrpSpPr/>
            <p:nvPr/>
          </p:nvGrpSpPr>
          <p:grpSpPr>
            <a:xfrm>
              <a:off x="4669749" y="2597500"/>
              <a:ext cx="2826322" cy="3241325"/>
              <a:chOff x="1534663" y="2597500"/>
              <a:chExt cx="2826322" cy="3241325"/>
            </a:xfrm>
          </p:grpSpPr>
          <p:pic>
            <p:nvPicPr>
              <p:cNvPr id="21" name="图片 20"/>
              <p:cNvPicPr>
                <a:picLocks noChangeAspect="1"/>
              </p:cNvPicPr>
              <p:nvPr/>
            </p:nvPicPr>
            <p:blipFill>
              <a:blip r:embed="rId4">
                <a:lum bright="70000" contrast="-70000"/>
              </a:blip>
              <a:stretch>
                <a:fillRect/>
              </a:stretch>
            </p:blipFill>
            <p:spPr>
              <a:xfrm>
                <a:off x="1534663" y="2597500"/>
                <a:ext cx="2826322" cy="1234386"/>
              </a:xfrm>
              <a:prstGeom prst="rect">
                <a:avLst/>
              </a:prstGeom>
            </p:spPr>
          </p:pic>
          <p:grpSp>
            <p:nvGrpSpPr>
              <p:cNvPr id="22" name="组合 21"/>
              <p:cNvGrpSpPr/>
              <p:nvPr/>
            </p:nvGrpSpPr>
            <p:grpSpPr>
              <a:xfrm>
                <a:off x="2019869" y="3500651"/>
                <a:ext cx="1857375" cy="2338174"/>
                <a:chOff x="2019869" y="3500651"/>
                <a:chExt cx="1857375" cy="2338174"/>
              </a:xfrm>
            </p:grpSpPr>
            <p:cxnSp>
              <p:nvCxnSpPr>
                <p:cNvPr id="27" name="直接连接符 26"/>
                <p:cNvCxnSpPr/>
                <p:nvPr/>
              </p:nvCxnSpPr>
              <p:spPr>
                <a:xfrm>
                  <a:off x="2019869"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877244"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19869" y="5838825"/>
                  <a:ext cx="185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092661" y="3500651"/>
                <a:ext cx="1711792" cy="2154904"/>
                <a:chOff x="2019869" y="3500651"/>
                <a:chExt cx="1857375" cy="2338174"/>
              </a:xfrm>
            </p:grpSpPr>
            <p:cxnSp>
              <p:nvCxnSpPr>
                <p:cNvPr id="24" name="直接连接符 23"/>
                <p:cNvCxnSpPr/>
                <p:nvPr/>
              </p:nvCxnSpPr>
              <p:spPr>
                <a:xfrm>
                  <a:off x="2019869"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77244"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019869" y="5838825"/>
                  <a:ext cx="185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1" name="矩形 40"/>
            <p:cNvSpPr/>
            <p:nvPr/>
          </p:nvSpPr>
          <p:spPr>
            <a:xfrm>
              <a:off x="5190558" y="3030027"/>
              <a:ext cx="1874872" cy="410369"/>
            </a:xfrm>
            <a:prstGeom prst="rect">
              <a:avLst/>
            </a:prstGeom>
          </p:spPr>
          <p:txBody>
            <a:bodyPr wrap="none">
              <a:spAutoFit/>
            </a:bodyPr>
            <a:lstStyle/>
            <a:p>
              <a:pPr algn="just"/>
              <a:r>
                <a:rPr lang="zh-CN" altLang="en-US" spc="225" dirty="0">
                  <a:solidFill>
                    <a:schemeClr val="bg1"/>
                  </a:solidFill>
                  <a:latin typeface="Kai"/>
                  <a:ea typeface="Kai"/>
                </a:rPr>
                <a:t>点击添加内容</a:t>
              </a:r>
              <a:endParaRPr lang="zh-CN" altLang="en-US" spc="225" dirty="0">
                <a:solidFill>
                  <a:schemeClr val="bg1"/>
                </a:solidFill>
                <a:latin typeface="Kai"/>
                <a:ea typeface="Kai"/>
              </a:endParaRPr>
            </a:p>
          </p:txBody>
        </p:sp>
      </p:grpSp>
      <p:grpSp>
        <p:nvGrpSpPr>
          <p:cNvPr id="5" name="组合 4"/>
          <p:cNvGrpSpPr/>
          <p:nvPr/>
        </p:nvGrpSpPr>
        <p:grpSpPr>
          <a:xfrm>
            <a:off x="6031103" y="1573554"/>
            <a:ext cx="2119742" cy="2430994"/>
            <a:chOff x="8017106" y="2597500"/>
            <a:chExt cx="2826322" cy="3241325"/>
          </a:xfrm>
        </p:grpSpPr>
        <p:grpSp>
          <p:nvGrpSpPr>
            <p:cNvPr id="30" name="组合 29"/>
            <p:cNvGrpSpPr/>
            <p:nvPr/>
          </p:nvGrpSpPr>
          <p:grpSpPr>
            <a:xfrm>
              <a:off x="8017106" y="2597500"/>
              <a:ext cx="2826322" cy="3241325"/>
              <a:chOff x="1534663" y="2597500"/>
              <a:chExt cx="2826322" cy="3241325"/>
            </a:xfrm>
          </p:grpSpPr>
          <p:pic>
            <p:nvPicPr>
              <p:cNvPr id="31" name="图片 30"/>
              <p:cNvPicPr>
                <a:picLocks noChangeAspect="1"/>
              </p:cNvPicPr>
              <p:nvPr/>
            </p:nvPicPr>
            <p:blipFill>
              <a:blip r:embed="rId4">
                <a:lum bright="70000" contrast="-70000"/>
              </a:blip>
              <a:stretch>
                <a:fillRect/>
              </a:stretch>
            </p:blipFill>
            <p:spPr>
              <a:xfrm>
                <a:off x="1534663" y="2597500"/>
                <a:ext cx="2826322" cy="1234386"/>
              </a:xfrm>
              <a:prstGeom prst="rect">
                <a:avLst/>
              </a:prstGeom>
            </p:spPr>
          </p:pic>
          <p:grpSp>
            <p:nvGrpSpPr>
              <p:cNvPr id="32" name="组合 31"/>
              <p:cNvGrpSpPr/>
              <p:nvPr/>
            </p:nvGrpSpPr>
            <p:grpSpPr>
              <a:xfrm>
                <a:off x="2019869" y="3500651"/>
                <a:ext cx="1857375" cy="2338174"/>
                <a:chOff x="2019869" y="3500651"/>
                <a:chExt cx="1857375" cy="2338174"/>
              </a:xfrm>
            </p:grpSpPr>
            <p:cxnSp>
              <p:nvCxnSpPr>
                <p:cNvPr id="37" name="直接连接符 36"/>
                <p:cNvCxnSpPr/>
                <p:nvPr/>
              </p:nvCxnSpPr>
              <p:spPr>
                <a:xfrm>
                  <a:off x="2019869"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877244"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19869" y="5838825"/>
                  <a:ext cx="185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092661" y="3500651"/>
                <a:ext cx="1711792" cy="2154904"/>
                <a:chOff x="2019869" y="3500651"/>
                <a:chExt cx="1857375" cy="2338174"/>
              </a:xfrm>
            </p:grpSpPr>
            <p:cxnSp>
              <p:nvCxnSpPr>
                <p:cNvPr id="34" name="直接连接符 33"/>
                <p:cNvCxnSpPr/>
                <p:nvPr/>
              </p:nvCxnSpPr>
              <p:spPr>
                <a:xfrm>
                  <a:off x="2019869"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877244" y="3500651"/>
                  <a:ext cx="0" cy="23381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019869" y="5838825"/>
                  <a:ext cx="185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2" name="矩形 41"/>
            <p:cNvSpPr/>
            <p:nvPr/>
          </p:nvSpPr>
          <p:spPr>
            <a:xfrm>
              <a:off x="8537915" y="3030027"/>
              <a:ext cx="1874872" cy="410369"/>
            </a:xfrm>
            <a:prstGeom prst="rect">
              <a:avLst/>
            </a:prstGeom>
          </p:spPr>
          <p:txBody>
            <a:bodyPr wrap="none">
              <a:spAutoFit/>
            </a:bodyPr>
            <a:lstStyle/>
            <a:p>
              <a:pPr algn="just"/>
              <a:r>
                <a:rPr lang="zh-CN" altLang="en-US" spc="225" dirty="0">
                  <a:solidFill>
                    <a:schemeClr val="bg1"/>
                  </a:solidFill>
                  <a:latin typeface="Kai"/>
                  <a:ea typeface="Kai"/>
                </a:rPr>
                <a:t>点击添加内容</a:t>
              </a:r>
              <a:endParaRPr lang="zh-CN" altLang="en-US" spc="225" dirty="0">
                <a:solidFill>
                  <a:schemeClr val="bg1"/>
                </a:solidFill>
                <a:latin typeface="Kai"/>
                <a:ea typeface="Kai"/>
              </a:endParaRPr>
            </a:p>
          </p:txBody>
        </p:sp>
      </p:grpSp>
      <p:sp>
        <p:nvSpPr>
          <p:cNvPr id="43" name="矩形 42"/>
          <p:cNvSpPr/>
          <p:nvPr/>
        </p:nvSpPr>
        <p:spPr>
          <a:xfrm>
            <a:off x="1621628" y="2546125"/>
            <a:ext cx="984885" cy="238527"/>
          </a:xfrm>
          <a:prstGeom prst="rect">
            <a:avLst/>
          </a:prstGeom>
        </p:spPr>
        <p:txBody>
          <a:bodyPr wrap="none" lIns="68580" tIns="34290" rIns="68580" bIns="34290">
            <a:spAutoFit/>
          </a:bodyPr>
          <a:lstStyle/>
          <a:p>
            <a:pPr algn="just"/>
            <a:r>
              <a:rPr lang="zh-CN" altLang="en-US" sz="1100" dirty="0">
                <a:solidFill>
                  <a:schemeClr val="bg1"/>
                </a:solidFill>
                <a:latin typeface="Kai"/>
                <a:ea typeface="Kai"/>
              </a:rPr>
              <a:t>主要叙述内容</a:t>
            </a:r>
            <a:endParaRPr lang="zh-CN" altLang="en-US" sz="1100" dirty="0">
              <a:solidFill>
                <a:schemeClr val="bg1"/>
              </a:solidFill>
              <a:latin typeface="Kai"/>
              <a:ea typeface="Kai"/>
            </a:endParaRPr>
          </a:p>
        </p:txBody>
      </p:sp>
      <p:sp>
        <p:nvSpPr>
          <p:cNvPr id="44" name="矩形 43"/>
          <p:cNvSpPr/>
          <p:nvPr/>
        </p:nvSpPr>
        <p:spPr>
          <a:xfrm>
            <a:off x="4121826" y="2546125"/>
            <a:ext cx="984885" cy="238527"/>
          </a:xfrm>
          <a:prstGeom prst="rect">
            <a:avLst/>
          </a:prstGeom>
        </p:spPr>
        <p:txBody>
          <a:bodyPr wrap="none" lIns="68580" tIns="34290" rIns="68580" bIns="34290">
            <a:spAutoFit/>
          </a:bodyPr>
          <a:lstStyle/>
          <a:p>
            <a:pPr algn="just"/>
            <a:r>
              <a:rPr lang="zh-CN" altLang="en-US" sz="1100" dirty="0">
                <a:solidFill>
                  <a:schemeClr val="bg1"/>
                </a:solidFill>
                <a:latin typeface="Kai"/>
                <a:ea typeface="Kai"/>
              </a:rPr>
              <a:t>主要叙述内容</a:t>
            </a:r>
            <a:endParaRPr lang="zh-CN" altLang="en-US" sz="1100" dirty="0">
              <a:solidFill>
                <a:schemeClr val="bg1"/>
              </a:solidFill>
              <a:latin typeface="Kai"/>
              <a:ea typeface="Kai"/>
            </a:endParaRPr>
          </a:p>
        </p:txBody>
      </p:sp>
      <p:sp>
        <p:nvSpPr>
          <p:cNvPr id="45" name="矩形 44"/>
          <p:cNvSpPr/>
          <p:nvPr/>
        </p:nvSpPr>
        <p:spPr>
          <a:xfrm>
            <a:off x="6632344" y="2546125"/>
            <a:ext cx="984885" cy="238527"/>
          </a:xfrm>
          <a:prstGeom prst="rect">
            <a:avLst/>
          </a:prstGeom>
        </p:spPr>
        <p:txBody>
          <a:bodyPr wrap="none" lIns="68580" tIns="34290" rIns="68580" bIns="34290">
            <a:spAutoFit/>
          </a:bodyPr>
          <a:lstStyle/>
          <a:p>
            <a:pPr algn="just"/>
            <a:r>
              <a:rPr lang="zh-CN" altLang="en-US" sz="1100" dirty="0">
                <a:solidFill>
                  <a:schemeClr val="bg1"/>
                </a:solidFill>
                <a:latin typeface="Kai"/>
                <a:ea typeface="Kai"/>
              </a:rPr>
              <a:t>主要叙述内容</a:t>
            </a:r>
            <a:endParaRPr lang="zh-CN" altLang="en-US" sz="1100" dirty="0">
              <a:solidFill>
                <a:schemeClr val="bg1"/>
              </a:solidFill>
              <a:latin typeface="Kai"/>
              <a:ea typeface="Kai"/>
            </a:endParaRPr>
          </a:p>
        </p:txBody>
      </p:sp>
      <p:sp>
        <p:nvSpPr>
          <p:cNvPr id="46" name="矩形 45"/>
          <p:cNvSpPr/>
          <p:nvPr/>
        </p:nvSpPr>
        <p:spPr>
          <a:xfrm>
            <a:off x="1446706" y="2953462"/>
            <a:ext cx="1334729" cy="623248"/>
          </a:xfrm>
          <a:prstGeom prst="rect">
            <a:avLst/>
          </a:prstGeom>
        </p:spPr>
        <p:txBody>
          <a:bodyPr wrap="square" lIns="68580" tIns="34290" rIns="68580" bIns="34290">
            <a:spAutoFit/>
          </a:bodyPr>
          <a:lstStyle/>
          <a:p>
            <a:pPr algn="ctr"/>
            <a:r>
              <a:rPr lang="zh-CN" altLang="en-US" sz="900" dirty="0">
                <a:solidFill>
                  <a:schemeClr val="bg1"/>
                </a:solidFill>
                <a:latin typeface="Kai"/>
                <a:ea typeface="Kai"/>
              </a:rPr>
              <a:t>文字内容需概括精炼，不用多余的文字修饰，言简意赅的说明分项内容</a:t>
            </a:r>
            <a:r>
              <a:rPr lang="en-US" altLang="zh-CN" sz="900" dirty="0">
                <a:solidFill>
                  <a:schemeClr val="bg1"/>
                </a:solidFill>
                <a:latin typeface="Kai"/>
                <a:ea typeface="Kai"/>
              </a:rPr>
              <a:t>…</a:t>
            </a:r>
            <a:endParaRPr lang="zh-CN" altLang="en-US" sz="900" dirty="0">
              <a:solidFill>
                <a:schemeClr val="bg1"/>
              </a:solidFill>
              <a:latin typeface="Kai"/>
              <a:ea typeface="Kai"/>
            </a:endParaRPr>
          </a:p>
        </p:txBody>
      </p:sp>
      <p:sp>
        <p:nvSpPr>
          <p:cNvPr id="47" name="矩形 46"/>
          <p:cNvSpPr/>
          <p:nvPr/>
        </p:nvSpPr>
        <p:spPr>
          <a:xfrm>
            <a:off x="3917351" y="2953462"/>
            <a:ext cx="1334729" cy="623248"/>
          </a:xfrm>
          <a:prstGeom prst="rect">
            <a:avLst/>
          </a:prstGeom>
        </p:spPr>
        <p:txBody>
          <a:bodyPr wrap="square" lIns="68580" tIns="34290" rIns="68580" bIns="34290">
            <a:spAutoFit/>
          </a:bodyPr>
          <a:lstStyle/>
          <a:p>
            <a:pPr algn="ctr"/>
            <a:r>
              <a:rPr lang="zh-CN" altLang="en-US" sz="900" dirty="0">
                <a:solidFill>
                  <a:schemeClr val="bg1"/>
                </a:solidFill>
                <a:latin typeface="Kai"/>
                <a:ea typeface="Kai"/>
              </a:rPr>
              <a:t>文字内容需概括精炼，不用多余的文字修饰，言简意赅的说明分项内容</a:t>
            </a:r>
            <a:r>
              <a:rPr lang="en-US" altLang="zh-CN" sz="900" dirty="0">
                <a:solidFill>
                  <a:schemeClr val="bg1"/>
                </a:solidFill>
                <a:latin typeface="Kai"/>
                <a:ea typeface="Kai"/>
              </a:rPr>
              <a:t>…</a:t>
            </a:r>
            <a:endParaRPr lang="zh-CN" altLang="en-US" sz="900" dirty="0">
              <a:solidFill>
                <a:schemeClr val="bg1"/>
              </a:solidFill>
              <a:latin typeface="Kai"/>
              <a:ea typeface="Kai"/>
            </a:endParaRPr>
          </a:p>
        </p:txBody>
      </p:sp>
      <p:sp>
        <p:nvSpPr>
          <p:cNvPr id="48" name="矩形 47"/>
          <p:cNvSpPr/>
          <p:nvPr/>
        </p:nvSpPr>
        <p:spPr>
          <a:xfrm>
            <a:off x="6423610" y="2953462"/>
            <a:ext cx="1334729" cy="623248"/>
          </a:xfrm>
          <a:prstGeom prst="rect">
            <a:avLst/>
          </a:prstGeom>
        </p:spPr>
        <p:txBody>
          <a:bodyPr wrap="square" lIns="68580" tIns="34290" rIns="68580" bIns="34290">
            <a:spAutoFit/>
          </a:bodyPr>
          <a:lstStyle/>
          <a:p>
            <a:pPr algn="ctr"/>
            <a:r>
              <a:rPr lang="zh-CN" altLang="en-US" sz="900" dirty="0">
                <a:solidFill>
                  <a:schemeClr val="bg1"/>
                </a:solidFill>
                <a:latin typeface="Kai"/>
                <a:ea typeface="Kai"/>
              </a:rPr>
              <a:t>文字内容需概括精炼，不用多余的文字修饰，言简意赅的说明分项内容</a:t>
            </a:r>
            <a:r>
              <a:rPr lang="en-US" altLang="zh-CN" sz="900" dirty="0">
                <a:solidFill>
                  <a:schemeClr val="bg1"/>
                </a:solidFill>
                <a:latin typeface="Kai"/>
                <a:ea typeface="Kai"/>
              </a:rPr>
              <a:t>…</a:t>
            </a:r>
            <a:endParaRPr lang="zh-CN" altLang="en-US" sz="900" dirty="0">
              <a:solidFill>
                <a:schemeClr val="bg1"/>
              </a:solidFill>
              <a:latin typeface="Kai"/>
              <a:ea typeface="Kai"/>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60" name="图片 59"/>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61" name="图片 6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62" name="图片 6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63" name="图片 6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64" name="图片 6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65" name="文本框 64"/>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pSp>
        <p:nvGrpSpPr>
          <p:cNvPr id="2" name="组合 1"/>
          <p:cNvGrpSpPr/>
          <p:nvPr/>
        </p:nvGrpSpPr>
        <p:grpSpPr>
          <a:xfrm>
            <a:off x="2167471" y="1013264"/>
            <a:ext cx="4809059" cy="3675653"/>
            <a:chOff x="2889961" y="1351019"/>
            <a:chExt cx="6412078" cy="4900870"/>
          </a:xfrm>
        </p:grpSpPr>
        <p:grpSp>
          <p:nvGrpSpPr>
            <p:cNvPr id="3" name="组合 2"/>
            <p:cNvGrpSpPr/>
            <p:nvPr/>
          </p:nvGrpSpPr>
          <p:grpSpPr>
            <a:xfrm>
              <a:off x="2889961" y="1351019"/>
              <a:ext cx="6412078" cy="4155963"/>
              <a:chOff x="969008" y="859287"/>
              <a:chExt cx="7503072" cy="4863087"/>
            </a:xfrm>
          </p:grpSpPr>
          <p:pic>
            <p:nvPicPr>
              <p:cNvPr id="7" name="图片 6"/>
              <p:cNvPicPr>
                <a:picLocks noChangeAspect="1"/>
              </p:cNvPicPr>
              <p:nvPr/>
            </p:nvPicPr>
            <p:blipFill rotWithShape="1">
              <a:blip r:embed="rId4" cstate="screen">
                <a:extLst>
                  <a:ext uri="{BEBA8EAE-BF5A-486C-A8C5-ECC9F3942E4B}">
                    <a14:imgProps xmlns:a14="http://schemas.microsoft.com/office/drawing/2010/main">
                      <a14:imgLayer r:embed="rId5">
                        <a14:imgEffect>
                          <a14:backgroundRemoval t="9029" b="90287" l="2344" r="98828">
                            <a14:foregroundMark x1="14648" y1="83858" x2="88379" y2="82763"/>
                          </a14:backgroundRemoval>
                        </a14:imgEffect>
                      </a14:imgLayer>
                    </a14:imgProps>
                  </a:ext>
                </a:extLst>
              </a:blip>
              <a:srcRect b="9206"/>
              <a:stretch>
                <a:fillRect/>
              </a:stretch>
            </p:blipFill>
            <p:spPr>
              <a:xfrm>
                <a:off x="969008" y="859287"/>
                <a:ext cx="7503072" cy="4863087"/>
              </a:xfrm>
              <a:prstGeom prst="rect">
                <a:avLst/>
              </a:prstGeom>
            </p:spPr>
          </p:pic>
          <p:pic>
            <p:nvPicPr>
              <p:cNvPr id="8" name="图片 7"/>
              <p:cNvPicPr>
                <a:picLocks noChangeAspect="1"/>
              </p:cNvPicPr>
              <p:nvPr/>
            </p:nvPicPr>
            <p:blipFill rotWithShape="1">
              <a:blip r:embed="rId6" cstate="screen"/>
              <a:srcRect t="5951"/>
              <a:stretch>
                <a:fillRect/>
              </a:stretch>
            </p:blipFill>
            <p:spPr>
              <a:xfrm>
                <a:off x="2356392" y="2031630"/>
                <a:ext cx="4752161" cy="2979174"/>
              </a:xfrm>
              <a:prstGeom prst="rect">
                <a:avLst/>
              </a:prstGeom>
            </p:spPr>
          </p:pic>
        </p:grpSp>
        <p:grpSp>
          <p:nvGrpSpPr>
            <p:cNvPr id="4" name="组合 3"/>
            <p:cNvGrpSpPr/>
            <p:nvPr/>
          </p:nvGrpSpPr>
          <p:grpSpPr>
            <a:xfrm>
              <a:off x="7473744" y="3412257"/>
              <a:ext cx="1791412" cy="2839632"/>
              <a:chOff x="5356239" y="2269380"/>
              <a:chExt cx="2249246" cy="3565361"/>
            </a:xfrm>
          </p:grpSpPr>
          <p:pic>
            <p:nvPicPr>
              <p:cNvPr id="5" name="图片 4"/>
              <p:cNvPicPr>
                <a:picLocks noChangeAspect="1"/>
              </p:cNvPicPr>
              <p:nvPr/>
            </p:nvPicPr>
            <p:blipFill rotWithShape="1">
              <a:blip r:embed="rId7" cstate="screen">
                <a:extLst>
                  <a:ext uri="{BEBA8EAE-BF5A-486C-A8C5-ECC9F3942E4B}">
                    <a14:imgProps xmlns:a14="http://schemas.microsoft.com/office/drawing/2010/main">
                      <a14:imgLayer r:embed="rId8">
                        <a14:imgEffect>
                          <a14:backgroundRemoval t="24145" b="92180" l="48868" r="94650"/>
                        </a14:imgEffect>
                      </a14:imgLayer>
                    </a14:imgProps>
                  </a:ext>
                </a:extLst>
              </a:blip>
              <a:srcRect l="48218" t="22010"/>
              <a:stretch>
                <a:fillRect/>
              </a:stretch>
            </p:blipFill>
            <p:spPr>
              <a:xfrm>
                <a:off x="5356239" y="2269380"/>
                <a:ext cx="2249246" cy="3565361"/>
              </a:xfrm>
              <a:prstGeom prst="rect">
                <a:avLst/>
              </a:prstGeom>
            </p:spPr>
          </p:pic>
          <p:pic>
            <p:nvPicPr>
              <p:cNvPr id="6" name="图片 5"/>
              <p:cNvPicPr>
                <a:picLocks noChangeAspect="1"/>
              </p:cNvPicPr>
              <p:nvPr/>
            </p:nvPicPr>
            <p:blipFill rotWithShape="1">
              <a:blip r:embed="rId9" cstate="screen"/>
              <a:srcRect l="22119" r="46349"/>
              <a:stretch>
                <a:fillRect/>
              </a:stretch>
            </p:blipFill>
            <p:spPr>
              <a:xfrm>
                <a:off x="5689600" y="2834667"/>
                <a:ext cx="1233714" cy="2099736"/>
              </a:xfrm>
              <a:prstGeom prst="rect">
                <a:avLst/>
              </a:prstGeom>
            </p:spPr>
          </p:pic>
        </p:grpSp>
      </p:grpSp>
      <p:grpSp>
        <p:nvGrpSpPr>
          <p:cNvPr id="53" name="组合 52"/>
          <p:cNvGrpSpPr/>
          <p:nvPr/>
        </p:nvGrpSpPr>
        <p:grpSpPr>
          <a:xfrm>
            <a:off x="582184" y="1194198"/>
            <a:ext cx="1589606" cy="751483"/>
            <a:chOff x="776245" y="1592263"/>
            <a:chExt cx="2119475" cy="1001976"/>
          </a:xfrm>
        </p:grpSpPr>
        <p:sp>
          <p:nvSpPr>
            <p:cNvPr id="11" name="文本框 10"/>
            <p:cNvSpPr txBox="1"/>
            <p:nvPr/>
          </p:nvSpPr>
          <p:spPr>
            <a:xfrm>
              <a:off x="776245" y="2224907"/>
              <a:ext cx="2119475" cy="369332"/>
            </a:xfrm>
            <a:prstGeom prst="rect">
              <a:avLst/>
            </a:prstGeom>
            <a:noFill/>
          </p:spPr>
          <p:txBody>
            <a:bodyPr wrap="square" rtlCol="0">
              <a:spAutoFit/>
            </a:bodyPr>
            <a:lstStyle/>
            <a:p>
              <a:r>
                <a:rPr lang="en-US" altLang="zh-CN" sz="1200" b="1" dirty="0">
                  <a:solidFill>
                    <a:schemeClr val="bg1"/>
                  </a:solidFill>
                  <a:latin typeface="华文细黑" panose="02010600040101010101" pitchFamily="2" charset="-122"/>
                  <a:ea typeface="华文细黑" panose="02010600040101010101" pitchFamily="2" charset="-122"/>
                </a:rPr>
                <a:t>Enter your </a:t>
              </a:r>
              <a:r>
                <a:rPr lang="en-US" altLang="zh-CN" sz="1200" b="1" dirty="0">
                  <a:solidFill>
                    <a:schemeClr val="bg1"/>
                  </a:solidFill>
                  <a:latin typeface="华文细黑" panose="02010600040101010101" pitchFamily="2" charset="-122"/>
                  <a:ea typeface="华文细黑" panose="02010600040101010101" pitchFamily="2" charset="-122"/>
                </a:rPr>
                <a:t>title</a:t>
              </a:r>
              <a:endParaRPr lang="zh-CN" altLang="en-US" b="1" dirty="0">
                <a:solidFill>
                  <a:schemeClr val="bg1"/>
                </a:solidFill>
                <a:latin typeface="Kai"/>
                <a:ea typeface="Kai"/>
              </a:endParaRPr>
            </a:p>
          </p:txBody>
        </p:sp>
        <p:grpSp>
          <p:nvGrpSpPr>
            <p:cNvPr id="27" name="Group 4"/>
            <p:cNvGrpSpPr>
              <a:grpSpLocks noChangeAspect="1"/>
            </p:cNvGrpSpPr>
            <p:nvPr/>
          </p:nvGrpSpPr>
          <p:grpSpPr bwMode="auto">
            <a:xfrm>
              <a:off x="1389063" y="1592263"/>
              <a:ext cx="546100" cy="558800"/>
              <a:chOff x="875" y="1003"/>
              <a:chExt cx="344" cy="352"/>
            </a:xfrm>
          </p:grpSpPr>
          <p:sp>
            <p:nvSpPr>
              <p:cNvPr id="28" name="AutoShape 3"/>
              <p:cNvSpPr>
                <a:spLocks noChangeAspect="1" noChangeArrowheads="1" noTextEdit="1"/>
              </p:cNvSpPr>
              <p:nvPr/>
            </p:nvSpPr>
            <p:spPr bwMode="auto">
              <a:xfrm>
                <a:off x="875" y="1003"/>
                <a:ext cx="344" cy="352"/>
              </a:xfrm>
              <a:prstGeom prst="rect">
                <a:avLst/>
              </a:prstGeom>
              <a:noFill/>
              <a:ln>
                <a:noFill/>
              </a:ln>
            </p:spPr>
            <p:txBody>
              <a:bodyPr vert="horz" wrap="square" lIns="91440" tIns="45720" rIns="91440" bIns="45720" numCol="1" anchor="t" anchorCtr="0" compatLnSpc="1"/>
              <a:lstStyle/>
              <a:p>
                <a:endParaRPr lang="zh-CN" altLang="en-US" dirty="0">
                  <a:latin typeface="Kai"/>
                  <a:ea typeface="Kai"/>
                </a:endParaRPr>
              </a:p>
            </p:txBody>
          </p:sp>
          <p:sp>
            <p:nvSpPr>
              <p:cNvPr id="29" name="Freeform 5"/>
              <p:cNvSpPr>
                <a:spLocks noEditPoints="1"/>
              </p:cNvSpPr>
              <p:nvPr/>
            </p:nvSpPr>
            <p:spPr bwMode="auto">
              <a:xfrm>
                <a:off x="872" y="998"/>
                <a:ext cx="358" cy="357"/>
              </a:xfrm>
              <a:custGeom>
                <a:avLst/>
                <a:gdLst>
                  <a:gd name="T0" fmla="*/ 117 w 131"/>
                  <a:gd name="T1" fmla="*/ 66 h 131"/>
                  <a:gd name="T2" fmla="*/ 79 w 131"/>
                  <a:gd name="T3" fmla="*/ 75 h 131"/>
                  <a:gd name="T4" fmla="*/ 69 w 131"/>
                  <a:gd name="T5" fmla="*/ 85 h 131"/>
                  <a:gd name="T6" fmla="*/ 68 w 131"/>
                  <a:gd name="T7" fmla="*/ 99 h 131"/>
                  <a:gd name="T8" fmla="*/ 64 w 131"/>
                  <a:gd name="T9" fmla="*/ 103 h 131"/>
                  <a:gd name="T10" fmla="*/ 52 w 131"/>
                  <a:gd name="T11" fmla="*/ 103 h 131"/>
                  <a:gd name="T12" fmla="*/ 51 w 131"/>
                  <a:gd name="T13" fmla="*/ 115 h 131"/>
                  <a:gd name="T14" fmla="*/ 47 w 131"/>
                  <a:gd name="T15" fmla="*/ 119 h 131"/>
                  <a:gd name="T16" fmla="*/ 34 w 131"/>
                  <a:gd name="T17" fmla="*/ 120 h 131"/>
                  <a:gd name="T18" fmla="*/ 24 w 131"/>
                  <a:gd name="T19" fmla="*/ 130 h 131"/>
                  <a:gd name="T20" fmla="*/ 20 w 131"/>
                  <a:gd name="T21" fmla="*/ 131 h 131"/>
                  <a:gd name="T22" fmla="*/ 6 w 131"/>
                  <a:gd name="T23" fmla="*/ 128 h 131"/>
                  <a:gd name="T24" fmla="*/ 3 w 131"/>
                  <a:gd name="T25" fmla="*/ 125 h 131"/>
                  <a:gd name="T26" fmla="*/ 0 w 131"/>
                  <a:gd name="T27" fmla="*/ 111 h 131"/>
                  <a:gd name="T28" fmla="*/ 1 w 131"/>
                  <a:gd name="T29" fmla="*/ 107 h 131"/>
                  <a:gd name="T30" fmla="*/ 56 w 131"/>
                  <a:gd name="T31" fmla="*/ 52 h 131"/>
                  <a:gd name="T32" fmla="*/ 65 w 131"/>
                  <a:gd name="T33" fmla="*/ 14 h 131"/>
                  <a:gd name="T34" fmla="*/ 117 w 131"/>
                  <a:gd name="T35" fmla="*/ 14 h 131"/>
                  <a:gd name="T36" fmla="*/ 117 w 131"/>
                  <a:gd name="T37" fmla="*/ 66 h 131"/>
                  <a:gd name="T38" fmla="*/ 62 w 131"/>
                  <a:gd name="T39" fmla="*/ 80 h 131"/>
                  <a:gd name="T40" fmla="*/ 75 w 131"/>
                  <a:gd name="T41" fmla="*/ 68 h 131"/>
                  <a:gd name="T42" fmla="*/ 79 w 131"/>
                  <a:gd name="T43" fmla="*/ 67 h 131"/>
                  <a:gd name="T44" fmla="*/ 111 w 131"/>
                  <a:gd name="T45" fmla="*/ 61 h 131"/>
                  <a:gd name="T46" fmla="*/ 111 w 131"/>
                  <a:gd name="T47" fmla="*/ 20 h 131"/>
                  <a:gd name="T48" fmla="*/ 70 w 131"/>
                  <a:gd name="T49" fmla="*/ 20 h 131"/>
                  <a:gd name="T50" fmla="*/ 64 w 131"/>
                  <a:gd name="T51" fmla="*/ 52 h 131"/>
                  <a:gd name="T52" fmla="*/ 63 w 131"/>
                  <a:gd name="T53" fmla="*/ 56 h 131"/>
                  <a:gd name="T54" fmla="*/ 9 w 131"/>
                  <a:gd name="T55" fmla="*/ 111 h 131"/>
                  <a:gd name="T56" fmla="*/ 10 w 131"/>
                  <a:gd name="T57" fmla="*/ 116 h 131"/>
                  <a:gd name="T58" fmla="*/ 10 w 131"/>
                  <a:gd name="T59" fmla="*/ 116 h 131"/>
                  <a:gd name="T60" fmla="*/ 10 w 131"/>
                  <a:gd name="T61" fmla="*/ 121 h 131"/>
                  <a:gd name="T62" fmla="*/ 20 w 131"/>
                  <a:gd name="T63" fmla="*/ 122 h 131"/>
                  <a:gd name="T64" fmla="*/ 29 w 131"/>
                  <a:gd name="T65" fmla="*/ 113 h 131"/>
                  <a:gd name="T66" fmla="*/ 32 w 131"/>
                  <a:gd name="T67" fmla="*/ 112 h 131"/>
                  <a:gd name="T68" fmla="*/ 43 w 131"/>
                  <a:gd name="T69" fmla="*/ 111 h 131"/>
                  <a:gd name="T70" fmla="*/ 44 w 131"/>
                  <a:gd name="T71" fmla="*/ 99 h 131"/>
                  <a:gd name="T72" fmla="*/ 48 w 131"/>
                  <a:gd name="T73" fmla="*/ 96 h 131"/>
                  <a:gd name="T74" fmla="*/ 60 w 131"/>
                  <a:gd name="T75" fmla="*/ 95 h 131"/>
                  <a:gd name="T76" fmla="*/ 61 w 131"/>
                  <a:gd name="T77" fmla="*/ 83 h 131"/>
                  <a:gd name="T78" fmla="*/ 62 w 131"/>
                  <a:gd name="T79" fmla="*/ 8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31">
                    <a:moveTo>
                      <a:pt x="117" y="66"/>
                    </a:moveTo>
                    <a:cubicBezTo>
                      <a:pt x="107" y="76"/>
                      <a:pt x="92" y="80"/>
                      <a:pt x="79" y="75"/>
                    </a:cubicBezTo>
                    <a:cubicBezTo>
                      <a:pt x="69" y="85"/>
                      <a:pt x="69" y="85"/>
                      <a:pt x="69" y="85"/>
                    </a:cubicBezTo>
                    <a:cubicBezTo>
                      <a:pt x="68" y="99"/>
                      <a:pt x="68" y="99"/>
                      <a:pt x="68" y="99"/>
                    </a:cubicBezTo>
                    <a:cubicBezTo>
                      <a:pt x="67" y="101"/>
                      <a:pt x="66" y="102"/>
                      <a:pt x="64" y="103"/>
                    </a:cubicBezTo>
                    <a:cubicBezTo>
                      <a:pt x="52" y="103"/>
                      <a:pt x="52" y="103"/>
                      <a:pt x="52" y="103"/>
                    </a:cubicBezTo>
                    <a:cubicBezTo>
                      <a:pt x="51" y="115"/>
                      <a:pt x="51" y="115"/>
                      <a:pt x="51" y="115"/>
                    </a:cubicBezTo>
                    <a:cubicBezTo>
                      <a:pt x="51" y="117"/>
                      <a:pt x="49" y="119"/>
                      <a:pt x="47" y="119"/>
                    </a:cubicBezTo>
                    <a:cubicBezTo>
                      <a:pt x="34" y="120"/>
                      <a:pt x="34" y="120"/>
                      <a:pt x="34" y="120"/>
                    </a:cubicBezTo>
                    <a:cubicBezTo>
                      <a:pt x="24" y="130"/>
                      <a:pt x="24" y="130"/>
                      <a:pt x="24" y="130"/>
                    </a:cubicBezTo>
                    <a:cubicBezTo>
                      <a:pt x="23" y="131"/>
                      <a:pt x="22" y="131"/>
                      <a:pt x="20" y="131"/>
                    </a:cubicBezTo>
                    <a:cubicBezTo>
                      <a:pt x="6" y="128"/>
                      <a:pt x="6" y="128"/>
                      <a:pt x="6" y="128"/>
                    </a:cubicBezTo>
                    <a:cubicBezTo>
                      <a:pt x="5" y="127"/>
                      <a:pt x="4" y="126"/>
                      <a:pt x="3" y="125"/>
                    </a:cubicBezTo>
                    <a:cubicBezTo>
                      <a:pt x="0" y="111"/>
                      <a:pt x="0" y="111"/>
                      <a:pt x="0" y="111"/>
                    </a:cubicBezTo>
                    <a:cubicBezTo>
                      <a:pt x="0" y="109"/>
                      <a:pt x="0" y="108"/>
                      <a:pt x="1" y="107"/>
                    </a:cubicBezTo>
                    <a:cubicBezTo>
                      <a:pt x="56" y="52"/>
                      <a:pt x="56" y="52"/>
                      <a:pt x="56" y="52"/>
                    </a:cubicBezTo>
                    <a:cubicBezTo>
                      <a:pt x="51" y="39"/>
                      <a:pt x="55" y="24"/>
                      <a:pt x="65" y="14"/>
                    </a:cubicBezTo>
                    <a:cubicBezTo>
                      <a:pt x="79" y="0"/>
                      <a:pt x="103" y="0"/>
                      <a:pt x="117" y="14"/>
                    </a:cubicBezTo>
                    <a:cubicBezTo>
                      <a:pt x="131" y="28"/>
                      <a:pt x="131" y="52"/>
                      <a:pt x="117" y="66"/>
                    </a:cubicBezTo>
                    <a:close/>
                    <a:moveTo>
                      <a:pt x="62" y="80"/>
                    </a:moveTo>
                    <a:cubicBezTo>
                      <a:pt x="75" y="68"/>
                      <a:pt x="75" y="68"/>
                      <a:pt x="75" y="68"/>
                    </a:cubicBezTo>
                    <a:cubicBezTo>
                      <a:pt x="76" y="66"/>
                      <a:pt x="78" y="66"/>
                      <a:pt x="79" y="67"/>
                    </a:cubicBezTo>
                    <a:cubicBezTo>
                      <a:pt x="90" y="71"/>
                      <a:pt x="103" y="69"/>
                      <a:pt x="111" y="61"/>
                    </a:cubicBezTo>
                    <a:cubicBezTo>
                      <a:pt x="123" y="49"/>
                      <a:pt x="123" y="31"/>
                      <a:pt x="111" y="20"/>
                    </a:cubicBezTo>
                    <a:cubicBezTo>
                      <a:pt x="100" y="8"/>
                      <a:pt x="82" y="8"/>
                      <a:pt x="70" y="20"/>
                    </a:cubicBezTo>
                    <a:cubicBezTo>
                      <a:pt x="62" y="28"/>
                      <a:pt x="60" y="41"/>
                      <a:pt x="64" y="52"/>
                    </a:cubicBezTo>
                    <a:cubicBezTo>
                      <a:pt x="65" y="53"/>
                      <a:pt x="65" y="55"/>
                      <a:pt x="63" y="56"/>
                    </a:cubicBezTo>
                    <a:cubicBezTo>
                      <a:pt x="9" y="111"/>
                      <a:pt x="9" y="111"/>
                      <a:pt x="9" y="111"/>
                    </a:cubicBezTo>
                    <a:cubicBezTo>
                      <a:pt x="10" y="116"/>
                      <a:pt x="10" y="116"/>
                      <a:pt x="10" y="116"/>
                    </a:cubicBezTo>
                    <a:cubicBezTo>
                      <a:pt x="10" y="116"/>
                      <a:pt x="10" y="116"/>
                      <a:pt x="10" y="116"/>
                    </a:cubicBezTo>
                    <a:cubicBezTo>
                      <a:pt x="10" y="121"/>
                      <a:pt x="10" y="121"/>
                      <a:pt x="10" y="121"/>
                    </a:cubicBezTo>
                    <a:cubicBezTo>
                      <a:pt x="20" y="122"/>
                      <a:pt x="20" y="122"/>
                      <a:pt x="20" y="122"/>
                    </a:cubicBezTo>
                    <a:cubicBezTo>
                      <a:pt x="29" y="113"/>
                      <a:pt x="29" y="113"/>
                      <a:pt x="29" y="113"/>
                    </a:cubicBezTo>
                    <a:cubicBezTo>
                      <a:pt x="30" y="113"/>
                      <a:pt x="31" y="112"/>
                      <a:pt x="32" y="112"/>
                    </a:cubicBezTo>
                    <a:cubicBezTo>
                      <a:pt x="43" y="111"/>
                      <a:pt x="43" y="111"/>
                      <a:pt x="43" y="111"/>
                    </a:cubicBezTo>
                    <a:cubicBezTo>
                      <a:pt x="44" y="99"/>
                      <a:pt x="44" y="99"/>
                      <a:pt x="44" y="99"/>
                    </a:cubicBezTo>
                    <a:cubicBezTo>
                      <a:pt x="44" y="97"/>
                      <a:pt x="46" y="96"/>
                      <a:pt x="48" y="96"/>
                    </a:cubicBezTo>
                    <a:cubicBezTo>
                      <a:pt x="60" y="95"/>
                      <a:pt x="60" y="95"/>
                      <a:pt x="60" y="95"/>
                    </a:cubicBezTo>
                    <a:cubicBezTo>
                      <a:pt x="61" y="83"/>
                      <a:pt x="61" y="83"/>
                      <a:pt x="61" y="83"/>
                    </a:cubicBezTo>
                    <a:cubicBezTo>
                      <a:pt x="61" y="82"/>
                      <a:pt x="61" y="81"/>
                      <a:pt x="62" y="80"/>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30" name="Freeform 6"/>
              <p:cNvSpPr>
                <a:spLocks noEditPoints="1"/>
              </p:cNvSpPr>
              <p:nvPr/>
            </p:nvSpPr>
            <p:spPr bwMode="auto">
              <a:xfrm>
                <a:off x="1110" y="1052"/>
                <a:ext cx="65" cy="66"/>
              </a:xfrm>
              <a:custGeom>
                <a:avLst/>
                <a:gdLst>
                  <a:gd name="T0" fmla="*/ 20 w 24"/>
                  <a:gd name="T1" fmla="*/ 21 h 24"/>
                  <a:gd name="T2" fmla="*/ 6 w 24"/>
                  <a:gd name="T3" fmla="*/ 18 h 24"/>
                  <a:gd name="T4" fmla="*/ 3 w 24"/>
                  <a:gd name="T5" fmla="*/ 4 h 24"/>
                  <a:gd name="T6" fmla="*/ 18 w 24"/>
                  <a:gd name="T7" fmla="*/ 6 h 24"/>
                  <a:gd name="T8" fmla="*/ 20 w 24"/>
                  <a:gd name="T9" fmla="*/ 21 h 24"/>
                  <a:gd name="T10" fmla="*/ 6 w 24"/>
                  <a:gd name="T11" fmla="*/ 7 h 24"/>
                  <a:gd name="T12" fmla="*/ 8 w 24"/>
                  <a:gd name="T13" fmla="*/ 16 h 24"/>
                  <a:gd name="T14" fmla="*/ 17 w 24"/>
                  <a:gd name="T15" fmla="*/ 18 h 24"/>
                  <a:gd name="T16" fmla="*/ 15 w 24"/>
                  <a:gd name="T17" fmla="*/ 9 h 24"/>
                  <a:gd name="T18" fmla="*/ 6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1"/>
                    </a:moveTo>
                    <a:cubicBezTo>
                      <a:pt x="17" y="24"/>
                      <a:pt x="10" y="23"/>
                      <a:pt x="6" y="18"/>
                    </a:cubicBezTo>
                    <a:cubicBezTo>
                      <a:pt x="1" y="14"/>
                      <a:pt x="0" y="7"/>
                      <a:pt x="3" y="4"/>
                    </a:cubicBezTo>
                    <a:cubicBezTo>
                      <a:pt x="7" y="0"/>
                      <a:pt x="13" y="1"/>
                      <a:pt x="18" y="6"/>
                    </a:cubicBezTo>
                    <a:cubicBezTo>
                      <a:pt x="23" y="11"/>
                      <a:pt x="24" y="17"/>
                      <a:pt x="20" y="21"/>
                    </a:cubicBezTo>
                    <a:close/>
                    <a:moveTo>
                      <a:pt x="6" y="7"/>
                    </a:moveTo>
                    <a:cubicBezTo>
                      <a:pt x="4" y="8"/>
                      <a:pt x="5" y="13"/>
                      <a:pt x="8" y="16"/>
                    </a:cubicBezTo>
                    <a:cubicBezTo>
                      <a:pt x="11" y="19"/>
                      <a:pt x="16" y="20"/>
                      <a:pt x="17" y="18"/>
                    </a:cubicBezTo>
                    <a:cubicBezTo>
                      <a:pt x="19" y="16"/>
                      <a:pt x="18" y="12"/>
                      <a:pt x="15" y="9"/>
                    </a:cubicBezTo>
                    <a:cubicBezTo>
                      <a:pt x="12" y="6"/>
                      <a:pt x="8" y="5"/>
                      <a:pt x="6" y="7"/>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31" name="Freeform 7"/>
              <p:cNvSpPr/>
              <p:nvPr/>
            </p:nvSpPr>
            <p:spPr bwMode="auto">
              <a:xfrm>
                <a:off x="913" y="1194"/>
                <a:ext cx="120" cy="120"/>
              </a:xfrm>
              <a:custGeom>
                <a:avLst/>
                <a:gdLst>
                  <a:gd name="T0" fmla="*/ 43 w 44"/>
                  <a:gd name="T1" fmla="*/ 4 h 44"/>
                  <a:gd name="T2" fmla="*/ 3 w 44"/>
                  <a:gd name="T3" fmla="*/ 44 h 44"/>
                  <a:gd name="T4" fmla="*/ 0 w 44"/>
                  <a:gd name="T5" fmla="*/ 44 h 44"/>
                  <a:gd name="T6" fmla="*/ 0 w 44"/>
                  <a:gd name="T7" fmla="*/ 41 h 44"/>
                  <a:gd name="T8" fmla="*/ 40 w 44"/>
                  <a:gd name="T9" fmla="*/ 1 h 44"/>
                  <a:gd name="T10" fmla="*/ 43 w 44"/>
                  <a:gd name="T11" fmla="*/ 1 h 44"/>
                  <a:gd name="T12" fmla="*/ 43 w 44"/>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44" h="44">
                    <a:moveTo>
                      <a:pt x="43" y="4"/>
                    </a:moveTo>
                    <a:cubicBezTo>
                      <a:pt x="3" y="44"/>
                      <a:pt x="3" y="44"/>
                      <a:pt x="3" y="44"/>
                    </a:cubicBezTo>
                    <a:cubicBezTo>
                      <a:pt x="2" y="44"/>
                      <a:pt x="1" y="44"/>
                      <a:pt x="0" y="44"/>
                    </a:cubicBezTo>
                    <a:cubicBezTo>
                      <a:pt x="0" y="43"/>
                      <a:pt x="0" y="42"/>
                      <a:pt x="0" y="41"/>
                    </a:cubicBezTo>
                    <a:cubicBezTo>
                      <a:pt x="40" y="1"/>
                      <a:pt x="40" y="1"/>
                      <a:pt x="40" y="1"/>
                    </a:cubicBezTo>
                    <a:cubicBezTo>
                      <a:pt x="41" y="0"/>
                      <a:pt x="42" y="0"/>
                      <a:pt x="43" y="1"/>
                    </a:cubicBezTo>
                    <a:cubicBezTo>
                      <a:pt x="44" y="2"/>
                      <a:pt x="44" y="3"/>
                      <a:pt x="43" y="4"/>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grpSp>
      </p:grpSp>
      <p:grpSp>
        <p:nvGrpSpPr>
          <p:cNvPr id="54" name="组合 53"/>
          <p:cNvGrpSpPr/>
          <p:nvPr/>
        </p:nvGrpSpPr>
        <p:grpSpPr>
          <a:xfrm>
            <a:off x="582184" y="2457450"/>
            <a:ext cx="1589606" cy="719287"/>
            <a:chOff x="776245" y="3276600"/>
            <a:chExt cx="2119475" cy="959050"/>
          </a:xfrm>
        </p:grpSpPr>
        <p:sp>
          <p:nvSpPr>
            <p:cNvPr id="14" name="文本框 13"/>
            <p:cNvSpPr txBox="1"/>
            <p:nvPr/>
          </p:nvSpPr>
          <p:spPr>
            <a:xfrm>
              <a:off x="776245" y="3866318"/>
              <a:ext cx="2119475" cy="369332"/>
            </a:xfrm>
            <a:prstGeom prst="rect">
              <a:avLst/>
            </a:prstGeom>
            <a:noFill/>
          </p:spPr>
          <p:txBody>
            <a:bodyPr wrap="square" rtlCol="0">
              <a:spAutoFit/>
            </a:bodyPr>
            <a:lstStyle/>
            <a:p>
              <a:r>
                <a:rPr lang="en-US" altLang="zh-CN" sz="1200" b="1" dirty="0">
                  <a:solidFill>
                    <a:schemeClr val="bg1"/>
                  </a:solidFill>
                  <a:latin typeface="华文细黑" panose="02010600040101010101" pitchFamily="2" charset="-122"/>
                  <a:ea typeface="华文细黑" panose="02010600040101010101" pitchFamily="2" charset="-122"/>
                </a:rPr>
                <a:t>Enter your </a:t>
              </a:r>
              <a:r>
                <a:rPr lang="en-US" altLang="zh-CN" sz="1200" b="1" dirty="0">
                  <a:solidFill>
                    <a:schemeClr val="bg1"/>
                  </a:solidFill>
                  <a:latin typeface="华文细黑" panose="02010600040101010101" pitchFamily="2" charset="-122"/>
                  <a:ea typeface="华文细黑" panose="02010600040101010101" pitchFamily="2" charset="-122"/>
                </a:rPr>
                <a:t>title</a:t>
              </a:r>
              <a:endParaRPr lang="zh-CN" altLang="en-US" b="1" dirty="0">
                <a:solidFill>
                  <a:schemeClr val="bg1"/>
                </a:solidFill>
                <a:latin typeface="Kai"/>
                <a:ea typeface="Kai"/>
              </a:endParaRPr>
            </a:p>
          </p:txBody>
        </p:sp>
        <p:grpSp>
          <p:nvGrpSpPr>
            <p:cNvPr id="32" name="Group 10"/>
            <p:cNvGrpSpPr>
              <a:grpSpLocks noChangeAspect="1"/>
            </p:cNvGrpSpPr>
            <p:nvPr/>
          </p:nvGrpSpPr>
          <p:grpSpPr bwMode="auto">
            <a:xfrm>
              <a:off x="1389063" y="3276600"/>
              <a:ext cx="520700" cy="457200"/>
              <a:chOff x="875" y="2064"/>
              <a:chExt cx="328" cy="288"/>
            </a:xfrm>
          </p:grpSpPr>
          <p:sp>
            <p:nvSpPr>
              <p:cNvPr id="33" name="AutoShape 9"/>
              <p:cNvSpPr>
                <a:spLocks noChangeAspect="1" noChangeArrowheads="1" noTextEdit="1"/>
              </p:cNvSpPr>
              <p:nvPr/>
            </p:nvSpPr>
            <p:spPr bwMode="auto">
              <a:xfrm>
                <a:off x="875" y="2064"/>
                <a:ext cx="328" cy="288"/>
              </a:xfrm>
              <a:prstGeom prst="rect">
                <a:avLst/>
              </a:prstGeom>
              <a:noFill/>
              <a:ln>
                <a:noFill/>
              </a:ln>
            </p:spPr>
            <p:txBody>
              <a:bodyPr vert="horz" wrap="square" lIns="91440" tIns="45720" rIns="91440" bIns="45720" numCol="1" anchor="t" anchorCtr="0" compatLnSpc="1"/>
              <a:lstStyle/>
              <a:p>
                <a:endParaRPr lang="zh-CN" altLang="en-US" dirty="0">
                  <a:latin typeface="Kai"/>
                  <a:ea typeface="Kai"/>
                </a:endParaRPr>
              </a:p>
            </p:txBody>
          </p:sp>
          <p:sp>
            <p:nvSpPr>
              <p:cNvPr id="34" name="Freeform 11"/>
              <p:cNvSpPr>
                <a:spLocks noEditPoints="1"/>
              </p:cNvSpPr>
              <p:nvPr/>
            </p:nvSpPr>
            <p:spPr bwMode="auto">
              <a:xfrm>
                <a:off x="878" y="2061"/>
                <a:ext cx="322" cy="291"/>
              </a:xfrm>
              <a:custGeom>
                <a:avLst/>
                <a:gdLst>
                  <a:gd name="T0" fmla="*/ 93 w 118"/>
                  <a:gd name="T1" fmla="*/ 13 h 106"/>
                  <a:gd name="T2" fmla="*/ 75 w 118"/>
                  <a:gd name="T3" fmla="*/ 40 h 106"/>
                  <a:gd name="T4" fmla="*/ 50 w 118"/>
                  <a:gd name="T5" fmla="*/ 40 h 106"/>
                  <a:gd name="T6" fmla="*/ 35 w 118"/>
                  <a:gd name="T7" fmla="*/ 17 h 106"/>
                  <a:gd name="T8" fmla="*/ 13 w 118"/>
                  <a:gd name="T9" fmla="*/ 17 h 106"/>
                  <a:gd name="T10" fmla="*/ 30 w 118"/>
                  <a:gd name="T11" fmla="*/ 26 h 106"/>
                  <a:gd name="T12" fmla="*/ 42 w 118"/>
                  <a:gd name="T13" fmla="*/ 56 h 106"/>
                  <a:gd name="T14" fmla="*/ 20 w 118"/>
                  <a:gd name="T15" fmla="*/ 60 h 106"/>
                  <a:gd name="T16" fmla="*/ 0 w 118"/>
                  <a:gd name="T17" fmla="*/ 64 h 106"/>
                  <a:gd name="T18" fmla="*/ 21 w 118"/>
                  <a:gd name="T19" fmla="*/ 64 h 106"/>
                  <a:gd name="T20" fmla="*/ 43 w 118"/>
                  <a:gd name="T21" fmla="*/ 61 h 106"/>
                  <a:gd name="T22" fmla="*/ 32 w 118"/>
                  <a:gd name="T23" fmla="*/ 85 h 106"/>
                  <a:gd name="T24" fmla="*/ 15 w 118"/>
                  <a:gd name="T25" fmla="*/ 95 h 106"/>
                  <a:gd name="T26" fmla="*/ 38 w 118"/>
                  <a:gd name="T27" fmla="*/ 95 h 106"/>
                  <a:gd name="T28" fmla="*/ 50 w 118"/>
                  <a:gd name="T29" fmla="*/ 72 h 106"/>
                  <a:gd name="T30" fmla="*/ 72 w 118"/>
                  <a:gd name="T31" fmla="*/ 74 h 106"/>
                  <a:gd name="T32" fmla="*/ 81 w 118"/>
                  <a:gd name="T33" fmla="*/ 93 h 106"/>
                  <a:gd name="T34" fmla="*/ 104 w 118"/>
                  <a:gd name="T35" fmla="*/ 93 h 106"/>
                  <a:gd name="T36" fmla="*/ 87 w 118"/>
                  <a:gd name="T37" fmla="*/ 83 h 106"/>
                  <a:gd name="T38" fmla="*/ 83 w 118"/>
                  <a:gd name="T39" fmla="*/ 56 h 106"/>
                  <a:gd name="T40" fmla="*/ 99 w 118"/>
                  <a:gd name="T41" fmla="*/ 24 h 106"/>
                  <a:gd name="T42" fmla="*/ 118 w 118"/>
                  <a:gd name="T43" fmla="*/ 13 h 106"/>
                  <a:gd name="T44" fmla="*/ 11 w 118"/>
                  <a:gd name="T45" fmla="*/ 70 h 106"/>
                  <a:gd name="T46" fmla="*/ 11 w 118"/>
                  <a:gd name="T47" fmla="*/ 58 h 106"/>
                  <a:gd name="T48" fmla="*/ 11 w 118"/>
                  <a:gd name="T49" fmla="*/ 70 h 106"/>
                  <a:gd name="T50" fmla="*/ 93 w 118"/>
                  <a:gd name="T51" fmla="*/ 101 h 106"/>
                  <a:gd name="T52" fmla="*/ 93 w 118"/>
                  <a:gd name="T53" fmla="*/ 85 h 106"/>
                  <a:gd name="T54" fmla="*/ 24 w 118"/>
                  <a:gd name="T55" fmla="*/ 24 h 106"/>
                  <a:gd name="T56" fmla="*/ 24 w 118"/>
                  <a:gd name="T57" fmla="*/ 11 h 106"/>
                  <a:gd name="T58" fmla="*/ 24 w 118"/>
                  <a:gd name="T59" fmla="*/ 24 h 106"/>
                  <a:gd name="T60" fmla="*/ 19 w 118"/>
                  <a:gd name="T61" fmla="*/ 95 h 106"/>
                  <a:gd name="T62" fmla="*/ 34 w 118"/>
                  <a:gd name="T63" fmla="*/ 95 h 106"/>
                  <a:gd name="T64" fmla="*/ 50 w 118"/>
                  <a:gd name="T65" fmla="*/ 56 h 106"/>
                  <a:gd name="T66" fmla="*/ 75 w 118"/>
                  <a:gd name="T67" fmla="*/ 56 h 106"/>
                  <a:gd name="T68" fmla="*/ 50 w 118"/>
                  <a:gd name="T69" fmla="*/ 56 h 106"/>
                  <a:gd name="T70" fmla="*/ 97 w 118"/>
                  <a:gd name="T71" fmla="*/ 13 h 106"/>
                  <a:gd name="T72" fmla="*/ 114 w 118"/>
                  <a:gd name="T73" fmla="*/ 1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106">
                    <a:moveTo>
                      <a:pt x="105" y="0"/>
                    </a:moveTo>
                    <a:cubicBezTo>
                      <a:pt x="98" y="0"/>
                      <a:pt x="93" y="6"/>
                      <a:pt x="93" y="13"/>
                    </a:cubicBezTo>
                    <a:cubicBezTo>
                      <a:pt x="93" y="16"/>
                      <a:pt x="94" y="19"/>
                      <a:pt x="96" y="21"/>
                    </a:cubicBezTo>
                    <a:cubicBezTo>
                      <a:pt x="75" y="40"/>
                      <a:pt x="75" y="40"/>
                      <a:pt x="75" y="40"/>
                    </a:cubicBezTo>
                    <a:cubicBezTo>
                      <a:pt x="72" y="37"/>
                      <a:pt x="67" y="35"/>
                      <a:pt x="62" y="35"/>
                    </a:cubicBezTo>
                    <a:cubicBezTo>
                      <a:pt x="58" y="35"/>
                      <a:pt x="53" y="37"/>
                      <a:pt x="50" y="40"/>
                    </a:cubicBezTo>
                    <a:cubicBezTo>
                      <a:pt x="33" y="23"/>
                      <a:pt x="33" y="23"/>
                      <a:pt x="33" y="23"/>
                    </a:cubicBezTo>
                    <a:cubicBezTo>
                      <a:pt x="34" y="21"/>
                      <a:pt x="35" y="19"/>
                      <a:pt x="35" y="17"/>
                    </a:cubicBezTo>
                    <a:cubicBezTo>
                      <a:pt x="35" y="11"/>
                      <a:pt x="30" y="7"/>
                      <a:pt x="24" y="7"/>
                    </a:cubicBezTo>
                    <a:cubicBezTo>
                      <a:pt x="18" y="7"/>
                      <a:pt x="13" y="11"/>
                      <a:pt x="13" y="17"/>
                    </a:cubicBezTo>
                    <a:cubicBezTo>
                      <a:pt x="13" y="23"/>
                      <a:pt x="18" y="28"/>
                      <a:pt x="24" y="28"/>
                    </a:cubicBezTo>
                    <a:cubicBezTo>
                      <a:pt x="26" y="28"/>
                      <a:pt x="29" y="27"/>
                      <a:pt x="30" y="26"/>
                    </a:cubicBezTo>
                    <a:cubicBezTo>
                      <a:pt x="47" y="42"/>
                      <a:pt x="47" y="42"/>
                      <a:pt x="47" y="42"/>
                    </a:cubicBezTo>
                    <a:cubicBezTo>
                      <a:pt x="44" y="46"/>
                      <a:pt x="42" y="51"/>
                      <a:pt x="42" y="56"/>
                    </a:cubicBezTo>
                    <a:cubicBezTo>
                      <a:pt x="42" y="56"/>
                      <a:pt x="42" y="57"/>
                      <a:pt x="42" y="57"/>
                    </a:cubicBezTo>
                    <a:cubicBezTo>
                      <a:pt x="20" y="60"/>
                      <a:pt x="20" y="60"/>
                      <a:pt x="20" y="60"/>
                    </a:cubicBezTo>
                    <a:cubicBezTo>
                      <a:pt x="18" y="56"/>
                      <a:pt x="15" y="54"/>
                      <a:pt x="11" y="54"/>
                    </a:cubicBezTo>
                    <a:cubicBezTo>
                      <a:pt x="5" y="54"/>
                      <a:pt x="0" y="58"/>
                      <a:pt x="0" y="64"/>
                    </a:cubicBezTo>
                    <a:cubicBezTo>
                      <a:pt x="0" y="70"/>
                      <a:pt x="5" y="74"/>
                      <a:pt x="11" y="74"/>
                    </a:cubicBezTo>
                    <a:cubicBezTo>
                      <a:pt x="16" y="74"/>
                      <a:pt x="21" y="70"/>
                      <a:pt x="21" y="64"/>
                    </a:cubicBezTo>
                    <a:cubicBezTo>
                      <a:pt x="21" y="64"/>
                      <a:pt x="21" y="64"/>
                      <a:pt x="21" y="64"/>
                    </a:cubicBezTo>
                    <a:cubicBezTo>
                      <a:pt x="43" y="61"/>
                      <a:pt x="43" y="61"/>
                      <a:pt x="43" y="61"/>
                    </a:cubicBezTo>
                    <a:cubicBezTo>
                      <a:pt x="44" y="64"/>
                      <a:pt x="45" y="67"/>
                      <a:pt x="47" y="69"/>
                    </a:cubicBezTo>
                    <a:cubicBezTo>
                      <a:pt x="32" y="85"/>
                      <a:pt x="32" y="85"/>
                      <a:pt x="32" y="85"/>
                    </a:cubicBezTo>
                    <a:cubicBezTo>
                      <a:pt x="30" y="84"/>
                      <a:pt x="29" y="83"/>
                      <a:pt x="26" y="83"/>
                    </a:cubicBezTo>
                    <a:cubicBezTo>
                      <a:pt x="20" y="83"/>
                      <a:pt x="15" y="88"/>
                      <a:pt x="15" y="95"/>
                    </a:cubicBezTo>
                    <a:cubicBezTo>
                      <a:pt x="15" y="101"/>
                      <a:pt x="20" y="106"/>
                      <a:pt x="26" y="106"/>
                    </a:cubicBezTo>
                    <a:cubicBezTo>
                      <a:pt x="33" y="106"/>
                      <a:pt x="38" y="101"/>
                      <a:pt x="38" y="95"/>
                    </a:cubicBezTo>
                    <a:cubicBezTo>
                      <a:pt x="38" y="92"/>
                      <a:pt x="37" y="89"/>
                      <a:pt x="35" y="88"/>
                    </a:cubicBezTo>
                    <a:cubicBezTo>
                      <a:pt x="50" y="72"/>
                      <a:pt x="50" y="72"/>
                      <a:pt x="50" y="72"/>
                    </a:cubicBezTo>
                    <a:cubicBezTo>
                      <a:pt x="53" y="74"/>
                      <a:pt x="58" y="76"/>
                      <a:pt x="62" y="76"/>
                    </a:cubicBezTo>
                    <a:cubicBezTo>
                      <a:pt x="66" y="76"/>
                      <a:pt x="69" y="75"/>
                      <a:pt x="72" y="74"/>
                    </a:cubicBezTo>
                    <a:cubicBezTo>
                      <a:pt x="84" y="85"/>
                      <a:pt x="84" y="85"/>
                      <a:pt x="84" y="85"/>
                    </a:cubicBezTo>
                    <a:cubicBezTo>
                      <a:pt x="82" y="87"/>
                      <a:pt x="81" y="90"/>
                      <a:pt x="81" y="93"/>
                    </a:cubicBezTo>
                    <a:cubicBezTo>
                      <a:pt x="81" y="100"/>
                      <a:pt x="86" y="105"/>
                      <a:pt x="93" y="105"/>
                    </a:cubicBezTo>
                    <a:cubicBezTo>
                      <a:pt x="99" y="105"/>
                      <a:pt x="104" y="100"/>
                      <a:pt x="104" y="93"/>
                    </a:cubicBezTo>
                    <a:cubicBezTo>
                      <a:pt x="104" y="87"/>
                      <a:pt x="99" y="81"/>
                      <a:pt x="93" y="81"/>
                    </a:cubicBezTo>
                    <a:cubicBezTo>
                      <a:pt x="91" y="81"/>
                      <a:pt x="89" y="82"/>
                      <a:pt x="87" y="83"/>
                    </a:cubicBezTo>
                    <a:cubicBezTo>
                      <a:pt x="75" y="71"/>
                      <a:pt x="75" y="71"/>
                      <a:pt x="75" y="71"/>
                    </a:cubicBezTo>
                    <a:cubicBezTo>
                      <a:pt x="80" y="68"/>
                      <a:pt x="83" y="62"/>
                      <a:pt x="83" y="56"/>
                    </a:cubicBezTo>
                    <a:cubicBezTo>
                      <a:pt x="83" y="51"/>
                      <a:pt x="81" y="46"/>
                      <a:pt x="78" y="43"/>
                    </a:cubicBezTo>
                    <a:cubicBezTo>
                      <a:pt x="99" y="24"/>
                      <a:pt x="99" y="24"/>
                      <a:pt x="99" y="24"/>
                    </a:cubicBezTo>
                    <a:cubicBezTo>
                      <a:pt x="101" y="25"/>
                      <a:pt x="103" y="25"/>
                      <a:pt x="105" y="25"/>
                    </a:cubicBezTo>
                    <a:cubicBezTo>
                      <a:pt x="112" y="25"/>
                      <a:pt x="118" y="20"/>
                      <a:pt x="118" y="13"/>
                    </a:cubicBezTo>
                    <a:cubicBezTo>
                      <a:pt x="118" y="6"/>
                      <a:pt x="112" y="0"/>
                      <a:pt x="105" y="0"/>
                    </a:cubicBezTo>
                    <a:close/>
                    <a:moveTo>
                      <a:pt x="11" y="70"/>
                    </a:moveTo>
                    <a:cubicBezTo>
                      <a:pt x="7" y="70"/>
                      <a:pt x="4" y="68"/>
                      <a:pt x="4" y="64"/>
                    </a:cubicBezTo>
                    <a:cubicBezTo>
                      <a:pt x="4" y="61"/>
                      <a:pt x="7" y="58"/>
                      <a:pt x="11" y="58"/>
                    </a:cubicBezTo>
                    <a:cubicBezTo>
                      <a:pt x="14" y="58"/>
                      <a:pt x="17" y="61"/>
                      <a:pt x="17" y="64"/>
                    </a:cubicBezTo>
                    <a:cubicBezTo>
                      <a:pt x="17" y="68"/>
                      <a:pt x="14" y="70"/>
                      <a:pt x="11" y="70"/>
                    </a:cubicBezTo>
                    <a:close/>
                    <a:moveTo>
                      <a:pt x="100" y="93"/>
                    </a:moveTo>
                    <a:cubicBezTo>
                      <a:pt x="100" y="97"/>
                      <a:pt x="97" y="101"/>
                      <a:pt x="93" y="101"/>
                    </a:cubicBezTo>
                    <a:cubicBezTo>
                      <a:pt x="88" y="101"/>
                      <a:pt x="85" y="97"/>
                      <a:pt x="85" y="93"/>
                    </a:cubicBezTo>
                    <a:cubicBezTo>
                      <a:pt x="85" y="89"/>
                      <a:pt x="88" y="85"/>
                      <a:pt x="93" y="85"/>
                    </a:cubicBezTo>
                    <a:cubicBezTo>
                      <a:pt x="97" y="85"/>
                      <a:pt x="100" y="89"/>
                      <a:pt x="100" y="93"/>
                    </a:cubicBezTo>
                    <a:close/>
                    <a:moveTo>
                      <a:pt x="24" y="24"/>
                    </a:moveTo>
                    <a:cubicBezTo>
                      <a:pt x="20" y="24"/>
                      <a:pt x="17" y="21"/>
                      <a:pt x="17" y="17"/>
                    </a:cubicBezTo>
                    <a:cubicBezTo>
                      <a:pt x="17" y="14"/>
                      <a:pt x="20" y="11"/>
                      <a:pt x="24" y="11"/>
                    </a:cubicBezTo>
                    <a:cubicBezTo>
                      <a:pt x="28" y="11"/>
                      <a:pt x="31" y="14"/>
                      <a:pt x="31" y="17"/>
                    </a:cubicBezTo>
                    <a:cubicBezTo>
                      <a:pt x="31" y="21"/>
                      <a:pt x="28" y="24"/>
                      <a:pt x="24" y="24"/>
                    </a:cubicBezTo>
                    <a:close/>
                    <a:moveTo>
                      <a:pt x="26" y="102"/>
                    </a:moveTo>
                    <a:cubicBezTo>
                      <a:pt x="22" y="102"/>
                      <a:pt x="19" y="99"/>
                      <a:pt x="19" y="95"/>
                    </a:cubicBezTo>
                    <a:cubicBezTo>
                      <a:pt x="19" y="91"/>
                      <a:pt x="22" y="87"/>
                      <a:pt x="26" y="87"/>
                    </a:cubicBezTo>
                    <a:cubicBezTo>
                      <a:pt x="30" y="87"/>
                      <a:pt x="34" y="91"/>
                      <a:pt x="34" y="95"/>
                    </a:cubicBezTo>
                    <a:cubicBezTo>
                      <a:pt x="34" y="99"/>
                      <a:pt x="30" y="102"/>
                      <a:pt x="26" y="102"/>
                    </a:cubicBezTo>
                    <a:close/>
                    <a:moveTo>
                      <a:pt x="50" y="56"/>
                    </a:moveTo>
                    <a:cubicBezTo>
                      <a:pt x="50" y="49"/>
                      <a:pt x="56" y="43"/>
                      <a:pt x="62" y="43"/>
                    </a:cubicBezTo>
                    <a:cubicBezTo>
                      <a:pt x="69" y="43"/>
                      <a:pt x="75" y="49"/>
                      <a:pt x="75" y="56"/>
                    </a:cubicBezTo>
                    <a:cubicBezTo>
                      <a:pt x="75" y="63"/>
                      <a:pt x="69" y="68"/>
                      <a:pt x="62" y="68"/>
                    </a:cubicBezTo>
                    <a:cubicBezTo>
                      <a:pt x="56" y="68"/>
                      <a:pt x="50" y="63"/>
                      <a:pt x="50" y="56"/>
                    </a:cubicBezTo>
                    <a:close/>
                    <a:moveTo>
                      <a:pt x="105" y="21"/>
                    </a:moveTo>
                    <a:cubicBezTo>
                      <a:pt x="101" y="21"/>
                      <a:pt x="97" y="17"/>
                      <a:pt x="97" y="13"/>
                    </a:cubicBezTo>
                    <a:cubicBezTo>
                      <a:pt x="97" y="8"/>
                      <a:pt x="101" y="4"/>
                      <a:pt x="105" y="4"/>
                    </a:cubicBezTo>
                    <a:cubicBezTo>
                      <a:pt x="110" y="4"/>
                      <a:pt x="114" y="8"/>
                      <a:pt x="114" y="13"/>
                    </a:cubicBezTo>
                    <a:cubicBezTo>
                      <a:pt x="114" y="17"/>
                      <a:pt x="110" y="21"/>
                      <a:pt x="105" y="21"/>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grpSp>
      </p:grpSp>
      <p:grpSp>
        <p:nvGrpSpPr>
          <p:cNvPr id="55" name="组合 54"/>
          <p:cNvGrpSpPr/>
          <p:nvPr/>
        </p:nvGrpSpPr>
        <p:grpSpPr>
          <a:xfrm>
            <a:off x="582184" y="3777853"/>
            <a:ext cx="1589606" cy="629941"/>
            <a:chOff x="776245" y="5037138"/>
            <a:chExt cx="2119475" cy="839922"/>
          </a:xfrm>
        </p:grpSpPr>
        <p:sp>
          <p:nvSpPr>
            <p:cNvPr id="17" name="文本框 16"/>
            <p:cNvSpPr txBox="1"/>
            <p:nvPr/>
          </p:nvSpPr>
          <p:spPr>
            <a:xfrm>
              <a:off x="776245" y="5507728"/>
              <a:ext cx="2119475" cy="369332"/>
            </a:xfrm>
            <a:prstGeom prst="rect">
              <a:avLst/>
            </a:prstGeom>
            <a:noFill/>
          </p:spPr>
          <p:txBody>
            <a:bodyPr wrap="square" rtlCol="0">
              <a:spAutoFit/>
            </a:bodyPr>
            <a:lstStyle/>
            <a:p>
              <a:r>
                <a:rPr lang="en-US" altLang="zh-CN" sz="1200" b="1" dirty="0">
                  <a:solidFill>
                    <a:srgbClr val="FCD5B5"/>
                  </a:solidFill>
                  <a:latin typeface="华文细黑" panose="02010600040101010101" pitchFamily="2" charset="-122"/>
                  <a:ea typeface="华文细黑" panose="02010600040101010101" pitchFamily="2" charset="-122"/>
                </a:rPr>
                <a:t>Enter your </a:t>
              </a:r>
              <a:r>
                <a:rPr lang="en-US" altLang="zh-CN" sz="1200" b="1" dirty="0">
                  <a:solidFill>
                    <a:srgbClr val="FCD5B5"/>
                  </a:solidFill>
                  <a:latin typeface="华文细黑" panose="02010600040101010101" pitchFamily="2" charset="-122"/>
                  <a:ea typeface="华文细黑" panose="02010600040101010101" pitchFamily="2" charset="-122"/>
                </a:rPr>
                <a:t>title</a:t>
              </a:r>
              <a:endParaRPr lang="zh-CN" altLang="en-US" b="1" dirty="0">
                <a:solidFill>
                  <a:srgbClr val="FCD5B5"/>
                </a:solidFill>
                <a:latin typeface="Kai"/>
                <a:ea typeface="Kai"/>
              </a:endParaRPr>
            </a:p>
          </p:txBody>
        </p:sp>
        <p:grpSp>
          <p:nvGrpSpPr>
            <p:cNvPr id="35" name="Group 14"/>
            <p:cNvGrpSpPr>
              <a:grpSpLocks noChangeAspect="1"/>
            </p:cNvGrpSpPr>
            <p:nvPr/>
          </p:nvGrpSpPr>
          <p:grpSpPr bwMode="auto">
            <a:xfrm>
              <a:off x="1389063" y="5037138"/>
              <a:ext cx="490537" cy="406400"/>
              <a:chOff x="875" y="3173"/>
              <a:chExt cx="309" cy="256"/>
            </a:xfrm>
          </p:grpSpPr>
          <p:sp>
            <p:nvSpPr>
              <p:cNvPr id="36" name="AutoShape 13"/>
              <p:cNvSpPr>
                <a:spLocks noChangeAspect="1" noChangeArrowheads="1" noTextEdit="1"/>
              </p:cNvSpPr>
              <p:nvPr/>
            </p:nvSpPr>
            <p:spPr bwMode="auto">
              <a:xfrm>
                <a:off x="875" y="3173"/>
                <a:ext cx="309" cy="256"/>
              </a:xfrm>
              <a:prstGeom prst="rect">
                <a:avLst/>
              </a:prstGeom>
              <a:noFill/>
              <a:ln>
                <a:noFill/>
              </a:ln>
            </p:spPr>
            <p:txBody>
              <a:bodyPr vert="horz" wrap="square" lIns="91440" tIns="45720" rIns="91440" bIns="45720" numCol="1" anchor="t" anchorCtr="0" compatLnSpc="1"/>
              <a:lstStyle/>
              <a:p>
                <a:endParaRPr lang="zh-CN" altLang="en-US" dirty="0">
                  <a:solidFill>
                    <a:srgbClr val="FFFF66"/>
                  </a:solidFill>
                  <a:latin typeface="Kai"/>
                  <a:ea typeface="Kai"/>
                </a:endParaRPr>
              </a:p>
            </p:txBody>
          </p:sp>
          <p:sp>
            <p:nvSpPr>
              <p:cNvPr id="37" name="Freeform 15"/>
              <p:cNvSpPr/>
              <p:nvPr/>
            </p:nvSpPr>
            <p:spPr bwMode="auto">
              <a:xfrm>
                <a:off x="871" y="3159"/>
                <a:ext cx="315" cy="277"/>
              </a:xfrm>
              <a:custGeom>
                <a:avLst/>
                <a:gdLst>
                  <a:gd name="T0" fmla="*/ 157 w 177"/>
                  <a:gd name="T1" fmla="*/ 29 h 156"/>
                  <a:gd name="T2" fmla="*/ 171 w 177"/>
                  <a:gd name="T3" fmla="*/ 10 h 156"/>
                  <a:gd name="T4" fmla="*/ 149 w 177"/>
                  <a:gd name="T5" fmla="*/ 19 h 156"/>
                  <a:gd name="T6" fmla="*/ 110 w 177"/>
                  <a:gd name="T7" fmla="*/ 10 h 156"/>
                  <a:gd name="T8" fmla="*/ 87 w 177"/>
                  <a:gd name="T9" fmla="*/ 51 h 156"/>
                  <a:gd name="T10" fmla="*/ 14 w 177"/>
                  <a:gd name="T11" fmla="*/ 14 h 156"/>
                  <a:gd name="T12" fmla="*/ 23 w 177"/>
                  <a:gd name="T13" fmla="*/ 62 h 156"/>
                  <a:gd name="T14" fmla="*/ 9 w 177"/>
                  <a:gd name="T15" fmla="*/ 58 h 156"/>
                  <a:gd name="T16" fmla="*/ 37 w 177"/>
                  <a:gd name="T17" fmla="*/ 95 h 156"/>
                  <a:gd name="T18" fmla="*/ 22 w 177"/>
                  <a:gd name="T19" fmla="*/ 96 h 156"/>
                  <a:gd name="T20" fmla="*/ 55 w 177"/>
                  <a:gd name="T21" fmla="*/ 120 h 156"/>
                  <a:gd name="T22" fmla="*/ 3 w 177"/>
                  <a:gd name="T23" fmla="*/ 136 h 156"/>
                  <a:gd name="T24" fmla="*/ 71 w 177"/>
                  <a:gd name="T25" fmla="*/ 151 h 156"/>
                  <a:gd name="T26" fmla="*/ 135 w 177"/>
                  <a:gd name="T27" fmla="*/ 114 h 156"/>
                  <a:gd name="T28" fmla="*/ 160 w 177"/>
                  <a:gd name="T29" fmla="*/ 42 h 156"/>
                  <a:gd name="T30" fmla="*/ 160 w 177"/>
                  <a:gd name="T31" fmla="*/ 42 h 156"/>
                  <a:gd name="T32" fmla="*/ 177 w 177"/>
                  <a:gd name="T33" fmla="*/ 25 h 156"/>
                  <a:gd name="T34" fmla="*/ 157 w 177"/>
                  <a:gd name="T35" fmla="*/ 2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 h="156">
                    <a:moveTo>
                      <a:pt x="157" y="29"/>
                    </a:moveTo>
                    <a:cubicBezTo>
                      <a:pt x="170" y="21"/>
                      <a:pt x="171" y="10"/>
                      <a:pt x="171" y="10"/>
                    </a:cubicBezTo>
                    <a:cubicBezTo>
                      <a:pt x="167" y="16"/>
                      <a:pt x="149" y="19"/>
                      <a:pt x="149" y="19"/>
                    </a:cubicBezTo>
                    <a:cubicBezTo>
                      <a:pt x="133" y="0"/>
                      <a:pt x="110" y="10"/>
                      <a:pt x="110" y="10"/>
                    </a:cubicBezTo>
                    <a:cubicBezTo>
                      <a:pt x="83" y="20"/>
                      <a:pt x="87" y="51"/>
                      <a:pt x="87" y="51"/>
                    </a:cubicBezTo>
                    <a:cubicBezTo>
                      <a:pt x="39" y="51"/>
                      <a:pt x="14" y="14"/>
                      <a:pt x="14" y="14"/>
                    </a:cubicBezTo>
                    <a:cubicBezTo>
                      <a:pt x="0" y="44"/>
                      <a:pt x="23" y="62"/>
                      <a:pt x="23" y="62"/>
                    </a:cubicBezTo>
                    <a:cubicBezTo>
                      <a:pt x="18" y="63"/>
                      <a:pt x="9" y="58"/>
                      <a:pt x="9" y="58"/>
                    </a:cubicBezTo>
                    <a:cubicBezTo>
                      <a:pt x="8" y="86"/>
                      <a:pt x="37" y="95"/>
                      <a:pt x="37" y="95"/>
                    </a:cubicBezTo>
                    <a:cubicBezTo>
                      <a:pt x="34" y="96"/>
                      <a:pt x="22" y="96"/>
                      <a:pt x="22" y="96"/>
                    </a:cubicBezTo>
                    <a:cubicBezTo>
                      <a:pt x="28" y="118"/>
                      <a:pt x="55" y="120"/>
                      <a:pt x="55" y="120"/>
                    </a:cubicBezTo>
                    <a:cubicBezTo>
                      <a:pt x="29" y="140"/>
                      <a:pt x="3" y="136"/>
                      <a:pt x="3" y="136"/>
                    </a:cubicBezTo>
                    <a:cubicBezTo>
                      <a:pt x="28" y="156"/>
                      <a:pt x="54" y="154"/>
                      <a:pt x="71" y="151"/>
                    </a:cubicBezTo>
                    <a:cubicBezTo>
                      <a:pt x="113" y="145"/>
                      <a:pt x="135" y="114"/>
                      <a:pt x="135" y="114"/>
                    </a:cubicBezTo>
                    <a:cubicBezTo>
                      <a:pt x="165" y="76"/>
                      <a:pt x="155" y="44"/>
                      <a:pt x="160" y="42"/>
                    </a:cubicBezTo>
                    <a:cubicBezTo>
                      <a:pt x="160" y="42"/>
                      <a:pt x="160" y="42"/>
                      <a:pt x="160" y="42"/>
                    </a:cubicBezTo>
                    <a:cubicBezTo>
                      <a:pt x="165" y="39"/>
                      <a:pt x="177" y="25"/>
                      <a:pt x="177" y="25"/>
                    </a:cubicBezTo>
                    <a:cubicBezTo>
                      <a:pt x="169" y="29"/>
                      <a:pt x="157" y="29"/>
                      <a:pt x="157" y="29"/>
                    </a:cubicBezTo>
                    <a:close/>
                  </a:path>
                </a:pathLst>
              </a:custGeom>
              <a:solidFill>
                <a:srgbClr val="FCD5B5"/>
              </a:solidFill>
              <a:ln>
                <a:noFill/>
              </a:ln>
            </p:spPr>
            <p:txBody>
              <a:bodyPr vert="horz" wrap="square" lIns="91440" tIns="45720" rIns="91440" bIns="45720" numCol="1" anchor="t" anchorCtr="0" compatLnSpc="1"/>
              <a:lstStyle/>
              <a:p>
                <a:endParaRPr lang="zh-CN" altLang="en-US" dirty="0">
                  <a:solidFill>
                    <a:srgbClr val="FFFF66"/>
                  </a:solidFill>
                  <a:latin typeface="Kai"/>
                  <a:ea typeface="Kai"/>
                </a:endParaRPr>
              </a:p>
            </p:txBody>
          </p:sp>
        </p:grpSp>
      </p:grpSp>
      <p:grpSp>
        <p:nvGrpSpPr>
          <p:cNvPr id="56" name="组合 55"/>
          <p:cNvGrpSpPr/>
          <p:nvPr/>
        </p:nvGrpSpPr>
        <p:grpSpPr>
          <a:xfrm>
            <a:off x="7385653" y="1288256"/>
            <a:ext cx="1589606" cy="721700"/>
            <a:chOff x="9847536" y="1717675"/>
            <a:chExt cx="2119475" cy="962267"/>
          </a:xfrm>
        </p:grpSpPr>
        <p:sp>
          <p:nvSpPr>
            <p:cNvPr id="26" name="文本框 25"/>
            <p:cNvSpPr txBox="1"/>
            <p:nvPr/>
          </p:nvSpPr>
          <p:spPr>
            <a:xfrm>
              <a:off x="9847536" y="2310610"/>
              <a:ext cx="2119475" cy="369332"/>
            </a:xfrm>
            <a:prstGeom prst="rect">
              <a:avLst/>
            </a:prstGeom>
            <a:noFill/>
          </p:spPr>
          <p:txBody>
            <a:bodyPr wrap="square" rtlCol="0">
              <a:spAutoFit/>
            </a:bodyPr>
            <a:lstStyle/>
            <a:p>
              <a:r>
                <a:rPr lang="en-US" altLang="zh-CN" sz="1200" b="1" dirty="0">
                  <a:solidFill>
                    <a:srgbClr val="FCD5B5"/>
                  </a:solidFill>
                  <a:latin typeface="华文细黑" panose="02010600040101010101" pitchFamily="2" charset="-122"/>
                  <a:ea typeface="华文细黑" panose="02010600040101010101" pitchFamily="2" charset="-122"/>
                </a:rPr>
                <a:t>Enter your </a:t>
              </a:r>
              <a:r>
                <a:rPr lang="en-US" altLang="zh-CN" sz="1200" b="1" dirty="0">
                  <a:solidFill>
                    <a:srgbClr val="FCD5B5"/>
                  </a:solidFill>
                  <a:latin typeface="华文细黑" panose="02010600040101010101" pitchFamily="2" charset="-122"/>
                  <a:ea typeface="华文细黑" panose="02010600040101010101" pitchFamily="2" charset="-122"/>
                </a:rPr>
                <a:t>title</a:t>
              </a:r>
              <a:endParaRPr lang="zh-CN" altLang="en-US" b="1" dirty="0">
                <a:solidFill>
                  <a:srgbClr val="FCD5B5"/>
                </a:solidFill>
                <a:latin typeface="Kai"/>
                <a:ea typeface="Kai"/>
              </a:endParaRPr>
            </a:p>
          </p:txBody>
        </p:sp>
        <p:grpSp>
          <p:nvGrpSpPr>
            <p:cNvPr id="38" name="Group 18"/>
            <p:cNvGrpSpPr>
              <a:grpSpLocks noChangeAspect="1"/>
            </p:cNvGrpSpPr>
            <p:nvPr/>
          </p:nvGrpSpPr>
          <p:grpSpPr bwMode="auto">
            <a:xfrm>
              <a:off x="10355263" y="1717675"/>
              <a:ext cx="452437" cy="452438"/>
              <a:chOff x="6523" y="1082"/>
              <a:chExt cx="285" cy="285"/>
            </a:xfrm>
          </p:grpSpPr>
          <p:sp>
            <p:nvSpPr>
              <p:cNvPr id="39" name="AutoShape 17"/>
              <p:cNvSpPr>
                <a:spLocks noChangeAspect="1" noChangeArrowheads="1" noTextEdit="1"/>
              </p:cNvSpPr>
              <p:nvPr/>
            </p:nvSpPr>
            <p:spPr bwMode="auto">
              <a:xfrm>
                <a:off x="6523" y="1082"/>
                <a:ext cx="285" cy="285"/>
              </a:xfrm>
              <a:prstGeom prst="rect">
                <a:avLst/>
              </a:prstGeom>
              <a:noFill/>
              <a:ln>
                <a:noFill/>
              </a:ln>
            </p:spPr>
            <p:txBody>
              <a:bodyPr vert="horz" wrap="square" lIns="91440" tIns="45720" rIns="91440" bIns="45720" numCol="1" anchor="t" anchorCtr="0" compatLnSpc="1"/>
              <a:lstStyle/>
              <a:p>
                <a:endParaRPr lang="zh-CN" altLang="en-US" dirty="0">
                  <a:latin typeface="Kai"/>
                  <a:ea typeface="Kai"/>
                </a:endParaRPr>
              </a:p>
            </p:txBody>
          </p:sp>
          <p:sp>
            <p:nvSpPr>
              <p:cNvPr id="40" name="Freeform 19"/>
              <p:cNvSpPr>
                <a:spLocks noEditPoints="1"/>
              </p:cNvSpPr>
              <p:nvPr/>
            </p:nvSpPr>
            <p:spPr bwMode="auto">
              <a:xfrm>
                <a:off x="6523" y="1084"/>
                <a:ext cx="285" cy="283"/>
              </a:xfrm>
              <a:custGeom>
                <a:avLst/>
                <a:gdLst>
                  <a:gd name="T0" fmla="*/ 79 w 165"/>
                  <a:gd name="T1" fmla="*/ 83 h 164"/>
                  <a:gd name="T2" fmla="*/ 9 w 165"/>
                  <a:gd name="T3" fmla="*/ 55 h 164"/>
                  <a:gd name="T4" fmla="*/ 0 w 165"/>
                  <a:gd name="T5" fmla="*/ 63 h 164"/>
                  <a:gd name="T6" fmla="*/ 0 w 165"/>
                  <a:gd name="T7" fmla="*/ 79 h 164"/>
                  <a:gd name="T8" fmla="*/ 9 w 165"/>
                  <a:gd name="T9" fmla="*/ 87 h 164"/>
                  <a:gd name="T10" fmla="*/ 55 w 165"/>
                  <a:gd name="T11" fmla="*/ 104 h 164"/>
                  <a:gd name="T12" fmla="*/ 77 w 165"/>
                  <a:gd name="T13" fmla="*/ 154 h 164"/>
                  <a:gd name="T14" fmla="*/ 84 w 165"/>
                  <a:gd name="T15" fmla="*/ 163 h 164"/>
                  <a:gd name="T16" fmla="*/ 102 w 165"/>
                  <a:gd name="T17" fmla="*/ 163 h 164"/>
                  <a:gd name="T18" fmla="*/ 108 w 165"/>
                  <a:gd name="T19" fmla="*/ 154 h 164"/>
                  <a:gd name="T20" fmla="*/ 79 w 165"/>
                  <a:gd name="T21" fmla="*/ 83 h 164"/>
                  <a:gd name="T22" fmla="*/ 24 w 165"/>
                  <a:gd name="T23" fmla="*/ 119 h 164"/>
                  <a:gd name="T24" fmla="*/ 1 w 165"/>
                  <a:gd name="T25" fmla="*/ 141 h 164"/>
                  <a:gd name="T26" fmla="*/ 24 w 165"/>
                  <a:gd name="T27" fmla="*/ 164 h 164"/>
                  <a:gd name="T28" fmla="*/ 46 w 165"/>
                  <a:gd name="T29" fmla="*/ 141 h 164"/>
                  <a:gd name="T30" fmla="*/ 24 w 165"/>
                  <a:gd name="T31" fmla="*/ 119 h 164"/>
                  <a:gd name="T32" fmla="*/ 123 w 165"/>
                  <a:gd name="T33" fmla="*/ 52 h 164"/>
                  <a:gd name="T34" fmla="*/ 9 w 165"/>
                  <a:gd name="T35" fmla="*/ 0 h 164"/>
                  <a:gd name="T36" fmla="*/ 0 w 165"/>
                  <a:gd name="T37" fmla="*/ 8 h 164"/>
                  <a:gd name="T38" fmla="*/ 0 w 165"/>
                  <a:gd name="T39" fmla="*/ 24 h 164"/>
                  <a:gd name="T40" fmla="*/ 9 w 165"/>
                  <a:gd name="T41" fmla="*/ 33 h 164"/>
                  <a:gd name="T42" fmla="*/ 93 w 165"/>
                  <a:gd name="T43" fmla="*/ 70 h 164"/>
                  <a:gd name="T44" fmla="*/ 131 w 165"/>
                  <a:gd name="T45" fmla="*/ 154 h 164"/>
                  <a:gd name="T46" fmla="*/ 140 w 165"/>
                  <a:gd name="T47" fmla="*/ 163 h 164"/>
                  <a:gd name="T48" fmla="*/ 157 w 165"/>
                  <a:gd name="T49" fmla="*/ 163 h 164"/>
                  <a:gd name="T50" fmla="*/ 165 w 165"/>
                  <a:gd name="T51" fmla="*/ 154 h 164"/>
                  <a:gd name="T52" fmla="*/ 123 w 165"/>
                  <a:gd name="T53" fmla="*/ 5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64">
                    <a:moveTo>
                      <a:pt x="79" y="83"/>
                    </a:moveTo>
                    <a:cubicBezTo>
                      <a:pt x="54" y="60"/>
                      <a:pt x="9" y="55"/>
                      <a:pt x="9" y="55"/>
                    </a:cubicBezTo>
                    <a:cubicBezTo>
                      <a:pt x="4" y="55"/>
                      <a:pt x="0" y="58"/>
                      <a:pt x="0" y="63"/>
                    </a:cubicBezTo>
                    <a:cubicBezTo>
                      <a:pt x="0" y="79"/>
                      <a:pt x="0" y="79"/>
                      <a:pt x="0" y="79"/>
                    </a:cubicBezTo>
                    <a:cubicBezTo>
                      <a:pt x="0" y="84"/>
                      <a:pt x="4" y="87"/>
                      <a:pt x="9" y="87"/>
                    </a:cubicBezTo>
                    <a:cubicBezTo>
                      <a:pt x="9" y="87"/>
                      <a:pt x="38" y="88"/>
                      <a:pt x="55" y="104"/>
                    </a:cubicBezTo>
                    <a:cubicBezTo>
                      <a:pt x="78" y="125"/>
                      <a:pt x="77" y="154"/>
                      <a:pt x="77" y="154"/>
                    </a:cubicBezTo>
                    <a:cubicBezTo>
                      <a:pt x="77" y="159"/>
                      <a:pt x="79" y="163"/>
                      <a:pt x="84" y="163"/>
                    </a:cubicBezTo>
                    <a:cubicBezTo>
                      <a:pt x="102" y="163"/>
                      <a:pt x="102" y="163"/>
                      <a:pt x="102" y="163"/>
                    </a:cubicBezTo>
                    <a:cubicBezTo>
                      <a:pt x="107" y="163"/>
                      <a:pt x="108" y="159"/>
                      <a:pt x="108" y="154"/>
                    </a:cubicBezTo>
                    <a:cubicBezTo>
                      <a:pt x="108" y="154"/>
                      <a:pt x="104" y="107"/>
                      <a:pt x="79" y="83"/>
                    </a:cubicBezTo>
                    <a:close/>
                    <a:moveTo>
                      <a:pt x="24" y="119"/>
                    </a:moveTo>
                    <a:cubicBezTo>
                      <a:pt x="11" y="119"/>
                      <a:pt x="1" y="129"/>
                      <a:pt x="1" y="141"/>
                    </a:cubicBezTo>
                    <a:cubicBezTo>
                      <a:pt x="1" y="154"/>
                      <a:pt x="11" y="164"/>
                      <a:pt x="24" y="164"/>
                    </a:cubicBezTo>
                    <a:cubicBezTo>
                      <a:pt x="36" y="164"/>
                      <a:pt x="46" y="154"/>
                      <a:pt x="46" y="141"/>
                    </a:cubicBezTo>
                    <a:cubicBezTo>
                      <a:pt x="46" y="129"/>
                      <a:pt x="36" y="119"/>
                      <a:pt x="24" y="119"/>
                    </a:cubicBezTo>
                    <a:close/>
                    <a:moveTo>
                      <a:pt x="123" y="52"/>
                    </a:moveTo>
                    <a:cubicBezTo>
                      <a:pt x="84" y="5"/>
                      <a:pt x="9" y="0"/>
                      <a:pt x="9" y="0"/>
                    </a:cubicBezTo>
                    <a:cubicBezTo>
                      <a:pt x="4" y="0"/>
                      <a:pt x="0" y="3"/>
                      <a:pt x="0" y="8"/>
                    </a:cubicBezTo>
                    <a:cubicBezTo>
                      <a:pt x="0" y="24"/>
                      <a:pt x="0" y="24"/>
                      <a:pt x="0" y="24"/>
                    </a:cubicBezTo>
                    <a:cubicBezTo>
                      <a:pt x="0" y="29"/>
                      <a:pt x="4" y="33"/>
                      <a:pt x="9" y="33"/>
                    </a:cubicBezTo>
                    <a:cubicBezTo>
                      <a:pt x="9" y="33"/>
                      <a:pt x="63" y="34"/>
                      <a:pt x="93" y="70"/>
                    </a:cubicBezTo>
                    <a:cubicBezTo>
                      <a:pt x="134" y="112"/>
                      <a:pt x="131" y="154"/>
                      <a:pt x="131" y="154"/>
                    </a:cubicBezTo>
                    <a:cubicBezTo>
                      <a:pt x="131" y="159"/>
                      <a:pt x="135" y="163"/>
                      <a:pt x="140" y="163"/>
                    </a:cubicBezTo>
                    <a:cubicBezTo>
                      <a:pt x="157" y="163"/>
                      <a:pt x="157" y="163"/>
                      <a:pt x="157" y="163"/>
                    </a:cubicBezTo>
                    <a:cubicBezTo>
                      <a:pt x="162" y="163"/>
                      <a:pt x="165" y="159"/>
                      <a:pt x="165" y="154"/>
                    </a:cubicBezTo>
                    <a:cubicBezTo>
                      <a:pt x="165" y="154"/>
                      <a:pt x="161" y="88"/>
                      <a:pt x="123" y="52"/>
                    </a:cubicBezTo>
                    <a:close/>
                  </a:path>
                </a:pathLst>
              </a:custGeom>
              <a:solidFill>
                <a:srgbClr val="FCD5B5"/>
              </a:solidFill>
              <a:ln>
                <a:noFill/>
              </a:ln>
            </p:spPr>
            <p:txBody>
              <a:bodyPr vert="horz" wrap="square" lIns="91440" tIns="45720" rIns="91440" bIns="45720" numCol="1" anchor="t" anchorCtr="0" compatLnSpc="1"/>
              <a:lstStyle/>
              <a:p>
                <a:endParaRPr lang="zh-CN" altLang="en-US" dirty="0">
                  <a:latin typeface="Kai"/>
                  <a:ea typeface="Kai"/>
                </a:endParaRPr>
              </a:p>
            </p:txBody>
          </p:sp>
        </p:grpSp>
      </p:grpSp>
      <p:grpSp>
        <p:nvGrpSpPr>
          <p:cNvPr id="57" name="组合 56"/>
          <p:cNvGrpSpPr/>
          <p:nvPr/>
        </p:nvGrpSpPr>
        <p:grpSpPr>
          <a:xfrm>
            <a:off x="7385653" y="2600325"/>
            <a:ext cx="1589606" cy="576412"/>
            <a:chOff x="9847536" y="3467100"/>
            <a:chExt cx="2119475" cy="768550"/>
          </a:xfrm>
        </p:grpSpPr>
        <p:sp>
          <p:nvSpPr>
            <p:cNvPr id="23" name="文本框 22"/>
            <p:cNvSpPr txBox="1"/>
            <p:nvPr/>
          </p:nvSpPr>
          <p:spPr>
            <a:xfrm>
              <a:off x="9847536" y="3866318"/>
              <a:ext cx="2119475" cy="369332"/>
            </a:xfrm>
            <a:prstGeom prst="rect">
              <a:avLst/>
            </a:prstGeom>
            <a:noFill/>
          </p:spPr>
          <p:txBody>
            <a:bodyPr wrap="square" rtlCol="0">
              <a:spAutoFit/>
            </a:bodyPr>
            <a:lstStyle/>
            <a:p>
              <a:r>
                <a:rPr lang="en-US" altLang="zh-CN" sz="1200" b="1" dirty="0">
                  <a:solidFill>
                    <a:schemeClr val="bg1"/>
                  </a:solidFill>
                  <a:latin typeface="华文细黑" panose="02010600040101010101" pitchFamily="2" charset="-122"/>
                  <a:ea typeface="华文细黑" panose="02010600040101010101" pitchFamily="2" charset="-122"/>
                </a:rPr>
                <a:t>Enter your </a:t>
              </a:r>
              <a:r>
                <a:rPr lang="en-US" altLang="zh-CN" sz="1200" b="1" dirty="0">
                  <a:solidFill>
                    <a:schemeClr val="bg1"/>
                  </a:solidFill>
                  <a:latin typeface="华文细黑" panose="02010600040101010101" pitchFamily="2" charset="-122"/>
                  <a:ea typeface="华文细黑" panose="02010600040101010101" pitchFamily="2" charset="-122"/>
                </a:rPr>
                <a:t>title</a:t>
              </a:r>
              <a:endParaRPr lang="zh-CN" altLang="en-US" b="1" dirty="0">
                <a:solidFill>
                  <a:schemeClr val="bg1"/>
                </a:solidFill>
                <a:latin typeface="Kai"/>
                <a:ea typeface="Kai"/>
              </a:endParaRPr>
            </a:p>
          </p:txBody>
        </p:sp>
        <p:grpSp>
          <p:nvGrpSpPr>
            <p:cNvPr id="41" name="Group 22"/>
            <p:cNvGrpSpPr>
              <a:grpSpLocks noChangeAspect="1"/>
            </p:cNvGrpSpPr>
            <p:nvPr/>
          </p:nvGrpSpPr>
          <p:grpSpPr bwMode="auto">
            <a:xfrm>
              <a:off x="10282238" y="3467100"/>
              <a:ext cx="546100" cy="266700"/>
              <a:chOff x="6477" y="2184"/>
              <a:chExt cx="344" cy="168"/>
            </a:xfrm>
          </p:grpSpPr>
          <p:sp>
            <p:nvSpPr>
              <p:cNvPr id="42" name="AutoShape 21"/>
              <p:cNvSpPr>
                <a:spLocks noChangeAspect="1" noChangeArrowheads="1" noTextEdit="1"/>
              </p:cNvSpPr>
              <p:nvPr/>
            </p:nvSpPr>
            <p:spPr bwMode="auto">
              <a:xfrm>
                <a:off x="6477" y="2184"/>
                <a:ext cx="344" cy="168"/>
              </a:xfrm>
              <a:prstGeom prst="rect">
                <a:avLst/>
              </a:prstGeom>
              <a:noFill/>
              <a:ln>
                <a:noFill/>
              </a:ln>
            </p:spPr>
            <p:txBody>
              <a:bodyPr vert="horz" wrap="square" lIns="91440" tIns="45720" rIns="91440" bIns="45720" numCol="1" anchor="t" anchorCtr="0" compatLnSpc="1"/>
              <a:lstStyle/>
              <a:p>
                <a:endParaRPr lang="zh-CN" altLang="en-US" dirty="0">
                  <a:latin typeface="Kai"/>
                  <a:ea typeface="Kai"/>
                </a:endParaRPr>
              </a:p>
            </p:txBody>
          </p:sp>
          <p:sp>
            <p:nvSpPr>
              <p:cNvPr id="43" name="Freeform 23"/>
              <p:cNvSpPr>
                <a:spLocks noEditPoints="1"/>
              </p:cNvSpPr>
              <p:nvPr/>
            </p:nvSpPr>
            <p:spPr bwMode="auto">
              <a:xfrm>
                <a:off x="6474" y="2187"/>
                <a:ext cx="350" cy="168"/>
              </a:xfrm>
              <a:custGeom>
                <a:avLst/>
                <a:gdLst>
                  <a:gd name="T0" fmla="*/ 125 w 128"/>
                  <a:gd name="T1" fmla="*/ 17 h 60"/>
                  <a:gd name="T2" fmla="*/ 114 w 128"/>
                  <a:gd name="T3" fmla="*/ 15 h 60"/>
                  <a:gd name="T4" fmla="*/ 114 w 128"/>
                  <a:gd name="T5" fmla="*/ 4 h 60"/>
                  <a:gd name="T6" fmla="*/ 110 w 128"/>
                  <a:gd name="T7" fmla="*/ 0 h 60"/>
                  <a:gd name="T8" fmla="*/ 4 w 128"/>
                  <a:gd name="T9" fmla="*/ 0 h 60"/>
                  <a:gd name="T10" fmla="*/ 0 w 128"/>
                  <a:gd name="T11" fmla="*/ 4 h 60"/>
                  <a:gd name="T12" fmla="*/ 0 w 128"/>
                  <a:gd name="T13" fmla="*/ 56 h 60"/>
                  <a:gd name="T14" fmla="*/ 4 w 128"/>
                  <a:gd name="T15" fmla="*/ 60 h 60"/>
                  <a:gd name="T16" fmla="*/ 110 w 128"/>
                  <a:gd name="T17" fmla="*/ 60 h 60"/>
                  <a:gd name="T18" fmla="*/ 114 w 128"/>
                  <a:gd name="T19" fmla="*/ 56 h 60"/>
                  <a:gd name="T20" fmla="*/ 114 w 128"/>
                  <a:gd name="T21" fmla="*/ 45 h 60"/>
                  <a:gd name="T22" fmla="*/ 125 w 128"/>
                  <a:gd name="T23" fmla="*/ 43 h 60"/>
                  <a:gd name="T24" fmla="*/ 128 w 128"/>
                  <a:gd name="T25" fmla="*/ 39 h 60"/>
                  <a:gd name="T26" fmla="*/ 128 w 128"/>
                  <a:gd name="T27" fmla="*/ 21 h 60"/>
                  <a:gd name="T28" fmla="*/ 125 w 128"/>
                  <a:gd name="T29" fmla="*/ 17 h 60"/>
                  <a:gd name="T30" fmla="*/ 106 w 128"/>
                  <a:gd name="T31" fmla="*/ 14 h 60"/>
                  <a:gd name="T32" fmla="*/ 106 w 128"/>
                  <a:gd name="T33" fmla="*/ 18 h 60"/>
                  <a:gd name="T34" fmla="*/ 106 w 128"/>
                  <a:gd name="T35" fmla="*/ 42 h 60"/>
                  <a:gd name="T36" fmla="*/ 106 w 128"/>
                  <a:gd name="T37" fmla="*/ 44 h 60"/>
                  <a:gd name="T38" fmla="*/ 106 w 128"/>
                  <a:gd name="T39" fmla="*/ 52 h 60"/>
                  <a:gd name="T40" fmla="*/ 8 w 128"/>
                  <a:gd name="T41" fmla="*/ 52 h 60"/>
                  <a:gd name="T42" fmla="*/ 8 w 128"/>
                  <a:gd name="T43" fmla="*/ 8 h 60"/>
                  <a:gd name="T44" fmla="*/ 106 w 128"/>
                  <a:gd name="T45" fmla="*/ 8 h 60"/>
                  <a:gd name="T46" fmla="*/ 106 w 128"/>
                  <a:gd name="T47" fmla="*/ 14 h 60"/>
                  <a:gd name="T48" fmla="*/ 120 w 128"/>
                  <a:gd name="T49" fmla="*/ 36 h 60"/>
                  <a:gd name="T50" fmla="*/ 110 w 128"/>
                  <a:gd name="T51" fmla="*/ 38 h 60"/>
                  <a:gd name="T52" fmla="*/ 110 w 128"/>
                  <a:gd name="T53" fmla="*/ 22 h 60"/>
                  <a:gd name="T54" fmla="*/ 120 w 128"/>
                  <a:gd name="T55" fmla="*/ 24 h 60"/>
                  <a:gd name="T56" fmla="*/ 120 w 128"/>
                  <a:gd name="T57"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60">
                    <a:moveTo>
                      <a:pt x="125" y="17"/>
                    </a:moveTo>
                    <a:cubicBezTo>
                      <a:pt x="114" y="15"/>
                      <a:pt x="114" y="15"/>
                      <a:pt x="114" y="15"/>
                    </a:cubicBezTo>
                    <a:cubicBezTo>
                      <a:pt x="114" y="4"/>
                      <a:pt x="114" y="4"/>
                      <a:pt x="114" y="4"/>
                    </a:cubicBezTo>
                    <a:cubicBezTo>
                      <a:pt x="114" y="1"/>
                      <a:pt x="113" y="0"/>
                      <a:pt x="110" y="0"/>
                    </a:cubicBezTo>
                    <a:cubicBezTo>
                      <a:pt x="4" y="0"/>
                      <a:pt x="4" y="0"/>
                      <a:pt x="4" y="0"/>
                    </a:cubicBezTo>
                    <a:cubicBezTo>
                      <a:pt x="2" y="0"/>
                      <a:pt x="0" y="1"/>
                      <a:pt x="0" y="4"/>
                    </a:cubicBezTo>
                    <a:cubicBezTo>
                      <a:pt x="0" y="56"/>
                      <a:pt x="0" y="56"/>
                      <a:pt x="0" y="56"/>
                    </a:cubicBezTo>
                    <a:cubicBezTo>
                      <a:pt x="0" y="59"/>
                      <a:pt x="2" y="60"/>
                      <a:pt x="4" y="60"/>
                    </a:cubicBezTo>
                    <a:cubicBezTo>
                      <a:pt x="110" y="60"/>
                      <a:pt x="110" y="60"/>
                      <a:pt x="110" y="60"/>
                    </a:cubicBezTo>
                    <a:cubicBezTo>
                      <a:pt x="113" y="60"/>
                      <a:pt x="114" y="59"/>
                      <a:pt x="114" y="56"/>
                    </a:cubicBezTo>
                    <a:cubicBezTo>
                      <a:pt x="114" y="45"/>
                      <a:pt x="114" y="45"/>
                      <a:pt x="114" y="45"/>
                    </a:cubicBezTo>
                    <a:cubicBezTo>
                      <a:pt x="125" y="43"/>
                      <a:pt x="125" y="43"/>
                      <a:pt x="125" y="43"/>
                    </a:cubicBezTo>
                    <a:cubicBezTo>
                      <a:pt x="127" y="43"/>
                      <a:pt x="128" y="41"/>
                      <a:pt x="128" y="39"/>
                    </a:cubicBezTo>
                    <a:cubicBezTo>
                      <a:pt x="128" y="21"/>
                      <a:pt x="128" y="21"/>
                      <a:pt x="128" y="21"/>
                    </a:cubicBezTo>
                    <a:cubicBezTo>
                      <a:pt x="128" y="19"/>
                      <a:pt x="127" y="17"/>
                      <a:pt x="125" y="17"/>
                    </a:cubicBezTo>
                    <a:close/>
                    <a:moveTo>
                      <a:pt x="106" y="14"/>
                    </a:moveTo>
                    <a:cubicBezTo>
                      <a:pt x="106" y="18"/>
                      <a:pt x="106" y="18"/>
                      <a:pt x="106" y="18"/>
                    </a:cubicBezTo>
                    <a:cubicBezTo>
                      <a:pt x="106" y="42"/>
                      <a:pt x="106" y="42"/>
                      <a:pt x="106" y="42"/>
                    </a:cubicBezTo>
                    <a:cubicBezTo>
                      <a:pt x="106" y="44"/>
                      <a:pt x="106" y="44"/>
                      <a:pt x="106" y="44"/>
                    </a:cubicBezTo>
                    <a:cubicBezTo>
                      <a:pt x="106" y="52"/>
                      <a:pt x="106" y="52"/>
                      <a:pt x="106" y="52"/>
                    </a:cubicBezTo>
                    <a:cubicBezTo>
                      <a:pt x="8" y="52"/>
                      <a:pt x="8" y="52"/>
                      <a:pt x="8" y="52"/>
                    </a:cubicBezTo>
                    <a:cubicBezTo>
                      <a:pt x="8" y="8"/>
                      <a:pt x="8" y="8"/>
                      <a:pt x="8" y="8"/>
                    </a:cubicBezTo>
                    <a:cubicBezTo>
                      <a:pt x="106" y="8"/>
                      <a:pt x="106" y="8"/>
                      <a:pt x="106" y="8"/>
                    </a:cubicBezTo>
                    <a:lnTo>
                      <a:pt x="106" y="14"/>
                    </a:lnTo>
                    <a:close/>
                    <a:moveTo>
                      <a:pt x="120" y="36"/>
                    </a:moveTo>
                    <a:cubicBezTo>
                      <a:pt x="110" y="38"/>
                      <a:pt x="110" y="38"/>
                      <a:pt x="110" y="38"/>
                    </a:cubicBezTo>
                    <a:cubicBezTo>
                      <a:pt x="110" y="22"/>
                      <a:pt x="110" y="22"/>
                      <a:pt x="110" y="22"/>
                    </a:cubicBezTo>
                    <a:cubicBezTo>
                      <a:pt x="120" y="24"/>
                      <a:pt x="120" y="24"/>
                      <a:pt x="120" y="24"/>
                    </a:cubicBezTo>
                    <a:lnTo>
                      <a:pt x="120" y="36"/>
                    </a:ln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44" name="Freeform 24"/>
              <p:cNvSpPr>
                <a:spLocks noEditPoints="1"/>
              </p:cNvSpPr>
              <p:nvPr/>
            </p:nvSpPr>
            <p:spPr bwMode="auto">
              <a:xfrm>
                <a:off x="6543" y="2226"/>
                <a:ext cx="147" cy="90"/>
              </a:xfrm>
              <a:custGeom>
                <a:avLst/>
                <a:gdLst>
                  <a:gd name="T0" fmla="*/ 3 w 54"/>
                  <a:gd name="T1" fmla="*/ 19 h 32"/>
                  <a:gd name="T2" fmla="*/ 18 w 54"/>
                  <a:gd name="T3" fmla="*/ 19 h 32"/>
                  <a:gd name="T4" fmla="*/ 34 w 54"/>
                  <a:gd name="T5" fmla="*/ 32 h 32"/>
                  <a:gd name="T6" fmla="*/ 39 w 54"/>
                  <a:gd name="T7" fmla="*/ 32 h 32"/>
                  <a:gd name="T8" fmla="*/ 42 w 54"/>
                  <a:gd name="T9" fmla="*/ 29 h 32"/>
                  <a:gd name="T10" fmla="*/ 42 w 54"/>
                  <a:gd name="T11" fmla="*/ 25 h 32"/>
                  <a:gd name="T12" fmla="*/ 51 w 54"/>
                  <a:gd name="T13" fmla="*/ 25 h 32"/>
                  <a:gd name="T14" fmla="*/ 54 w 54"/>
                  <a:gd name="T15" fmla="*/ 22 h 32"/>
                  <a:gd name="T16" fmla="*/ 51 w 54"/>
                  <a:gd name="T17" fmla="*/ 19 h 32"/>
                  <a:gd name="T18" fmla="*/ 42 w 54"/>
                  <a:gd name="T19" fmla="*/ 19 h 32"/>
                  <a:gd name="T20" fmla="*/ 42 w 54"/>
                  <a:gd name="T21" fmla="*/ 13 h 32"/>
                  <a:gd name="T22" fmla="*/ 51 w 54"/>
                  <a:gd name="T23" fmla="*/ 13 h 32"/>
                  <a:gd name="T24" fmla="*/ 54 w 54"/>
                  <a:gd name="T25" fmla="*/ 10 h 32"/>
                  <a:gd name="T26" fmla="*/ 51 w 54"/>
                  <a:gd name="T27" fmla="*/ 7 h 32"/>
                  <a:gd name="T28" fmla="*/ 42 w 54"/>
                  <a:gd name="T29" fmla="*/ 7 h 32"/>
                  <a:gd name="T30" fmla="*/ 42 w 54"/>
                  <a:gd name="T31" fmla="*/ 3 h 32"/>
                  <a:gd name="T32" fmla="*/ 39 w 54"/>
                  <a:gd name="T33" fmla="*/ 0 h 32"/>
                  <a:gd name="T34" fmla="*/ 34 w 54"/>
                  <a:gd name="T35" fmla="*/ 0 h 32"/>
                  <a:gd name="T36" fmla="*/ 18 w 54"/>
                  <a:gd name="T37" fmla="*/ 13 h 32"/>
                  <a:gd name="T38" fmla="*/ 3 w 54"/>
                  <a:gd name="T39" fmla="*/ 13 h 32"/>
                  <a:gd name="T40" fmla="*/ 0 w 54"/>
                  <a:gd name="T41" fmla="*/ 16 h 32"/>
                  <a:gd name="T42" fmla="*/ 3 w 54"/>
                  <a:gd name="T43" fmla="*/ 19 h 32"/>
                  <a:gd name="T44" fmla="*/ 34 w 54"/>
                  <a:gd name="T45" fmla="*/ 6 h 32"/>
                  <a:gd name="T46" fmla="*/ 36 w 54"/>
                  <a:gd name="T47" fmla="*/ 6 h 32"/>
                  <a:gd name="T48" fmla="*/ 36 w 54"/>
                  <a:gd name="T49" fmla="*/ 26 h 32"/>
                  <a:gd name="T50" fmla="*/ 34 w 54"/>
                  <a:gd name="T51" fmla="*/ 26 h 32"/>
                  <a:gd name="T52" fmla="*/ 24 w 54"/>
                  <a:gd name="T53" fmla="*/ 16 h 32"/>
                  <a:gd name="T54" fmla="*/ 34 w 54"/>
                  <a:gd name="T55"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4" h="32">
                    <a:moveTo>
                      <a:pt x="3" y="19"/>
                    </a:moveTo>
                    <a:cubicBezTo>
                      <a:pt x="18" y="19"/>
                      <a:pt x="18" y="19"/>
                      <a:pt x="18" y="19"/>
                    </a:cubicBezTo>
                    <a:cubicBezTo>
                      <a:pt x="20" y="26"/>
                      <a:pt x="26" y="32"/>
                      <a:pt x="34" y="32"/>
                    </a:cubicBezTo>
                    <a:cubicBezTo>
                      <a:pt x="39" y="32"/>
                      <a:pt x="39" y="32"/>
                      <a:pt x="39" y="32"/>
                    </a:cubicBezTo>
                    <a:cubicBezTo>
                      <a:pt x="41" y="32"/>
                      <a:pt x="42" y="30"/>
                      <a:pt x="42" y="29"/>
                    </a:cubicBezTo>
                    <a:cubicBezTo>
                      <a:pt x="42" y="25"/>
                      <a:pt x="42" y="25"/>
                      <a:pt x="42" y="25"/>
                    </a:cubicBezTo>
                    <a:cubicBezTo>
                      <a:pt x="51" y="25"/>
                      <a:pt x="51" y="25"/>
                      <a:pt x="51" y="25"/>
                    </a:cubicBezTo>
                    <a:cubicBezTo>
                      <a:pt x="52" y="25"/>
                      <a:pt x="54" y="24"/>
                      <a:pt x="54" y="22"/>
                    </a:cubicBezTo>
                    <a:cubicBezTo>
                      <a:pt x="54" y="21"/>
                      <a:pt x="52" y="19"/>
                      <a:pt x="51" y="19"/>
                    </a:cubicBezTo>
                    <a:cubicBezTo>
                      <a:pt x="42" y="19"/>
                      <a:pt x="42" y="19"/>
                      <a:pt x="42" y="19"/>
                    </a:cubicBezTo>
                    <a:cubicBezTo>
                      <a:pt x="42" y="13"/>
                      <a:pt x="42" y="13"/>
                      <a:pt x="42" y="13"/>
                    </a:cubicBezTo>
                    <a:cubicBezTo>
                      <a:pt x="51" y="13"/>
                      <a:pt x="51" y="13"/>
                      <a:pt x="51" y="13"/>
                    </a:cubicBezTo>
                    <a:cubicBezTo>
                      <a:pt x="52" y="13"/>
                      <a:pt x="54" y="11"/>
                      <a:pt x="54" y="10"/>
                    </a:cubicBezTo>
                    <a:cubicBezTo>
                      <a:pt x="54" y="8"/>
                      <a:pt x="52" y="7"/>
                      <a:pt x="51" y="7"/>
                    </a:cubicBezTo>
                    <a:cubicBezTo>
                      <a:pt x="42" y="7"/>
                      <a:pt x="42" y="7"/>
                      <a:pt x="42" y="7"/>
                    </a:cubicBezTo>
                    <a:cubicBezTo>
                      <a:pt x="42" y="3"/>
                      <a:pt x="42" y="3"/>
                      <a:pt x="42" y="3"/>
                    </a:cubicBezTo>
                    <a:cubicBezTo>
                      <a:pt x="42" y="2"/>
                      <a:pt x="41" y="0"/>
                      <a:pt x="39" y="0"/>
                    </a:cubicBezTo>
                    <a:cubicBezTo>
                      <a:pt x="34" y="0"/>
                      <a:pt x="34" y="0"/>
                      <a:pt x="34" y="0"/>
                    </a:cubicBezTo>
                    <a:cubicBezTo>
                      <a:pt x="26" y="0"/>
                      <a:pt x="20" y="6"/>
                      <a:pt x="18" y="13"/>
                    </a:cubicBezTo>
                    <a:cubicBezTo>
                      <a:pt x="3" y="13"/>
                      <a:pt x="3" y="13"/>
                      <a:pt x="3" y="13"/>
                    </a:cubicBezTo>
                    <a:cubicBezTo>
                      <a:pt x="1" y="13"/>
                      <a:pt x="0" y="14"/>
                      <a:pt x="0" y="16"/>
                    </a:cubicBezTo>
                    <a:cubicBezTo>
                      <a:pt x="0" y="18"/>
                      <a:pt x="1" y="19"/>
                      <a:pt x="3" y="19"/>
                    </a:cubicBezTo>
                    <a:close/>
                    <a:moveTo>
                      <a:pt x="34" y="6"/>
                    </a:moveTo>
                    <a:cubicBezTo>
                      <a:pt x="36" y="6"/>
                      <a:pt x="36" y="6"/>
                      <a:pt x="36" y="6"/>
                    </a:cubicBezTo>
                    <a:cubicBezTo>
                      <a:pt x="36" y="26"/>
                      <a:pt x="36" y="26"/>
                      <a:pt x="36" y="26"/>
                    </a:cubicBezTo>
                    <a:cubicBezTo>
                      <a:pt x="34" y="26"/>
                      <a:pt x="34" y="26"/>
                      <a:pt x="34" y="26"/>
                    </a:cubicBezTo>
                    <a:cubicBezTo>
                      <a:pt x="29" y="26"/>
                      <a:pt x="24" y="21"/>
                      <a:pt x="24" y="16"/>
                    </a:cubicBezTo>
                    <a:cubicBezTo>
                      <a:pt x="24" y="11"/>
                      <a:pt x="29" y="6"/>
                      <a:pt x="34" y="6"/>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grpSp>
      </p:grpSp>
      <p:grpSp>
        <p:nvGrpSpPr>
          <p:cNvPr id="58" name="组合 57"/>
          <p:cNvGrpSpPr/>
          <p:nvPr/>
        </p:nvGrpSpPr>
        <p:grpSpPr>
          <a:xfrm>
            <a:off x="7385653" y="3777855"/>
            <a:ext cx="1589606" cy="742052"/>
            <a:chOff x="9847536" y="5037138"/>
            <a:chExt cx="2119475" cy="989402"/>
          </a:xfrm>
        </p:grpSpPr>
        <p:sp>
          <p:nvSpPr>
            <p:cNvPr id="20" name="文本框 19"/>
            <p:cNvSpPr txBox="1"/>
            <p:nvPr/>
          </p:nvSpPr>
          <p:spPr>
            <a:xfrm>
              <a:off x="9847536" y="5657208"/>
              <a:ext cx="2119475" cy="369332"/>
            </a:xfrm>
            <a:prstGeom prst="rect">
              <a:avLst/>
            </a:prstGeom>
            <a:noFill/>
          </p:spPr>
          <p:txBody>
            <a:bodyPr wrap="square" rtlCol="0">
              <a:spAutoFit/>
            </a:bodyPr>
            <a:lstStyle/>
            <a:p>
              <a:r>
                <a:rPr lang="en-US" altLang="zh-CN" sz="1200" b="1" dirty="0">
                  <a:solidFill>
                    <a:schemeClr val="bg1"/>
                  </a:solidFill>
                  <a:latin typeface="华文细黑" panose="02010600040101010101" pitchFamily="2" charset="-122"/>
                  <a:ea typeface="华文细黑" panose="02010600040101010101" pitchFamily="2" charset="-122"/>
                </a:rPr>
                <a:t>Enter your </a:t>
              </a:r>
              <a:r>
                <a:rPr lang="en-US" altLang="zh-CN" sz="1200" b="1" dirty="0">
                  <a:solidFill>
                    <a:schemeClr val="bg1"/>
                  </a:solidFill>
                  <a:latin typeface="华文细黑" panose="02010600040101010101" pitchFamily="2" charset="-122"/>
                  <a:ea typeface="华文细黑" panose="02010600040101010101" pitchFamily="2" charset="-122"/>
                </a:rPr>
                <a:t>title</a:t>
              </a:r>
              <a:endParaRPr lang="zh-CN" altLang="en-US" b="1" dirty="0">
                <a:solidFill>
                  <a:schemeClr val="bg1"/>
                </a:solidFill>
                <a:latin typeface="Kai"/>
                <a:ea typeface="Kai"/>
              </a:endParaRPr>
            </a:p>
          </p:txBody>
        </p:sp>
        <p:grpSp>
          <p:nvGrpSpPr>
            <p:cNvPr id="45" name="Group 27"/>
            <p:cNvGrpSpPr>
              <a:grpSpLocks noChangeAspect="1"/>
            </p:cNvGrpSpPr>
            <p:nvPr/>
          </p:nvGrpSpPr>
          <p:grpSpPr bwMode="auto">
            <a:xfrm>
              <a:off x="10250488" y="5037138"/>
              <a:ext cx="557212" cy="620712"/>
              <a:chOff x="6457" y="3173"/>
              <a:chExt cx="351" cy="391"/>
            </a:xfrm>
          </p:grpSpPr>
          <p:sp>
            <p:nvSpPr>
              <p:cNvPr id="46" name="AutoShape 26"/>
              <p:cNvSpPr>
                <a:spLocks noChangeAspect="1" noChangeArrowheads="1" noTextEdit="1"/>
              </p:cNvSpPr>
              <p:nvPr/>
            </p:nvSpPr>
            <p:spPr bwMode="auto">
              <a:xfrm>
                <a:off x="6457" y="3173"/>
                <a:ext cx="351" cy="391"/>
              </a:xfrm>
              <a:prstGeom prst="rect">
                <a:avLst/>
              </a:prstGeom>
              <a:noFill/>
              <a:ln>
                <a:noFill/>
              </a:ln>
            </p:spPr>
            <p:txBody>
              <a:bodyPr vert="horz" wrap="square" lIns="91440" tIns="45720" rIns="91440" bIns="45720" numCol="1" anchor="t" anchorCtr="0" compatLnSpc="1"/>
              <a:lstStyle/>
              <a:p>
                <a:endParaRPr lang="zh-CN" altLang="en-US" dirty="0">
                  <a:latin typeface="Kai"/>
                  <a:ea typeface="Kai"/>
                </a:endParaRPr>
              </a:p>
            </p:txBody>
          </p:sp>
          <p:sp>
            <p:nvSpPr>
              <p:cNvPr id="47" name="Freeform 28"/>
              <p:cNvSpPr/>
              <p:nvPr/>
            </p:nvSpPr>
            <p:spPr bwMode="auto">
              <a:xfrm>
                <a:off x="6602" y="3170"/>
                <a:ext cx="29" cy="148"/>
              </a:xfrm>
              <a:custGeom>
                <a:avLst/>
                <a:gdLst>
                  <a:gd name="T0" fmla="*/ 5 w 17"/>
                  <a:gd name="T1" fmla="*/ 42 h 89"/>
                  <a:gd name="T2" fmla="*/ 2 w 17"/>
                  <a:gd name="T3" fmla="*/ 53 h 89"/>
                  <a:gd name="T4" fmla="*/ 5 w 17"/>
                  <a:gd name="T5" fmla="*/ 88 h 89"/>
                  <a:gd name="T6" fmla="*/ 8 w 17"/>
                  <a:gd name="T7" fmla="*/ 89 h 89"/>
                  <a:gd name="T8" fmla="*/ 9 w 17"/>
                  <a:gd name="T9" fmla="*/ 89 h 89"/>
                  <a:gd name="T10" fmla="*/ 11 w 17"/>
                  <a:gd name="T11" fmla="*/ 84 h 89"/>
                  <a:gd name="T12" fmla="*/ 8 w 17"/>
                  <a:gd name="T13" fmla="*/ 54 h 89"/>
                  <a:gd name="T14" fmla="*/ 12 w 17"/>
                  <a:gd name="T15" fmla="*/ 45 h 89"/>
                  <a:gd name="T16" fmla="*/ 15 w 17"/>
                  <a:gd name="T17" fmla="*/ 35 h 89"/>
                  <a:gd name="T18" fmla="*/ 8 w 17"/>
                  <a:gd name="T19" fmla="*/ 3 h 89"/>
                  <a:gd name="T20" fmla="*/ 3 w 17"/>
                  <a:gd name="T21" fmla="*/ 1 h 89"/>
                  <a:gd name="T22" fmla="*/ 2 w 17"/>
                  <a:gd name="T23" fmla="*/ 6 h 89"/>
                  <a:gd name="T24" fmla="*/ 8 w 17"/>
                  <a:gd name="T25" fmla="*/ 34 h 89"/>
                  <a:gd name="T26" fmla="*/ 5 w 17"/>
                  <a:gd name="T27"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89">
                    <a:moveTo>
                      <a:pt x="5" y="42"/>
                    </a:moveTo>
                    <a:cubicBezTo>
                      <a:pt x="4" y="45"/>
                      <a:pt x="3" y="49"/>
                      <a:pt x="2" y="53"/>
                    </a:cubicBezTo>
                    <a:cubicBezTo>
                      <a:pt x="0" y="64"/>
                      <a:pt x="0" y="78"/>
                      <a:pt x="5" y="88"/>
                    </a:cubicBezTo>
                    <a:cubicBezTo>
                      <a:pt x="5" y="89"/>
                      <a:pt x="7" y="89"/>
                      <a:pt x="8" y="89"/>
                    </a:cubicBezTo>
                    <a:cubicBezTo>
                      <a:pt x="8" y="89"/>
                      <a:pt x="9" y="89"/>
                      <a:pt x="9" y="89"/>
                    </a:cubicBezTo>
                    <a:cubicBezTo>
                      <a:pt x="11" y="88"/>
                      <a:pt x="12" y="86"/>
                      <a:pt x="11" y="84"/>
                    </a:cubicBezTo>
                    <a:cubicBezTo>
                      <a:pt x="7" y="77"/>
                      <a:pt x="7" y="63"/>
                      <a:pt x="8" y="54"/>
                    </a:cubicBezTo>
                    <a:cubicBezTo>
                      <a:pt x="9" y="51"/>
                      <a:pt x="10" y="48"/>
                      <a:pt x="12" y="45"/>
                    </a:cubicBezTo>
                    <a:cubicBezTo>
                      <a:pt x="13" y="42"/>
                      <a:pt x="14" y="39"/>
                      <a:pt x="15" y="35"/>
                    </a:cubicBezTo>
                    <a:cubicBezTo>
                      <a:pt x="17" y="24"/>
                      <a:pt x="13" y="13"/>
                      <a:pt x="8" y="3"/>
                    </a:cubicBezTo>
                    <a:cubicBezTo>
                      <a:pt x="7" y="1"/>
                      <a:pt x="5" y="0"/>
                      <a:pt x="3" y="1"/>
                    </a:cubicBezTo>
                    <a:cubicBezTo>
                      <a:pt x="2" y="2"/>
                      <a:pt x="1" y="4"/>
                      <a:pt x="2" y="6"/>
                    </a:cubicBezTo>
                    <a:cubicBezTo>
                      <a:pt x="5" y="12"/>
                      <a:pt x="10" y="23"/>
                      <a:pt x="8" y="34"/>
                    </a:cubicBezTo>
                    <a:cubicBezTo>
                      <a:pt x="8" y="37"/>
                      <a:pt x="7" y="39"/>
                      <a:pt x="5" y="42"/>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48" name="Freeform 29"/>
              <p:cNvSpPr/>
              <p:nvPr/>
            </p:nvSpPr>
            <p:spPr bwMode="auto">
              <a:xfrm>
                <a:off x="6559" y="3223"/>
                <a:ext cx="32" cy="97"/>
              </a:xfrm>
              <a:custGeom>
                <a:avLst/>
                <a:gdLst>
                  <a:gd name="T0" fmla="*/ 7 w 19"/>
                  <a:gd name="T1" fmla="*/ 30 h 58"/>
                  <a:gd name="T2" fmla="*/ 10 w 19"/>
                  <a:gd name="T3" fmla="*/ 35 h 58"/>
                  <a:gd name="T4" fmla="*/ 8 w 19"/>
                  <a:gd name="T5" fmla="*/ 52 h 58"/>
                  <a:gd name="T6" fmla="*/ 9 w 19"/>
                  <a:gd name="T7" fmla="*/ 57 h 58"/>
                  <a:gd name="T8" fmla="*/ 11 w 19"/>
                  <a:gd name="T9" fmla="*/ 58 h 58"/>
                  <a:gd name="T10" fmla="*/ 14 w 19"/>
                  <a:gd name="T11" fmla="*/ 56 h 58"/>
                  <a:gd name="T12" fmla="*/ 16 w 19"/>
                  <a:gd name="T13" fmla="*/ 33 h 58"/>
                  <a:gd name="T14" fmla="*/ 12 w 19"/>
                  <a:gd name="T15" fmla="*/ 26 h 58"/>
                  <a:gd name="T16" fmla="*/ 9 w 19"/>
                  <a:gd name="T17" fmla="*/ 22 h 58"/>
                  <a:gd name="T18" fmla="*/ 15 w 19"/>
                  <a:gd name="T19" fmla="*/ 6 h 58"/>
                  <a:gd name="T20" fmla="*/ 14 w 19"/>
                  <a:gd name="T21" fmla="*/ 1 h 58"/>
                  <a:gd name="T22" fmla="*/ 10 w 19"/>
                  <a:gd name="T23" fmla="*/ 2 h 58"/>
                  <a:gd name="T24" fmla="*/ 3 w 19"/>
                  <a:gd name="T25" fmla="*/ 24 h 58"/>
                  <a:gd name="T26" fmla="*/ 7 w 19"/>
                  <a:gd name="T2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58">
                    <a:moveTo>
                      <a:pt x="7" y="30"/>
                    </a:moveTo>
                    <a:cubicBezTo>
                      <a:pt x="8" y="32"/>
                      <a:pt x="9" y="34"/>
                      <a:pt x="10" y="35"/>
                    </a:cubicBezTo>
                    <a:cubicBezTo>
                      <a:pt x="12" y="41"/>
                      <a:pt x="12" y="48"/>
                      <a:pt x="8" y="52"/>
                    </a:cubicBezTo>
                    <a:cubicBezTo>
                      <a:pt x="7" y="53"/>
                      <a:pt x="7" y="56"/>
                      <a:pt x="9" y="57"/>
                    </a:cubicBezTo>
                    <a:cubicBezTo>
                      <a:pt x="9" y="57"/>
                      <a:pt x="10" y="58"/>
                      <a:pt x="11" y="58"/>
                    </a:cubicBezTo>
                    <a:cubicBezTo>
                      <a:pt x="12" y="58"/>
                      <a:pt x="13" y="57"/>
                      <a:pt x="14" y="56"/>
                    </a:cubicBezTo>
                    <a:cubicBezTo>
                      <a:pt x="19" y="50"/>
                      <a:pt x="19" y="40"/>
                      <a:pt x="16" y="33"/>
                    </a:cubicBezTo>
                    <a:cubicBezTo>
                      <a:pt x="15" y="30"/>
                      <a:pt x="14" y="28"/>
                      <a:pt x="12" y="26"/>
                    </a:cubicBezTo>
                    <a:cubicBezTo>
                      <a:pt x="11" y="25"/>
                      <a:pt x="10" y="23"/>
                      <a:pt x="9" y="22"/>
                    </a:cubicBezTo>
                    <a:cubicBezTo>
                      <a:pt x="8" y="16"/>
                      <a:pt x="13" y="10"/>
                      <a:pt x="15" y="6"/>
                    </a:cubicBezTo>
                    <a:cubicBezTo>
                      <a:pt x="16" y="4"/>
                      <a:pt x="16" y="2"/>
                      <a:pt x="14" y="1"/>
                    </a:cubicBezTo>
                    <a:cubicBezTo>
                      <a:pt x="13" y="0"/>
                      <a:pt x="11" y="0"/>
                      <a:pt x="10" y="2"/>
                    </a:cubicBezTo>
                    <a:cubicBezTo>
                      <a:pt x="6" y="7"/>
                      <a:pt x="0" y="15"/>
                      <a:pt x="3" y="24"/>
                    </a:cubicBezTo>
                    <a:cubicBezTo>
                      <a:pt x="4" y="26"/>
                      <a:pt x="5" y="28"/>
                      <a:pt x="7" y="30"/>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49" name="Freeform 30"/>
              <p:cNvSpPr/>
              <p:nvPr/>
            </p:nvSpPr>
            <p:spPr bwMode="auto">
              <a:xfrm>
                <a:off x="6636" y="3220"/>
                <a:ext cx="37" cy="98"/>
              </a:xfrm>
              <a:custGeom>
                <a:avLst/>
                <a:gdLst>
                  <a:gd name="T0" fmla="*/ 8 w 22"/>
                  <a:gd name="T1" fmla="*/ 31 h 59"/>
                  <a:gd name="T2" fmla="*/ 12 w 22"/>
                  <a:gd name="T3" fmla="*/ 37 h 59"/>
                  <a:gd name="T4" fmla="*/ 10 w 22"/>
                  <a:gd name="T5" fmla="*/ 53 h 59"/>
                  <a:gd name="T6" fmla="*/ 10 w 22"/>
                  <a:gd name="T7" fmla="*/ 58 h 59"/>
                  <a:gd name="T8" fmla="*/ 12 w 22"/>
                  <a:gd name="T9" fmla="*/ 59 h 59"/>
                  <a:gd name="T10" fmla="*/ 15 w 22"/>
                  <a:gd name="T11" fmla="*/ 58 h 59"/>
                  <a:gd name="T12" fmla="*/ 18 w 22"/>
                  <a:gd name="T13" fmla="*/ 34 h 59"/>
                  <a:gd name="T14" fmla="*/ 13 w 22"/>
                  <a:gd name="T15" fmla="*/ 27 h 59"/>
                  <a:gd name="T16" fmla="*/ 10 w 22"/>
                  <a:gd name="T17" fmla="*/ 22 h 59"/>
                  <a:gd name="T18" fmla="*/ 17 w 22"/>
                  <a:gd name="T19" fmla="*/ 6 h 59"/>
                  <a:gd name="T20" fmla="*/ 17 w 22"/>
                  <a:gd name="T21" fmla="*/ 2 h 59"/>
                  <a:gd name="T22" fmla="*/ 12 w 22"/>
                  <a:gd name="T23" fmla="*/ 2 h 59"/>
                  <a:gd name="T24" fmla="*/ 3 w 22"/>
                  <a:gd name="T25" fmla="*/ 24 h 59"/>
                  <a:gd name="T26" fmla="*/ 8 w 22"/>
                  <a:gd name="T2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59">
                    <a:moveTo>
                      <a:pt x="8" y="31"/>
                    </a:moveTo>
                    <a:cubicBezTo>
                      <a:pt x="10" y="33"/>
                      <a:pt x="11" y="35"/>
                      <a:pt x="12" y="37"/>
                    </a:cubicBezTo>
                    <a:cubicBezTo>
                      <a:pt x="14" y="42"/>
                      <a:pt x="15" y="49"/>
                      <a:pt x="10" y="53"/>
                    </a:cubicBezTo>
                    <a:cubicBezTo>
                      <a:pt x="9" y="55"/>
                      <a:pt x="8" y="57"/>
                      <a:pt x="10" y="58"/>
                    </a:cubicBezTo>
                    <a:cubicBezTo>
                      <a:pt x="10" y="59"/>
                      <a:pt x="11" y="59"/>
                      <a:pt x="12" y="59"/>
                    </a:cubicBezTo>
                    <a:cubicBezTo>
                      <a:pt x="13" y="59"/>
                      <a:pt x="14" y="59"/>
                      <a:pt x="15" y="58"/>
                    </a:cubicBezTo>
                    <a:cubicBezTo>
                      <a:pt x="22" y="52"/>
                      <a:pt x="21" y="42"/>
                      <a:pt x="18" y="34"/>
                    </a:cubicBezTo>
                    <a:cubicBezTo>
                      <a:pt x="17" y="31"/>
                      <a:pt x="15" y="29"/>
                      <a:pt x="13" y="27"/>
                    </a:cubicBezTo>
                    <a:cubicBezTo>
                      <a:pt x="12" y="25"/>
                      <a:pt x="10" y="24"/>
                      <a:pt x="10" y="22"/>
                    </a:cubicBezTo>
                    <a:cubicBezTo>
                      <a:pt x="8" y="17"/>
                      <a:pt x="14" y="10"/>
                      <a:pt x="17" y="6"/>
                    </a:cubicBezTo>
                    <a:cubicBezTo>
                      <a:pt x="19" y="5"/>
                      <a:pt x="19" y="3"/>
                      <a:pt x="17" y="2"/>
                    </a:cubicBezTo>
                    <a:cubicBezTo>
                      <a:pt x="16" y="0"/>
                      <a:pt x="14" y="0"/>
                      <a:pt x="12" y="2"/>
                    </a:cubicBezTo>
                    <a:cubicBezTo>
                      <a:pt x="8" y="7"/>
                      <a:pt x="0" y="15"/>
                      <a:pt x="3" y="24"/>
                    </a:cubicBezTo>
                    <a:cubicBezTo>
                      <a:pt x="4" y="27"/>
                      <a:pt x="6" y="29"/>
                      <a:pt x="8" y="31"/>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50" name="Freeform 31"/>
              <p:cNvSpPr>
                <a:spLocks noEditPoints="1"/>
              </p:cNvSpPr>
              <p:nvPr/>
            </p:nvSpPr>
            <p:spPr bwMode="auto">
              <a:xfrm>
                <a:off x="6663" y="3355"/>
                <a:ext cx="147" cy="134"/>
              </a:xfrm>
              <a:custGeom>
                <a:avLst/>
                <a:gdLst>
                  <a:gd name="T0" fmla="*/ 44 w 88"/>
                  <a:gd name="T1" fmla="*/ 80 h 80"/>
                  <a:gd name="T2" fmla="*/ 0 w 88"/>
                  <a:gd name="T3" fmla="*/ 40 h 80"/>
                  <a:gd name="T4" fmla="*/ 44 w 88"/>
                  <a:gd name="T5" fmla="*/ 0 h 80"/>
                  <a:gd name="T6" fmla="*/ 88 w 88"/>
                  <a:gd name="T7" fmla="*/ 40 h 80"/>
                  <a:gd name="T8" fmla="*/ 44 w 88"/>
                  <a:gd name="T9" fmla="*/ 80 h 80"/>
                  <a:gd name="T10" fmla="*/ 44 w 88"/>
                  <a:gd name="T11" fmla="*/ 13 h 80"/>
                  <a:gd name="T12" fmla="*/ 12 w 88"/>
                  <a:gd name="T13" fmla="*/ 40 h 80"/>
                  <a:gd name="T14" fmla="*/ 44 w 88"/>
                  <a:gd name="T15" fmla="*/ 67 h 80"/>
                  <a:gd name="T16" fmla="*/ 75 w 88"/>
                  <a:gd name="T17" fmla="*/ 40 h 80"/>
                  <a:gd name="T18" fmla="*/ 44 w 88"/>
                  <a:gd name="T19" fmla="*/ 1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0">
                    <a:moveTo>
                      <a:pt x="44" y="80"/>
                    </a:moveTo>
                    <a:cubicBezTo>
                      <a:pt x="19" y="80"/>
                      <a:pt x="0" y="62"/>
                      <a:pt x="0" y="40"/>
                    </a:cubicBezTo>
                    <a:cubicBezTo>
                      <a:pt x="0" y="18"/>
                      <a:pt x="19" y="0"/>
                      <a:pt x="44" y="0"/>
                    </a:cubicBezTo>
                    <a:cubicBezTo>
                      <a:pt x="68" y="0"/>
                      <a:pt x="88" y="18"/>
                      <a:pt x="88" y="40"/>
                    </a:cubicBezTo>
                    <a:cubicBezTo>
                      <a:pt x="88" y="62"/>
                      <a:pt x="68" y="80"/>
                      <a:pt x="44" y="80"/>
                    </a:cubicBezTo>
                    <a:close/>
                    <a:moveTo>
                      <a:pt x="44" y="13"/>
                    </a:moveTo>
                    <a:cubicBezTo>
                      <a:pt x="26" y="13"/>
                      <a:pt x="12" y="25"/>
                      <a:pt x="12" y="40"/>
                    </a:cubicBezTo>
                    <a:cubicBezTo>
                      <a:pt x="12" y="55"/>
                      <a:pt x="26" y="67"/>
                      <a:pt x="44" y="67"/>
                    </a:cubicBezTo>
                    <a:cubicBezTo>
                      <a:pt x="61" y="67"/>
                      <a:pt x="75" y="55"/>
                      <a:pt x="75" y="40"/>
                    </a:cubicBezTo>
                    <a:cubicBezTo>
                      <a:pt x="75" y="25"/>
                      <a:pt x="61" y="13"/>
                      <a:pt x="44" y="13"/>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51" name="Freeform 32"/>
              <p:cNvSpPr/>
              <p:nvPr/>
            </p:nvSpPr>
            <p:spPr bwMode="auto">
              <a:xfrm>
                <a:off x="6494" y="3340"/>
                <a:ext cx="249" cy="167"/>
              </a:xfrm>
              <a:custGeom>
                <a:avLst/>
                <a:gdLst>
                  <a:gd name="T0" fmla="*/ 20 w 149"/>
                  <a:gd name="T1" fmla="*/ 100 h 100"/>
                  <a:gd name="T2" fmla="*/ 129 w 149"/>
                  <a:gd name="T3" fmla="*/ 100 h 100"/>
                  <a:gd name="T4" fmla="*/ 149 w 149"/>
                  <a:gd name="T5" fmla="*/ 61 h 100"/>
                  <a:gd name="T6" fmla="*/ 149 w 149"/>
                  <a:gd name="T7" fmla="*/ 0 h 100"/>
                  <a:gd name="T8" fmla="*/ 0 w 149"/>
                  <a:gd name="T9" fmla="*/ 0 h 100"/>
                  <a:gd name="T10" fmla="*/ 0 w 149"/>
                  <a:gd name="T11" fmla="*/ 61 h 100"/>
                  <a:gd name="T12" fmla="*/ 20 w 149"/>
                  <a:gd name="T13" fmla="*/ 100 h 100"/>
                </a:gdLst>
                <a:ahLst/>
                <a:cxnLst>
                  <a:cxn ang="0">
                    <a:pos x="T0" y="T1"/>
                  </a:cxn>
                  <a:cxn ang="0">
                    <a:pos x="T2" y="T3"/>
                  </a:cxn>
                  <a:cxn ang="0">
                    <a:pos x="T4" y="T5"/>
                  </a:cxn>
                  <a:cxn ang="0">
                    <a:pos x="T6" y="T7"/>
                  </a:cxn>
                  <a:cxn ang="0">
                    <a:pos x="T8" y="T9"/>
                  </a:cxn>
                  <a:cxn ang="0">
                    <a:pos x="T10" y="T11"/>
                  </a:cxn>
                  <a:cxn ang="0">
                    <a:pos x="T12" y="T13"/>
                  </a:cxn>
                </a:cxnLst>
                <a:rect l="0" t="0" r="r" b="b"/>
                <a:pathLst>
                  <a:path w="149" h="100">
                    <a:moveTo>
                      <a:pt x="20" y="100"/>
                    </a:moveTo>
                    <a:cubicBezTo>
                      <a:pt x="129" y="100"/>
                      <a:pt x="129" y="100"/>
                      <a:pt x="129" y="100"/>
                    </a:cubicBezTo>
                    <a:cubicBezTo>
                      <a:pt x="141" y="91"/>
                      <a:pt x="149" y="77"/>
                      <a:pt x="149" y="61"/>
                    </a:cubicBezTo>
                    <a:cubicBezTo>
                      <a:pt x="149" y="0"/>
                      <a:pt x="149" y="0"/>
                      <a:pt x="149" y="0"/>
                    </a:cubicBezTo>
                    <a:cubicBezTo>
                      <a:pt x="0" y="0"/>
                      <a:pt x="0" y="0"/>
                      <a:pt x="0" y="0"/>
                    </a:cubicBezTo>
                    <a:cubicBezTo>
                      <a:pt x="0" y="61"/>
                      <a:pt x="0" y="61"/>
                      <a:pt x="0" y="61"/>
                    </a:cubicBezTo>
                    <a:cubicBezTo>
                      <a:pt x="0" y="77"/>
                      <a:pt x="8" y="91"/>
                      <a:pt x="20" y="100"/>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sp>
            <p:nvSpPr>
              <p:cNvPr id="52" name="Freeform 33"/>
              <p:cNvSpPr/>
              <p:nvPr/>
            </p:nvSpPr>
            <p:spPr bwMode="auto">
              <a:xfrm>
                <a:off x="6459" y="3509"/>
                <a:ext cx="321" cy="55"/>
              </a:xfrm>
              <a:custGeom>
                <a:avLst/>
                <a:gdLst>
                  <a:gd name="T0" fmla="*/ 192 w 192"/>
                  <a:gd name="T1" fmla="*/ 0 h 33"/>
                  <a:gd name="T2" fmla="*/ 96 w 192"/>
                  <a:gd name="T3" fmla="*/ 33 h 33"/>
                  <a:gd name="T4" fmla="*/ 0 w 192"/>
                  <a:gd name="T5" fmla="*/ 0 h 33"/>
                  <a:gd name="T6" fmla="*/ 192 w 192"/>
                  <a:gd name="T7" fmla="*/ 0 h 33"/>
                </a:gdLst>
                <a:ahLst/>
                <a:cxnLst>
                  <a:cxn ang="0">
                    <a:pos x="T0" y="T1"/>
                  </a:cxn>
                  <a:cxn ang="0">
                    <a:pos x="T2" y="T3"/>
                  </a:cxn>
                  <a:cxn ang="0">
                    <a:pos x="T4" y="T5"/>
                  </a:cxn>
                  <a:cxn ang="0">
                    <a:pos x="T6" y="T7"/>
                  </a:cxn>
                </a:cxnLst>
                <a:rect l="0" t="0" r="r" b="b"/>
                <a:pathLst>
                  <a:path w="192" h="33">
                    <a:moveTo>
                      <a:pt x="192" y="0"/>
                    </a:moveTo>
                    <a:cubicBezTo>
                      <a:pt x="176" y="19"/>
                      <a:pt x="139" y="33"/>
                      <a:pt x="96" y="33"/>
                    </a:cubicBezTo>
                    <a:cubicBezTo>
                      <a:pt x="52" y="33"/>
                      <a:pt x="15" y="19"/>
                      <a:pt x="0" y="0"/>
                    </a:cubicBezTo>
                    <a:cubicBezTo>
                      <a:pt x="192" y="0"/>
                      <a:pt x="192" y="0"/>
                      <a:pt x="192" y="0"/>
                    </a:cubicBezTo>
                  </a:path>
                </a:pathLst>
              </a:custGeom>
              <a:solidFill>
                <a:schemeClr val="bg1"/>
              </a:solidFill>
              <a:ln>
                <a:noFill/>
              </a:ln>
            </p:spPr>
            <p:txBody>
              <a:bodyPr vert="horz" wrap="square" lIns="91440" tIns="45720" rIns="91440" bIns="45720" numCol="1" anchor="t" anchorCtr="0" compatLnSpc="1"/>
              <a:lstStyle/>
              <a:p>
                <a:endParaRPr lang="zh-CN" altLang="en-US" dirty="0">
                  <a:latin typeface="Kai"/>
                  <a:ea typeface="Kai"/>
                </a:endParaRPr>
              </a:p>
            </p:txBody>
          </p:sp>
        </p:grpSp>
      </p:gr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25" name="图片 24"/>
          <p:cNvPicPr>
            <a:picLocks noChangeAspect="1"/>
          </p:cNvPicPr>
          <p:nvPr/>
        </p:nvPicPr>
        <p:blipFill>
          <a:blip r:embed="rId2" cstate="screen"/>
          <a:stretch>
            <a:fillRect/>
          </a:stretch>
        </p:blipFill>
        <p:spPr>
          <a:xfrm flipH="1" flipV="1">
            <a:off x="3366227" y="743652"/>
            <a:ext cx="2411547" cy="156767"/>
          </a:xfrm>
          <a:prstGeom prst="rect">
            <a:avLst/>
          </a:prstGeom>
        </p:spPr>
      </p:pic>
      <p:pic>
        <p:nvPicPr>
          <p:cNvPr id="26" name="图片 25"/>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7" name="图片 26"/>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28" name="图片 27"/>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29" name="图片 28"/>
          <p:cNvPicPr>
            <a:picLocks noChangeAspect="1"/>
          </p:cNvPicPr>
          <p:nvPr/>
        </p:nvPicPr>
        <p:blipFill>
          <a:blip r:embed="rId3" cstate="screen">
            <a:extLst>
              <a:ext uri="{BEBA8EAE-BF5A-486C-A8C5-ECC9F3942E4B}">
                <a14:imgProps xmlns:a14="http://schemas.microsoft.com/office/drawing/2010/main">
                  <a14:imgLayer r:embed="rId4">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30" name="文本框 29"/>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pSp>
        <p:nvGrpSpPr>
          <p:cNvPr id="2" name="Group 5"/>
          <p:cNvGrpSpPr/>
          <p:nvPr/>
        </p:nvGrpSpPr>
        <p:grpSpPr>
          <a:xfrm>
            <a:off x="5485758" y="3188072"/>
            <a:ext cx="2850813" cy="1084213"/>
            <a:chOff x="7501230" y="4479873"/>
            <a:chExt cx="3801084" cy="1445617"/>
          </a:xfrm>
        </p:grpSpPr>
        <p:sp>
          <p:nvSpPr>
            <p:cNvPr id="4" name="Freeform 46"/>
            <p:cNvSpPr>
              <a:spLocks noEditPoints="1"/>
            </p:cNvSpPr>
            <p:nvPr/>
          </p:nvSpPr>
          <p:spPr bwMode="auto">
            <a:xfrm>
              <a:off x="7501230" y="4661937"/>
              <a:ext cx="818122" cy="777215"/>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50000"/>
                </a:lnSpc>
                <a:defRPr/>
              </a:pPr>
              <a:endParaRPr lang="zh-CN" altLang="en-US" sz="1400" dirty="0">
                <a:solidFill>
                  <a:schemeClr val="bg1"/>
                </a:solidFill>
                <a:latin typeface="Arial" panose="020B0604020202020204" pitchFamily="34" charset="0"/>
                <a:ea typeface="Kai"/>
                <a:cs typeface="Arial" panose="020B0604020202020204" pitchFamily="34" charset="0"/>
              </a:endParaRPr>
            </a:p>
          </p:txBody>
        </p:sp>
        <p:grpSp>
          <p:nvGrpSpPr>
            <p:cNvPr id="5" name="Group 50"/>
            <p:cNvGrpSpPr/>
            <p:nvPr/>
          </p:nvGrpSpPr>
          <p:grpSpPr>
            <a:xfrm>
              <a:off x="8515315" y="4479873"/>
              <a:ext cx="2786999" cy="1445617"/>
              <a:chOff x="8512415" y="2327889"/>
              <a:chExt cx="2786999" cy="1445617"/>
            </a:xfrm>
          </p:grpSpPr>
          <p:sp>
            <p:nvSpPr>
              <p:cNvPr id="6" name="TextBox 48"/>
              <p:cNvSpPr txBox="1"/>
              <p:nvPr/>
            </p:nvSpPr>
            <p:spPr>
              <a:xfrm>
                <a:off x="8512415" y="2327889"/>
                <a:ext cx="1956091" cy="530060"/>
              </a:xfrm>
              <a:prstGeom prst="rect">
                <a:avLst/>
              </a:prstGeom>
              <a:noFill/>
            </p:spPr>
            <p:txBody>
              <a:bodyPr wrap="none" rtlCol="0">
                <a:spAutoFit/>
              </a:bodyPr>
              <a:lstStyle/>
              <a:p>
                <a:pPr defTabSz="685800">
                  <a:lnSpc>
                    <a:spcPct val="150000"/>
                  </a:lnSpc>
                  <a:defRPr/>
                </a:pPr>
                <a:r>
                  <a:rPr lang="zh-CN" altLang="en-US" b="1" dirty="0">
                    <a:solidFill>
                      <a:schemeClr val="bg1"/>
                    </a:solidFill>
                    <a:latin typeface="Arial" panose="020B0604020202020204" pitchFamily="34" charset="0"/>
                    <a:ea typeface="Kai"/>
                    <a:cs typeface="Arial" panose="020B0604020202020204" pitchFamily="34" charset="0"/>
                  </a:rPr>
                  <a:t>请输入您的标题</a:t>
                </a:r>
                <a:endParaRPr lang="en-GB" b="1" dirty="0">
                  <a:solidFill>
                    <a:schemeClr val="bg1"/>
                  </a:solidFill>
                  <a:latin typeface="Arial" panose="020B0604020202020204" pitchFamily="34" charset="0"/>
                  <a:cs typeface="Arial" panose="020B0604020202020204" pitchFamily="34" charset="0"/>
                </a:endParaRPr>
              </a:p>
            </p:txBody>
          </p:sp>
          <p:sp>
            <p:nvSpPr>
              <p:cNvPr id="7" name="Rectangle 49"/>
              <p:cNvSpPr/>
              <p:nvPr/>
            </p:nvSpPr>
            <p:spPr>
              <a:xfrm>
                <a:off x="8512415" y="2834788"/>
                <a:ext cx="2786999" cy="938718"/>
              </a:xfrm>
              <a:prstGeom prst="rect">
                <a:avLst/>
              </a:prstGeom>
            </p:spPr>
            <p:txBody>
              <a:bodyPr wrap="square">
                <a:spAutoFit/>
              </a:bodyPr>
              <a:lstStyle/>
              <a:p>
                <a:pPr defTabSz="685800">
                  <a:lnSpc>
                    <a:spcPct val="150000"/>
                  </a:lnSpc>
                  <a:defRPr/>
                </a:pPr>
                <a:r>
                  <a:rPr lang="zh-CN" altLang="en-US" sz="900" dirty="0">
                    <a:solidFill>
                      <a:schemeClr val="bg1"/>
                    </a:solidFill>
                    <a:latin typeface="Arial" panose="020B0604020202020204" pitchFamily="34" charset="0"/>
                    <a:ea typeface="Kai"/>
                    <a:cs typeface="Arial" panose="020B0604020202020204" pitchFamily="34" charset="0"/>
                  </a:rPr>
                  <a:t>请点击此处输入您的内容或复制粘贴您的文本请点击此处输入您的内容或复制粘贴您的文本</a:t>
                </a:r>
                <a:endParaRPr lang="en-GB" sz="900" dirty="0">
                  <a:solidFill>
                    <a:schemeClr val="bg1"/>
                  </a:solidFill>
                  <a:latin typeface="Arial" panose="020B0604020202020204" pitchFamily="34" charset="0"/>
                  <a:cs typeface="Arial" panose="020B0604020202020204" pitchFamily="34" charset="0"/>
                </a:endParaRPr>
              </a:p>
            </p:txBody>
          </p:sp>
        </p:grpSp>
      </p:grpSp>
      <p:grpSp>
        <p:nvGrpSpPr>
          <p:cNvPr id="8" name="Group 4"/>
          <p:cNvGrpSpPr/>
          <p:nvPr/>
        </p:nvGrpSpPr>
        <p:grpSpPr>
          <a:xfrm>
            <a:off x="5432070" y="1588931"/>
            <a:ext cx="2904501" cy="1078970"/>
            <a:chOff x="7429646" y="2347683"/>
            <a:chExt cx="3872668" cy="1438626"/>
          </a:xfrm>
        </p:grpSpPr>
        <p:grpSp>
          <p:nvGrpSpPr>
            <p:cNvPr id="10" name="Group 51"/>
            <p:cNvGrpSpPr/>
            <p:nvPr/>
          </p:nvGrpSpPr>
          <p:grpSpPr>
            <a:xfrm>
              <a:off x="8515315" y="2347683"/>
              <a:ext cx="2786999" cy="1438626"/>
              <a:chOff x="8512415" y="2327889"/>
              <a:chExt cx="2786999" cy="1438626"/>
            </a:xfrm>
          </p:grpSpPr>
          <p:sp>
            <p:nvSpPr>
              <p:cNvPr id="12" name="TextBox 52"/>
              <p:cNvSpPr txBox="1"/>
              <p:nvPr/>
            </p:nvSpPr>
            <p:spPr>
              <a:xfrm>
                <a:off x="8512415" y="2327889"/>
                <a:ext cx="1956091" cy="530060"/>
              </a:xfrm>
              <a:prstGeom prst="rect">
                <a:avLst/>
              </a:prstGeom>
              <a:noFill/>
            </p:spPr>
            <p:txBody>
              <a:bodyPr wrap="none" rtlCol="0">
                <a:spAutoFit/>
              </a:bodyPr>
              <a:lstStyle/>
              <a:p>
                <a:pPr defTabSz="685800">
                  <a:lnSpc>
                    <a:spcPct val="150000"/>
                  </a:lnSpc>
                  <a:defRPr/>
                </a:pPr>
                <a:r>
                  <a:rPr lang="zh-CN" altLang="en-US" b="1" dirty="0">
                    <a:solidFill>
                      <a:schemeClr val="bg1"/>
                    </a:solidFill>
                    <a:latin typeface="Arial" panose="020B0604020202020204" pitchFamily="34" charset="0"/>
                    <a:ea typeface="Kai"/>
                    <a:cs typeface="Arial" panose="020B0604020202020204" pitchFamily="34" charset="0"/>
                  </a:rPr>
                  <a:t>请输入您的标题</a:t>
                </a:r>
                <a:endParaRPr lang="en-GB" b="1" dirty="0">
                  <a:solidFill>
                    <a:schemeClr val="bg1"/>
                  </a:solidFill>
                  <a:latin typeface="Arial" panose="020B0604020202020204" pitchFamily="34" charset="0"/>
                  <a:cs typeface="Arial" panose="020B0604020202020204" pitchFamily="34" charset="0"/>
                </a:endParaRPr>
              </a:p>
            </p:txBody>
          </p:sp>
          <p:sp>
            <p:nvSpPr>
              <p:cNvPr id="13" name="Rectangle 53"/>
              <p:cNvSpPr/>
              <p:nvPr/>
            </p:nvSpPr>
            <p:spPr>
              <a:xfrm>
                <a:off x="8512415" y="2827796"/>
                <a:ext cx="2786999" cy="938719"/>
              </a:xfrm>
              <a:prstGeom prst="rect">
                <a:avLst/>
              </a:prstGeom>
            </p:spPr>
            <p:txBody>
              <a:bodyPr wrap="square">
                <a:spAutoFit/>
              </a:bodyPr>
              <a:lstStyle/>
              <a:p>
                <a:pPr defTabSz="685800">
                  <a:lnSpc>
                    <a:spcPct val="150000"/>
                  </a:lnSpc>
                  <a:defRPr/>
                </a:pPr>
                <a:r>
                  <a:rPr lang="zh-CN" altLang="en-US" sz="900" dirty="0">
                    <a:solidFill>
                      <a:schemeClr val="bg1"/>
                    </a:solidFill>
                    <a:latin typeface="Arial" panose="020B0604020202020204" pitchFamily="34" charset="0"/>
                    <a:ea typeface="Kai"/>
                    <a:cs typeface="Arial" panose="020B0604020202020204" pitchFamily="34" charset="0"/>
                  </a:rPr>
                  <a:t>请点击此处输入您的内容或复制粘贴您的文本请点击此处输入您的内容或复制粘贴您的文本</a:t>
                </a:r>
                <a:endParaRPr lang="en-GB" sz="900" dirty="0">
                  <a:solidFill>
                    <a:schemeClr val="bg1"/>
                  </a:solidFill>
                  <a:latin typeface="Arial" panose="020B0604020202020204" pitchFamily="34" charset="0"/>
                  <a:cs typeface="Arial" panose="020B0604020202020204" pitchFamily="34" charset="0"/>
                </a:endParaRPr>
              </a:p>
            </p:txBody>
          </p:sp>
        </p:grpSp>
        <p:sp>
          <p:nvSpPr>
            <p:cNvPr id="11" name="Freeform 54"/>
            <p:cNvSpPr>
              <a:spLocks noEditPoints="1"/>
            </p:cNvSpPr>
            <p:nvPr/>
          </p:nvSpPr>
          <p:spPr bwMode="auto">
            <a:xfrm>
              <a:off x="7429646" y="2478668"/>
              <a:ext cx="961289" cy="777215"/>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CD5B5"/>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50000"/>
                </a:lnSpc>
                <a:defRPr/>
              </a:pPr>
              <a:endParaRPr lang="zh-CN" altLang="en-US" sz="1400" dirty="0">
                <a:solidFill>
                  <a:schemeClr val="bg1"/>
                </a:solidFill>
                <a:latin typeface="Arial" panose="020B0604020202020204" pitchFamily="34" charset="0"/>
                <a:ea typeface="Kai"/>
                <a:cs typeface="Arial" panose="020B0604020202020204" pitchFamily="34" charset="0"/>
              </a:endParaRPr>
            </a:p>
          </p:txBody>
        </p:sp>
      </p:grpSp>
      <p:grpSp>
        <p:nvGrpSpPr>
          <p:cNvPr id="14" name="Group 3"/>
          <p:cNvGrpSpPr/>
          <p:nvPr/>
        </p:nvGrpSpPr>
        <p:grpSpPr>
          <a:xfrm>
            <a:off x="845899" y="1431870"/>
            <a:ext cx="3865979" cy="2758923"/>
            <a:chOff x="570912" y="1730326"/>
            <a:chExt cx="6505138" cy="4642339"/>
          </a:xfrm>
        </p:grpSpPr>
        <p:graphicFrame>
          <p:nvGraphicFramePr>
            <p:cNvPr id="15" name="Chart 55"/>
            <p:cNvGraphicFramePr/>
            <p:nvPr/>
          </p:nvGraphicFramePr>
          <p:xfrm>
            <a:off x="570912" y="1730326"/>
            <a:ext cx="6505138" cy="4642339"/>
          </p:xfrm>
          <a:graphic>
            <a:graphicData uri="http://schemas.openxmlformats.org/drawingml/2006/chart">
              <c:chart xmlns:c="http://schemas.openxmlformats.org/drawingml/2006/chart" xmlns:r="http://schemas.openxmlformats.org/officeDocument/2006/relationships" r:id="rId1"/>
            </a:graphicData>
          </a:graphic>
        </p:graphicFrame>
        <p:sp>
          <p:nvSpPr>
            <p:cNvPr id="16" name="Oval 56"/>
            <p:cNvSpPr/>
            <p:nvPr/>
          </p:nvSpPr>
          <p:spPr>
            <a:xfrm>
              <a:off x="2082018" y="3429000"/>
              <a:ext cx="914400" cy="914400"/>
            </a:xfrm>
            <a:prstGeom prst="ellipse">
              <a:avLst/>
            </a:prstGeom>
            <a:solidFill>
              <a:srgbClr val="07657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sp>
          <p:nvSpPr>
            <p:cNvPr id="17" name="Oval 57"/>
            <p:cNvSpPr/>
            <p:nvPr/>
          </p:nvSpPr>
          <p:spPr>
            <a:xfrm>
              <a:off x="2082018" y="2028715"/>
              <a:ext cx="624548" cy="624548"/>
            </a:xfrm>
            <a:prstGeom prst="ellipse">
              <a:avLst/>
            </a:prstGeom>
            <a:solidFill>
              <a:srgbClr val="07657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sp>
          <p:nvSpPr>
            <p:cNvPr id="18" name="Oval 58"/>
            <p:cNvSpPr/>
            <p:nvPr/>
          </p:nvSpPr>
          <p:spPr>
            <a:xfrm>
              <a:off x="3141344" y="4494589"/>
              <a:ext cx="624548" cy="624548"/>
            </a:xfrm>
            <a:prstGeom prst="ellipse">
              <a:avLst/>
            </a:prstGeom>
            <a:solidFill>
              <a:srgbClr val="07657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sp>
          <p:nvSpPr>
            <p:cNvPr id="19" name="Oval 59"/>
            <p:cNvSpPr/>
            <p:nvPr/>
          </p:nvSpPr>
          <p:spPr>
            <a:xfrm>
              <a:off x="2996418" y="3858758"/>
              <a:ext cx="914400" cy="914400"/>
            </a:xfrm>
            <a:prstGeom prst="ellipse">
              <a:avLst/>
            </a:prstGeom>
            <a:solidFill>
              <a:srgbClr val="FCD5B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sp>
          <p:nvSpPr>
            <p:cNvPr id="20" name="Oval 60"/>
            <p:cNvSpPr/>
            <p:nvPr/>
          </p:nvSpPr>
          <p:spPr>
            <a:xfrm>
              <a:off x="3765892" y="4974211"/>
              <a:ext cx="914400" cy="914400"/>
            </a:xfrm>
            <a:prstGeom prst="ellipse">
              <a:avLst/>
            </a:prstGeom>
            <a:solidFill>
              <a:srgbClr val="07657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sp>
          <p:nvSpPr>
            <p:cNvPr id="21" name="Oval 61"/>
            <p:cNvSpPr/>
            <p:nvPr/>
          </p:nvSpPr>
          <p:spPr>
            <a:xfrm>
              <a:off x="3910818" y="4204737"/>
              <a:ext cx="914400" cy="914400"/>
            </a:xfrm>
            <a:prstGeom prst="ellipse">
              <a:avLst/>
            </a:prstGeom>
            <a:solidFill>
              <a:srgbClr val="07657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sp>
          <p:nvSpPr>
            <p:cNvPr id="22" name="Oval 62"/>
            <p:cNvSpPr/>
            <p:nvPr/>
          </p:nvSpPr>
          <p:spPr>
            <a:xfrm>
              <a:off x="2996418" y="3255883"/>
              <a:ext cx="469232" cy="469232"/>
            </a:xfrm>
            <a:prstGeom prst="ellipse">
              <a:avLst/>
            </a:prstGeom>
            <a:solidFill>
              <a:srgbClr val="07657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sp>
          <p:nvSpPr>
            <p:cNvPr id="23" name="Oval 63"/>
            <p:cNvSpPr/>
            <p:nvPr/>
          </p:nvSpPr>
          <p:spPr>
            <a:xfrm>
              <a:off x="5861384" y="5419379"/>
              <a:ext cx="469232" cy="469232"/>
            </a:xfrm>
            <a:prstGeom prst="ellipse">
              <a:avLst/>
            </a:prstGeom>
            <a:solidFill>
              <a:srgbClr val="07657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GB">
                <a:solidFill>
                  <a:srgbClr val="FFFFFF"/>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prism isInverted="1"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38" name="图片 37"/>
          <p:cNvPicPr>
            <a:picLocks noChangeAspect="1"/>
          </p:cNvPicPr>
          <p:nvPr/>
        </p:nvPicPr>
        <p:blipFill>
          <a:blip r:embed="rId1" cstate="screen">
            <a:lum bright="70000" contrast="-70000"/>
          </a:blip>
          <a:stretch>
            <a:fillRect/>
          </a:stretch>
        </p:blipFill>
        <p:spPr>
          <a:xfrm>
            <a:off x="1122484" y="2441436"/>
            <a:ext cx="712920" cy="712920"/>
          </a:xfrm>
          <a:prstGeom prst="rect">
            <a:avLst/>
          </a:prstGeom>
        </p:spPr>
      </p:pic>
      <p:pic>
        <p:nvPicPr>
          <p:cNvPr id="49" name="图片 48"/>
          <p:cNvPicPr>
            <a:picLocks noChangeAspect="1"/>
          </p:cNvPicPr>
          <p:nvPr/>
        </p:nvPicPr>
        <p:blipFill>
          <a:blip r:embed="rId2" cstate="screen"/>
          <a:stretch>
            <a:fillRect/>
          </a:stretch>
        </p:blipFill>
        <p:spPr>
          <a:xfrm flipH="1">
            <a:off x="2005458" y="2474139"/>
            <a:ext cx="2411547" cy="156767"/>
          </a:xfrm>
          <a:prstGeom prst="rect">
            <a:avLst/>
          </a:prstGeom>
        </p:spPr>
      </p:pic>
      <p:pic>
        <p:nvPicPr>
          <p:cNvPr id="50" name="图片 49"/>
          <p:cNvPicPr>
            <a:picLocks noChangeAspect="1"/>
          </p:cNvPicPr>
          <p:nvPr/>
        </p:nvPicPr>
        <p:blipFill>
          <a:blip r:embed="rId2" cstate="screen"/>
          <a:stretch>
            <a:fillRect/>
          </a:stretch>
        </p:blipFill>
        <p:spPr>
          <a:xfrm flipH="1" flipV="1">
            <a:off x="2005458" y="2992294"/>
            <a:ext cx="2411547" cy="156767"/>
          </a:xfrm>
          <a:prstGeom prst="rect">
            <a:avLst/>
          </a:prstGeom>
        </p:spPr>
      </p:pic>
      <p:sp>
        <p:nvSpPr>
          <p:cNvPr id="62" name="文本框 61"/>
          <p:cNvSpPr txBox="1"/>
          <p:nvPr/>
        </p:nvSpPr>
        <p:spPr>
          <a:xfrm>
            <a:off x="1324265" y="2517807"/>
            <a:ext cx="419002" cy="530915"/>
          </a:xfrm>
          <a:prstGeom prst="rect">
            <a:avLst/>
          </a:prstGeom>
          <a:noFill/>
        </p:spPr>
        <p:txBody>
          <a:bodyPr wrap="square" lIns="68580" tIns="34290" rIns="68580" bIns="34290" rtlCol="0">
            <a:spAutoFit/>
          </a:bodyPr>
          <a:lstStyle/>
          <a:p>
            <a:r>
              <a:rPr lang="en-US" altLang="zh-CN" sz="3000" dirty="0" smtClean="0">
                <a:solidFill>
                  <a:schemeClr val="bg1"/>
                </a:solidFill>
                <a:effectLst>
                  <a:outerShdw blurRad="38100" dist="38100" dir="2700000" algn="tl">
                    <a:srgbClr val="000000">
                      <a:alpha val="43137"/>
                    </a:srgbClr>
                  </a:outerShdw>
                </a:effectLst>
                <a:latin typeface="Kai"/>
                <a:ea typeface="Kai"/>
              </a:rPr>
              <a:t>A</a:t>
            </a:r>
            <a:endParaRPr lang="zh-CN" altLang="en-US" sz="3000" dirty="0">
              <a:solidFill>
                <a:schemeClr val="bg1"/>
              </a:solidFill>
              <a:effectLst>
                <a:outerShdw blurRad="38100" dist="38100" dir="2700000" algn="tl">
                  <a:srgbClr val="000000">
                    <a:alpha val="43137"/>
                  </a:srgbClr>
                </a:outerShdw>
              </a:effectLst>
              <a:latin typeface="Kai"/>
              <a:ea typeface="Kai"/>
            </a:endParaRPr>
          </a:p>
        </p:txBody>
      </p:sp>
      <p:sp>
        <p:nvSpPr>
          <p:cNvPr id="65" name="文本框 64"/>
          <p:cNvSpPr txBox="1"/>
          <p:nvPr/>
        </p:nvSpPr>
        <p:spPr>
          <a:xfrm>
            <a:off x="2220326" y="2667674"/>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pic>
        <p:nvPicPr>
          <p:cNvPr id="81" name="图片 80" descr="目录.png"/>
          <p:cNvPicPr>
            <a:picLocks noChangeAspect="1"/>
          </p:cNvPicPr>
          <p:nvPr/>
        </p:nvPicPr>
        <p:blipFill>
          <a:blip r:embed="rId3"/>
          <a:stretch>
            <a:fillRect/>
          </a:stretch>
        </p:blipFill>
        <p:spPr>
          <a:xfrm>
            <a:off x="2837899" y="480851"/>
            <a:ext cx="3426312" cy="1538178"/>
          </a:xfrm>
          <a:prstGeom prst="rect">
            <a:avLst/>
          </a:prstGeom>
        </p:spPr>
      </p:pic>
      <p:pic>
        <p:nvPicPr>
          <p:cNvPr id="82" name="图片 81"/>
          <p:cNvPicPr>
            <a:picLocks noChangeAspect="1"/>
          </p:cNvPicPr>
          <p:nvPr/>
        </p:nvPicPr>
        <p:blipFill>
          <a:blip r:embed="rId1" cstate="screen">
            <a:lum bright="70000" contrast="-70000"/>
          </a:blip>
          <a:stretch>
            <a:fillRect/>
          </a:stretch>
        </p:blipFill>
        <p:spPr>
          <a:xfrm>
            <a:off x="1122484" y="3400703"/>
            <a:ext cx="712920" cy="712920"/>
          </a:xfrm>
          <a:prstGeom prst="rect">
            <a:avLst/>
          </a:prstGeom>
        </p:spPr>
      </p:pic>
      <p:pic>
        <p:nvPicPr>
          <p:cNvPr id="83" name="图片 82"/>
          <p:cNvPicPr>
            <a:picLocks noChangeAspect="1"/>
          </p:cNvPicPr>
          <p:nvPr/>
        </p:nvPicPr>
        <p:blipFill>
          <a:blip r:embed="rId2" cstate="screen"/>
          <a:stretch>
            <a:fillRect/>
          </a:stretch>
        </p:blipFill>
        <p:spPr>
          <a:xfrm flipH="1">
            <a:off x="2005458" y="3433406"/>
            <a:ext cx="2411547" cy="156767"/>
          </a:xfrm>
          <a:prstGeom prst="rect">
            <a:avLst/>
          </a:prstGeom>
        </p:spPr>
      </p:pic>
      <p:pic>
        <p:nvPicPr>
          <p:cNvPr id="84" name="图片 83"/>
          <p:cNvPicPr>
            <a:picLocks noChangeAspect="1"/>
          </p:cNvPicPr>
          <p:nvPr/>
        </p:nvPicPr>
        <p:blipFill>
          <a:blip r:embed="rId2" cstate="screen"/>
          <a:stretch>
            <a:fillRect/>
          </a:stretch>
        </p:blipFill>
        <p:spPr>
          <a:xfrm flipH="1" flipV="1">
            <a:off x="2005458" y="3951561"/>
            <a:ext cx="2411547" cy="156767"/>
          </a:xfrm>
          <a:prstGeom prst="rect">
            <a:avLst/>
          </a:prstGeom>
        </p:spPr>
      </p:pic>
      <p:sp>
        <p:nvSpPr>
          <p:cNvPr id="85" name="文本框 84"/>
          <p:cNvSpPr txBox="1"/>
          <p:nvPr/>
        </p:nvSpPr>
        <p:spPr>
          <a:xfrm>
            <a:off x="1324265" y="3477074"/>
            <a:ext cx="419002" cy="530915"/>
          </a:xfrm>
          <a:prstGeom prst="rect">
            <a:avLst/>
          </a:prstGeom>
          <a:noFill/>
        </p:spPr>
        <p:txBody>
          <a:bodyPr wrap="square" lIns="68580" tIns="34290" rIns="68580" bIns="34290" rtlCol="0">
            <a:spAutoFit/>
          </a:bodyPr>
          <a:lstStyle/>
          <a:p>
            <a:r>
              <a:rPr lang="en-US" altLang="zh-CN" sz="3000" dirty="0" smtClean="0">
                <a:solidFill>
                  <a:schemeClr val="bg1"/>
                </a:solidFill>
                <a:effectLst>
                  <a:outerShdw blurRad="38100" dist="38100" dir="2700000" algn="tl">
                    <a:srgbClr val="000000">
                      <a:alpha val="43137"/>
                    </a:srgbClr>
                  </a:outerShdw>
                </a:effectLst>
                <a:latin typeface="Kai"/>
                <a:ea typeface="Kai"/>
              </a:rPr>
              <a:t>C</a:t>
            </a:r>
            <a:endParaRPr lang="zh-CN" altLang="en-US" sz="3000" dirty="0">
              <a:solidFill>
                <a:schemeClr val="bg1"/>
              </a:solidFill>
              <a:effectLst>
                <a:outerShdw blurRad="38100" dist="38100" dir="2700000" algn="tl">
                  <a:srgbClr val="000000">
                    <a:alpha val="43137"/>
                  </a:srgbClr>
                </a:outerShdw>
              </a:effectLst>
              <a:latin typeface="Kai"/>
              <a:ea typeface="Kai"/>
            </a:endParaRPr>
          </a:p>
        </p:txBody>
      </p:sp>
      <p:sp>
        <p:nvSpPr>
          <p:cNvPr id="86" name="文本框 85"/>
          <p:cNvSpPr txBox="1"/>
          <p:nvPr/>
        </p:nvSpPr>
        <p:spPr>
          <a:xfrm>
            <a:off x="2220326" y="3626941"/>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pic>
        <p:nvPicPr>
          <p:cNvPr id="87" name="图片 86"/>
          <p:cNvPicPr>
            <a:picLocks noChangeAspect="1"/>
          </p:cNvPicPr>
          <p:nvPr/>
        </p:nvPicPr>
        <p:blipFill>
          <a:blip r:embed="rId1" cstate="screen">
            <a:lum bright="70000" contrast="-70000"/>
          </a:blip>
          <a:stretch>
            <a:fillRect/>
          </a:stretch>
        </p:blipFill>
        <p:spPr>
          <a:xfrm>
            <a:off x="4841303" y="2441436"/>
            <a:ext cx="712920" cy="712920"/>
          </a:xfrm>
          <a:prstGeom prst="rect">
            <a:avLst/>
          </a:prstGeom>
        </p:spPr>
      </p:pic>
      <p:pic>
        <p:nvPicPr>
          <p:cNvPr id="88" name="图片 87"/>
          <p:cNvPicPr>
            <a:picLocks noChangeAspect="1"/>
          </p:cNvPicPr>
          <p:nvPr/>
        </p:nvPicPr>
        <p:blipFill>
          <a:blip r:embed="rId2" cstate="screen"/>
          <a:stretch>
            <a:fillRect/>
          </a:stretch>
        </p:blipFill>
        <p:spPr>
          <a:xfrm flipH="1">
            <a:off x="5724277" y="2474139"/>
            <a:ext cx="2411547" cy="156767"/>
          </a:xfrm>
          <a:prstGeom prst="rect">
            <a:avLst/>
          </a:prstGeom>
        </p:spPr>
      </p:pic>
      <p:pic>
        <p:nvPicPr>
          <p:cNvPr id="89" name="图片 88"/>
          <p:cNvPicPr>
            <a:picLocks noChangeAspect="1"/>
          </p:cNvPicPr>
          <p:nvPr/>
        </p:nvPicPr>
        <p:blipFill>
          <a:blip r:embed="rId2" cstate="screen"/>
          <a:stretch>
            <a:fillRect/>
          </a:stretch>
        </p:blipFill>
        <p:spPr>
          <a:xfrm flipH="1" flipV="1">
            <a:off x="5724277" y="2992294"/>
            <a:ext cx="2411547" cy="156767"/>
          </a:xfrm>
          <a:prstGeom prst="rect">
            <a:avLst/>
          </a:prstGeom>
        </p:spPr>
      </p:pic>
      <p:sp>
        <p:nvSpPr>
          <p:cNvPr id="90" name="文本框 89"/>
          <p:cNvSpPr txBox="1"/>
          <p:nvPr/>
        </p:nvSpPr>
        <p:spPr>
          <a:xfrm>
            <a:off x="5043084" y="2517807"/>
            <a:ext cx="419002" cy="530915"/>
          </a:xfrm>
          <a:prstGeom prst="rect">
            <a:avLst/>
          </a:prstGeom>
          <a:noFill/>
        </p:spPr>
        <p:txBody>
          <a:bodyPr wrap="square" lIns="68580" tIns="34290" rIns="68580" bIns="34290" rtlCol="0">
            <a:spAutoFit/>
          </a:bodyPr>
          <a:lstStyle/>
          <a:p>
            <a:r>
              <a:rPr lang="en-US" altLang="zh-CN" sz="3000" dirty="0">
                <a:solidFill>
                  <a:schemeClr val="bg1"/>
                </a:solidFill>
                <a:effectLst>
                  <a:outerShdw blurRad="38100" dist="38100" dir="2700000" algn="tl">
                    <a:srgbClr val="000000">
                      <a:alpha val="43137"/>
                    </a:srgbClr>
                  </a:outerShdw>
                </a:effectLst>
                <a:latin typeface="Kai"/>
                <a:ea typeface="Kai"/>
              </a:rPr>
              <a:t>B</a:t>
            </a:r>
            <a:endParaRPr lang="zh-CN" altLang="en-US" sz="3000" dirty="0">
              <a:solidFill>
                <a:schemeClr val="bg1"/>
              </a:solidFill>
              <a:effectLst>
                <a:outerShdw blurRad="38100" dist="38100" dir="2700000" algn="tl">
                  <a:srgbClr val="000000">
                    <a:alpha val="43137"/>
                  </a:srgbClr>
                </a:outerShdw>
              </a:effectLst>
              <a:latin typeface="Kai"/>
              <a:ea typeface="Kai"/>
            </a:endParaRPr>
          </a:p>
        </p:txBody>
      </p:sp>
      <p:sp>
        <p:nvSpPr>
          <p:cNvPr id="91" name="文本框 90"/>
          <p:cNvSpPr txBox="1"/>
          <p:nvPr/>
        </p:nvSpPr>
        <p:spPr>
          <a:xfrm>
            <a:off x="5939145" y="2667674"/>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pic>
        <p:nvPicPr>
          <p:cNvPr id="92" name="图片 91"/>
          <p:cNvPicPr>
            <a:picLocks noChangeAspect="1"/>
          </p:cNvPicPr>
          <p:nvPr/>
        </p:nvPicPr>
        <p:blipFill>
          <a:blip r:embed="rId1" cstate="screen">
            <a:lum bright="70000" contrast="-70000"/>
          </a:blip>
          <a:stretch>
            <a:fillRect/>
          </a:stretch>
        </p:blipFill>
        <p:spPr>
          <a:xfrm>
            <a:off x="4841303" y="3400703"/>
            <a:ext cx="712920" cy="712920"/>
          </a:xfrm>
          <a:prstGeom prst="rect">
            <a:avLst/>
          </a:prstGeom>
        </p:spPr>
      </p:pic>
      <p:pic>
        <p:nvPicPr>
          <p:cNvPr id="93" name="图片 92"/>
          <p:cNvPicPr>
            <a:picLocks noChangeAspect="1"/>
          </p:cNvPicPr>
          <p:nvPr/>
        </p:nvPicPr>
        <p:blipFill>
          <a:blip r:embed="rId2" cstate="screen"/>
          <a:stretch>
            <a:fillRect/>
          </a:stretch>
        </p:blipFill>
        <p:spPr>
          <a:xfrm flipH="1">
            <a:off x="5724277" y="3433406"/>
            <a:ext cx="2411547" cy="156767"/>
          </a:xfrm>
          <a:prstGeom prst="rect">
            <a:avLst/>
          </a:prstGeom>
        </p:spPr>
      </p:pic>
      <p:pic>
        <p:nvPicPr>
          <p:cNvPr id="94" name="图片 93"/>
          <p:cNvPicPr>
            <a:picLocks noChangeAspect="1"/>
          </p:cNvPicPr>
          <p:nvPr/>
        </p:nvPicPr>
        <p:blipFill>
          <a:blip r:embed="rId2" cstate="screen"/>
          <a:stretch>
            <a:fillRect/>
          </a:stretch>
        </p:blipFill>
        <p:spPr>
          <a:xfrm flipH="1" flipV="1">
            <a:off x="5724277" y="3951561"/>
            <a:ext cx="2411547" cy="156767"/>
          </a:xfrm>
          <a:prstGeom prst="rect">
            <a:avLst/>
          </a:prstGeom>
        </p:spPr>
      </p:pic>
      <p:sp>
        <p:nvSpPr>
          <p:cNvPr id="95" name="文本框 94"/>
          <p:cNvSpPr txBox="1"/>
          <p:nvPr/>
        </p:nvSpPr>
        <p:spPr>
          <a:xfrm>
            <a:off x="5033947" y="3477074"/>
            <a:ext cx="419002" cy="530915"/>
          </a:xfrm>
          <a:prstGeom prst="rect">
            <a:avLst/>
          </a:prstGeom>
          <a:noFill/>
        </p:spPr>
        <p:txBody>
          <a:bodyPr wrap="square" lIns="68580" tIns="34290" rIns="68580" bIns="34290" rtlCol="0">
            <a:spAutoFit/>
          </a:bodyPr>
          <a:lstStyle/>
          <a:p>
            <a:r>
              <a:rPr lang="en-US" altLang="zh-CN" sz="3000" dirty="0" smtClean="0">
                <a:solidFill>
                  <a:schemeClr val="bg1"/>
                </a:solidFill>
                <a:effectLst>
                  <a:outerShdw blurRad="38100" dist="38100" dir="2700000" algn="tl">
                    <a:srgbClr val="000000">
                      <a:alpha val="43137"/>
                    </a:srgbClr>
                  </a:outerShdw>
                </a:effectLst>
                <a:latin typeface="Kai"/>
                <a:ea typeface="Kai"/>
              </a:rPr>
              <a:t>D</a:t>
            </a:r>
            <a:endParaRPr lang="zh-CN" altLang="en-US" sz="3000" dirty="0">
              <a:solidFill>
                <a:schemeClr val="bg1"/>
              </a:solidFill>
              <a:effectLst>
                <a:outerShdw blurRad="38100" dist="38100" dir="2700000" algn="tl">
                  <a:srgbClr val="000000">
                    <a:alpha val="43137"/>
                  </a:srgbClr>
                </a:outerShdw>
              </a:effectLst>
              <a:latin typeface="Kai"/>
              <a:ea typeface="Kai"/>
            </a:endParaRPr>
          </a:p>
        </p:txBody>
      </p:sp>
      <p:sp>
        <p:nvSpPr>
          <p:cNvPr id="96" name="文本框 95"/>
          <p:cNvSpPr txBox="1"/>
          <p:nvPr/>
        </p:nvSpPr>
        <p:spPr>
          <a:xfrm>
            <a:off x="5939145" y="3626941"/>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sp>
        <p:nvSpPr>
          <p:cNvPr id="97" name="文本框 96"/>
          <p:cNvSpPr txBox="1"/>
          <p:nvPr/>
        </p:nvSpPr>
        <p:spPr>
          <a:xfrm>
            <a:off x="3764504" y="895316"/>
            <a:ext cx="1569886" cy="646331"/>
          </a:xfrm>
          <a:prstGeom prst="rect">
            <a:avLst/>
          </a:prstGeom>
          <a:noFill/>
        </p:spPr>
        <p:txBody>
          <a:bodyPr wrap="none" rtlCol="0">
            <a:spAutoFit/>
          </a:bodyPr>
          <a:lstStyle/>
          <a:p>
            <a:r>
              <a:rPr kumimoji="1" lang="zh-CN" altLang="en-US" sz="3600" dirty="0" smtClean="0">
                <a:solidFill>
                  <a:srgbClr val="FFFFFF"/>
                </a:solidFill>
                <a:latin typeface="Kai"/>
                <a:ea typeface="Kai"/>
                <a:cs typeface="Kai"/>
              </a:rPr>
              <a:t>目   录</a:t>
            </a:r>
            <a:endParaRPr kumimoji="1" lang="zh-CN" altLang="en-US" sz="3600" dirty="0">
              <a:solidFill>
                <a:srgbClr val="FFFFFF"/>
              </a:solidFill>
              <a:latin typeface="Kai"/>
              <a:ea typeface="Kai"/>
              <a:cs typeface="Kai"/>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31" name="图片 30" descr="未标题-1ohua.png"/>
          <p:cNvPicPr>
            <a:picLocks noChangeAspect="1"/>
          </p:cNvPicPr>
          <p:nvPr/>
        </p:nvPicPr>
        <p:blipFill>
          <a:blip r:embed="rId1"/>
          <a:stretch>
            <a:fillRect/>
          </a:stretch>
        </p:blipFill>
        <p:spPr>
          <a:xfrm>
            <a:off x="615680" y="1037018"/>
            <a:ext cx="7915348" cy="2941561"/>
          </a:xfrm>
          <a:prstGeom prst="rect">
            <a:avLst/>
          </a:prstGeom>
        </p:spPr>
      </p:pic>
      <p:pic>
        <p:nvPicPr>
          <p:cNvPr id="32" name="图片 3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33" name="图片 3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34" name="图片 3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35" name="图片 3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36" name="文本框 35"/>
          <p:cNvSpPr txBox="1"/>
          <p:nvPr/>
        </p:nvSpPr>
        <p:spPr>
          <a:xfrm>
            <a:off x="3371606" y="2055571"/>
            <a:ext cx="2291613" cy="707886"/>
          </a:xfrm>
          <a:prstGeom prst="rect">
            <a:avLst/>
          </a:prstGeom>
          <a:noFill/>
        </p:spPr>
        <p:txBody>
          <a:bodyPr wrap="none" rtlCol="0">
            <a:spAutoFit/>
          </a:bodyPr>
          <a:lstStyle/>
          <a:p>
            <a:r>
              <a:rPr kumimoji="1" lang="en-US" altLang="zh-CN" sz="4000" dirty="0" smtClean="0">
                <a:solidFill>
                  <a:srgbClr val="123F55"/>
                </a:solidFill>
                <a:latin typeface="Kai"/>
                <a:ea typeface="Kai"/>
                <a:cs typeface="Kai"/>
              </a:rPr>
              <a:t>THANKS</a:t>
            </a:r>
            <a:endParaRPr kumimoji="1" lang="zh-CN" altLang="en-US" sz="4000" dirty="0">
              <a:solidFill>
                <a:srgbClr val="123F55"/>
              </a:solidFill>
              <a:latin typeface="Kai"/>
              <a:ea typeface="Kai"/>
              <a:cs typeface="Kai"/>
            </a:endParaRPr>
          </a:p>
        </p:txBody>
      </p:sp>
      <p:sp>
        <p:nvSpPr>
          <p:cNvPr id="37" name="文本框 36"/>
          <p:cNvSpPr txBox="1"/>
          <p:nvPr/>
        </p:nvSpPr>
        <p:spPr>
          <a:xfrm>
            <a:off x="3033532" y="2822985"/>
            <a:ext cx="2942457" cy="400110"/>
          </a:xfrm>
          <a:prstGeom prst="rect">
            <a:avLst/>
          </a:prstGeom>
          <a:noFill/>
        </p:spPr>
        <p:txBody>
          <a:bodyPr wrap="none" rtlCol="0">
            <a:spAutoFit/>
          </a:bodyPr>
          <a:lstStyle/>
          <a:p>
            <a:r>
              <a:rPr kumimoji="1" lang="en-US" altLang="zh-CN" sz="2000" dirty="0" smtClean="0">
                <a:solidFill>
                  <a:srgbClr val="123F55"/>
                </a:solidFill>
                <a:latin typeface="Kai"/>
                <a:ea typeface="Kai"/>
                <a:cs typeface="Kai"/>
              </a:rPr>
              <a:t>PPT</a:t>
            </a:r>
            <a:r>
              <a:rPr kumimoji="1" lang="zh-CN" altLang="en-US" sz="2000" dirty="0" smtClean="0">
                <a:solidFill>
                  <a:srgbClr val="123F55"/>
                </a:solidFill>
                <a:latin typeface="Kai"/>
                <a:ea typeface="Kai"/>
                <a:cs typeface="Kai"/>
              </a:rPr>
              <a:t>模板不求人设计制作</a:t>
            </a:r>
            <a:endParaRPr kumimoji="1" lang="zh-CN" altLang="en-US" sz="2000" dirty="0">
              <a:solidFill>
                <a:srgbClr val="123F55"/>
              </a:solidFill>
              <a:latin typeface="Kai"/>
              <a:ea typeface="Kai"/>
              <a:cs typeface="Kai"/>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7" name="图片 16" descr="9c0c98f784551c2268ed0dcabe95a41f.png"/>
          <p:cNvPicPr>
            <a:picLocks noChangeAspect="1"/>
          </p:cNvPicPr>
          <p:nvPr/>
        </p:nvPicPr>
        <p:blipFill>
          <a:blip r:embed="rId1" cstate="screen"/>
          <a:stretch>
            <a:fillRect/>
          </a:stretch>
        </p:blipFill>
        <p:spPr>
          <a:xfrm>
            <a:off x="3122862" y="1480013"/>
            <a:ext cx="2898276" cy="1914025"/>
          </a:xfrm>
          <a:prstGeom prst="rect">
            <a:avLst/>
          </a:prstGeom>
        </p:spPr>
      </p:pic>
      <p:sp>
        <p:nvSpPr>
          <p:cNvPr id="18" name="文本框 17"/>
          <p:cNvSpPr txBox="1"/>
          <p:nvPr/>
        </p:nvSpPr>
        <p:spPr>
          <a:xfrm>
            <a:off x="2613223" y="2210883"/>
            <a:ext cx="3885674" cy="523220"/>
          </a:xfrm>
          <a:prstGeom prst="rect">
            <a:avLst/>
          </a:prstGeom>
          <a:noFill/>
        </p:spPr>
        <p:txBody>
          <a:bodyPr wrap="none" rtlCol="0">
            <a:spAutoFit/>
          </a:bodyPr>
          <a:lstStyle/>
          <a:p>
            <a:r>
              <a:rPr kumimoji="1" lang="en-US" altLang="zh-CN" sz="2800" dirty="0" smtClean="0">
                <a:solidFill>
                  <a:srgbClr val="FFFFFF"/>
                </a:solidFill>
                <a:latin typeface="Kai"/>
                <a:ea typeface="Kai"/>
                <a:cs typeface="Kai"/>
              </a:rPr>
              <a:t>A.</a:t>
            </a:r>
            <a:r>
              <a:rPr kumimoji="1" lang="zh-CN" altLang="en-US" sz="2800" dirty="0" smtClean="0">
                <a:solidFill>
                  <a:srgbClr val="FFFFFF"/>
                </a:solidFill>
                <a:latin typeface="Kai"/>
                <a:ea typeface="Kai"/>
                <a:cs typeface="Kai"/>
              </a:rPr>
              <a:t> 请输入章节标题文字</a:t>
            </a:r>
            <a:endParaRPr kumimoji="1" lang="zh-CN" altLang="en-US" sz="2800" dirty="0">
              <a:solidFill>
                <a:srgbClr val="FFFFFF"/>
              </a:solidFill>
              <a:latin typeface="Kai"/>
              <a:ea typeface="Kai"/>
              <a:cs typeface="Kai"/>
            </a:endParaRPr>
          </a:p>
        </p:txBody>
      </p:sp>
      <p:pic>
        <p:nvPicPr>
          <p:cNvPr id="19" name="图片 18"/>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0" name="图片 19"/>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21" name="图片 2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22" name="图片 2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p:tgtEl>
                                          <p:spTgt spid="18"/>
                                        </p:tgtEl>
                                        <p:attrNameLst>
                                          <p:attrName>ppt_y</p:attrName>
                                        </p:attrNameLst>
                                      </p:cBhvr>
                                      <p:tavLst>
                                        <p:tav tm="0">
                                          <p:val>
                                            <p:strVal val="#ppt_y+#ppt_h*1.125000"/>
                                          </p:val>
                                        </p:tav>
                                        <p:tav tm="100000">
                                          <p:val>
                                            <p:strVal val="#ppt_y"/>
                                          </p:val>
                                        </p:tav>
                                      </p:tavLst>
                                    </p:anim>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61" name="图片 60"/>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62" name="图片 6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63" name="图片 6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64" name="图片 6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65" name="图片 6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66" name="文本框 65"/>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pSp>
        <p:nvGrpSpPr>
          <p:cNvPr id="60" name="组合 59"/>
          <p:cNvGrpSpPr/>
          <p:nvPr/>
        </p:nvGrpSpPr>
        <p:grpSpPr>
          <a:xfrm>
            <a:off x="3018442" y="1827127"/>
            <a:ext cx="5366180" cy="2614219"/>
            <a:chOff x="4024589" y="3258172"/>
            <a:chExt cx="7154907" cy="3485625"/>
          </a:xfrm>
        </p:grpSpPr>
        <p:sp>
          <p:nvSpPr>
            <p:cNvPr id="25" name="SpaceBar"/>
            <p:cNvSpPr/>
            <p:nvPr/>
          </p:nvSpPr>
          <p:spPr>
            <a:xfrm rot="10800000">
              <a:off x="9694973" y="3291261"/>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grpSp>
          <p:nvGrpSpPr>
            <p:cNvPr id="59" name="组合 58"/>
            <p:cNvGrpSpPr/>
            <p:nvPr/>
          </p:nvGrpSpPr>
          <p:grpSpPr>
            <a:xfrm>
              <a:off x="4024589" y="3258172"/>
              <a:ext cx="7154907" cy="3485625"/>
              <a:chOff x="4024589" y="2392554"/>
              <a:chExt cx="7154907" cy="3485625"/>
            </a:xfrm>
          </p:grpSpPr>
          <p:cxnSp>
            <p:nvCxnSpPr>
              <p:cNvPr id="2" name="Line"/>
              <p:cNvCxnSpPr/>
              <p:nvPr/>
            </p:nvCxnSpPr>
            <p:spPr>
              <a:xfrm>
                <a:off x="4357965" y="5565088"/>
                <a:ext cx="6517695" cy="0"/>
              </a:xfrm>
              <a:prstGeom prst="line">
                <a:avLst/>
              </a:prstGeom>
              <a:ln w="254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Dot"/>
              <p:cNvSpPr/>
              <p:nvPr/>
            </p:nvSpPr>
            <p:spPr>
              <a:xfrm>
                <a:off x="4273061" y="5513301"/>
                <a:ext cx="103575" cy="103575"/>
              </a:xfrm>
              <a:prstGeom prst="ellipse">
                <a:avLst/>
              </a:prstGeom>
              <a:solidFill>
                <a:schemeClr val="accent3"/>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4" name="TextBox 80"/>
              <p:cNvSpPr txBox="1"/>
              <p:nvPr/>
            </p:nvSpPr>
            <p:spPr>
              <a:xfrm>
                <a:off x="4024589"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5" name="Dot"/>
              <p:cNvSpPr/>
              <p:nvPr/>
            </p:nvSpPr>
            <p:spPr>
              <a:xfrm>
                <a:off x="5209402" y="5513301"/>
                <a:ext cx="103575" cy="103575"/>
              </a:xfrm>
              <a:prstGeom prst="ellipse">
                <a:avLst/>
              </a:prstGeom>
              <a:solidFill>
                <a:schemeClr val="tx1">
                  <a:lumMod val="60000"/>
                  <a:lumOff val="40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6" name="TextBox 78"/>
              <p:cNvSpPr txBox="1"/>
              <p:nvPr/>
            </p:nvSpPr>
            <p:spPr>
              <a:xfrm>
                <a:off x="4960929"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7" name="Dot"/>
              <p:cNvSpPr/>
              <p:nvPr/>
            </p:nvSpPr>
            <p:spPr>
              <a:xfrm>
                <a:off x="6145743" y="5513301"/>
                <a:ext cx="103575" cy="103575"/>
              </a:xfrm>
              <a:prstGeom prst="ellipse">
                <a:avLst/>
              </a:prstGeom>
              <a:solidFill>
                <a:schemeClr val="tx1">
                  <a:lumMod val="60000"/>
                  <a:lumOff val="40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8" name="TextBox 76"/>
              <p:cNvSpPr txBox="1"/>
              <p:nvPr/>
            </p:nvSpPr>
            <p:spPr>
              <a:xfrm>
                <a:off x="5897272"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9" name="Dot"/>
              <p:cNvSpPr/>
              <p:nvPr/>
            </p:nvSpPr>
            <p:spPr>
              <a:xfrm>
                <a:off x="7082085" y="5513301"/>
                <a:ext cx="103575" cy="103575"/>
              </a:xfrm>
              <a:prstGeom prst="ellipse">
                <a:avLst/>
              </a:prstGeom>
              <a:solidFill>
                <a:schemeClr val="tx1">
                  <a:lumMod val="60000"/>
                  <a:lumOff val="40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10" name="TextBox 74"/>
              <p:cNvSpPr txBox="1"/>
              <p:nvPr/>
            </p:nvSpPr>
            <p:spPr>
              <a:xfrm>
                <a:off x="6833613"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11" name="Dot"/>
              <p:cNvSpPr/>
              <p:nvPr/>
            </p:nvSpPr>
            <p:spPr>
              <a:xfrm>
                <a:off x="8018426" y="5513301"/>
                <a:ext cx="103575" cy="103575"/>
              </a:xfrm>
              <a:prstGeom prst="ellipse">
                <a:avLst/>
              </a:prstGeom>
              <a:solidFill>
                <a:schemeClr val="tx1">
                  <a:lumMod val="60000"/>
                  <a:lumOff val="40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12" name="TextBox 72"/>
              <p:cNvSpPr txBox="1"/>
              <p:nvPr/>
            </p:nvSpPr>
            <p:spPr>
              <a:xfrm>
                <a:off x="7769953"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13" name="Dot"/>
              <p:cNvSpPr/>
              <p:nvPr/>
            </p:nvSpPr>
            <p:spPr>
              <a:xfrm>
                <a:off x="8954767" y="5513301"/>
                <a:ext cx="103575" cy="103575"/>
              </a:xfrm>
              <a:prstGeom prst="ellipse">
                <a:avLst/>
              </a:prstGeom>
              <a:solidFill>
                <a:schemeClr val="tx1">
                  <a:lumMod val="60000"/>
                  <a:lumOff val="40000"/>
                </a:scheme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14" name="TextBox 70"/>
              <p:cNvSpPr txBox="1"/>
              <p:nvPr/>
            </p:nvSpPr>
            <p:spPr>
              <a:xfrm>
                <a:off x="8706296"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15" name="Dot"/>
              <p:cNvSpPr/>
              <p:nvPr/>
            </p:nvSpPr>
            <p:spPr>
              <a:xfrm>
                <a:off x="9891109" y="5513301"/>
                <a:ext cx="103575" cy="103575"/>
              </a:xfrm>
              <a:prstGeom prst="ellipse">
                <a:avLst/>
              </a:prstGeom>
              <a:solidFill>
                <a:srgbClr val="C5BF4F"/>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16" name="TextBox 68"/>
              <p:cNvSpPr txBox="1"/>
              <p:nvPr/>
            </p:nvSpPr>
            <p:spPr>
              <a:xfrm>
                <a:off x="9642637"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17" name="Dot"/>
              <p:cNvSpPr/>
              <p:nvPr/>
            </p:nvSpPr>
            <p:spPr>
              <a:xfrm>
                <a:off x="10827453" y="5513301"/>
                <a:ext cx="103575" cy="103575"/>
              </a:xfrm>
              <a:prstGeom prst="ellipse">
                <a:avLst/>
              </a:prstGeom>
              <a:solidFill>
                <a:srgbClr val="C5BF4F"/>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700" dirty="0">
                  <a:latin typeface="Kai"/>
                  <a:cs typeface="+mn-ea"/>
                  <a:sym typeface="+mn-lt"/>
                </a:endParaRPr>
              </a:p>
            </p:txBody>
          </p:sp>
          <p:sp>
            <p:nvSpPr>
              <p:cNvPr id="18" name="TextBox 66"/>
              <p:cNvSpPr txBox="1"/>
              <p:nvPr/>
            </p:nvSpPr>
            <p:spPr>
              <a:xfrm>
                <a:off x="10578981" y="5693513"/>
                <a:ext cx="600515" cy="184666"/>
              </a:xfrm>
              <a:prstGeom prst="rect">
                <a:avLst/>
              </a:prstGeom>
              <a:noFill/>
            </p:spPr>
            <p:txBody>
              <a:bodyPr wrap="square" lIns="0" tIns="0" rIns="0" bIns="0" rtlCol="0">
                <a:spAutoFit/>
              </a:bodyPr>
              <a:lstStyle/>
              <a:p>
                <a:pPr algn="ctr"/>
                <a:r>
                  <a:rPr lang="nb-NO" altLang="ko-KR" sz="900" b="1" dirty="0">
                    <a:solidFill>
                      <a:schemeClr val="tx1">
                        <a:lumMod val="60000"/>
                        <a:lumOff val="40000"/>
                      </a:schemeClr>
                    </a:solidFill>
                    <a:latin typeface="Kai"/>
                    <a:cs typeface="+mn-ea"/>
                    <a:sym typeface="+mn-lt"/>
                  </a:rPr>
                  <a:t>201X</a:t>
                </a:r>
                <a:endParaRPr lang="ko-KR" altLang="en-US" sz="900" b="1" dirty="0">
                  <a:solidFill>
                    <a:schemeClr val="tx1">
                      <a:lumMod val="60000"/>
                      <a:lumOff val="40000"/>
                    </a:schemeClr>
                  </a:solidFill>
                  <a:latin typeface="Kai"/>
                  <a:cs typeface="+mn-ea"/>
                  <a:sym typeface="+mn-lt"/>
                </a:endParaRPr>
              </a:p>
            </p:txBody>
          </p:sp>
          <p:sp>
            <p:nvSpPr>
              <p:cNvPr id="19" name="SpaceBar"/>
              <p:cNvSpPr/>
              <p:nvPr/>
            </p:nvSpPr>
            <p:spPr>
              <a:xfrm rot="10800000">
                <a:off x="4076925" y="2392554"/>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0" name="SpaceBar"/>
              <p:cNvSpPr/>
              <p:nvPr/>
            </p:nvSpPr>
            <p:spPr>
              <a:xfrm rot="10800000">
                <a:off x="5013267" y="2392554"/>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1" name="SpaceBar"/>
              <p:cNvSpPr/>
              <p:nvPr/>
            </p:nvSpPr>
            <p:spPr>
              <a:xfrm rot="10800000">
                <a:off x="5949607" y="2392554"/>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2" name="SpaceBar"/>
              <p:cNvSpPr/>
              <p:nvPr/>
            </p:nvSpPr>
            <p:spPr>
              <a:xfrm rot="10800000">
                <a:off x="6885949" y="2392554"/>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3" name="SpaceBar"/>
              <p:cNvSpPr/>
              <p:nvPr/>
            </p:nvSpPr>
            <p:spPr>
              <a:xfrm rot="10800000">
                <a:off x="7822291" y="2392554"/>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4" name="SpaceBar"/>
              <p:cNvSpPr/>
              <p:nvPr/>
            </p:nvSpPr>
            <p:spPr>
              <a:xfrm rot="10800000">
                <a:off x="8758631" y="2392554"/>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6" name="SpaceBar"/>
              <p:cNvSpPr/>
              <p:nvPr/>
            </p:nvSpPr>
            <p:spPr>
              <a:xfrm rot="10800000">
                <a:off x="10631315" y="2392554"/>
                <a:ext cx="495844" cy="2990508"/>
              </a:xfrm>
              <a:prstGeom prst="roundRect">
                <a:avLst>
                  <a:gd name="adj" fmla="val 50000"/>
                </a:avLst>
              </a:prstGeom>
              <a:pattFill prst="ltUpDiag">
                <a:fgClr>
                  <a:schemeClr val="tx1">
                    <a:lumMod val="40000"/>
                    <a:lumOff val="60000"/>
                  </a:schemeClr>
                </a:fgClr>
                <a:bgClr>
                  <a:schemeClr val="tx1">
                    <a:lumMod val="20000"/>
                    <a:lumOff val="80000"/>
                  </a:schemeClr>
                </a:bgClr>
              </a:patt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7" name="Bar"/>
              <p:cNvSpPr/>
              <p:nvPr/>
            </p:nvSpPr>
            <p:spPr>
              <a:xfrm rot="10800000">
                <a:off x="4076925" y="4468662"/>
                <a:ext cx="495843" cy="914400"/>
              </a:xfrm>
              <a:prstGeom prst="roundRect">
                <a:avLst>
                  <a:gd name="adj" fmla="val 50000"/>
                </a:avLst>
              </a:prstGeom>
              <a:solidFill>
                <a:srgbClr val="FCD5B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29" name="Bar"/>
              <p:cNvSpPr/>
              <p:nvPr/>
            </p:nvSpPr>
            <p:spPr>
              <a:xfrm rot="10800000">
                <a:off x="5013267" y="4102902"/>
                <a:ext cx="495843" cy="1280160"/>
              </a:xfrm>
              <a:prstGeom prst="roundRect">
                <a:avLst>
                  <a:gd name="adj" fmla="val 50000"/>
                </a:avLst>
              </a:prstGeom>
              <a:solidFill>
                <a:schemeClr val="bg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31" name="Bar"/>
              <p:cNvSpPr/>
              <p:nvPr/>
            </p:nvSpPr>
            <p:spPr>
              <a:xfrm rot="10800000">
                <a:off x="5949609" y="3828582"/>
                <a:ext cx="495843" cy="1554480"/>
              </a:xfrm>
              <a:prstGeom prst="roundRect">
                <a:avLst>
                  <a:gd name="adj" fmla="val 50000"/>
                </a:avLst>
              </a:prstGeom>
              <a:solidFill>
                <a:schemeClr val="bg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33" name="Bar"/>
              <p:cNvSpPr/>
              <p:nvPr/>
            </p:nvSpPr>
            <p:spPr>
              <a:xfrm rot="10800000">
                <a:off x="6885949" y="3617466"/>
                <a:ext cx="495843" cy="1765596"/>
              </a:xfrm>
              <a:prstGeom prst="roundRect">
                <a:avLst>
                  <a:gd name="adj" fmla="val 50000"/>
                </a:avLst>
              </a:prstGeom>
              <a:solidFill>
                <a:schemeClr val="bg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35" name="Bar"/>
              <p:cNvSpPr/>
              <p:nvPr/>
            </p:nvSpPr>
            <p:spPr>
              <a:xfrm rot="10800000">
                <a:off x="7822291" y="3005622"/>
                <a:ext cx="495843" cy="2377440"/>
              </a:xfrm>
              <a:prstGeom prst="roundRect">
                <a:avLst>
                  <a:gd name="adj" fmla="val 50000"/>
                </a:avLst>
              </a:prstGeom>
              <a:solidFill>
                <a:schemeClr val="bg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37" name="Bar"/>
              <p:cNvSpPr/>
              <p:nvPr/>
            </p:nvSpPr>
            <p:spPr>
              <a:xfrm rot="10800000">
                <a:off x="8758633" y="3201187"/>
                <a:ext cx="495843" cy="2181875"/>
              </a:xfrm>
              <a:prstGeom prst="roundRect">
                <a:avLst>
                  <a:gd name="adj" fmla="val 50000"/>
                </a:avLst>
              </a:prstGeom>
              <a:solidFill>
                <a:schemeClr val="bg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39" name="Bar"/>
              <p:cNvSpPr/>
              <p:nvPr/>
            </p:nvSpPr>
            <p:spPr>
              <a:xfrm rot="10800000">
                <a:off x="9694973" y="2392974"/>
                <a:ext cx="495843" cy="2990088"/>
              </a:xfrm>
              <a:prstGeom prst="roundRect">
                <a:avLst>
                  <a:gd name="adj" fmla="val 50000"/>
                </a:avLst>
              </a:prstGeom>
              <a:solidFill>
                <a:srgbClr val="FCD5B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sp>
            <p:nvSpPr>
              <p:cNvPr id="41" name="Bar"/>
              <p:cNvSpPr/>
              <p:nvPr/>
            </p:nvSpPr>
            <p:spPr>
              <a:xfrm rot="10800000">
                <a:off x="10631317" y="2731302"/>
                <a:ext cx="495843" cy="2651760"/>
              </a:xfrm>
              <a:prstGeom prst="roundRect">
                <a:avLst>
                  <a:gd name="adj" fmla="val 50000"/>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ko-KR" altLang="en-US" sz="1800" dirty="0">
                  <a:latin typeface="Kai"/>
                  <a:cs typeface="+mn-ea"/>
                  <a:sym typeface="+mn-lt"/>
                </a:endParaRPr>
              </a:p>
            </p:txBody>
          </p:sp>
        </p:grpSp>
      </p:grpSp>
      <p:sp>
        <p:nvSpPr>
          <p:cNvPr id="28" name="TextBox 83"/>
          <p:cNvSpPr txBox="1"/>
          <p:nvPr/>
        </p:nvSpPr>
        <p:spPr>
          <a:xfrm>
            <a:off x="2967044" y="3444474"/>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31%</a:t>
            </a:r>
            <a:endParaRPr lang="ko-KR" altLang="en-US" sz="900" b="1" dirty="0">
              <a:latin typeface="Kai"/>
              <a:cs typeface="+mn-ea"/>
              <a:sym typeface="+mn-lt"/>
            </a:endParaRPr>
          </a:p>
        </p:txBody>
      </p:sp>
      <p:sp>
        <p:nvSpPr>
          <p:cNvPr id="30" name="TextBox 86"/>
          <p:cNvSpPr txBox="1"/>
          <p:nvPr/>
        </p:nvSpPr>
        <p:spPr>
          <a:xfrm>
            <a:off x="3669300" y="3204402"/>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43</a:t>
            </a:r>
            <a:r>
              <a:rPr lang="nb-NO" altLang="ko-KR" sz="900" dirty="0">
                <a:latin typeface="Kai"/>
                <a:cs typeface="+mn-ea"/>
                <a:sym typeface="+mn-lt"/>
              </a:rPr>
              <a:t>%</a:t>
            </a:r>
            <a:endParaRPr lang="ko-KR" altLang="en-US" sz="900" dirty="0">
              <a:latin typeface="Kai"/>
              <a:cs typeface="+mn-ea"/>
              <a:sym typeface="+mn-lt"/>
            </a:endParaRPr>
          </a:p>
        </p:txBody>
      </p:sp>
      <p:sp>
        <p:nvSpPr>
          <p:cNvPr id="32" name="TextBox 89"/>
          <p:cNvSpPr txBox="1"/>
          <p:nvPr/>
        </p:nvSpPr>
        <p:spPr>
          <a:xfrm>
            <a:off x="4371557" y="2995737"/>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50%</a:t>
            </a:r>
            <a:endParaRPr lang="ko-KR" altLang="en-US" sz="900" dirty="0">
              <a:latin typeface="Kai"/>
              <a:cs typeface="+mn-ea"/>
              <a:sym typeface="+mn-lt"/>
            </a:endParaRPr>
          </a:p>
        </p:txBody>
      </p:sp>
      <p:sp>
        <p:nvSpPr>
          <p:cNvPr id="34" name="TextBox 92"/>
          <p:cNvSpPr txBox="1"/>
          <p:nvPr/>
        </p:nvSpPr>
        <p:spPr>
          <a:xfrm>
            <a:off x="5073812" y="2853630"/>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59%</a:t>
            </a:r>
            <a:endParaRPr lang="ko-KR" altLang="en-US" sz="900" b="1" dirty="0">
              <a:latin typeface="Kai"/>
              <a:cs typeface="+mn-ea"/>
              <a:sym typeface="+mn-lt"/>
            </a:endParaRPr>
          </a:p>
        </p:txBody>
      </p:sp>
      <p:sp>
        <p:nvSpPr>
          <p:cNvPr id="36" name="TextBox 95"/>
          <p:cNvSpPr txBox="1"/>
          <p:nvPr/>
        </p:nvSpPr>
        <p:spPr>
          <a:xfrm>
            <a:off x="5776068" y="2385385"/>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80%</a:t>
            </a:r>
            <a:endParaRPr lang="ko-KR" altLang="en-US" sz="900" b="1" dirty="0">
              <a:latin typeface="Kai"/>
              <a:cs typeface="+mn-ea"/>
              <a:sym typeface="+mn-lt"/>
            </a:endParaRPr>
          </a:p>
        </p:txBody>
      </p:sp>
      <p:sp>
        <p:nvSpPr>
          <p:cNvPr id="38" name="TextBox 98"/>
          <p:cNvSpPr txBox="1"/>
          <p:nvPr/>
        </p:nvSpPr>
        <p:spPr>
          <a:xfrm>
            <a:off x="6478325" y="2541421"/>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75</a:t>
            </a:r>
            <a:r>
              <a:rPr lang="nb-NO" altLang="ko-KR" sz="900" dirty="0">
                <a:latin typeface="Kai"/>
                <a:cs typeface="+mn-ea"/>
                <a:sym typeface="+mn-lt"/>
              </a:rPr>
              <a:t>%</a:t>
            </a:r>
            <a:endParaRPr lang="ko-KR" altLang="en-US" sz="900" dirty="0">
              <a:latin typeface="Kai"/>
              <a:cs typeface="+mn-ea"/>
              <a:sym typeface="+mn-lt"/>
            </a:endParaRPr>
          </a:p>
        </p:txBody>
      </p:sp>
      <p:sp>
        <p:nvSpPr>
          <p:cNvPr id="40" name="TextBox 101"/>
          <p:cNvSpPr txBox="1"/>
          <p:nvPr/>
        </p:nvSpPr>
        <p:spPr>
          <a:xfrm>
            <a:off x="7180580" y="1912783"/>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100%</a:t>
            </a:r>
            <a:endParaRPr lang="ko-KR" altLang="en-US" sz="900" b="1" dirty="0">
              <a:latin typeface="Kai"/>
              <a:cs typeface="+mn-ea"/>
              <a:sym typeface="+mn-lt"/>
            </a:endParaRPr>
          </a:p>
        </p:txBody>
      </p:sp>
      <p:sp>
        <p:nvSpPr>
          <p:cNvPr id="42" name="TextBox 104"/>
          <p:cNvSpPr txBox="1"/>
          <p:nvPr/>
        </p:nvSpPr>
        <p:spPr>
          <a:xfrm>
            <a:off x="7882838" y="2197915"/>
            <a:ext cx="553182" cy="138500"/>
          </a:xfrm>
          <a:prstGeom prst="rect">
            <a:avLst/>
          </a:prstGeom>
          <a:noFill/>
        </p:spPr>
        <p:txBody>
          <a:bodyPr wrap="square" lIns="0" tIns="0" rIns="0" bIns="0" rtlCol="0" anchor="b">
            <a:spAutoFit/>
          </a:bodyPr>
          <a:lstStyle/>
          <a:p>
            <a:pPr algn="ctr"/>
            <a:r>
              <a:rPr lang="nb-NO" altLang="ko-KR" sz="900" b="1" dirty="0">
                <a:latin typeface="Kai"/>
                <a:cs typeface="+mn-ea"/>
                <a:sym typeface="+mn-lt"/>
              </a:rPr>
              <a:t>90%</a:t>
            </a:r>
            <a:endParaRPr lang="ko-KR" altLang="en-US" sz="900" b="1" dirty="0">
              <a:latin typeface="Kai"/>
              <a:cs typeface="+mn-ea"/>
              <a:sym typeface="+mn-lt"/>
            </a:endParaRPr>
          </a:p>
        </p:txBody>
      </p:sp>
      <p:grpSp>
        <p:nvGrpSpPr>
          <p:cNvPr id="44" name="组合 43"/>
          <p:cNvGrpSpPr/>
          <p:nvPr/>
        </p:nvGrpSpPr>
        <p:grpSpPr>
          <a:xfrm>
            <a:off x="522256" y="1977583"/>
            <a:ext cx="2019122" cy="971859"/>
            <a:chOff x="696342" y="2636777"/>
            <a:chExt cx="2692162" cy="1295811"/>
          </a:xfrm>
        </p:grpSpPr>
        <p:sp>
          <p:nvSpPr>
            <p:cNvPr id="55" name="矩形 54"/>
            <p:cNvSpPr/>
            <p:nvPr/>
          </p:nvSpPr>
          <p:spPr>
            <a:xfrm>
              <a:off x="1192618" y="2636777"/>
              <a:ext cx="1699610" cy="410369"/>
            </a:xfrm>
            <a:prstGeom prst="rect">
              <a:avLst/>
            </a:prstGeom>
          </p:spPr>
          <p:txBody>
            <a:bodyPr wrap="none">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sp>
          <p:nvSpPr>
            <p:cNvPr id="56" name="矩形 55"/>
            <p:cNvSpPr/>
            <p:nvPr/>
          </p:nvSpPr>
          <p:spPr>
            <a:xfrm>
              <a:off x="696342" y="3070814"/>
              <a:ext cx="2692162" cy="861774"/>
            </a:xfrm>
            <a:prstGeom prst="rect">
              <a:avLst/>
            </a:prstGeom>
          </p:spPr>
          <p:txBody>
            <a:bodyPr wrap="square">
              <a:spAutoFit/>
            </a:bodyPr>
            <a:lstStyle/>
            <a:p>
              <a:pPr algn="ctr"/>
              <a:r>
                <a:rPr lang="zh-CN" altLang="en-US" sz="1200" dirty="0">
                  <a:solidFill>
                    <a:schemeClr val="bg1"/>
                  </a:solidFill>
                  <a:latin typeface="Kai"/>
                  <a:ea typeface="Kai"/>
                </a:rPr>
                <a:t>点击输入简要文字内容，文字内容需概括精炼，不用多余的文字修饰，</a:t>
              </a:r>
              <a:endParaRPr lang="zh-CN" altLang="en-US" sz="1200" dirty="0">
                <a:solidFill>
                  <a:schemeClr val="bg1"/>
                </a:solidFill>
                <a:latin typeface="Kai"/>
                <a:ea typeface="Kai"/>
              </a:endParaRPr>
            </a:p>
          </p:txBody>
        </p:sp>
      </p:grpSp>
      <p:grpSp>
        <p:nvGrpSpPr>
          <p:cNvPr id="46" name="组合 45"/>
          <p:cNvGrpSpPr/>
          <p:nvPr/>
        </p:nvGrpSpPr>
        <p:grpSpPr>
          <a:xfrm>
            <a:off x="522256" y="3425212"/>
            <a:ext cx="2019122" cy="971859"/>
            <a:chOff x="696342" y="4566948"/>
            <a:chExt cx="2692162" cy="1295811"/>
          </a:xfrm>
        </p:grpSpPr>
        <p:sp>
          <p:nvSpPr>
            <p:cNvPr id="57" name="矩形 56"/>
            <p:cNvSpPr/>
            <p:nvPr/>
          </p:nvSpPr>
          <p:spPr>
            <a:xfrm>
              <a:off x="1192618" y="4566948"/>
              <a:ext cx="1699610" cy="410369"/>
            </a:xfrm>
            <a:prstGeom prst="rect">
              <a:avLst/>
            </a:prstGeom>
          </p:spPr>
          <p:txBody>
            <a:bodyPr wrap="none">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sp>
          <p:nvSpPr>
            <p:cNvPr id="58" name="矩形 57"/>
            <p:cNvSpPr/>
            <p:nvPr/>
          </p:nvSpPr>
          <p:spPr>
            <a:xfrm>
              <a:off x="696342" y="5000985"/>
              <a:ext cx="2692162" cy="861774"/>
            </a:xfrm>
            <a:prstGeom prst="rect">
              <a:avLst/>
            </a:prstGeom>
          </p:spPr>
          <p:txBody>
            <a:bodyPr wrap="square">
              <a:spAutoFit/>
            </a:bodyPr>
            <a:lstStyle/>
            <a:p>
              <a:pPr algn="ctr"/>
              <a:r>
                <a:rPr lang="zh-CN" altLang="en-US" sz="1200" dirty="0">
                  <a:solidFill>
                    <a:schemeClr val="bg1"/>
                  </a:solidFill>
                  <a:latin typeface="Kai"/>
                  <a:ea typeface="Kai"/>
                </a:rPr>
                <a:t>点击输入简要文字内容，文字内容需概括精炼，不用多余的文字修饰，</a:t>
              </a:r>
              <a:endParaRPr lang="zh-CN" altLang="en-US" sz="1200" dirty="0">
                <a:solidFill>
                  <a:schemeClr val="bg1"/>
                </a:solidFill>
                <a:latin typeface="Kai"/>
                <a:ea typeface="Kai"/>
              </a:endParaRPr>
            </a:p>
          </p:txBody>
        </p:sp>
      </p:grpSp>
    </p:spTree>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1" name="图片 10"/>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12" name="图片 1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13" name="图片 12"/>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14" name="图片 13"/>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15" name="图片 1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16" name="文本框 15"/>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pic>
        <p:nvPicPr>
          <p:cNvPr id="2" name="图片 1"/>
          <p:cNvPicPr>
            <a:picLocks noChangeAspect="1"/>
          </p:cNvPicPr>
          <p:nvPr/>
        </p:nvPicPr>
        <p:blipFill>
          <a:blip r:embed="rId4">
            <a:biLevel thresh="50000"/>
          </a:blip>
          <a:stretch>
            <a:fillRect/>
          </a:stretch>
        </p:blipFill>
        <p:spPr>
          <a:xfrm>
            <a:off x="1405243" y="1800280"/>
            <a:ext cx="2327093" cy="1938594"/>
          </a:xfrm>
          <a:prstGeom prst="rect">
            <a:avLst/>
          </a:prstGeom>
        </p:spPr>
      </p:pic>
      <p:pic>
        <p:nvPicPr>
          <p:cNvPr id="3" name="图片 2"/>
          <p:cNvPicPr>
            <a:picLocks noChangeAspect="1"/>
          </p:cNvPicPr>
          <p:nvPr/>
        </p:nvPicPr>
        <p:blipFill>
          <a:blip r:embed="rId4">
            <a:biLevel thresh="50000"/>
          </a:blip>
          <a:stretch>
            <a:fillRect/>
          </a:stretch>
        </p:blipFill>
        <p:spPr>
          <a:xfrm>
            <a:off x="5414535" y="1800280"/>
            <a:ext cx="2327093" cy="1938594"/>
          </a:xfrm>
          <a:prstGeom prst="rect">
            <a:avLst/>
          </a:prstGeom>
        </p:spPr>
      </p:pic>
      <p:pic>
        <p:nvPicPr>
          <p:cNvPr id="4" name="图片 3"/>
          <p:cNvPicPr>
            <a:picLocks noChangeAspect="1"/>
          </p:cNvPicPr>
          <p:nvPr/>
        </p:nvPicPr>
        <p:blipFill>
          <a:blip r:embed="rId5" cstate="screen">
            <a:duotone>
              <a:schemeClr val="bg2">
                <a:shade val="45000"/>
                <a:satMod val="135000"/>
              </a:schemeClr>
              <a:prstClr val="white"/>
            </a:duotone>
            <a:extLst>
              <a:ext uri="{BEBA8EAE-BF5A-486C-A8C5-ECC9F3942E4B}">
                <a14:imgProps xmlns:a14="http://schemas.microsoft.com/office/drawing/2010/main">
                  <a14:imgLayer r:embed="rId6">
                    <a14:imgEffect>
                      <a14:brightnessContrast bright="70000" contrast="-40000"/>
                    </a14:imgEffect>
                  </a14:imgLayer>
                </a14:imgProps>
              </a:ext>
            </a:extLst>
          </a:blip>
          <a:stretch>
            <a:fillRect/>
          </a:stretch>
        </p:blipFill>
        <p:spPr>
          <a:xfrm rot="16200000" flipH="1">
            <a:off x="4513612" y="1821528"/>
            <a:ext cx="119649" cy="1321127"/>
          </a:xfrm>
          <a:prstGeom prst="rect">
            <a:avLst/>
          </a:prstGeom>
        </p:spPr>
      </p:pic>
      <p:pic>
        <p:nvPicPr>
          <p:cNvPr id="5" name="图片 4"/>
          <p:cNvPicPr>
            <a:picLocks noChangeAspect="1"/>
          </p:cNvPicPr>
          <p:nvPr/>
        </p:nvPicPr>
        <p:blipFill>
          <a:blip r:embed="rId5" cstate="screen">
            <a:duotone>
              <a:schemeClr val="bg2">
                <a:shade val="45000"/>
                <a:satMod val="135000"/>
              </a:schemeClr>
              <a:prstClr val="white"/>
            </a:duotone>
            <a:extLst>
              <a:ext uri="{BEBA8EAE-BF5A-486C-A8C5-ECC9F3942E4B}">
                <a14:imgProps xmlns:a14="http://schemas.microsoft.com/office/drawing/2010/main">
                  <a14:imgLayer r:embed="rId7">
                    <a14:imgEffect>
                      <a14:brightnessContrast bright="70000" contrast="-40000"/>
                    </a14:imgEffect>
                  </a14:imgLayer>
                </a14:imgProps>
              </a:ext>
            </a:extLst>
          </a:blip>
          <a:stretch>
            <a:fillRect/>
          </a:stretch>
        </p:blipFill>
        <p:spPr>
          <a:xfrm rot="5400000">
            <a:off x="4513612" y="2480951"/>
            <a:ext cx="119649" cy="1321127"/>
          </a:xfrm>
          <a:prstGeom prst="rect">
            <a:avLst/>
          </a:prstGeom>
        </p:spPr>
      </p:pic>
      <p:sp>
        <p:nvSpPr>
          <p:cNvPr id="6" name="文本框 5"/>
          <p:cNvSpPr txBox="1"/>
          <p:nvPr/>
        </p:nvSpPr>
        <p:spPr>
          <a:xfrm>
            <a:off x="5951629" y="2161042"/>
            <a:ext cx="1422049" cy="761747"/>
          </a:xfrm>
          <a:prstGeom prst="rect">
            <a:avLst/>
          </a:prstGeom>
          <a:noFill/>
        </p:spPr>
        <p:txBody>
          <a:bodyPr wrap="square" lIns="68580" tIns="34290" rIns="68580" bIns="34290" rtlCol="0">
            <a:spAutoFit/>
          </a:bodyPr>
          <a:lstStyle/>
          <a:p>
            <a:r>
              <a:rPr lang="en-US" altLang="zh-CN" sz="4500" dirty="0">
                <a:solidFill>
                  <a:schemeClr val="accent6">
                    <a:lumMod val="40000"/>
                    <a:lumOff val="60000"/>
                  </a:schemeClr>
                </a:solidFill>
                <a:latin typeface="Algerian" panose="04020705040A02060702" pitchFamily="82" charset="0"/>
                <a:ea typeface="Kai"/>
              </a:rPr>
              <a:t>9</a:t>
            </a:r>
            <a:r>
              <a:rPr lang="en-US" altLang="zh-CN" sz="4500" dirty="0">
                <a:solidFill>
                  <a:schemeClr val="accent6">
                    <a:lumMod val="40000"/>
                    <a:lumOff val="60000"/>
                  </a:schemeClr>
                </a:solidFill>
                <a:latin typeface="Algerian" panose="04020705040A02060702" pitchFamily="82" charset="0"/>
                <a:ea typeface="Kai"/>
              </a:rPr>
              <a:t>0%</a:t>
            </a:r>
            <a:endParaRPr lang="zh-CN" altLang="en-US" sz="4500" dirty="0">
              <a:solidFill>
                <a:schemeClr val="accent6">
                  <a:lumMod val="40000"/>
                  <a:lumOff val="60000"/>
                </a:schemeClr>
              </a:solidFill>
              <a:latin typeface="Algerian" panose="04020705040A02060702" pitchFamily="82" charset="0"/>
              <a:ea typeface="Kai"/>
            </a:endParaRPr>
          </a:p>
        </p:txBody>
      </p:sp>
      <p:sp>
        <p:nvSpPr>
          <p:cNvPr id="7" name="矩形 6"/>
          <p:cNvSpPr/>
          <p:nvPr/>
        </p:nvSpPr>
        <p:spPr>
          <a:xfrm>
            <a:off x="5739390" y="2915332"/>
            <a:ext cx="1677383" cy="300083"/>
          </a:xfrm>
          <a:prstGeom prst="rect">
            <a:avLst/>
          </a:prstGeom>
        </p:spPr>
        <p:txBody>
          <a:bodyPr wrap="none" lIns="68580" tIns="34290" rIns="68580" bIns="34290">
            <a:spAutoFit/>
          </a:bodyPr>
          <a:lstStyle/>
          <a:p>
            <a:r>
              <a:rPr lang="zh-CN" altLang="en-US" sz="1500" b="1" dirty="0">
                <a:solidFill>
                  <a:schemeClr val="accent6">
                    <a:lumMod val="40000"/>
                    <a:lumOff val="60000"/>
                  </a:schemeClr>
                </a:solidFill>
                <a:effectLst>
                  <a:outerShdw blurRad="38100" dist="38100" dir="2700000" algn="tl">
                    <a:srgbClr val="000000">
                      <a:alpha val="43137"/>
                    </a:srgbClr>
                  </a:outerShdw>
                </a:effectLst>
                <a:latin typeface="Algerian" panose="04020705040A02060702" pitchFamily="82" charset="0"/>
                <a:ea typeface="Kai"/>
              </a:rPr>
              <a:t>输入简要文字内容</a:t>
            </a:r>
            <a:endParaRPr lang="zh-CN" altLang="en-US" sz="1500" b="1" dirty="0">
              <a:solidFill>
                <a:schemeClr val="accent6">
                  <a:lumMod val="40000"/>
                  <a:lumOff val="60000"/>
                </a:schemeClr>
              </a:solidFill>
              <a:effectLst>
                <a:outerShdw blurRad="38100" dist="38100" dir="2700000" algn="tl">
                  <a:srgbClr val="000000">
                    <a:alpha val="43137"/>
                  </a:srgbClr>
                </a:outerShdw>
              </a:effectLst>
              <a:latin typeface="Algerian" panose="04020705040A02060702" pitchFamily="82" charset="0"/>
              <a:ea typeface="Kai"/>
            </a:endParaRPr>
          </a:p>
        </p:txBody>
      </p:sp>
      <p:sp>
        <p:nvSpPr>
          <p:cNvPr id="8" name="文本框 7"/>
          <p:cNvSpPr txBox="1"/>
          <p:nvPr/>
        </p:nvSpPr>
        <p:spPr>
          <a:xfrm>
            <a:off x="1909286" y="2161042"/>
            <a:ext cx="1508007" cy="761747"/>
          </a:xfrm>
          <a:prstGeom prst="rect">
            <a:avLst/>
          </a:prstGeom>
          <a:noFill/>
        </p:spPr>
        <p:txBody>
          <a:bodyPr wrap="square" lIns="68580" tIns="34290" rIns="68580" bIns="34290" rtlCol="0">
            <a:spAutoFit/>
          </a:bodyPr>
          <a:lstStyle/>
          <a:p>
            <a:r>
              <a:rPr lang="en-US" altLang="zh-CN" sz="4500" dirty="0">
                <a:solidFill>
                  <a:schemeClr val="accent6">
                    <a:lumMod val="40000"/>
                    <a:lumOff val="60000"/>
                  </a:schemeClr>
                </a:solidFill>
                <a:latin typeface="Algerian" panose="04020705040A02060702" pitchFamily="82" charset="0"/>
                <a:ea typeface="Kai"/>
              </a:rPr>
              <a:t>70%</a:t>
            </a:r>
            <a:endParaRPr lang="zh-CN" altLang="en-US" sz="4500" dirty="0">
              <a:solidFill>
                <a:schemeClr val="accent6">
                  <a:lumMod val="40000"/>
                  <a:lumOff val="60000"/>
                </a:schemeClr>
              </a:solidFill>
              <a:latin typeface="Algerian" panose="04020705040A02060702" pitchFamily="82" charset="0"/>
              <a:ea typeface="Kai"/>
            </a:endParaRPr>
          </a:p>
        </p:txBody>
      </p:sp>
      <p:sp>
        <p:nvSpPr>
          <p:cNvPr id="9" name="矩形 8"/>
          <p:cNvSpPr/>
          <p:nvPr/>
        </p:nvSpPr>
        <p:spPr>
          <a:xfrm>
            <a:off x="1697047" y="2915332"/>
            <a:ext cx="1677383" cy="300083"/>
          </a:xfrm>
          <a:prstGeom prst="rect">
            <a:avLst/>
          </a:prstGeom>
        </p:spPr>
        <p:txBody>
          <a:bodyPr wrap="none" lIns="68580" tIns="34290" rIns="68580" bIns="34290">
            <a:spAutoFit/>
          </a:bodyPr>
          <a:lstStyle/>
          <a:p>
            <a:r>
              <a:rPr lang="zh-CN" altLang="en-US" sz="1500" b="1" dirty="0">
                <a:solidFill>
                  <a:schemeClr val="accent6">
                    <a:lumMod val="40000"/>
                    <a:lumOff val="60000"/>
                  </a:schemeClr>
                </a:solidFill>
                <a:effectLst>
                  <a:outerShdw blurRad="38100" dist="38100" dir="2700000" algn="tl">
                    <a:srgbClr val="000000">
                      <a:alpha val="43137"/>
                    </a:srgbClr>
                  </a:outerShdw>
                </a:effectLst>
                <a:latin typeface="Algerian" panose="04020705040A02060702" pitchFamily="82" charset="0"/>
                <a:ea typeface="Kai"/>
              </a:rPr>
              <a:t>输入简要文字内容</a:t>
            </a:r>
            <a:endParaRPr lang="zh-CN" altLang="en-US" sz="1500" b="1" dirty="0">
              <a:solidFill>
                <a:schemeClr val="accent6">
                  <a:lumMod val="40000"/>
                  <a:lumOff val="60000"/>
                </a:schemeClr>
              </a:solidFill>
              <a:effectLst>
                <a:outerShdw blurRad="38100" dist="38100" dir="2700000" algn="tl">
                  <a:srgbClr val="000000">
                    <a:alpha val="43137"/>
                  </a:srgbClr>
                </a:outerShdw>
              </a:effectLst>
              <a:latin typeface="Algerian" panose="04020705040A02060702" pitchFamily="82" charset="0"/>
              <a:ea typeface="Kai"/>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22" name="图片 21"/>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27" name="图片 26"/>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9" name="图片 28"/>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30" name="图片 29"/>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31" name="图片 3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32" name="文本框 31"/>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sp>
        <p:nvSpPr>
          <p:cNvPr id="20" name="矩形 19"/>
          <p:cNvSpPr/>
          <p:nvPr/>
        </p:nvSpPr>
        <p:spPr>
          <a:xfrm>
            <a:off x="3723691" y="2032189"/>
            <a:ext cx="1696619" cy="346249"/>
          </a:xfrm>
          <a:prstGeom prst="rect">
            <a:avLst/>
          </a:prstGeom>
        </p:spPr>
        <p:txBody>
          <a:bodyPr wrap="none" lIns="68580" tIns="34290" rIns="68580" bIns="34290">
            <a:spAutoFit/>
          </a:bodyPr>
          <a:lstStyle/>
          <a:p>
            <a:pPr algn="just"/>
            <a:r>
              <a:rPr lang="zh-CN" altLang="en-US" sz="1800" spc="225" dirty="0">
                <a:solidFill>
                  <a:schemeClr val="bg1"/>
                </a:solidFill>
                <a:latin typeface="Kai"/>
                <a:ea typeface="Kai"/>
              </a:rPr>
              <a:t>点击添加标题</a:t>
            </a:r>
            <a:endParaRPr lang="zh-CN" altLang="en-US" sz="1800" spc="225" dirty="0">
              <a:solidFill>
                <a:schemeClr val="bg1"/>
              </a:solidFill>
              <a:latin typeface="Kai"/>
              <a:ea typeface="Kai"/>
            </a:endParaRPr>
          </a:p>
        </p:txBody>
      </p:sp>
      <p:sp>
        <p:nvSpPr>
          <p:cNvPr id="21" name="矩形 20"/>
          <p:cNvSpPr/>
          <p:nvPr/>
        </p:nvSpPr>
        <p:spPr>
          <a:xfrm>
            <a:off x="2479172" y="2600745"/>
            <a:ext cx="4381515" cy="577081"/>
          </a:xfrm>
          <a:prstGeom prst="rect">
            <a:avLst/>
          </a:prstGeom>
        </p:spPr>
        <p:txBody>
          <a:bodyPr wrap="square" lIns="68580" tIns="34290" rIns="68580" bIns="34290">
            <a:spAutoFit/>
          </a:bodyPr>
          <a:lstStyle/>
          <a:p>
            <a:pPr algn="ctr"/>
            <a:r>
              <a:rPr lang="zh-CN" altLang="en-US" sz="1100" dirty="0">
                <a:solidFill>
                  <a:schemeClr val="bg1"/>
                </a:solidFill>
                <a:latin typeface="Kai"/>
                <a:ea typeface="Kai"/>
              </a:rPr>
              <a:t>此处添加详细文本描述，建议与标题相关并符合整体语言风格，语言描述尽量简洁生动。尽量将每页幻灯片的字数控制在</a:t>
            </a:r>
            <a:r>
              <a:rPr lang="en-US" altLang="zh-CN" sz="1100" dirty="0">
                <a:solidFill>
                  <a:schemeClr val="bg1"/>
                </a:solidFill>
                <a:latin typeface="Kai"/>
                <a:ea typeface="Kai"/>
              </a:rPr>
              <a:t>200</a:t>
            </a:r>
            <a:r>
              <a:rPr lang="zh-CN" altLang="en-US" sz="1100" dirty="0">
                <a:solidFill>
                  <a:schemeClr val="bg1"/>
                </a:solidFill>
                <a:latin typeface="Kai"/>
                <a:ea typeface="Kai"/>
              </a:rPr>
              <a:t>字以内，据统计每页幻灯片的最好控制在</a:t>
            </a:r>
            <a:r>
              <a:rPr lang="en-US" altLang="zh-CN" sz="1100" dirty="0">
                <a:solidFill>
                  <a:schemeClr val="bg1"/>
                </a:solidFill>
                <a:latin typeface="Kai"/>
                <a:ea typeface="Kai"/>
              </a:rPr>
              <a:t>5</a:t>
            </a:r>
            <a:r>
              <a:rPr lang="zh-CN" altLang="en-US" sz="1100" dirty="0">
                <a:solidFill>
                  <a:schemeClr val="bg1"/>
                </a:solidFill>
                <a:latin typeface="Kai"/>
                <a:ea typeface="Kai"/>
              </a:rPr>
              <a:t>分钟之内。</a:t>
            </a:r>
            <a:endParaRPr lang="zh-CN" altLang="en-US" sz="1100" dirty="0">
              <a:solidFill>
                <a:schemeClr val="bg1"/>
              </a:solidFill>
              <a:latin typeface="Kai"/>
              <a:ea typeface="Kai"/>
            </a:endParaRPr>
          </a:p>
        </p:txBody>
      </p:sp>
      <p:grpSp>
        <p:nvGrpSpPr>
          <p:cNvPr id="24" name="组合 23"/>
          <p:cNvGrpSpPr/>
          <p:nvPr/>
        </p:nvGrpSpPr>
        <p:grpSpPr>
          <a:xfrm>
            <a:off x="1655130" y="1635945"/>
            <a:ext cx="5833741" cy="2950339"/>
            <a:chOff x="2510446" y="2753774"/>
            <a:chExt cx="7778321" cy="3933785"/>
          </a:xfrm>
        </p:grpSpPr>
        <p:grpSp>
          <p:nvGrpSpPr>
            <p:cNvPr id="19" name="组合 18"/>
            <p:cNvGrpSpPr/>
            <p:nvPr/>
          </p:nvGrpSpPr>
          <p:grpSpPr>
            <a:xfrm>
              <a:off x="2510446" y="2753774"/>
              <a:ext cx="7778321" cy="3022488"/>
              <a:chOff x="2510446" y="2784771"/>
              <a:chExt cx="7778321" cy="3022488"/>
            </a:xfrm>
          </p:grpSpPr>
          <p:pic>
            <p:nvPicPr>
              <p:cNvPr id="13" name="图片 12"/>
              <p:cNvPicPr>
                <a:picLocks noChangeAspect="1"/>
              </p:cNvPicPr>
              <p:nvPr/>
            </p:nvPicPr>
            <p:blipFill>
              <a:blip r:embed="rId4">
                <a:duotone>
                  <a:schemeClr val="bg2">
                    <a:shade val="45000"/>
                    <a:satMod val="135000"/>
                  </a:schemeClr>
                  <a:prstClr val="white"/>
                </a:duotone>
              </a:blip>
              <a:stretch>
                <a:fillRect/>
              </a:stretch>
            </p:blipFill>
            <p:spPr>
              <a:xfrm>
                <a:off x="4686808" y="2784771"/>
                <a:ext cx="3658433" cy="317572"/>
              </a:xfrm>
              <a:prstGeom prst="rect">
                <a:avLst/>
              </a:prstGeom>
            </p:spPr>
          </p:pic>
          <p:grpSp>
            <p:nvGrpSpPr>
              <p:cNvPr id="17" name="组合 16"/>
              <p:cNvGrpSpPr/>
              <p:nvPr/>
            </p:nvGrpSpPr>
            <p:grpSpPr>
              <a:xfrm>
                <a:off x="2510446" y="2943557"/>
                <a:ext cx="7778321" cy="2863702"/>
                <a:chOff x="1769388" y="2757577"/>
                <a:chExt cx="7778321" cy="2863702"/>
              </a:xfrm>
            </p:grpSpPr>
            <p:pic>
              <p:nvPicPr>
                <p:cNvPr id="9" name="图片 8"/>
                <p:cNvPicPr>
                  <a:picLocks noChangeAspect="1"/>
                </p:cNvPicPr>
                <p:nvPr/>
              </p:nvPicPr>
              <p:blipFill rotWithShape="1">
                <a:blip r:embed="rId5" cstate="screen"/>
                <a:srcRect t="56044" r="52200"/>
                <a:stretch>
                  <a:fillRect/>
                </a:stretch>
              </p:blipFill>
              <p:spPr>
                <a:xfrm rot="5400000">
                  <a:off x="2120122" y="2406844"/>
                  <a:ext cx="1767928" cy="2469396"/>
                </a:xfrm>
                <a:prstGeom prst="rect">
                  <a:avLst/>
                </a:prstGeom>
              </p:spPr>
            </p:pic>
            <p:pic>
              <p:nvPicPr>
                <p:cNvPr id="14" name="图片 13"/>
                <p:cNvPicPr>
                  <a:picLocks noChangeAspect="1"/>
                </p:cNvPicPr>
                <p:nvPr/>
              </p:nvPicPr>
              <p:blipFill rotWithShape="1">
                <a:blip r:embed="rId5" cstate="screen"/>
                <a:srcRect t="78840" r="52200"/>
                <a:stretch>
                  <a:fillRect/>
                </a:stretch>
              </p:blipFill>
              <p:spPr>
                <a:xfrm>
                  <a:off x="1769388" y="4432514"/>
                  <a:ext cx="1767928" cy="1188765"/>
                </a:xfrm>
                <a:prstGeom prst="rect">
                  <a:avLst/>
                </a:prstGeom>
              </p:spPr>
            </p:pic>
            <p:pic>
              <p:nvPicPr>
                <p:cNvPr id="15" name="图片 14"/>
                <p:cNvPicPr>
                  <a:picLocks noChangeAspect="1"/>
                </p:cNvPicPr>
                <p:nvPr/>
              </p:nvPicPr>
              <p:blipFill rotWithShape="1">
                <a:blip r:embed="rId5" cstate="screen"/>
                <a:srcRect t="56044" r="52200"/>
                <a:stretch>
                  <a:fillRect/>
                </a:stretch>
              </p:blipFill>
              <p:spPr>
                <a:xfrm rot="10800000">
                  <a:off x="7779781" y="2757577"/>
                  <a:ext cx="1767928" cy="2469396"/>
                </a:xfrm>
                <a:prstGeom prst="rect">
                  <a:avLst/>
                </a:prstGeom>
              </p:spPr>
            </p:pic>
            <p:pic>
              <p:nvPicPr>
                <p:cNvPr id="16" name="图片 15"/>
                <p:cNvPicPr>
                  <a:picLocks noChangeAspect="1"/>
                </p:cNvPicPr>
                <p:nvPr/>
              </p:nvPicPr>
              <p:blipFill rotWithShape="1">
                <a:blip r:embed="rId5" cstate="screen"/>
                <a:srcRect t="78840" r="52200"/>
                <a:stretch>
                  <a:fillRect/>
                </a:stretch>
              </p:blipFill>
              <p:spPr>
                <a:xfrm rot="10800000" flipV="1">
                  <a:off x="7779781" y="4432513"/>
                  <a:ext cx="1767928" cy="1188765"/>
                </a:xfrm>
                <a:prstGeom prst="rect">
                  <a:avLst/>
                </a:prstGeom>
              </p:spPr>
            </p:pic>
          </p:grpSp>
        </p:grpSp>
        <p:pic>
          <p:nvPicPr>
            <p:cNvPr id="23" name="图片 22"/>
            <p:cNvPicPr>
              <a:picLocks noChangeAspect="1"/>
            </p:cNvPicPr>
            <p:nvPr/>
          </p:nvPicPr>
          <p:blipFill rotWithShape="1">
            <a:blip r:embed="rId6" cstate="screen"/>
            <a:srcRect r="83742"/>
            <a:stretch>
              <a:fillRect/>
            </a:stretch>
          </p:blipFill>
          <p:spPr>
            <a:xfrm rot="5400000">
              <a:off x="5928965" y="3441528"/>
              <a:ext cx="988227" cy="5503835"/>
            </a:xfrm>
            <a:prstGeom prst="rect">
              <a:avLst/>
            </a:prstGeom>
          </p:spPr>
        </p:pic>
      </p:grpSp>
      <p:pic>
        <p:nvPicPr>
          <p:cNvPr id="25" name="图片 24"/>
          <p:cNvPicPr>
            <a:picLocks noChangeAspect="1"/>
          </p:cNvPicPr>
          <p:nvPr/>
        </p:nvPicPr>
        <p:blipFill>
          <a:blip r:embed="rId7" cstate="screen">
            <a:duotone>
              <a:schemeClr val="bg2">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rot="16200000" flipH="1">
            <a:off x="3145615" y="2928076"/>
            <a:ext cx="103517" cy="1143000"/>
          </a:xfrm>
          <a:prstGeom prst="rect">
            <a:avLst/>
          </a:prstGeom>
        </p:spPr>
      </p:pic>
      <p:pic>
        <p:nvPicPr>
          <p:cNvPr id="26" name="图片 25"/>
          <p:cNvPicPr>
            <a:picLocks noChangeAspect="1"/>
          </p:cNvPicPr>
          <p:nvPr/>
        </p:nvPicPr>
        <p:blipFill>
          <a:blip r:embed="rId7" cstate="screen">
            <a:duotone>
              <a:schemeClr val="bg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Lst>
          </a:blip>
          <a:stretch>
            <a:fillRect/>
          </a:stretch>
        </p:blipFill>
        <p:spPr>
          <a:xfrm rot="5400000">
            <a:off x="6090727" y="2928076"/>
            <a:ext cx="103517" cy="1143000"/>
          </a:xfrm>
          <a:prstGeom prst="rect">
            <a:avLst/>
          </a:prstGeom>
        </p:spPr>
      </p:pic>
      <p:sp>
        <p:nvSpPr>
          <p:cNvPr id="28" name="矩形 27"/>
          <p:cNvSpPr/>
          <p:nvPr/>
        </p:nvSpPr>
        <p:spPr>
          <a:xfrm>
            <a:off x="3937638" y="3385825"/>
            <a:ext cx="1626086" cy="238527"/>
          </a:xfrm>
          <a:prstGeom prst="rect">
            <a:avLst/>
          </a:prstGeom>
        </p:spPr>
        <p:txBody>
          <a:bodyPr wrap="none" lIns="68580" tIns="34290" rIns="68580" bIns="34290">
            <a:spAutoFit/>
          </a:bodyPr>
          <a:lstStyle/>
          <a:p>
            <a:r>
              <a:rPr lang="zh-CN" altLang="en-US" sz="1100" dirty="0">
                <a:solidFill>
                  <a:schemeClr val="bg1"/>
                </a:solidFill>
                <a:latin typeface="Algerian" panose="04020705040A02060702" pitchFamily="82" charset="0"/>
                <a:ea typeface="Kai"/>
              </a:rPr>
              <a:t>THE TEMPALTE TEXT</a:t>
            </a:r>
            <a:endParaRPr lang="zh-CN" altLang="en-US" sz="1100" dirty="0">
              <a:solidFill>
                <a:schemeClr val="bg1"/>
              </a:solidFill>
              <a:latin typeface="Algerian" panose="04020705040A02060702" pitchFamily="82" charset="0"/>
              <a:ea typeface="Kai"/>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17" name="图片 16" descr="9c0c98f784551c2268ed0dcabe95a41f.png"/>
          <p:cNvPicPr>
            <a:picLocks noChangeAspect="1"/>
          </p:cNvPicPr>
          <p:nvPr/>
        </p:nvPicPr>
        <p:blipFill>
          <a:blip r:embed="rId1" cstate="screen"/>
          <a:stretch>
            <a:fillRect/>
          </a:stretch>
        </p:blipFill>
        <p:spPr>
          <a:xfrm>
            <a:off x="3122862" y="1480013"/>
            <a:ext cx="2898276" cy="1914025"/>
          </a:xfrm>
          <a:prstGeom prst="rect">
            <a:avLst/>
          </a:prstGeom>
        </p:spPr>
      </p:pic>
      <p:sp>
        <p:nvSpPr>
          <p:cNvPr id="18" name="文本框 17"/>
          <p:cNvSpPr txBox="1"/>
          <p:nvPr/>
        </p:nvSpPr>
        <p:spPr>
          <a:xfrm>
            <a:off x="2613223" y="2210883"/>
            <a:ext cx="3885674" cy="523220"/>
          </a:xfrm>
          <a:prstGeom prst="rect">
            <a:avLst/>
          </a:prstGeom>
          <a:noFill/>
        </p:spPr>
        <p:txBody>
          <a:bodyPr wrap="none" rtlCol="0">
            <a:spAutoFit/>
          </a:bodyPr>
          <a:lstStyle/>
          <a:p>
            <a:r>
              <a:rPr kumimoji="1" lang="en-US" altLang="zh-CN" sz="2800" dirty="0" smtClean="0">
                <a:solidFill>
                  <a:srgbClr val="FFFFFF"/>
                </a:solidFill>
                <a:latin typeface="Kai"/>
                <a:ea typeface="Kai"/>
                <a:cs typeface="Kai"/>
              </a:rPr>
              <a:t>B.</a:t>
            </a:r>
            <a:r>
              <a:rPr kumimoji="1" lang="zh-CN" altLang="en-US" sz="2800" dirty="0" smtClean="0">
                <a:solidFill>
                  <a:srgbClr val="FFFFFF"/>
                </a:solidFill>
                <a:latin typeface="Kai"/>
                <a:ea typeface="Kai"/>
                <a:cs typeface="Kai"/>
              </a:rPr>
              <a:t> 请输入章节标题文字</a:t>
            </a:r>
            <a:endParaRPr kumimoji="1" lang="zh-CN" altLang="en-US" sz="2800" dirty="0">
              <a:solidFill>
                <a:srgbClr val="FFFFFF"/>
              </a:solidFill>
              <a:latin typeface="Kai"/>
              <a:ea typeface="Kai"/>
              <a:cs typeface="Kai"/>
            </a:endParaRPr>
          </a:p>
        </p:txBody>
      </p:sp>
      <p:pic>
        <p:nvPicPr>
          <p:cNvPr id="19" name="图片 18"/>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0" name="图片 19"/>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21" name="图片 2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22" name="图片 21"/>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p:tgtEl>
                                          <p:spTgt spid="18"/>
                                        </p:tgtEl>
                                        <p:attrNameLst>
                                          <p:attrName>ppt_y</p:attrName>
                                        </p:attrNameLst>
                                      </p:cBhvr>
                                      <p:tavLst>
                                        <p:tav tm="0">
                                          <p:val>
                                            <p:strVal val="#ppt_y+#ppt_h*1.125000"/>
                                          </p:val>
                                        </p:tav>
                                        <p:tav tm="100000">
                                          <p:val>
                                            <p:strVal val="#ppt_y"/>
                                          </p:val>
                                        </p:tav>
                                      </p:tavLst>
                                    </p:anim>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27" name="图片 26"/>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28" name="图片 27"/>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29" name="图片 28"/>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30" name="图片 29"/>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31" name="图片 30"/>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32" name="文本框 31"/>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pSp>
        <p:nvGrpSpPr>
          <p:cNvPr id="23" name="组合 22"/>
          <p:cNvGrpSpPr/>
          <p:nvPr/>
        </p:nvGrpSpPr>
        <p:grpSpPr>
          <a:xfrm>
            <a:off x="1623072" y="1399491"/>
            <a:ext cx="1523427" cy="1875864"/>
            <a:chOff x="1835158" y="2353235"/>
            <a:chExt cx="2031236" cy="2501152"/>
          </a:xfrm>
        </p:grpSpPr>
        <p:sp>
          <p:nvSpPr>
            <p:cNvPr id="2" name="矩形 1"/>
            <p:cNvSpPr/>
            <p:nvPr/>
          </p:nvSpPr>
          <p:spPr>
            <a:xfrm>
              <a:off x="1949823" y="2353235"/>
              <a:ext cx="1801906" cy="2501152"/>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
                <a:ea typeface="Kai"/>
              </a:endParaRPr>
            </a:p>
          </p:txBody>
        </p:sp>
        <p:pic>
          <p:nvPicPr>
            <p:cNvPr id="5" name="图片 4"/>
            <p:cNvPicPr>
              <a:picLocks noChangeAspect="1"/>
            </p:cNvPicPr>
            <p:nvPr/>
          </p:nvPicPr>
          <p:blipFill>
            <a:blip r:embed="rId5">
              <a:biLevel thresh="25000"/>
            </a:blip>
            <a:stretch>
              <a:fillRect/>
            </a:stretch>
          </p:blipFill>
          <p:spPr>
            <a:xfrm rot="5400000">
              <a:off x="717175" y="3471218"/>
              <a:ext cx="2465296" cy="229330"/>
            </a:xfrm>
            <a:prstGeom prst="rect">
              <a:avLst/>
            </a:prstGeom>
          </p:spPr>
        </p:pic>
        <p:pic>
          <p:nvPicPr>
            <p:cNvPr id="6" name="图片 5"/>
            <p:cNvPicPr>
              <a:picLocks noChangeAspect="1"/>
            </p:cNvPicPr>
            <p:nvPr/>
          </p:nvPicPr>
          <p:blipFill>
            <a:blip r:embed="rId5">
              <a:biLevel thresh="25000"/>
            </a:blip>
            <a:stretch>
              <a:fillRect/>
            </a:stretch>
          </p:blipFill>
          <p:spPr>
            <a:xfrm rot="5400000">
              <a:off x="2519081" y="3471218"/>
              <a:ext cx="2465296" cy="229330"/>
            </a:xfrm>
            <a:prstGeom prst="rect">
              <a:avLst/>
            </a:prstGeom>
          </p:spPr>
        </p:pic>
      </p:grpSp>
      <p:grpSp>
        <p:nvGrpSpPr>
          <p:cNvPr id="24" name="组合 23"/>
          <p:cNvGrpSpPr/>
          <p:nvPr/>
        </p:nvGrpSpPr>
        <p:grpSpPr>
          <a:xfrm>
            <a:off x="3781325" y="1399491"/>
            <a:ext cx="1523427" cy="1875864"/>
            <a:chOff x="4712829" y="2353235"/>
            <a:chExt cx="2031236" cy="2501152"/>
          </a:xfrm>
        </p:grpSpPr>
        <p:sp>
          <p:nvSpPr>
            <p:cNvPr id="3" name="矩形 2"/>
            <p:cNvSpPr/>
            <p:nvPr/>
          </p:nvSpPr>
          <p:spPr>
            <a:xfrm>
              <a:off x="4827494" y="2353235"/>
              <a:ext cx="1801906" cy="2501152"/>
            </a:xfrm>
            <a:prstGeom prst="rect">
              <a:avLst/>
            </a:prstGeom>
            <a:blipFill>
              <a:blip r:embed="rId6"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
                <a:ea typeface="Kai"/>
              </a:endParaRPr>
            </a:p>
          </p:txBody>
        </p:sp>
        <p:pic>
          <p:nvPicPr>
            <p:cNvPr id="7" name="图片 6"/>
            <p:cNvPicPr>
              <a:picLocks noChangeAspect="1"/>
            </p:cNvPicPr>
            <p:nvPr/>
          </p:nvPicPr>
          <p:blipFill>
            <a:blip r:embed="rId5">
              <a:biLevel thresh="25000"/>
            </a:blip>
            <a:stretch>
              <a:fillRect/>
            </a:stretch>
          </p:blipFill>
          <p:spPr>
            <a:xfrm rot="5400000">
              <a:off x="3594846" y="3471218"/>
              <a:ext cx="2465296" cy="229330"/>
            </a:xfrm>
            <a:prstGeom prst="rect">
              <a:avLst/>
            </a:prstGeom>
          </p:spPr>
        </p:pic>
        <p:pic>
          <p:nvPicPr>
            <p:cNvPr id="8" name="图片 7"/>
            <p:cNvPicPr>
              <a:picLocks noChangeAspect="1"/>
            </p:cNvPicPr>
            <p:nvPr/>
          </p:nvPicPr>
          <p:blipFill>
            <a:blip r:embed="rId5">
              <a:biLevel thresh="25000"/>
            </a:blip>
            <a:stretch>
              <a:fillRect/>
            </a:stretch>
          </p:blipFill>
          <p:spPr>
            <a:xfrm rot="5400000">
              <a:off x="5396752" y="3471218"/>
              <a:ext cx="2465296" cy="229330"/>
            </a:xfrm>
            <a:prstGeom prst="rect">
              <a:avLst/>
            </a:prstGeom>
          </p:spPr>
        </p:pic>
      </p:grpSp>
      <p:grpSp>
        <p:nvGrpSpPr>
          <p:cNvPr id="25" name="组合 24"/>
          <p:cNvGrpSpPr/>
          <p:nvPr/>
        </p:nvGrpSpPr>
        <p:grpSpPr>
          <a:xfrm>
            <a:off x="5939577" y="1399491"/>
            <a:ext cx="1523427" cy="1875864"/>
            <a:chOff x="7590499" y="2353235"/>
            <a:chExt cx="2031236" cy="2501152"/>
          </a:xfrm>
        </p:grpSpPr>
        <p:sp>
          <p:nvSpPr>
            <p:cNvPr id="4" name="矩形 3"/>
            <p:cNvSpPr/>
            <p:nvPr/>
          </p:nvSpPr>
          <p:spPr>
            <a:xfrm>
              <a:off x="7705165" y="2353235"/>
              <a:ext cx="1801906" cy="2501152"/>
            </a:xfrm>
            <a:prstGeom prst="rect">
              <a:avLst/>
            </a:prstGeom>
            <a:blipFill>
              <a:blip r:embed="rId7"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Kai"/>
                <a:ea typeface="Kai"/>
              </a:endParaRPr>
            </a:p>
          </p:txBody>
        </p:sp>
        <p:pic>
          <p:nvPicPr>
            <p:cNvPr id="9" name="图片 8"/>
            <p:cNvPicPr>
              <a:picLocks noChangeAspect="1"/>
            </p:cNvPicPr>
            <p:nvPr/>
          </p:nvPicPr>
          <p:blipFill>
            <a:blip r:embed="rId5">
              <a:biLevel thresh="25000"/>
            </a:blip>
            <a:stretch>
              <a:fillRect/>
            </a:stretch>
          </p:blipFill>
          <p:spPr>
            <a:xfrm rot="5400000">
              <a:off x="6472516" y="3471218"/>
              <a:ext cx="2465296" cy="229330"/>
            </a:xfrm>
            <a:prstGeom prst="rect">
              <a:avLst/>
            </a:prstGeom>
          </p:spPr>
        </p:pic>
        <p:pic>
          <p:nvPicPr>
            <p:cNvPr id="10" name="图片 9"/>
            <p:cNvPicPr>
              <a:picLocks noChangeAspect="1"/>
            </p:cNvPicPr>
            <p:nvPr/>
          </p:nvPicPr>
          <p:blipFill>
            <a:blip r:embed="rId5">
              <a:biLevel thresh="25000"/>
            </a:blip>
            <a:stretch>
              <a:fillRect/>
            </a:stretch>
          </p:blipFill>
          <p:spPr>
            <a:xfrm rot="5400000">
              <a:off x="8274422" y="3471218"/>
              <a:ext cx="2465296" cy="229330"/>
            </a:xfrm>
            <a:prstGeom prst="rect">
              <a:avLst/>
            </a:prstGeom>
          </p:spPr>
        </p:pic>
      </p:grpSp>
      <p:grpSp>
        <p:nvGrpSpPr>
          <p:cNvPr id="17" name="组合 16"/>
          <p:cNvGrpSpPr/>
          <p:nvPr/>
        </p:nvGrpSpPr>
        <p:grpSpPr>
          <a:xfrm>
            <a:off x="1698888" y="3456599"/>
            <a:ext cx="1312082" cy="520043"/>
            <a:chOff x="2000367" y="5789436"/>
            <a:chExt cx="1749441" cy="693391"/>
          </a:xfrm>
        </p:grpSpPr>
        <p:pic>
          <p:nvPicPr>
            <p:cNvPr id="11" name="图片 10"/>
            <p:cNvPicPr>
              <a:picLocks noChangeAspect="1"/>
            </p:cNvPicPr>
            <p:nvPr/>
          </p:nvPicPr>
          <p:blipFill>
            <a:blip r:embed="rId8" cstate="screen">
              <a:lum bright="70000" contrast="-70000"/>
            </a:blip>
            <a:stretch>
              <a:fillRect/>
            </a:stretch>
          </p:blipFill>
          <p:spPr>
            <a:xfrm flipV="1">
              <a:off x="2000367" y="6130513"/>
              <a:ext cx="1700818" cy="352314"/>
            </a:xfrm>
            <a:prstGeom prst="rect">
              <a:avLst/>
            </a:prstGeom>
          </p:spPr>
        </p:pic>
        <p:sp>
          <p:nvSpPr>
            <p:cNvPr id="14" name="矩形 13"/>
            <p:cNvSpPr/>
            <p:nvPr/>
          </p:nvSpPr>
          <p:spPr>
            <a:xfrm>
              <a:off x="2050198" y="5789436"/>
              <a:ext cx="1699610" cy="410370"/>
            </a:xfrm>
            <a:prstGeom prst="rect">
              <a:avLst/>
            </a:prstGeom>
          </p:spPr>
          <p:txBody>
            <a:bodyPr wrap="none">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grpSp>
      <p:grpSp>
        <p:nvGrpSpPr>
          <p:cNvPr id="18" name="组合 17"/>
          <p:cNvGrpSpPr/>
          <p:nvPr/>
        </p:nvGrpSpPr>
        <p:grpSpPr>
          <a:xfrm>
            <a:off x="3857143" y="3473576"/>
            <a:ext cx="1303760" cy="520043"/>
            <a:chOff x="4878038" y="5789436"/>
            <a:chExt cx="1738345" cy="693391"/>
          </a:xfrm>
        </p:grpSpPr>
        <p:pic>
          <p:nvPicPr>
            <p:cNvPr id="12" name="图片 11"/>
            <p:cNvPicPr>
              <a:picLocks noChangeAspect="1"/>
            </p:cNvPicPr>
            <p:nvPr/>
          </p:nvPicPr>
          <p:blipFill>
            <a:blip r:embed="rId8" cstate="screen">
              <a:lum bright="70000" contrast="-70000"/>
            </a:blip>
            <a:stretch>
              <a:fillRect/>
            </a:stretch>
          </p:blipFill>
          <p:spPr>
            <a:xfrm flipV="1">
              <a:off x="4878038" y="6130513"/>
              <a:ext cx="1700818" cy="352314"/>
            </a:xfrm>
            <a:prstGeom prst="rect">
              <a:avLst/>
            </a:prstGeom>
          </p:spPr>
        </p:pic>
        <p:sp>
          <p:nvSpPr>
            <p:cNvPr id="15" name="矩形 14"/>
            <p:cNvSpPr/>
            <p:nvPr/>
          </p:nvSpPr>
          <p:spPr>
            <a:xfrm>
              <a:off x="4916774" y="5789436"/>
              <a:ext cx="1699609" cy="410370"/>
            </a:xfrm>
            <a:prstGeom prst="rect">
              <a:avLst/>
            </a:prstGeom>
          </p:spPr>
          <p:txBody>
            <a:bodyPr wrap="none">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grpSp>
      <p:grpSp>
        <p:nvGrpSpPr>
          <p:cNvPr id="19" name="组合 18"/>
          <p:cNvGrpSpPr/>
          <p:nvPr/>
        </p:nvGrpSpPr>
        <p:grpSpPr>
          <a:xfrm>
            <a:off x="6015396" y="3473576"/>
            <a:ext cx="1303760" cy="520043"/>
            <a:chOff x="7755709" y="5789436"/>
            <a:chExt cx="1738345" cy="693391"/>
          </a:xfrm>
        </p:grpSpPr>
        <p:pic>
          <p:nvPicPr>
            <p:cNvPr id="13" name="图片 12"/>
            <p:cNvPicPr>
              <a:picLocks noChangeAspect="1"/>
            </p:cNvPicPr>
            <p:nvPr/>
          </p:nvPicPr>
          <p:blipFill>
            <a:blip r:embed="rId8" cstate="screen">
              <a:lum bright="70000" contrast="-70000"/>
            </a:blip>
            <a:stretch>
              <a:fillRect/>
            </a:stretch>
          </p:blipFill>
          <p:spPr>
            <a:xfrm flipV="1">
              <a:off x="7755709" y="6130513"/>
              <a:ext cx="1700818" cy="352314"/>
            </a:xfrm>
            <a:prstGeom prst="rect">
              <a:avLst/>
            </a:prstGeom>
          </p:spPr>
        </p:pic>
        <p:sp>
          <p:nvSpPr>
            <p:cNvPr id="16" name="矩形 15"/>
            <p:cNvSpPr/>
            <p:nvPr/>
          </p:nvSpPr>
          <p:spPr>
            <a:xfrm>
              <a:off x="7794445" y="5789436"/>
              <a:ext cx="1699609" cy="410370"/>
            </a:xfrm>
            <a:prstGeom prst="rect">
              <a:avLst/>
            </a:prstGeom>
          </p:spPr>
          <p:txBody>
            <a:bodyPr wrap="none">
              <a:spAutoFit/>
            </a:bodyPr>
            <a:lstStyle/>
            <a:p>
              <a:pPr algn="just"/>
              <a:r>
                <a:rPr lang="zh-CN" altLang="en-US" dirty="0">
                  <a:solidFill>
                    <a:schemeClr val="bg1"/>
                  </a:solidFill>
                  <a:latin typeface="Kai"/>
                  <a:ea typeface="Kai"/>
                </a:rPr>
                <a:t>点击添加标题</a:t>
              </a:r>
              <a:endParaRPr lang="zh-CN" altLang="en-US" dirty="0">
                <a:solidFill>
                  <a:schemeClr val="bg1"/>
                </a:solidFill>
                <a:latin typeface="Kai"/>
                <a:ea typeface="Kai"/>
              </a:endParaRPr>
            </a:p>
          </p:txBody>
        </p:sp>
      </p:grpSp>
      <p:sp>
        <p:nvSpPr>
          <p:cNvPr id="20" name="矩形 19"/>
          <p:cNvSpPr/>
          <p:nvPr/>
        </p:nvSpPr>
        <p:spPr>
          <a:xfrm>
            <a:off x="1581274" y="4007279"/>
            <a:ext cx="1510840" cy="484748"/>
          </a:xfrm>
          <a:prstGeom prst="rect">
            <a:avLst/>
          </a:prstGeom>
        </p:spPr>
        <p:txBody>
          <a:bodyPr wrap="square" lIns="68580" tIns="34290" rIns="68580" bIns="34290">
            <a:spAutoFit/>
          </a:bodyPr>
          <a:lstStyle/>
          <a:p>
            <a:pPr algn="ctr"/>
            <a:r>
              <a:rPr lang="zh-CN" altLang="en-US" sz="900" dirty="0">
                <a:solidFill>
                  <a:schemeClr val="bg1"/>
                </a:solidFill>
                <a:latin typeface="Kai"/>
                <a:ea typeface="Kai"/>
              </a:rPr>
              <a:t>此处添加详细文本描述，建议与标题相关并符合整体语言风格</a:t>
            </a:r>
            <a:endParaRPr lang="zh-CN" altLang="en-US" sz="900" dirty="0">
              <a:solidFill>
                <a:schemeClr val="bg1"/>
              </a:solidFill>
              <a:latin typeface="Kai"/>
              <a:ea typeface="Kai"/>
            </a:endParaRPr>
          </a:p>
        </p:txBody>
      </p:sp>
      <p:sp>
        <p:nvSpPr>
          <p:cNvPr id="21" name="矩形 20"/>
          <p:cNvSpPr/>
          <p:nvPr/>
        </p:nvSpPr>
        <p:spPr>
          <a:xfrm>
            <a:off x="3739528" y="4007279"/>
            <a:ext cx="1510840" cy="484748"/>
          </a:xfrm>
          <a:prstGeom prst="rect">
            <a:avLst/>
          </a:prstGeom>
        </p:spPr>
        <p:txBody>
          <a:bodyPr wrap="square" lIns="68580" tIns="34290" rIns="68580" bIns="34290">
            <a:spAutoFit/>
          </a:bodyPr>
          <a:lstStyle/>
          <a:p>
            <a:pPr algn="ctr"/>
            <a:r>
              <a:rPr lang="zh-CN" altLang="en-US" sz="900" dirty="0">
                <a:solidFill>
                  <a:schemeClr val="bg1"/>
                </a:solidFill>
                <a:latin typeface="Kai"/>
                <a:ea typeface="Kai"/>
              </a:rPr>
              <a:t>此处添加详细文本描述，建议与标题相关并符合整体语言风格</a:t>
            </a:r>
            <a:endParaRPr lang="zh-CN" altLang="en-US" sz="900" dirty="0">
              <a:solidFill>
                <a:schemeClr val="bg1"/>
              </a:solidFill>
              <a:latin typeface="Kai"/>
              <a:ea typeface="Kai"/>
            </a:endParaRPr>
          </a:p>
        </p:txBody>
      </p:sp>
      <p:sp>
        <p:nvSpPr>
          <p:cNvPr id="22" name="矩形 21"/>
          <p:cNvSpPr/>
          <p:nvPr/>
        </p:nvSpPr>
        <p:spPr>
          <a:xfrm>
            <a:off x="5926379" y="4007279"/>
            <a:ext cx="1510840" cy="484748"/>
          </a:xfrm>
          <a:prstGeom prst="rect">
            <a:avLst/>
          </a:prstGeom>
        </p:spPr>
        <p:txBody>
          <a:bodyPr wrap="square" lIns="68580" tIns="34290" rIns="68580" bIns="34290">
            <a:spAutoFit/>
          </a:bodyPr>
          <a:lstStyle/>
          <a:p>
            <a:pPr algn="ctr"/>
            <a:r>
              <a:rPr lang="zh-CN" altLang="en-US" sz="900" dirty="0">
                <a:solidFill>
                  <a:schemeClr val="bg1"/>
                </a:solidFill>
                <a:latin typeface="Kai"/>
                <a:ea typeface="Kai"/>
              </a:rPr>
              <a:t>此处添加详细文本描述，建议与标题相关并符合整体语言风格</a:t>
            </a:r>
            <a:endParaRPr lang="zh-CN" altLang="en-US" sz="900" dirty="0">
              <a:solidFill>
                <a:schemeClr val="bg1"/>
              </a:solidFill>
              <a:latin typeface="Kai"/>
              <a:ea typeface="Kai"/>
            </a:endParaRPr>
          </a:p>
        </p:txBody>
      </p:sp>
    </p:spTree>
  </p:cSld>
  <p:clrMapOvr>
    <a:masterClrMapping/>
  </p:clrMapOvr>
  <mc:AlternateContent xmlns:mc="http://schemas.openxmlformats.org/markup-compatibility/2006">
    <mc:Choice xmlns:p14="http://schemas.microsoft.com/office/powerpoint/2010/main" Requires="p14">
      <p:transition spd="slow">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9144000" cy="5143500"/>
          </a:xfrm>
          <a:prstGeom prst="rect">
            <a:avLst/>
          </a:prstGeom>
          <a:solidFill>
            <a:srgbClr val="123F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Kai"/>
              <a:ea typeface="Kai"/>
            </a:endParaRPr>
          </a:p>
        </p:txBody>
      </p:sp>
      <p:pic>
        <p:nvPicPr>
          <p:cNvPr id="30" name="图片 29"/>
          <p:cNvPicPr>
            <a:picLocks noChangeAspect="1"/>
          </p:cNvPicPr>
          <p:nvPr/>
        </p:nvPicPr>
        <p:blipFill>
          <a:blip r:embed="rId1" cstate="screen"/>
          <a:stretch>
            <a:fillRect/>
          </a:stretch>
        </p:blipFill>
        <p:spPr>
          <a:xfrm flipH="1" flipV="1">
            <a:off x="3366227" y="743652"/>
            <a:ext cx="2411547" cy="156767"/>
          </a:xfrm>
          <a:prstGeom prst="rect">
            <a:avLst/>
          </a:prstGeom>
        </p:spPr>
      </p:pic>
      <p:pic>
        <p:nvPicPr>
          <p:cNvPr id="35" name="图片 3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a:off x="159305" y="169978"/>
            <a:ext cx="666246" cy="623849"/>
          </a:xfrm>
          <a:prstGeom prst="rect">
            <a:avLst/>
          </a:prstGeom>
        </p:spPr>
      </p:pic>
      <p:pic>
        <p:nvPicPr>
          <p:cNvPr id="45" name="图片 44"/>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a:off x="138107" y="4355744"/>
            <a:ext cx="666246" cy="623849"/>
          </a:xfrm>
          <a:prstGeom prst="rect">
            <a:avLst/>
          </a:prstGeom>
        </p:spPr>
      </p:pic>
      <p:pic>
        <p:nvPicPr>
          <p:cNvPr id="46" name="图片 45"/>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5400000">
            <a:off x="8372612" y="191177"/>
            <a:ext cx="666246" cy="623849"/>
          </a:xfrm>
          <a:prstGeom prst="rect">
            <a:avLst/>
          </a:prstGeom>
        </p:spPr>
      </p:pic>
      <p:pic>
        <p:nvPicPr>
          <p:cNvPr id="47" name="图片 46"/>
          <p:cNvPicPr>
            <a:picLocks noChangeAspect="1"/>
          </p:cNvPicPr>
          <p:nvPr/>
        </p:nvPicPr>
        <p:blipFill>
          <a:blip r:embed="rId2" cstate="screen">
            <a:extLst>
              <a:ext uri="{BEBA8EAE-BF5A-486C-A8C5-ECC9F3942E4B}">
                <a14:imgProps xmlns:a14="http://schemas.microsoft.com/office/drawing/2010/main">
                  <a14:imgLayer r:embed="rId3">
                    <a14:imgEffect>
                      <a14:artisticPencilGrayscale/>
                    </a14:imgEffect>
                    <a14:imgEffect>
                      <a14:colorTemperature colorTemp="7200"/>
                    </a14:imgEffect>
                    <a14:imgEffect>
                      <a14:sharpenSoften amount="25000"/>
                    </a14:imgEffect>
                  </a14:imgLayer>
                </a14:imgProps>
              </a:ext>
            </a:extLst>
          </a:blip>
          <a:stretch>
            <a:fillRect/>
          </a:stretch>
        </p:blipFill>
        <p:spPr>
          <a:xfrm rot="16200000" flipV="1">
            <a:off x="8372612" y="4355744"/>
            <a:ext cx="666246" cy="623849"/>
          </a:xfrm>
          <a:prstGeom prst="rect">
            <a:avLst/>
          </a:prstGeom>
        </p:spPr>
      </p:pic>
      <p:sp>
        <p:nvSpPr>
          <p:cNvPr id="48" name="文本框 47"/>
          <p:cNvSpPr txBox="1"/>
          <p:nvPr/>
        </p:nvSpPr>
        <p:spPr>
          <a:xfrm>
            <a:off x="3700543" y="310619"/>
            <a:ext cx="1800493" cy="307777"/>
          </a:xfrm>
          <a:prstGeom prst="rect">
            <a:avLst/>
          </a:prstGeom>
          <a:noFill/>
        </p:spPr>
        <p:txBody>
          <a:bodyPr wrap="none" rtlCol="0">
            <a:spAutoFit/>
          </a:bodyPr>
          <a:lstStyle/>
          <a:p>
            <a:r>
              <a:rPr kumimoji="1" lang="zh-CN" altLang="en-US" dirty="0" smtClean="0">
                <a:solidFill>
                  <a:srgbClr val="FFFFFF"/>
                </a:solidFill>
                <a:latin typeface="Kai"/>
                <a:ea typeface="Kai"/>
                <a:cs typeface="Kai"/>
              </a:rPr>
              <a:t>请输入章节标题文字</a:t>
            </a:r>
            <a:endParaRPr kumimoji="1" lang="zh-CN" altLang="en-US" dirty="0">
              <a:solidFill>
                <a:srgbClr val="FFFFFF"/>
              </a:solidFill>
              <a:latin typeface="Kai"/>
              <a:ea typeface="Kai"/>
              <a:cs typeface="Kai"/>
            </a:endParaRPr>
          </a:p>
        </p:txBody>
      </p:sp>
      <p:grpSp>
        <p:nvGrpSpPr>
          <p:cNvPr id="16" name="组合 15"/>
          <p:cNvGrpSpPr/>
          <p:nvPr/>
        </p:nvGrpSpPr>
        <p:grpSpPr>
          <a:xfrm>
            <a:off x="3259201" y="1763654"/>
            <a:ext cx="2972811" cy="2229412"/>
            <a:chOff x="4481912" y="2728210"/>
            <a:chExt cx="3358091" cy="2518347"/>
          </a:xfrm>
        </p:grpSpPr>
        <p:cxnSp>
          <p:nvCxnSpPr>
            <p:cNvPr id="3" name="直接连接符 2"/>
            <p:cNvCxnSpPr/>
            <p:nvPr/>
          </p:nvCxnSpPr>
          <p:spPr>
            <a:xfrm flipH="1">
              <a:off x="4481912" y="2728210"/>
              <a:ext cx="1604095" cy="2405455"/>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235908" y="2728210"/>
              <a:ext cx="1604095" cy="2405455"/>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57010" y="5246557"/>
              <a:ext cx="3207895" cy="0"/>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pic>
        <p:nvPicPr>
          <p:cNvPr id="24" name="图片 23"/>
          <p:cNvPicPr>
            <a:picLocks noChangeAspect="1"/>
          </p:cNvPicPr>
          <p:nvPr/>
        </p:nvPicPr>
        <p:blipFill>
          <a:blip r:embed="rId4">
            <a:biLevel thresh="25000"/>
          </a:blip>
          <a:stretch>
            <a:fillRect/>
          </a:stretch>
        </p:blipFill>
        <p:spPr>
          <a:xfrm rot="18900000" flipV="1">
            <a:off x="4450264" y="1946646"/>
            <a:ext cx="590684" cy="581158"/>
          </a:xfrm>
          <a:prstGeom prst="rect">
            <a:avLst/>
          </a:prstGeom>
        </p:spPr>
      </p:pic>
      <p:pic>
        <p:nvPicPr>
          <p:cNvPr id="25" name="图片 24"/>
          <p:cNvPicPr>
            <a:picLocks noChangeAspect="1"/>
          </p:cNvPicPr>
          <p:nvPr/>
        </p:nvPicPr>
        <p:blipFill>
          <a:blip r:embed="rId4">
            <a:biLevel thresh="25000"/>
          </a:blip>
          <a:stretch>
            <a:fillRect/>
          </a:stretch>
        </p:blipFill>
        <p:spPr>
          <a:xfrm rot="4500000" flipV="1">
            <a:off x="5279657" y="3316702"/>
            <a:ext cx="590684" cy="581158"/>
          </a:xfrm>
          <a:prstGeom prst="rect">
            <a:avLst/>
          </a:prstGeom>
        </p:spPr>
      </p:pic>
      <p:pic>
        <p:nvPicPr>
          <p:cNvPr id="26" name="图片 25"/>
          <p:cNvPicPr>
            <a:picLocks noChangeAspect="1"/>
          </p:cNvPicPr>
          <p:nvPr/>
        </p:nvPicPr>
        <p:blipFill>
          <a:blip r:embed="rId4">
            <a:biLevel thresh="25000"/>
          </a:blip>
          <a:stretch>
            <a:fillRect/>
          </a:stretch>
        </p:blipFill>
        <p:spPr>
          <a:xfrm rot="17100000" flipH="1" flipV="1">
            <a:off x="3619109" y="3316704"/>
            <a:ext cx="590684" cy="581158"/>
          </a:xfrm>
          <a:prstGeom prst="rect">
            <a:avLst/>
          </a:prstGeom>
        </p:spPr>
      </p:pic>
      <p:sp>
        <p:nvSpPr>
          <p:cNvPr id="29" name="AutoShape 117"/>
          <p:cNvSpPr/>
          <p:nvPr/>
        </p:nvSpPr>
        <p:spPr bwMode="auto">
          <a:xfrm>
            <a:off x="4419034" y="2812372"/>
            <a:ext cx="653144" cy="69128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7144" tIns="7144" rIns="7144" bIns="7144" anchor="ctr"/>
          <a:lstStyle/>
          <a:p>
            <a:pPr algn="ctr" defTabSz="85725" fontAlgn="base" hangingPunct="0">
              <a:spcBef>
                <a:spcPct val="0"/>
              </a:spcBef>
              <a:spcAft>
                <a:spcPct val="0"/>
              </a:spcAft>
            </a:pPr>
            <a:endParaRPr lang="en-US" sz="600" dirty="0">
              <a:solidFill>
                <a:srgbClr val="FFFFFF"/>
              </a:solidFill>
              <a:effectLst>
                <a:outerShdw blurRad="38100" dist="38100" dir="2700000" algn="tl">
                  <a:srgbClr val="000000"/>
                </a:outerShdw>
              </a:effectLst>
              <a:latin typeface="Gill Sans" charset="0"/>
              <a:sym typeface="Gill Sans" charset="0"/>
            </a:endParaRPr>
          </a:p>
        </p:txBody>
      </p:sp>
      <p:pic>
        <p:nvPicPr>
          <p:cNvPr id="31" name="图片 30"/>
          <p:cNvPicPr>
            <a:picLocks noChangeAspect="1"/>
          </p:cNvPicPr>
          <p:nvPr/>
        </p:nvPicPr>
        <p:blipFill>
          <a:blip r:embed="rId5" cstate="screen">
            <a:biLevel thresh="25000"/>
          </a:blip>
          <a:stretch>
            <a:fillRect/>
          </a:stretch>
        </p:blipFill>
        <p:spPr>
          <a:xfrm rot="3397823">
            <a:off x="4846074" y="2742599"/>
            <a:ext cx="1017200" cy="139544"/>
          </a:xfrm>
          <a:prstGeom prst="rect">
            <a:avLst/>
          </a:prstGeom>
        </p:spPr>
      </p:pic>
      <p:pic>
        <p:nvPicPr>
          <p:cNvPr id="32" name="图片 31"/>
          <p:cNvPicPr>
            <a:picLocks noChangeAspect="1"/>
          </p:cNvPicPr>
          <p:nvPr/>
        </p:nvPicPr>
        <p:blipFill>
          <a:blip r:embed="rId5" cstate="screen">
            <a:biLevel thresh="25000"/>
          </a:blip>
          <a:stretch>
            <a:fillRect/>
          </a:stretch>
        </p:blipFill>
        <p:spPr>
          <a:xfrm rot="18202177" flipH="1">
            <a:off x="3626046" y="2742599"/>
            <a:ext cx="1017200" cy="139544"/>
          </a:xfrm>
          <a:prstGeom prst="rect">
            <a:avLst/>
          </a:prstGeom>
        </p:spPr>
      </p:pic>
      <p:pic>
        <p:nvPicPr>
          <p:cNvPr id="33" name="图片 32"/>
          <p:cNvPicPr>
            <a:picLocks noChangeAspect="1"/>
          </p:cNvPicPr>
          <p:nvPr/>
        </p:nvPicPr>
        <p:blipFill>
          <a:blip r:embed="rId5" cstate="screen">
            <a:biLevel thresh="25000"/>
          </a:blip>
          <a:stretch>
            <a:fillRect/>
          </a:stretch>
        </p:blipFill>
        <p:spPr>
          <a:xfrm flipH="1">
            <a:off x="4233717" y="3812843"/>
            <a:ext cx="1017200" cy="139544"/>
          </a:xfrm>
          <a:prstGeom prst="rect">
            <a:avLst/>
          </a:prstGeom>
        </p:spPr>
      </p:pic>
      <p:grpSp>
        <p:nvGrpSpPr>
          <p:cNvPr id="42" name="组合 41"/>
          <p:cNvGrpSpPr/>
          <p:nvPr/>
        </p:nvGrpSpPr>
        <p:grpSpPr>
          <a:xfrm>
            <a:off x="1916960" y="1282730"/>
            <a:ext cx="2207013" cy="480924"/>
            <a:chOff x="2324472" y="2027017"/>
            <a:chExt cx="2942684" cy="641232"/>
          </a:xfrm>
        </p:grpSpPr>
        <p:pic>
          <p:nvPicPr>
            <p:cNvPr id="18" name="图片 17"/>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bright="70000" contrast="-40000"/>
                      </a14:imgEffect>
                    </a14:imgLayer>
                  </a14:imgProps>
                </a:ext>
              </a:extLst>
            </a:blip>
            <a:stretch>
              <a:fillRect/>
            </a:stretch>
          </p:blipFill>
          <p:spPr>
            <a:xfrm rot="16200000" flipH="1">
              <a:off x="3662561" y="1063654"/>
              <a:ext cx="266506" cy="2942684"/>
            </a:xfrm>
            <a:prstGeom prst="rect">
              <a:avLst/>
            </a:prstGeom>
          </p:spPr>
        </p:pic>
        <p:sp>
          <p:nvSpPr>
            <p:cNvPr id="34" name="矩形 33"/>
            <p:cNvSpPr/>
            <p:nvPr/>
          </p:nvSpPr>
          <p:spPr>
            <a:xfrm>
              <a:off x="2975033" y="2027017"/>
              <a:ext cx="2075781" cy="410369"/>
            </a:xfrm>
            <a:prstGeom prst="rect">
              <a:avLst/>
            </a:prstGeom>
          </p:spPr>
          <p:txBody>
            <a:bodyPr wrap="none">
              <a:spAutoFit/>
            </a:bodyPr>
            <a:lstStyle/>
            <a:p>
              <a:pPr algn="just"/>
              <a:r>
                <a:rPr lang="zh-CN" altLang="en-US" spc="450" dirty="0">
                  <a:solidFill>
                    <a:schemeClr val="bg1"/>
                  </a:solidFill>
                  <a:latin typeface="Kai"/>
                  <a:ea typeface="Kai"/>
                </a:rPr>
                <a:t>点击添加标题</a:t>
              </a:r>
              <a:endParaRPr lang="zh-CN" altLang="en-US" spc="450" dirty="0">
                <a:solidFill>
                  <a:schemeClr val="bg1"/>
                </a:solidFill>
                <a:latin typeface="Kai"/>
                <a:ea typeface="Kai"/>
              </a:endParaRPr>
            </a:p>
          </p:txBody>
        </p:sp>
      </p:grpSp>
      <p:grpSp>
        <p:nvGrpSpPr>
          <p:cNvPr id="43" name="组合 42"/>
          <p:cNvGrpSpPr/>
          <p:nvPr/>
        </p:nvGrpSpPr>
        <p:grpSpPr>
          <a:xfrm>
            <a:off x="946156" y="2287167"/>
            <a:ext cx="2207013" cy="484618"/>
            <a:chOff x="1030066" y="3366266"/>
            <a:chExt cx="2942684" cy="646157"/>
          </a:xfrm>
        </p:grpSpPr>
        <p:pic>
          <p:nvPicPr>
            <p:cNvPr id="19" name="图片 18"/>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bright="70000" contrast="-40000"/>
                      </a14:imgEffect>
                    </a14:imgLayer>
                  </a14:imgProps>
                </a:ext>
              </a:extLst>
            </a:blip>
            <a:stretch>
              <a:fillRect/>
            </a:stretch>
          </p:blipFill>
          <p:spPr>
            <a:xfrm rot="16200000" flipH="1">
              <a:off x="2368155" y="2407828"/>
              <a:ext cx="266506" cy="2942684"/>
            </a:xfrm>
            <a:prstGeom prst="rect">
              <a:avLst/>
            </a:prstGeom>
          </p:spPr>
        </p:pic>
        <p:sp>
          <p:nvSpPr>
            <p:cNvPr id="36" name="矩形 35"/>
            <p:cNvSpPr/>
            <p:nvPr/>
          </p:nvSpPr>
          <p:spPr>
            <a:xfrm>
              <a:off x="1673011" y="3366266"/>
              <a:ext cx="2075781" cy="410369"/>
            </a:xfrm>
            <a:prstGeom prst="rect">
              <a:avLst/>
            </a:prstGeom>
          </p:spPr>
          <p:txBody>
            <a:bodyPr wrap="none">
              <a:spAutoFit/>
            </a:bodyPr>
            <a:lstStyle/>
            <a:p>
              <a:pPr algn="just"/>
              <a:r>
                <a:rPr lang="zh-CN" altLang="en-US" spc="450" dirty="0">
                  <a:solidFill>
                    <a:schemeClr val="bg1"/>
                  </a:solidFill>
                  <a:latin typeface="Kai"/>
                  <a:ea typeface="Kai"/>
                </a:rPr>
                <a:t>点击添加标题</a:t>
              </a:r>
              <a:endParaRPr lang="zh-CN" altLang="en-US" spc="450" dirty="0">
                <a:solidFill>
                  <a:schemeClr val="bg1"/>
                </a:solidFill>
                <a:latin typeface="Kai"/>
                <a:ea typeface="Kai"/>
              </a:endParaRPr>
            </a:p>
          </p:txBody>
        </p:sp>
      </p:grpSp>
      <p:grpSp>
        <p:nvGrpSpPr>
          <p:cNvPr id="44" name="组合 43"/>
          <p:cNvGrpSpPr/>
          <p:nvPr/>
        </p:nvGrpSpPr>
        <p:grpSpPr>
          <a:xfrm>
            <a:off x="328051" y="3535845"/>
            <a:ext cx="2207013" cy="457221"/>
            <a:chOff x="205927" y="5031170"/>
            <a:chExt cx="2942684" cy="609628"/>
          </a:xfrm>
        </p:grpSpPr>
        <p:pic>
          <p:nvPicPr>
            <p:cNvPr id="20" name="图片 19"/>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bright="70000" contrast="-40000"/>
                      </a14:imgEffect>
                    </a14:imgLayer>
                  </a14:imgProps>
                </a:ext>
              </a:extLst>
            </a:blip>
            <a:stretch>
              <a:fillRect/>
            </a:stretch>
          </p:blipFill>
          <p:spPr>
            <a:xfrm rot="16200000" flipH="1">
              <a:off x="1544016" y="4036203"/>
              <a:ext cx="266506" cy="2942684"/>
            </a:xfrm>
            <a:prstGeom prst="rect">
              <a:avLst/>
            </a:prstGeom>
          </p:spPr>
        </p:pic>
        <p:sp>
          <p:nvSpPr>
            <p:cNvPr id="37" name="矩形 36"/>
            <p:cNvSpPr/>
            <p:nvPr/>
          </p:nvSpPr>
          <p:spPr>
            <a:xfrm>
              <a:off x="848258" y="5031170"/>
              <a:ext cx="2075781" cy="410369"/>
            </a:xfrm>
            <a:prstGeom prst="rect">
              <a:avLst/>
            </a:prstGeom>
          </p:spPr>
          <p:txBody>
            <a:bodyPr wrap="none">
              <a:spAutoFit/>
            </a:bodyPr>
            <a:lstStyle/>
            <a:p>
              <a:pPr algn="just"/>
              <a:r>
                <a:rPr lang="zh-CN" altLang="en-US" spc="450" dirty="0">
                  <a:solidFill>
                    <a:schemeClr val="bg1"/>
                  </a:solidFill>
                  <a:latin typeface="Kai"/>
                  <a:ea typeface="Kai"/>
                </a:rPr>
                <a:t>点击添加标题</a:t>
              </a:r>
              <a:endParaRPr lang="zh-CN" altLang="en-US" spc="450" dirty="0">
                <a:solidFill>
                  <a:schemeClr val="bg1"/>
                </a:solidFill>
                <a:latin typeface="Kai"/>
                <a:ea typeface="Kai"/>
              </a:endParaRPr>
            </a:p>
          </p:txBody>
        </p:sp>
      </p:grpSp>
      <p:grpSp>
        <p:nvGrpSpPr>
          <p:cNvPr id="40" name="组合 39"/>
          <p:cNvGrpSpPr/>
          <p:nvPr/>
        </p:nvGrpSpPr>
        <p:grpSpPr>
          <a:xfrm>
            <a:off x="5610803" y="1822915"/>
            <a:ext cx="2207013" cy="414309"/>
            <a:chOff x="7249596" y="2747264"/>
            <a:chExt cx="2942684" cy="552412"/>
          </a:xfrm>
        </p:grpSpPr>
        <p:pic>
          <p:nvPicPr>
            <p:cNvPr id="22" name="图片 21"/>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bright="70000" contrast="-40000"/>
                      </a14:imgEffect>
                    </a14:imgLayer>
                  </a14:imgProps>
                </a:ext>
              </a:extLst>
            </a:blip>
            <a:stretch>
              <a:fillRect/>
            </a:stretch>
          </p:blipFill>
          <p:spPr>
            <a:xfrm rot="5400000">
              <a:off x="8587685" y="1695081"/>
              <a:ext cx="266506" cy="2942684"/>
            </a:xfrm>
            <a:prstGeom prst="rect">
              <a:avLst/>
            </a:prstGeom>
          </p:spPr>
        </p:pic>
        <p:sp>
          <p:nvSpPr>
            <p:cNvPr id="38" name="矩形 37"/>
            <p:cNvSpPr/>
            <p:nvPr/>
          </p:nvSpPr>
          <p:spPr>
            <a:xfrm>
              <a:off x="7683047" y="2747264"/>
              <a:ext cx="2075781" cy="410369"/>
            </a:xfrm>
            <a:prstGeom prst="rect">
              <a:avLst/>
            </a:prstGeom>
          </p:spPr>
          <p:txBody>
            <a:bodyPr wrap="none">
              <a:spAutoFit/>
            </a:bodyPr>
            <a:lstStyle/>
            <a:p>
              <a:pPr algn="just"/>
              <a:r>
                <a:rPr lang="zh-CN" altLang="en-US" spc="450" dirty="0">
                  <a:solidFill>
                    <a:schemeClr val="bg1"/>
                  </a:solidFill>
                  <a:latin typeface="Kai"/>
                  <a:ea typeface="Kai"/>
                </a:rPr>
                <a:t>点击添加标题</a:t>
              </a:r>
              <a:endParaRPr lang="zh-CN" altLang="en-US" spc="450" dirty="0">
                <a:solidFill>
                  <a:schemeClr val="bg1"/>
                </a:solidFill>
                <a:latin typeface="Kai"/>
                <a:ea typeface="Kai"/>
              </a:endParaRPr>
            </a:p>
          </p:txBody>
        </p:sp>
      </p:grpSp>
      <p:grpSp>
        <p:nvGrpSpPr>
          <p:cNvPr id="41" name="组合 40"/>
          <p:cNvGrpSpPr/>
          <p:nvPr/>
        </p:nvGrpSpPr>
        <p:grpSpPr>
          <a:xfrm>
            <a:off x="6401421" y="2988361"/>
            <a:ext cx="2207013" cy="441127"/>
            <a:chOff x="8303754" y="4301192"/>
            <a:chExt cx="2942684" cy="588169"/>
          </a:xfrm>
        </p:grpSpPr>
        <p:pic>
          <p:nvPicPr>
            <p:cNvPr id="23" name="图片 22"/>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bright="70000" contrast="-40000"/>
                      </a14:imgEffect>
                    </a14:imgLayer>
                  </a14:imgProps>
                </a:ext>
              </a:extLst>
            </a:blip>
            <a:stretch>
              <a:fillRect/>
            </a:stretch>
          </p:blipFill>
          <p:spPr>
            <a:xfrm rot="5400000">
              <a:off x="9641843" y="3284766"/>
              <a:ext cx="266506" cy="2942684"/>
            </a:xfrm>
            <a:prstGeom prst="rect">
              <a:avLst/>
            </a:prstGeom>
          </p:spPr>
        </p:pic>
        <p:sp>
          <p:nvSpPr>
            <p:cNvPr id="39" name="矩形 38"/>
            <p:cNvSpPr/>
            <p:nvPr/>
          </p:nvSpPr>
          <p:spPr>
            <a:xfrm>
              <a:off x="8737205" y="4301192"/>
              <a:ext cx="2075781" cy="410369"/>
            </a:xfrm>
            <a:prstGeom prst="rect">
              <a:avLst/>
            </a:prstGeom>
          </p:spPr>
          <p:txBody>
            <a:bodyPr wrap="none">
              <a:spAutoFit/>
            </a:bodyPr>
            <a:lstStyle/>
            <a:p>
              <a:pPr algn="just"/>
              <a:r>
                <a:rPr lang="zh-CN" altLang="en-US" spc="450" dirty="0">
                  <a:solidFill>
                    <a:schemeClr val="bg1"/>
                  </a:solidFill>
                  <a:latin typeface="Kai"/>
                  <a:ea typeface="Kai"/>
                </a:rPr>
                <a:t>点击添加标题</a:t>
              </a:r>
              <a:endParaRPr lang="zh-CN" altLang="en-US" spc="450" dirty="0">
                <a:solidFill>
                  <a:schemeClr val="bg1"/>
                </a:solidFill>
                <a:latin typeface="Kai"/>
                <a:ea typeface="Kai"/>
              </a:endParaRPr>
            </a:p>
          </p:txBody>
        </p:sp>
      </p:gr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微信公众号：PPT模板不求人">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1446</Words>
  <Application>WPS 演示</Application>
  <PresentationFormat>全屏显示(16:9)</PresentationFormat>
  <Paragraphs>224</Paragraphs>
  <Slides>20</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宋体</vt:lpstr>
      <vt:lpstr>Wingdings</vt:lpstr>
      <vt:lpstr>Heiti SC</vt:lpstr>
      <vt:lpstr>Segoe Print</vt:lpstr>
      <vt:lpstr>Kai</vt:lpstr>
      <vt:lpstr>Algerian</vt:lpstr>
      <vt:lpstr>Gill Sans</vt:lpstr>
      <vt:lpstr>Calibri</vt:lpstr>
      <vt:lpstr>微软雅黑</vt:lpstr>
      <vt:lpstr>Arial Unicode MS</vt:lpstr>
      <vt:lpstr>华文细黑</vt:lpstr>
      <vt:lpstr>等线</vt:lpstr>
      <vt:lpstr>Malgun Gothic</vt:lpstr>
      <vt:lpstr>Gill Sans MT</vt:lpstr>
      <vt:lpstr>微信公众号：PPT模板不求人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dc:description>微信公众号：PPT模板不求人</dc:description>
  <cp:lastModifiedBy>布丁</cp:lastModifiedBy>
  <cp:revision>78</cp:revision>
  <dcterms:created xsi:type="dcterms:W3CDTF">2017-08-18T03:02:00Z</dcterms:created>
  <dcterms:modified xsi:type="dcterms:W3CDTF">2021-05-21T12:05:55Z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83EAB438323A434F9EB4E29FCF842279</vt:lpwstr>
  </property>
</Properties>
</file>