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9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8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4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4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1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1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0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2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8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2B96-B867-4159-A2C1-BADB78CF94B4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1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随堂提问（一）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8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1852" y="3047233"/>
            <a:ext cx="955956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社会工程学是一种什么样的黑客攻击方法？</a:t>
            </a:r>
          </a:p>
        </p:txBody>
      </p:sp>
      <p:sp>
        <p:nvSpPr>
          <p:cNvPr id="5" name="矩形 4"/>
          <p:cNvSpPr/>
          <p:nvPr/>
        </p:nvSpPr>
        <p:spPr>
          <a:xfrm>
            <a:off x="981852" y="2630842"/>
            <a:ext cx="10891060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在信息安全的基本属性中，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分别是指什么属性？分别可采用哪些保障措施？</a:t>
            </a:r>
          </a:p>
        </p:txBody>
      </p:sp>
      <p:sp>
        <p:nvSpPr>
          <p:cNvPr id="6" name="矩形 5"/>
          <p:cNvSpPr/>
          <p:nvPr/>
        </p:nvSpPr>
        <p:spPr>
          <a:xfrm>
            <a:off x="831833" y="2755921"/>
            <a:ext cx="10126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为什么说不可否认性是为了防范来自合法用户的攻击？包括哪几种类型？可采用的保障措施是什么？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56843" y="2559806"/>
            <a:ext cx="1041497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APT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攻击有哪几种形式？各有什么特点？</a:t>
            </a:r>
          </a:p>
        </p:txBody>
      </p:sp>
      <p:sp>
        <p:nvSpPr>
          <p:cNvPr id="9" name="矩形 8"/>
          <p:cNvSpPr/>
          <p:nvPr/>
        </p:nvSpPr>
        <p:spPr>
          <a:xfrm>
            <a:off x="831833" y="2701878"/>
            <a:ext cx="10414974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“零日攻击”是一种什么样的攻击形式？为什么说这种攻击极其危险？</a:t>
            </a:r>
          </a:p>
        </p:txBody>
      </p:sp>
    </p:spTree>
    <p:extLst>
      <p:ext uri="{BB962C8B-B14F-4D97-AF65-F5344CB8AC3E}">
        <p14:creationId xmlns:p14="http://schemas.microsoft.com/office/powerpoint/2010/main" val="62820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97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随堂提问（一）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Zhou James</cp:lastModifiedBy>
  <cp:revision>14</cp:revision>
  <dcterms:created xsi:type="dcterms:W3CDTF">2017-05-16T23:07:02Z</dcterms:created>
  <dcterms:modified xsi:type="dcterms:W3CDTF">2020-11-08T15:18:37Z</dcterms:modified>
</cp:coreProperties>
</file>