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1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2B96-B867-4159-A2C1-BADB78CF94B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随堂提问（二）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0953" y="2331944"/>
            <a:ext cx="9559567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IPSec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协议中，传输模式和隧道模式有什么显著的不同？</a:t>
            </a:r>
          </a:p>
        </p:txBody>
      </p:sp>
      <p:sp>
        <p:nvSpPr>
          <p:cNvPr id="5" name="矩形 4"/>
          <p:cNvSpPr/>
          <p:nvPr/>
        </p:nvSpPr>
        <p:spPr>
          <a:xfrm>
            <a:off x="729051" y="2274161"/>
            <a:ext cx="1089106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TCP/IP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的安全体系结构中，在网络层、传输层和应用层各有什么样的安全协议？</a:t>
            </a:r>
          </a:p>
        </p:txBody>
      </p:sp>
      <p:sp>
        <p:nvSpPr>
          <p:cNvPr id="6" name="矩形 5"/>
          <p:cNvSpPr/>
          <p:nvPr/>
        </p:nvSpPr>
        <p:spPr>
          <a:xfrm>
            <a:off x="822390" y="2829431"/>
            <a:ext cx="10126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</a:rPr>
              <a:t>IPSec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AH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协议和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ESP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协议有什么显著不同？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29051" y="2216378"/>
            <a:ext cx="10414974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OSI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的安全体系结构中，安全服务和安全机制之间有什么关系？分别有哪几种类型？</a:t>
            </a:r>
          </a:p>
        </p:txBody>
      </p:sp>
      <p:sp>
        <p:nvSpPr>
          <p:cNvPr id="9" name="矩形 8"/>
          <p:cNvSpPr/>
          <p:nvPr/>
        </p:nvSpPr>
        <p:spPr>
          <a:xfrm>
            <a:off x="768898" y="2331944"/>
            <a:ext cx="10414974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SSL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协议的位置在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TCP/IP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体系结构的哪个层次？由哪几个协议组成？</a:t>
            </a:r>
          </a:p>
        </p:txBody>
      </p:sp>
    </p:spTree>
    <p:extLst>
      <p:ext uri="{BB962C8B-B14F-4D97-AF65-F5344CB8AC3E}">
        <p14:creationId xmlns:p14="http://schemas.microsoft.com/office/powerpoint/2010/main" val="6282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100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随堂提问（二）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Zhou James</cp:lastModifiedBy>
  <cp:revision>17</cp:revision>
  <dcterms:created xsi:type="dcterms:W3CDTF">2017-05-16T23:07:02Z</dcterms:created>
  <dcterms:modified xsi:type="dcterms:W3CDTF">2020-11-12T06:57:15Z</dcterms:modified>
</cp:coreProperties>
</file>