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39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8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94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24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61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70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11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5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0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22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2B96-B867-4159-A2C1-BADB78CF94B4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28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E2B96-B867-4159-A2C1-BADB78CF94B4}" type="datetimeFigureOut">
              <a:rPr lang="zh-CN" altLang="en-US" smtClean="0"/>
              <a:t>2020/11/15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17B52-B044-42A4-9ECA-5C78E04D5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1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随堂</a:t>
            </a:r>
            <a:r>
              <a:rPr lang="zh-CN" altLang="en-US"/>
              <a:t>提问（三）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08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3352" y="2663401"/>
            <a:ext cx="10824937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我国的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计算机信息系统安全保护等级划分准则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是按照什么为依据进行信息系统等级的划分？共划分了几个等级？</a:t>
            </a:r>
          </a:p>
        </p:txBody>
      </p:sp>
      <p:sp>
        <p:nvSpPr>
          <p:cNvPr id="5" name="矩形 4"/>
          <p:cNvSpPr/>
          <p:nvPr/>
        </p:nvSpPr>
        <p:spPr>
          <a:xfrm>
            <a:off x="1000514" y="2586468"/>
            <a:ext cx="1089106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TCSEC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中，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TCB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包含了哪些内容？哪些系统达到了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C2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级？</a:t>
            </a:r>
          </a:p>
        </p:txBody>
      </p:sp>
      <p:sp>
        <p:nvSpPr>
          <p:cNvPr id="6" name="矩形 5"/>
          <p:cNvSpPr/>
          <p:nvPr/>
        </p:nvSpPr>
        <p:spPr>
          <a:xfrm>
            <a:off x="1065277" y="2663401"/>
            <a:ext cx="101266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说说你对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PDR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模型的认识，如基本思想、基本观点等。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000514" y="2532188"/>
            <a:ext cx="557888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说说你对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SSL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特点的认识</a:t>
            </a:r>
          </a:p>
        </p:txBody>
      </p:sp>
      <p:sp>
        <p:nvSpPr>
          <p:cNvPr id="9" name="矩形 8"/>
          <p:cNvSpPr/>
          <p:nvPr/>
        </p:nvSpPr>
        <p:spPr>
          <a:xfrm>
            <a:off x="1000514" y="3429000"/>
            <a:ext cx="1041497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说说你所理解的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PDR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模型与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PPDR</a:t>
            </a:r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模型的显著不同。</a:t>
            </a:r>
          </a:p>
        </p:txBody>
      </p:sp>
    </p:spTree>
    <p:extLst>
      <p:ext uri="{BB962C8B-B14F-4D97-AF65-F5344CB8AC3E}">
        <p14:creationId xmlns:p14="http://schemas.microsoft.com/office/powerpoint/2010/main" val="62820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8" grpId="0"/>
      <p:bldP spid="8" grpId="1"/>
      <p:bldP spid="9" grpId="0"/>
      <p:bldP spid="9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89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仿宋</vt:lpstr>
      <vt:lpstr>Arial</vt:lpstr>
      <vt:lpstr>Office 主题​​</vt:lpstr>
      <vt:lpstr>随堂提问（三）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Zhou James</cp:lastModifiedBy>
  <cp:revision>19</cp:revision>
  <dcterms:created xsi:type="dcterms:W3CDTF">2017-05-16T23:07:02Z</dcterms:created>
  <dcterms:modified xsi:type="dcterms:W3CDTF">2020-11-15T09:45:20Z</dcterms:modified>
</cp:coreProperties>
</file>