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C8B9-3780-4B56-B2D1-D2590189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A915-EB8C-417B-B99B-ED36D91E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1769-50C9-466B-839D-2F468056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78F8-1E0D-4349-9C30-4927EDA6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8EBC-5271-40F2-B653-CC013E9A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2A45-D2B2-421C-A442-C6C12CAD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C707-8480-4961-893C-21D67E7A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6B8F-5127-4845-92F4-A47AAFA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AF96-CC22-4FF3-BF3D-4944DACE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E804-2F0A-499E-B1F2-62D2AC6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D14AB-DC94-4E73-99B7-B063A4DF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9BC59-CC48-466B-9E29-C46EEAE3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0D24-CE42-49CB-9E5E-DAFB72EA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0BD-EDC4-4FC1-894B-7ACFCB81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4BA3-3B81-4C5C-AB4F-8225B82C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C879-64BA-493C-BD2C-C888EBCF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B6E2-CA23-41F2-9AA0-29EE0B55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6532-D210-4CA7-A37B-9E04EDE5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A617-529F-41BE-9758-CA6D6E83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0976-75E2-448F-B5DE-51E0FE38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39B9-C72E-44C2-8ABB-79DA0B11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D37B-070C-4EFD-8988-1C425AD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D47-972E-4794-8C19-DEC7669B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75BD-4B46-4D2C-AEF0-449A6420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A4CF-1766-4AB0-B10F-CD963D69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DB4C-1842-4CC0-8AC1-4CC6C58A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2E20-615F-4F12-914C-1976E90BA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3AC48-372B-4C0C-860C-5977B392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E71A2-54E3-44A9-A3B0-F6A9236C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DB7A-760F-4F69-96CA-986A9DCA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E8036-32EC-4E91-918A-6328DC4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2E3-2DDA-4859-9E48-0A4F26A4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036D-095B-429B-B890-0B71B3C8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99E2-082C-4B33-943D-1BEA7504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BCB0D-6056-4ADE-AA54-EA4FA99E8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C9755-D5AA-4BA4-886C-8244406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11C79-C7A6-443E-BC39-A427C9FC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C3302-77CF-40A4-B714-E10AC82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5E746-F769-4B89-8822-AAFBBCD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8F82-5619-4414-844A-C8FBC10B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75EC0-566B-46AE-B1B3-C13F277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74B4-005F-4C20-BBB9-3A08E796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B4B83-AEC9-438F-A677-695FDEA9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5DE9C-4A0E-43F7-AC31-62FC6E72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5632C-87A3-4AA7-B726-38A9E04B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DC19-3110-4BF9-9958-CA04DDE2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7C25-98BE-4516-A5AF-CCCE20B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E609-46F5-4B3A-8D1E-80DF9274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40E4B-D424-4CF7-B1D6-61F0DCB1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0E63E-1CFA-4814-BA26-09D0834D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1A69-995F-40CF-B4C8-8F360DFB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ADB7-8683-4DFD-AE2E-A11EF7B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01D1-0831-4917-9884-65F3269C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F2580-8873-4764-A1CB-1D50FE8B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D8187-87D8-4D64-8907-C040D48D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EA4F-DFB0-4A9C-9BD7-0460490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229E-1720-42B1-8854-2AD50DB5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9B04-2B24-40B6-B429-0762871B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FB994-3EC6-405C-BD0F-FCC892A9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7803-3394-4829-BD82-5AD090D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E090-248F-437F-A197-5A53741E9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DE73-D0C8-46C9-AD76-668A75149D95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2241-F98E-48DA-9B60-FA5E73382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484D-FDE7-49F3-B8F3-FEDFE4B9A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9819-6C82-46EF-A3EB-E2A3D98A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89A-4AC3-462E-9DB3-F440CD7BD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网络留言板开发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C9D24-A2A8-4E0A-A194-BD6E60D8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文华（</a:t>
            </a:r>
            <a:r>
              <a:rPr lang="en-US" altLang="zh-CN" dirty="0"/>
              <a:t>2017218007</a:t>
            </a:r>
            <a:r>
              <a:rPr lang="zh-CN" altLang="en-US" dirty="0"/>
              <a:t>）</a:t>
            </a:r>
            <a:r>
              <a:rPr lang="en-US" altLang="zh-CN" dirty="0"/>
              <a:t>·  </a:t>
            </a:r>
            <a:r>
              <a:rPr lang="zh-CN" altLang="en-US" dirty="0"/>
              <a:t>物联网工程</a:t>
            </a:r>
            <a:r>
              <a:rPr lang="en-US" altLang="zh-CN" dirty="0"/>
              <a:t>17-2</a:t>
            </a:r>
            <a:r>
              <a:rPr lang="zh-CN" altLang="en-US" dirty="0"/>
              <a:t>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F1A-D3BC-46D2-9FBA-833AD88E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12A9E-54FB-43D6-96DB-881458F7C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585"/>
            <a:ext cx="10515600" cy="3993417"/>
          </a:xfrm>
        </p:spPr>
      </p:pic>
    </p:spTree>
    <p:extLst>
      <p:ext uri="{BB962C8B-B14F-4D97-AF65-F5344CB8AC3E}">
        <p14:creationId xmlns:p14="http://schemas.microsoft.com/office/powerpoint/2010/main" val="35552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2EC2-865D-4E4F-BE8B-B25413B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2D604-8DCC-4FCE-A18B-3E7EE05F3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3619"/>
            <a:ext cx="10515600" cy="4095350"/>
          </a:xfrm>
        </p:spPr>
      </p:pic>
    </p:spTree>
    <p:extLst>
      <p:ext uri="{BB962C8B-B14F-4D97-AF65-F5344CB8AC3E}">
        <p14:creationId xmlns:p14="http://schemas.microsoft.com/office/powerpoint/2010/main" val="76994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F32-8EBE-43DC-BB8C-C38F167B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C46C23-94E6-4101-ACD5-2CD122EE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4507"/>
            <a:ext cx="10515600" cy="2953573"/>
          </a:xfrm>
        </p:spPr>
      </p:pic>
    </p:spTree>
    <p:extLst>
      <p:ext uri="{BB962C8B-B14F-4D97-AF65-F5344CB8AC3E}">
        <p14:creationId xmlns:p14="http://schemas.microsoft.com/office/powerpoint/2010/main" val="252933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22A3-23B0-49BE-9CF2-6E80878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462CB-D027-4812-A4CA-E8C07D93D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0100"/>
            <a:ext cx="10515600" cy="2942388"/>
          </a:xfrm>
        </p:spPr>
      </p:pic>
    </p:spTree>
    <p:extLst>
      <p:ext uri="{BB962C8B-B14F-4D97-AF65-F5344CB8AC3E}">
        <p14:creationId xmlns:p14="http://schemas.microsoft.com/office/powerpoint/2010/main" val="92791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04B-8FF2-433B-AAA7-68FCAA38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96C80-8BB2-47E0-8517-38F36856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18" y="1825625"/>
            <a:ext cx="9245964" cy="4351338"/>
          </a:xfrm>
        </p:spPr>
      </p:pic>
    </p:spTree>
    <p:extLst>
      <p:ext uri="{BB962C8B-B14F-4D97-AF65-F5344CB8AC3E}">
        <p14:creationId xmlns:p14="http://schemas.microsoft.com/office/powerpoint/2010/main" val="327430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C89D-849E-48CD-9076-43813517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3F71E8-9A42-427A-A6E4-A45F72802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809"/>
            <a:ext cx="10515600" cy="4308970"/>
          </a:xfrm>
        </p:spPr>
      </p:pic>
    </p:spTree>
    <p:extLst>
      <p:ext uri="{BB962C8B-B14F-4D97-AF65-F5344CB8AC3E}">
        <p14:creationId xmlns:p14="http://schemas.microsoft.com/office/powerpoint/2010/main" val="32078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C45-B234-49CB-832C-953997E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7E4E-DE37-494D-B8D1-DA97D7CF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改进显示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使用富文本展示留言内容</a:t>
            </a:r>
            <a:endParaRPr lang="en-US" altLang="zh-CN" dirty="0"/>
          </a:p>
          <a:p>
            <a:r>
              <a:rPr lang="zh-CN" altLang="en-US" dirty="0"/>
              <a:t>增加注册邮箱验证</a:t>
            </a:r>
            <a:endParaRPr lang="en-US" altLang="zh-CN" dirty="0"/>
          </a:p>
          <a:p>
            <a:r>
              <a:rPr lang="zh-CN" altLang="en-US" dirty="0"/>
              <a:t>时间戳筛选精确到分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0FF-BCC1-4183-BE12-C219687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572-1C20-4865-9D0F-2626B355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编程语言：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PHP 7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.2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引擎：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Apache 2.4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开发平台：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PhpStorm 2019.3.2</a:t>
            </a: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数据库：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8.0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服务器：阿里云轻量服务器（搭载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Ubuntu 18.04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，未部署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76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2D4-0CA0-4E88-9A80-25761241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A254-DF19-4E44-9DEE-E2A378E2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管理员权限：</a:t>
            </a:r>
            <a:endParaRPr lang="en-US" altLang="zh-CN" dirty="0"/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禁言普通用户（可设置禁言期限或永久禁言，见</a:t>
            </a:r>
            <a:r>
              <a:rPr lang="zh-CN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管理员后台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删除普通用户账号（见</a:t>
            </a:r>
            <a:r>
              <a:rPr lang="zh-CN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管理员后台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发表留言（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发表留言时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不需要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填写</a:t>
            </a:r>
            <a:r>
              <a:rPr 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数字字母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验证码）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回复留言（可以回复所有留言）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评论留言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删除留言（见</a:t>
            </a:r>
            <a:r>
              <a:rPr lang="zh-CN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管理员后台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删除评论（见</a:t>
            </a:r>
            <a:r>
              <a:rPr lang="zh-CN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管理员后台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留言内容搜索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时间戳筛选留言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05C1-0F49-41DC-982E-883E1AE4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E6A3-D49B-49A0-B02E-CFEF1094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普通用户权限：</a:t>
            </a:r>
            <a:endParaRPr lang="en-US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注册（用户名不能重复、注册邮箱不能重复、填写</a:t>
            </a:r>
            <a:r>
              <a:rPr 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数字字母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验证码、不设置邮箱验证）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发表留言（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发表留言时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填写</a:t>
            </a:r>
            <a:r>
              <a:rPr 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数字字母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验证码）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回复留言（只能回复其他用户给自己的留言）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评论留言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删除留言（只能删除自己的留言）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删除评论（只能删除针对自己留言的评论）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留言内容搜索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时间戳筛选留言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47CE-508B-49EC-8C1C-2E0B4A54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C96F-80AF-47CE-99DE-398C2E2E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管理员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普通用户权限：</a:t>
            </a:r>
            <a:endParaRPr lang="en-US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留言时可以设置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临时昵称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留言时可以设置：所有人可见、登录可见、个人可见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登陆后可以查看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所有不同隐私权限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点击留言的昵称时可以查看对应用户的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公开信息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管理员点击点击留言的昵称时可以查看对应用户的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所有信息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用户信息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包括（每一项都可设置为隐私或者公开）：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1B53-FE39-48D2-B249-0427A314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95" y="3120409"/>
            <a:ext cx="2171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2F32-CFFD-4560-B5AB-5E62121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6C8D-84E1-41BE-8943-43F93C7F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管理员后台</a:t>
            </a:r>
            <a:endParaRPr lang="en-US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管理员后台可以查看的信息：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所有注册的用户；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点击某一用户，可以查看其具体信息以及所有留言、回复或评论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表示用户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对用户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的回复或者评论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删除留言：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管理员在查看留言板主页时右键可删除留言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管理员也可在后台针对某用户的某一条留言进行删除（支持批量操作）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A5453-73DB-4DC6-8499-00F1CA33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2939239"/>
            <a:ext cx="9277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3F39-ADF4-455D-9127-F5B3C4E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8627-2885-4399-BD9F-9142C424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管理员后台</a:t>
            </a:r>
            <a:endParaRPr lang="en-US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删除评论：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管理员在查看留言板主页时右键可删除某条留言的评论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管理员也可在后台针对某用户的评论进行删除（支持批量操作）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禁言用户：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管理员在查看留言板主页时右键可禁言用户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管理员也可在后台针对某用户进行禁言（支持批量操作）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删除普通用户账号：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管理员可在后台删除普通用户，删除的内容包括该用户在数据库中的注册信息、留言、回复内容等所有与该用户有关内容（支持批量操作）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D7F9-3D9E-4743-85B5-B46D8DAF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4BC1-ACF4-4589-890A-0D7AB702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普通用户后台</a:t>
            </a:r>
            <a:endParaRPr lang="en-US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删除留言：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普通用户在查看留言板主页时右键可删除个人留言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普通用户也可在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针对某个人的某一条留言进行删除（支持批量操作）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删除评论：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普通用户在查看留言板主页时右键可删除个人留言的评论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36576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普通用户也可在</a:t>
            </a:r>
            <a:r>
              <a:rPr 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后台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针对某用户给个人留言的评论进行删除（支持批量操作）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45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3D87-B46E-4A32-A0BB-38FC049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留言板实现效果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C6EEA-D34E-44B0-AE0E-5D7A948E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608" y="1825625"/>
            <a:ext cx="9050783" cy="4351338"/>
          </a:xfrm>
        </p:spPr>
      </p:pic>
    </p:spTree>
    <p:extLst>
      <p:ext uri="{BB962C8B-B14F-4D97-AF65-F5344CB8AC3E}">
        <p14:creationId xmlns:p14="http://schemas.microsoft.com/office/powerpoint/2010/main" val="96948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622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网络留言板开发</vt:lpstr>
      <vt:lpstr>开发工具</vt:lpstr>
      <vt:lpstr>功能概述</vt:lpstr>
      <vt:lpstr>功能概述</vt:lpstr>
      <vt:lpstr>功能概述</vt:lpstr>
      <vt:lpstr>功能概述</vt:lpstr>
      <vt:lpstr>功能概述</vt:lpstr>
      <vt:lpstr>功能概述</vt:lpstr>
      <vt:lpstr>留言板实现效果</vt:lpstr>
      <vt:lpstr>留言板实现效果</vt:lpstr>
      <vt:lpstr>留言板实现效果</vt:lpstr>
      <vt:lpstr>留言板实现效果</vt:lpstr>
      <vt:lpstr>留言板实现效果</vt:lpstr>
      <vt:lpstr>留言板实现效果</vt:lpstr>
      <vt:lpstr>留言板实现效果</vt:lpstr>
      <vt:lpstr>后续优化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留言板开发</dc:title>
  <dc:creator>WH FLY</dc:creator>
  <cp:lastModifiedBy>WH FLY</cp:lastModifiedBy>
  <cp:revision>51</cp:revision>
  <dcterms:created xsi:type="dcterms:W3CDTF">2020-12-30T00:15:32Z</dcterms:created>
  <dcterms:modified xsi:type="dcterms:W3CDTF">2020-12-30T01:29:45Z</dcterms:modified>
</cp:coreProperties>
</file>