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</p:sldIdLst>
  <p:sldSz cx="29519563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020" y="2550879"/>
            <a:ext cx="20181076" cy="8647886"/>
          </a:xfrm>
        </p:spPr>
        <p:txBody>
          <a:bodyPr bIns="0" anchor="b">
            <a:normAutofit/>
          </a:bodyPr>
          <a:lstStyle>
            <a:lvl1pPr algn="ctr">
              <a:defRPr sz="17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0020" y="11198766"/>
            <a:ext cx="20181076" cy="3238872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5123" b="0">
                <a:solidFill>
                  <a:schemeClr val="tx1"/>
                </a:solidFill>
              </a:defRPr>
            </a:lvl1pPr>
            <a:lvl2pPr marL="1098000" indent="0" algn="ctr">
              <a:buNone/>
              <a:defRPr sz="4803"/>
            </a:lvl2pPr>
            <a:lvl3pPr marL="2196000" indent="0" algn="ctr">
              <a:buNone/>
              <a:defRPr sz="4323"/>
            </a:lvl3pPr>
            <a:lvl4pPr marL="3294000" indent="0" algn="ctr">
              <a:buNone/>
              <a:defRPr sz="3843"/>
            </a:lvl4pPr>
            <a:lvl5pPr marL="4392000" indent="0" algn="ctr">
              <a:buNone/>
              <a:defRPr sz="3843"/>
            </a:lvl5pPr>
            <a:lvl6pPr marL="5490000" indent="0" algn="ctr">
              <a:buNone/>
              <a:defRPr sz="3843"/>
            </a:lvl6pPr>
            <a:lvl7pPr marL="6588001" indent="0" algn="ctr">
              <a:buNone/>
              <a:defRPr sz="3843"/>
            </a:lvl7pPr>
            <a:lvl8pPr marL="7686001" indent="0" algn="ctr">
              <a:buNone/>
              <a:defRPr sz="3843"/>
            </a:lvl8pPr>
            <a:lvl9pPr marL="8784001" indent="0" algn="ctr">
              <a:buNone/>
              <a:defRPr sz="384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0019" y="1054473"/>
            <a:ext cx="12006956" cy="990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2353" y="2558378"/>
            <a:ext cx="2589112" cy="16124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82150" y="2558383"/>
            <a:ext cx="3560901" cy="1492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0023" y="2558383"/>
            <a:ext cx="16095529" cy="149213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1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023" y="5623275"/>
            <a:ext cx="20181070" cy="6251331"/>
          </a:xfrm>
        </p:spPr>
        <p:txBody>
          <a:bodyPr anchor="b">
            <a:normAutofit/>
          </a:bodyPr>
          <a:lstStyle>
            <a:lvl1pPr algn="ctr">
              <a:defRPr sz="102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407" y="11874608"/>
            <a:ext cx="20181070" cy="3556634"/>
          </a:xfrm>
        </p:spPr>
        <p:txBody>
          <a:bodyPr tIns="91440">
            <a:normAutofit/>
          </a:bodyPr>
          <a:lstStyle>
            <a:lvl1pPr marL="0" indent="0" algn="ctr">
              <a:buNone/>
              <a:defRPr sz="5764">
                <a:solidFill>
                  <a:schemeClr val="tx1"/>
                </a:solidFill>
              </a:defRPr>
            </a:lvl1pPr>
            <a:lvl2pPr marL="1098000" indent="0">
              <a:buNone/>
              <a:defRPr sz="4803">
                <a:solidFill>
                  <a:schemeClr val="tx1">
                    <a:tint val="75000"/>
                  </a:schemeClr>
                </a:solidFill>
              </a:defRPr>
            </a:lvl2pPr>
            <a:lvl3pPr marL="2196000" indent="0">
              <a:buNone/>
              <a:defRPr sz="4323">
                <a:solidFill>
                  <a:schemeClr val="tx1">
                    <a:tint val="75000"/>
                  </a:schemeClr>
                </a:solidFill>
              </a:defRPr>
            </a:lvl3pPr>
            <a:lvl4pPr marL="3294000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4pPr>
            <a:lvl5pPr marL="4392000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5pPr>
            <a:lvl6pPr marL="5490000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6pPr>
            <a:lvl7pPr marL="6588001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7pPr>
            <a:lvl8pPr marL="7686001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8pPr>
            <a:lvl9pPr marL="8784001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6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022" y="2577326"/>
            <a:ext cx="20181073" cy="33919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0020" y="6448791"/>
            <a:ext cx="9573946" cy="110073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67148" y="6448792"/>
            <a:ext cx="9573274" cy="110073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022" y="2575002"/>
            <a:ext cx="20181073" cy="33824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021" y="6466769"/>
            <a:ext cx="9573943" cy="25678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7045" b="0" cap="all" baseline="0">
                <a:solidFill>
                  <a:schemeClr val="accent1"/>
                </a:solidFill>
              </a:defRPr>
            </a:lvl1pPr>
            <a:lvl2pPr marL="1098000" indent="0">
              <a:buNone/>
              <a:defRPr sz="4803" b="1"/>
            </a:lvl2pPr>
            <a:lvl3pPr marL="2196000" indent="0">
              <a:buNone/>
              <a:defRPr sz="4323" b="1"/>
            </a:lvl3pPr>
            <a:lvl4pPr marL="3294000" indent="0">
              <a:buNone/>
              <a:defRPr sz="3843" b="1"/>
            </a:lvl4pPr>
            <a:lvl5pPr marL="4392000" indent="0">
              <a:buNone/>
              <a:defRPr sz="3843" b="1"/>
            </a:lvl5pPr>
            <a:lvl6pPr marL="5490000" indent="0">
              <a:buNone/>
              <a:defRPr sz="3843" b="1"/>
            </a:lvl6pPr>
            <a:lvl7pPr marL="6588001" indent="0">
              <a:buNone/>
              <a:defRPr sz="3843" b="1"/>
            </a:lvl7pPr>
            <a:lvl8pPr marL="7686001" indent="0">
              <a:buNone/>
              <a:defRPr sz="3843" b="1"/>
            </a:lvl8pPr>
            <a:lvl9pPr marL="8784001" indent="0">
              <a:buNone/>
              <a:defRPr sz="384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021" y="9043550"/>
            <a:ext cx="9573943" cy="8467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67498" y="6477829"/>
            <a:ext cx="9573594" cy="256883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7045" b="0" cap="all" baseline="0">
                <a:solidFill>
                  <a:schemeClr val="accent1"/>
                </a:solidFill>
              </a:defRPr>
            </a:lvl1pPr>
            <a:lvl2pPr marL="1098000" indent="0">
              <a:buNone/>
              <a:defRPr sz="4803" b="1"/>
            </a:lvl2pPr>
            <a:lvl3pPr marL="2196000" indent="0">
              <a:buNone/>
              <a:defRPr sz="4323" b="1"/>
            </a:lvl3pPr>
            <a:lvl4pPr marL="3294000" indent="0">
              <a:buNone/>
              <a:defRPr sz="3843" b="1"/>
            </a:lvl4pPr>
            <a:lvl5pPr marL="4392000" indent="0">
              <a:buNone/>
              <a:defRPr sz="3843" b="1"/>
            </a:lvl5pPr>
            <a:lvl6pPr marL="5490000" indent="0">
              <a:buNone/>
              <a:defRPr sz="3843" b="1"/>
            </a:lvl6pPr>
            <a:lvl7pPr marL="6588001" indent="0">
              <a:buNone/>
              <a:defRPr sz="3843" b="1"/>
            </a:lvl7pPr>
            <a:lvl8pPr marL="7686001" indent="0">
              <a:buNone/>
              <a:defRPr sz="3843" b="1"/>
            </a:lvl8pPr>
            <a:lvl9pPr marL="8784001" indent="0">
              <a:buNone/>
              <a:defRPr sz="384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67498" y="9034651"/>
            <a:ext cx="9573594" cy="84450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8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657" y="2558380"/>
            <a:ext cx="7831691" cy="7705875"/>
          </a:xfrm>
        </p:spPr>
        <p:txBody>
          <a:bodyPr anchor="b">
            <a:normAutofit/>
          </a:bodyPr>
          <a:lstStyle>
            <a:lvl1pPr algn="l">
              <a:defRPr sz="7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5778" y="2558382"/>
            <a:ext cx="11320736" cy="14917949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659" y="10264254"/>
            <a:ext cx="7817328" cy="7198863"/>
          </a:xfrm>
        </p:spPr>
        <p:txBody>
          <a:bodyPr>
            <a:normAutofit/>
          </a:bodyPr>
          <a:lstStyle>
            <a:lvl1pPr marL="0" indent="0" algn="l">
              <a:buNone/>
              <a:defRPr sz="5123"/>
            </a:lvl1pPr>
            <a:lvl2pPr marL="1098000" indent="0">
              <a:buNone/>
              <a:defRPr sz="3362"/>
            </a:lvl2pPr>
            <a:lvl3pPr marL="2196000" indent="0">
              <a:buNone/>
              <a:defRPr sz="2882"/>
            </a:lvl3pPr>
            <a:lvl4pPr marL="3294000" indent="0">
              <a:buNone/>
              <a:defRPr sz="2402"/>
            </a:lvl4pPr>
            <a:lvl5pPr marL="4392000" indent="0">
              <a:buNone/>
              <a:defRPr sz="2402"/>
            </a:lvl5pPr>
            <a:lvl6pPr marL="5490000" indent="0">
              <a:buNone/>
              <a:defRPr sz="2402"/>
            </a:lvl6pPr>
            <a:lvl7pPr marL="6588001" indent="0">
              <a:buNone/>
              <a:defRPr sz="2402"/>
            </a:lvl7pPr>
            <a:lvl8pPr marL="7686001" indent="0">
              <a:buNone/>
              <a:defRPr sz="2402"/>
            </a:lvl8pPr>
            <a:lvl9pPr marL="8784001" indent="0">
              <a:buNone/>
              <a:defRPr sz="24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30199" y="1543953"/>
            <a:ext cx="11335806" cy="1648785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144" y="3616795"/>
            <a:ext cx="9944742" cy="5861683"/>
          </a:xfrm>
        </p:spPr>
        <p:txBody>
          <a:bodyPr anchor="b">
            <a:normAutofit/>
          </a:bodyPr>
          <a:lstStyle>
            <a:lvl1pPr>
              <a:defRPr sz="102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08018" y="3594478"/>
            <a:ext cx="7215241" cy="12380302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0247" dirty="0"/>
            </a:lvl1pPr>
          </a:lstStyle>
          <a:p>
            <a:pPr lvl="0" algn="ctr" defTabSz="2928000">
              <a:spcBef>
                <a:spcPts val="5764"/>
              </a:spcBef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025" y="10073729"/>
            <a:ext cx="9930495" cy="6416149"/>
          </a:xfrm>
        </p:spPr>
        <p:txBody>
          <a:bodyPr>
            <a:normAutofit/>
          </a:bodyPr>
          <a:lstStyle>
            <a:lvl1pPr marL="0" indent="0" algn="l">
              <a:buNone/>
              <a:defRPr sz="5764"/>
            </a:lvl1pPr>
            <a:lvl2pPr marL="1098000" indent="0">
              <a:buNone/>
              <a:defRPr sz="3362"/>
            </a:lvl2pPr>
            <a:lvl3pPr marL="2196000" indent="0">
              <a:buNone/>
              <a:defRPr sz="2882"/>
            </a:lvl3pPr>
            <a:lvl4pPr marL="3294000" indent="0">
              <a:buNone/>
              <a:defRPr sz="2402"/>
            </a:lvl4pPr>
            <a:lvl5pPr marL="4392000" indent="0">
              <a:buNone/>
              <a:defRPr sz="2402"/>
            </a:lvl5pPr>
            <a:lvl6pPr marL="5490000" indent="0">
              <a:buNone/>
              <a:defRPr sz="2402"/>
            </a:lvl6pPr>
            <a:lvl7pPr marL="6588001" indent="0">
              <a:buNone/>
              <a:defRPr sz="2402"/>
            </a:lvl7pPr>
            <a:lvl8pPr marL="7686001" indent="0">
              <a:buNone/>
              <a:defRPr sz="2402"/>
            </a:lvl8pPr>
            <a:lvl9pPr marL="8784001" indent="0">
              <a:buNone/>
              <a:defRPr sz="24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37982" y="17514940"/>
            <a:ext cx="9952538" cy="1025061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0778" y="1020317"/>
            <a:ext cx="9949884" cy="102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598880"/>
            <a:ext cx="29519563" cy="80445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19646780"/>
            <a:ext cx="29519563" cy="23789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0022" y="2576142"/>
            <a:ext cx="20181073" cy="335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022" y="6454547"/>
            <a:ext cx="20181073" cy="110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95539" y="1057874"/>
            <a:ext cx="7645554" cy="990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0022" y="1054473"/>
            <a:ext cx="12006956" cy="990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4522" y="2558378"/>
            <a:ext cx="2568906" cy="16124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966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9676060"/>
            <a:ext cx="29519563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75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2196000" rtl="0" eaLnBrk="1" latinLnBrk="0" hangingPunct="1">
        <a:lnSpc>
          <a:spcPct val="90000"/>
        </a:lnSpc>
        <a:spcBef>
          <a:spcPct val="0"/>
        </a:spcBef>
        <a:buNone/>
        <a:defRPr sz="10247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732000" indent="-732000" algn="l" defTabSz="2196000" rtl="0" eaLnBrk="1" latinLnBrk="0" hangingPunct="1">
        <a:lnSpc>
          <a:spcPct val="120000"/>
        </a:lnSpc>
        <a:spcBef>
          <a:spcPts val="320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196000" indent="-732000" algn="l" defTabSz="2196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12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660000" indent="-732000" algn="l" defTabSz="2196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1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124000" indent="-732000" algn="l" defTabSz="2196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48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6588001" indent="-732000" algn="l" defTabSz="2196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120000"/>
        </a:lnSpc>
        <a:spcBef>
          <a:spcPts val="16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1pPr>
      <a:lvl2pPr marL="1098000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196000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3pPr>
      <a:lvl4pPr marL="3294000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4pPr>
      <a:lvl5pPr marL="4392000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5pPr>
      <a:lvl6pPr marL="5490000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6pPr>
      <a:lvl7pPr marL="6588001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7pPr>
      <a:lvl8pPr marL="7686001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8pPr>
      <a:lvl9pPr marL="8784001" algn="l" defTabSz="2196000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AB8A78-07A3-477A-9650-A5BA26F8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47" y="1491189"/>
            <a:ext cx="5892307" cy="2145168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4D98BC-2AD8-4B6F-84F9-9F752CD5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456" y="1487383"/>
            <a:ext cx="18236821" cy="21451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90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790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Spark</a:t>
            </a:r>
            <a:r>
              <a:rPr lang="zh-CN" altLang="en-US" sz="790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平台的人工智能知识图谱构建</a:t>
            </a:r>
          </a:p>
        </p:txBody>
      </p:sp>
      <p:pic>
        <p:nvPicPr>
          <p:cNvPr id="10" name="图片 9" descr="a65fb94c67baca9dbc05827accbba319.png">
            <a:extLst>
              <a:ext uri="{FF2B5EF4-FFF2-40B4-BE49-F238E27FC236}">
                <a16:creationId xmlns:a16="http://schemas.microsoft.com/office/drawing/2014/main" id="{6E983EA0-DB2F-462B-99B4-7BB203EDF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8616">
            <a:off x="26300446" y="362524"/>
            <a:ext cx="3379941" cy="19096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D8D93428-7139-43EF-9B6C-B5EFA90E9EDE}"/>
              </a:ext>
            </a:extLst>
          </p:cNvPr>
          <p:cNvSpPr txBox="1">
            <a:spLocks/>
          </p:cNvSpPr>
          <p:nvPr/>
        </p:nvSpPr>
        <p:spPr>
          <a:xfrm>
            <a:off x="1529147" y="4996675"/>
            <a:ext cx="15829398" cy="8610264"/>
          </a:xfrm>
          <a:prstGeom prst="rect">
            <a:avLst/>
          </a:prstGeom>
        </p:spPr>
        <p:txBody>
          <a:bodyPr vert="horz" lIns="90337" tIns="45169" rIns="90337" bIns="45169" rtlCol="0">
            <a:normAutofit fontScale="70000" lnSpcReduction="20000"/>
          </a:bodyPr>
          <a:lstStyle>
            <a:lvl1pPr marL="0" indent="0" algn="l" defTabSz="2159927" rtl="0" eaLnBrk="1" latinLnBrk="0" hangingPunct="1">
              <a:lnSpc>
                <a:spcPct val="120000"/>
              </a:lnSpc>
              <a:spcBef>
                <a:spcPts val="31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503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79964" indent="0" algn="l" defTabSz="2159927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307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59927" indent="0" algn="l" defTabSz="2159927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3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39891" indent="0" algn="l" defTabSz="2159927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362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319854" indent="0" algn="l" defTabSz="2159927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362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99818" indent="0" algn="l" defTabSz="2879903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79781" indent="0" algn="l" defTabSz="2879903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559745" indent="0" algn="l" defTabSz="2879903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362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639708" indent="0" algn="l" defTabSz="2879903" rtl="0" eaLnBrk="1" latinLnBrk="0" hangingPunct="1">
              <a:lnSpc>
                <a:spcPct val="120000"/>
              </a:lnSpc>
              <a:spcBef>
                <a:spcPts val="15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362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团队名称：拿奖就去吃烧烤</a:t>
            </a:r>
            <a:endParaRPr lang="en-US" altLang="zh-CN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学        校：合肥工业大学宣城校区</a:t>
            </a:r>
            <a:endParaRPr lang="en-US" altLang="zh-CN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指导老师：周波</a:t>
            </a:r>
            <a:endParaRPr lang="en-US" altLang="zh-CN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作品功能：图谱自动生成、知识图谱检索、关键词联想</a:t>
            </a:r>
            <a:endParaRPr lang="en-US" altLang="zh-CN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创        新：</a:t>
            </a:r>
            <a:endParaRPr lang="en-US" altLang="zh-CN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en-US" altLang="zh-CN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1.Spark</a:t>
            </a: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结合</a:t>
            </a:r>
            <a:r>
              <a:rPr lang="en-US" altLang="zh-CN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CNN</a:t>
            </a: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构建人工智能知识图谱</a:t>
            </a:r>
            <a:endParaRPr lang="en-US" altLang="zh-CN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en-US" altLang="zh-CN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r>
              <a:rPr lang="en-US" altLang="zh-CN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PathFinder</a:t>
            </a: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算法限制阈值爬取数据</a:t>
            </a:r>
          </a:p>
          <a:p>
            <a:pPr>
              <a:lnSpc>
                <a:spcPct val="105000"/>
              </a:lnSpc>
              <a:spcBef>
                <a:spcPts val="1482"/>
              </a:spcBef>
              <a:spcAft>
                <a:spcPts val="1482"/>
              </a:spcAft>
            </a:pPr>
            <a:r>
              <a:rPr lang="en-US" altLang="zh-CN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7113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实现了非传统思维导图等可视化效果。</a:t>
            </a:r>
          </a:p>
          <a:p>
            <a:pPr>
              <a:lnSpc>
                <a:spcPct val="100000"/>
              </a:lnSpc>
              <a:spcBef>
                <a:spcPts val="1482"/>
              </a:spcBef>
              <a:spcAft>
                <a:spcPts val="1482"/>
              </a:spcAft>
            </a:pPr>
            <a:endParaRPr lang="zh-CN" altLang="en-US" sz="7113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6D5B81-8E55-45B5-968B-15D56966E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850" y="12904739"/>
            <a:ext cx="16425991" cy="81169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E37074A-B776-4F38-B921-E6864E144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7929">
            <a:off x="1970881" y="16127462"/>
            <a:ext cx="7566330" cy="39344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306DF2-CEFA-46C7-8E79-5F4DAD22E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0690">
            <a:off x="25862394" y="2653123"/>
            <a:ext cx="3203567" cy="19588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9B7719-9DEF-4779-B1A7-ED7F5F599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4767">
            <a:off x="18464361" y="6514150"/>
            <a:ext cx="8782342" cy="33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005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灰度">
      <a:dk1>
        <a:sysClr val="windowText" lastClr="000000"/>
      </a:dk1>
      <a:lt1>
        <a:sysClr val="window" lastClr="CCE8C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76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华文新魏</vt:lpstr>
      <vt:lpstr>Arial</vt:lpstr>
      <vt:lpstr>Rockwell</vt:lpstr>
      <vt:lpstr>画廊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宏鑫</dc:creator>
  <cp:lastModifiedBy>刘 宏鑫</cp:lastModifiedBy>
  <cp:revision>35</cp:revision>
  <dcterms:created xsi:type="dcterms:W3CDTF">2019-09-17T13:06:46Z</dcterms:created>
  <dcterms:modified xsi:type="dcterms:W3CDTF">2019-09-18T04:39:33Z</dcterms:modified>
</cp:coreProperties>
</file>