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9857160" y="571320"/>
            <a:ext cx="2333880" cy="17856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750960"/>
            <a:ext cx="12191760" cy="360"/>
          </a:xfrm>
          <a:prstGeom prst="line">
            <a:avLst/>
          </a:prstGeom>
          <a:ln>
            <a:solidFill>
              <a:srgbClr val="24569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51pptmob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351880" y="3513240"/>
            <a:ext cx="7487280" cy="1146600"/>
          </a:xfrm>
          <a:prstGeom prst="rect">
            <a:avLst/>
          </a:prstGeom>
          <a:noFill/>
          <a:ln w="57240">
            <a:solidFill>
              <a:srgbClr val="2456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3183840" y="3086280"/>
            <a:ext cx="5824440" cy="1002240"/>
          </a:xfrm>
          <a:prstGeom prst="rect">
            <a:avLst/>
          </a:prstGeom>
          <a:solidFill>
            <a:srgbClr val="F2F2F2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3455280" y="4160880"/>
            <a:ext cx="5280480" cy="1002240"/>
          </a:xfrm>
          <a:prstGeom prst="rect">
            <a:avLst/>
          </a:prstGeom>
          <a:solidFill>
            <a:srgbClr val="F2F2F2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3791880" y="4321080"/>
            <a:ext cx="4607280" cy="678240"/>
          </a:xfrm>
          <a:prstGeom prst="roundRect">
            <a:avLst>
              <a:gd name="adj" fmla="val 19458"/>
            </a:avLst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5"/>
          <p:cNvSpPr/>
          <p:nvPr/>
        </p:nvSpPr>
        <p:spPr>
          <a:xfrm>
            <a:off x="4529880" y="4476240"/>
            <a:ext cx="31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charset="0"/>
              </a:rPr>
              <a:t>大学生创新创业训练项目申报答辩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5769720" y="1375720"/>
            <a:ext cx="652320" cy="609480"/>
          </a:xfrm>
          <a:custGeom>
            <a:avLst/>
            <a:gdLst/>
            <a:ahLst/>
            <a:cxnLst/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5534640" y="1119760"/>
            <a:ext cx="1121400" cy="1121400"/>
          </a:xfrm>
          <a:prstGeom prst="ellipse">
            <a:avLst/>
          </a:prstGeom>
          <a:noFill/>
          <a:ln w="19080">
            <a:solidFill>
              <a:srgbClr val="2456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8"/>
          <p:cNvSpPr/>
          <p:nvPr/>
        </p:nvSpPr>
        <p:spPr>
          <a:xfrm>
            <a:off x="303840" y="2513565"/>
            <a:ext cx="115887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基于Spark平台的人工智能知识的知识图谱构建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4053365" y="5357955"/>
            <a:ext cx="397224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指导老师：</a:t>
            </a:r>
            <a:r>
              <a:rPr lang="zh-CN" alt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罗月童</a:t>
            </a: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  <a:r>
              <a:rPr lang="zh-CN" alt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答辩</a:t>
            </a: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人：</a:t>
            </a:r>
            <a:r>
              <a:rPr lang="zh-CN" alt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尧铖</a:t>
            </a:r>
            <a:r>
              <a:rPr lang="en-US" sz="2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23040" y="227700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1953440" y="227700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6125760" y="1573200"/>
            <a:ext cx="4651200" cy="89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126120" y="1081800"/>
            <a:ext cx="13244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研究内容一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201360" y="1449360"/>
            <a:ext cx="598680" cy="39240"/>
          </a:xfrm>
          <a:prstGeom prst="rect">
            <a:avLst/>
          </a:prstGeom>
          <a:solidFill>
            <a:srgbClr val="202A36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6" name="CustomShape 6"/>
          <p:cNvSpPr/>
          <p:nvPr/>
        </p:nvSpPr>
        <p:spPr>
          <a:xfrm>
            <a:off x="6816240" y="1449360"/>
            <a:ext cx="1213920" cy="39240"/>
          </a:xfrm>
          <a:prstGeom prst="rect">
            <a:avLst/>
          </a:prstGeom>
          <a:solidFill>
            <a:srgbClr val="34495E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1769040" y="4971960"/>
            <a:ext cx="85442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一个人至少拥有一个梦想，有一个理由去坚强。心若没有栖息的地方，到哪里都是在流浪。我希望有个如你一般的人，如山间清爽的风。如古城温暖的光。从清晨到夜晚。由山野到书房。只要最后是你，就好。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1305360" y="4657680"/>
            <a:ext cx="830880" cy="52308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 flipH="1" flipV="1">
            <a:off x="9945360" y="5639760"/>
            <a:ext cx="830880" cy="52308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6134040" y="2802240"/>
            <a:ext cx="13244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68400" tIns="34200" rIns="68400" bIns="342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研究内容二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6188760" y="3169800"/>
            <a:ext cx="598680" cy="39600"/>
          </a:xfrm>
          <a:prstGeom prst="rect">
            <a:avLst/>
          </a:prstGeom>
          <a:solidFill>
            <a:srgbClr val="202A36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6816240" y="3169800"/>
            <a:ext cx="1213920" cy="39600"/>
          </a:xfrm>
          <a:prstGeom prst="rect">
            <a:avLst/>
          </a:prstGeom>
          <a:solidFill>
            <a:srgbClr val="34495E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6125760" y="3378240"/>
            <a:ext cx="4651200" cy="89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04" name="图片 20"/>
          <p:cNvPicPr/>
          <p:nvPr/>
        </p:nvPicPr>
        <p:blipFill>
          <a:blip r:embed="rId1"/>
          <a:stretch>
            <a:fillRect/>
          </a:stretch>
        </p:blipFill>
        <p:spPr>
          <a:xfrm>
            <a:off x="1305360" y="1052640"/>
            <a:ext cx="4514040" cy="3244320"/>
          </a:xfrm>
          <a:prstGeom prst="rect">
            <a:avLst/>
          </a:prstGeom>
          <a:ln>
            <a:noFill/>
          </a:ln>
        </p:spPr>
      </p:pic>
      <p:sp>
        <p:nvSpPr>
          <p:cNvPr id="205" name="CustomShape 14"/>
          <p:cNvSpPr/>
          <p:nvPr/>
        </p:nvSpPr>
        <p:spPr>
          <a:xfrm>
            <a:off x="1305360" y="1052640"/>
            <a:ext cx="4514040" cy="32443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749920" y="1865160"/>
            <a:ext cx="3126600" cy="3126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6541200" y="2656080"/>
            <a:ext cx="1544760" cy="154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7050240" y="3265560"/>
            <a:ext cx="608760" cy="395280"/>
          </a:xfrm>
          <a:custGeom>
            <a:avLst/>
            <a:gdLst/>
            <a:ahLst/>
            <a:cxnLst/>
            <a:rect l="l" t="t" r="r" b="b"/>
            <a:pathLst>
              <a:path w="2356" h="1534">
                <a:moveTo>
                  <a:pt x="857" y="765"/>
                </a:moveTo>
                <a:lnTo>
                  <a:pt x="0" y="1394"/>
                </a:lnTo>
                <a:lnTo>
                  <a:pt x="0" y="143"/>
                </a:lnTo>
                <a:lnTo>
                  <a:pt x="857" y="765"/>
                </a:lnTo>
                <a:close/>
                <a:moveTo>
                  <a:pt x="1385" y="848"/>
                </a:moveTo>
                <a:lnTo>
                  <a:pt x="1217" y="970"/>
                </a:lnTo>
                <a:cubicBezTo>
                  <a:pt x="1206" y="979"/>
                  <a:pt x="1192" y="983"/>
                  <a:pt x="1178" y="983"/>
                </a:cubicBezTo>
                <a:cubicBezTo>
                  <a:pt x="1164" y="983"/>
                  <a:pt x="1150" y="979"/>
                  <a:pt x="1139" y="970"/>
                </a:cubicBezTo>
                <a:lnTo>
                  <a:pt x="970" y="848"/>
                </a:lnTo>
                <a:lnTo>
                  <a:pt x="49" y="1523"/>
                </a:lnTo>
                <a:cubicBezTo>
                  <a:pt x="62" y="1530"/>
                  <a:pt x="77" y="1534"/>
                  <a:pt x="93" y="1534"/>
                </a:cubicBezTo>
                <a:lnTo>
                  <a:pt x="2264" y="1534"/>
                </a:lnTo>
                <a:cubicBezTo>
                  <a:pt x="2279" y="1534"/>
                  <a:pt x="2294" y="1531"/>
                  <a:pt x="2306" y="1524"/>
                </a:cubicBezTo>
                <a:lnTo>
                  <a:pt x="1385" y="848"/>
                </a:lnTo>
                <a:close/>
                <a:moveTo>
                  <a:pt x="1498" y="765"/>
                </a:moveTo>
                <a:lnTo>
                  <a:pt x="2356" y="1395"/>
                </a:lnTo>
                <a:lnTo>
                  <a:pt x="2356" y="139"/>
                </a:lnTo>
                <a:lnTo>
                  <a:pt x="1498" y="765"/>
                </a:lnTo>
                <a:close/>
                <a:moveTo>
                  <a:pt x="2304" y="12"/>
                </a:moveTo>
                <a:cubicBezTo>
                  <a:pt x="2292" y="5"/>
                  <a:pt x="2279" y="0"/>
                  <a:pt x="2264" y="0"/>
                </a:cubicBezTo>
                <a:lnTo>
                  <a:pt x="93" y="0"/>
                </a:lnTo>
                <a:cubicBezTo>
                  <a:pt x="88" y="0"/>
                  <a:pt x="84" y="0"/>
                  <a:pt x="80" y="1"/>
                </a:cubicBezTo>
                <a:cubicBezTo>
                  <a:pt x="80" y="1"/>
                  <a:pt x="79" y="1"/>
                  <a:pt x="78" y="1"/>
                </a:cubicBezTo>
                <a:cubicBezTo>
                  <a:pt x="66" y="3"/>
                  <a:pt x="56" y="7"/>
                  <a:pt x="48" y="13"/>
                </a:cubicBezTo>
                <a:lnTo>
                  <a:pt x="1178" y="834"/>
                </a:lnTo>
                <a:lnTo>
                  <a:pt x="2304" y="12"/>
                </a:lnTo>
                <a:close/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3314160" y="1865160"/>
            <a:ext cx="3126600" cy="3126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4105080" y="2656080"/>
            <a:ext cx="1544760" cy="154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4573080" y="3196440"/>
            <a:ext cx="608760" cy="533520"/>
          </a:xfrm>
          <a:custGeom>
            <a:avLst/>
            <a:gdLst/>
            <a:ahLst/>
            <a:cxnLst/>
            <a:rect l="l" t="t" r="r" b="b"/>
            <a:pathLst>
              <a:path w="6827" h="5994">
                <a:moveTo>
                  <a:pt x="6827" y="4995"/>
                </a:moveTo>
                <a:lnTo>
                  <a:pt x="6827" y="0"/>
                </a:lnTo>
                <a:lnTo>
                  <a:pt x="0" y="0"/>
                </a:lnTo>
                <a:lnTo>
                  <a:pt x="0" y="4995"/>
                </a:lnTo>
                <a:lnTo>
                  <a:pt x="2498" y="4995"/>
                </a:lnTo>
                <a:lnTo>
                  <a:pt x="2498" y="5495"/>
                </a:lnTo>
                <a:lnTo>
                  <a:pt x="1915" y="5495"/>
                </a:lnTo>
                <a:lnTo>
                  <a:pt x="1915" y="5994"/>
                </a:lnTo>
                <a:lnTo>
                  <a:pt x="4912" y="5994"/>
                </a:lnTo>
                <a:lnTo>
                  <a:pt x="4912" y="5495"/>
                </a:lnTo>
                <a:lnTo>
                  <a:pt x="4329" y="5495"/>
                </a:lnTo>
                <a:lnTo>
                  <a:pt x="4329" y="4995"/>
                </a:lnTo>
                <a:lnTo>
                  <a:pt x="6827" y="4995"/>
                </a:lnTo>
                <a:close/>
                <a:moveTo>
                  <a:pt x="2674" y="3070"/>
                </a:moveTo>
                <a:lnTo>
                  <a:pt x="2321" y="3424"/>
                </a:lnTo>
                <a:lnTo>
                  <a:pt x="1395" y="2498"/>
                </a:lnTo>
                <a:lnTo>
                  <a:pt x="2321" y="1572"/>
                </a:lnTo>
                <a:lnTo>
                  <a:pt x="2674" y="1925"/>
                </a:lnTo>
                <a:lnTo>
                  <a:pt x="2102" y="2498"/>
                </a:lnTo>
                <a:lnTo>
                  <a:pt x="2674" y="3070"/>
                </a:lnTo>
                <a:close/>
                <a:moveTo>
                  <a:pt x="3371" y="3913"/>
                </a:moveTo>
                <a:lnTo>
                  <a:pt x="2860" y="3913"/>
                </a:lnTo>
                <a:lnTo>
                  <a:pt x="3456" y="1083"/>
                </a:lnTo>
                <a:lnTo>
                  <a:pt x="3967" y="1083"/>
                </a:lnTo>
                <a:lnTo>
                  <a:pt x="3371" y="3913"/>
                </a:lnTo>
                <a:close/>
                <a:moveTo>
                  <a:pt x="4153" y="3070"/>
                </a:moveTo>
                <a:lnTo>
                  <a:pt x="4725" y="2498"/>
                </a:lnTo>
                <a:lnTo>
                  <a:pt x="4153" y="1925"/>
                </a:lnTo>
                <a:lnTo>
                  <a:pt x="4506" y="1572"/>
                </a:lnTo>
                <a:lnTo>
                  <a:pt x="5432" y="2498"/>
                </a:lnTo>
                <a:lnTo>
                  <a:pt x="4506" y="3424"/>
                </a:lnTo>
                <a:lnTo>
                  <a:pt x="4153" y="3070"/>
                </a:lnTo>
                <a:close/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878040" y="1865160"/>
            <a:ext cx="3126600" cy="3126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1668960" y="2656080"/>
            <a:ext cx="1544760" cy="154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2144520" y="3124080"/>
            <a:ext cx="594000" cy="608760"/>
          </a:xfrm>
          <a:custGeom>
            <a:avLst/>
            <a:gdLst/>
            <a:ahLst/>
            <a:cxnLst/>
            <a:rect l="l" t="t" r="r" b="b"/>
            <a:pathLst>
              <a:path w="538417" h="551751">
                <a:moveTo>
                  <a:pt x="269911" y="108971"/>
                </a:moveTo>
                <a:lnTo>
                  <a:pt x="427837" y="256564"/>
                </a:lnTo>
                <a:lnTo>
                  <a:pt x="307239" y="437115"/>
                </a:lnTo>
                <a:lnTo>
                  <a:pt x="7178" y="551751"/>
                </a:lnTo>
                <a:lnTo>
                  <a:pt x="149312" y="418487"/>
                </a:lnTo>
                <a:cubicBezTo>
                  <a:pt x="173719" y="428518"/>
                  <a:pt x="208176" y="419920"/>
                  <a:pt x="225404" y="399859"/>
                </a:cubicBezTo>
                <a:cubicBezTo>
                  <a:pt x="249811" y="374066"/>
                  <a:pt x="248375" y="332510"/>
                  <a:pt x="222533" y="308150"/>
                </a:cubicBezTo>
                <a:cubicBezTo>
                  <a:pt x="195254" y="283790"/>
                  <a:pt x="152184" y="283790"/>
                  <a:pt x="127777" y="311016"/>
                </a:cubicBezTo>
                <a:cubicBezTo>
                  <a:pt x="110548" y="329645"/>
                  <a:pt x="103370" y="365468"/>
                  <a:pt x="113420" y="388395"/>
                </a:cubicBezTo>
                <a:lnTo>
                  <a:pt x="0" y="543153"/>
                </a:lnTo>
                <a:cubicBezTo>
                  <a:pt x="21535" y="452878"/>
                  <a:pt x="80399" y="220741"/>
                  <a:pt x="80399" y="220741"/>
                </a:cubicBezTo>
                <a:close/>
                <a:moveTo>
                  <a:pt x="389021" y="0"/>
                </a:moveTo>
                <a:lnTo>
                  <a:pt x="538417" y="144831"/>
                </a:lnTo>
                <a:lnTo>
                  <a:pt x="456536" y="229436"/>
                </a:lnTo>
                <a:lnTo>
                  <a:pt x="301394" y="80303"/>
                </a:lnTo>
                <a:close/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8186040" y="1865160"/>
            <a:ext cx="3126600" cy="31266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6" name="CustomShape 11"/>
          <p:cNvSpPr/>
          <p:nvPr/>
        </p:nvSpPr>
        <p:spPr>
          <a:xfrm>
            <a:off x="8976960" y="2656080"/>
            <a:ext cx="1544760" cy="154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9418320" y="3097800"/>
            <a:ext cx="662040" cy="660960"/>
          </a:xfrm>
          <a:custGeom>
            <a:avLst/>
            <a:gdLst/>
            <a:ahLst/>
            <a:cxnLst/>
            <a:rect l="l" t="t" r="r" b="b"/>
            <a:pathLst>
              <a:path w="607638" h="606721">
                <a:moveTo>
                  <a:pt x="408356" y="107445"/>
                </a:moveTo>
                <a:cubicBezTo>
                  <a:pt x="438528" y="152058"/>
                  <a:pt x="459266" y="214001"/>
                  <a:pt x="465942" y="285275"/>
                </a:cubicBezTo>
                <a:cubicBezTo>
                  <a:pt x="480539" y="278432"/>
                  <a:pt x="496382" y="274700"/>
                  <a:pt x="512670" y="274700"/>
                </a:cubicBezTo>
                <a:cubicBezTo>
                  <a:pt x="526020" y="274700"/>
                  <a:pt x="538926" y="277188"/>
                  <a:pt x="551209" y="281809"/>
                </a:cubicBezTo>
                <a:cubicBezTo>
                  <a:pt x="534209" y="203959"/>
                  <a:pt x="480272" y="139705"/>
                  <a:pt x="408356" y="107445"/>
                </a:cubicBezTo>
                <a:close/>
                <a:moveTo>
                  <a:pt x="278497" y="96425"/>
                </a:moveTo>
                <a:cubicBezTo>
                  <a:pt x="235864" y="123442"/>
                  <a:pt x="202398" y="195516"/>
                  <a:pt x="192696" y="283054"/>
                </a:cubicBezTo>
                <a:cubicBezTo>
                  <a:pt x="205869" y="277721"/>
                  <a:pt x="219843" y="274700"/>
                  <a:pt x="234172" y="274700"/>
                </a:cubicBezTo>
                <a:cubicBezTo>
                  <a:pt x="249659" y="274700"/>
                  <a:pt x="264523" y="278077"/>
                  <a:pt x="278497" y="284209"/>
                </a:cubicBezTo>
                <a:close/>
                <a:moveTo>
                  <a:pt x="582262" y="50522"/>
                </a:moveTo>
                <a:cubicBezTo>
                  <a:pt x="588734" y="50522"/>
                  <a:pt x="595206" y="52990"/>
                  <a:pt x="600144" y="57924"/>
                </a:cubicBezTo>
                <a:cubicBezTo>
                  <a:pt x="610108" y="67881"/>
                  <a:pt x="610108" y="83796"/>
                  <a:pt x="600144" y="93754"/>
                </a:cubicBezTo>
                <a:lnTo>
                  <a:pt x="574878" y="119004"/>
                </a:lnTo>
                <a:cubicBezTo>
                  <a:pt x="569985" y="123982"/>
                  <a:pt x="563491" y="126383"/>
                  <a:pt x="556997" y="126383"/>
                </a:cubicBezTo>
                <a:cubicBezTo>
                  <a:pt x="550502" y="126383"/>
                  <a:pt x="544008" y="123982"/>
                  <a:pt x="539115" y="119004"/>
                </a:cubicBezTo>
                <a:cubicBezTo>
                  <a:pt x="529240" y="109135"/>
                  <a:pt x="529240" y="93131"/>
                  <a:pt x="539115" y="83263"/>
                </a:cubicBezTo>
                <a:lnTo>
                  <a:pt x="564381" y="57924"/>
                </a:lnTo>
                <a:cubicBezTo>
                  <a:pt x="569319" y="52990"/>
                  <a:pt x="575790" y="50522"/>
                  <a:pt x="582262" y="50522"/>
                </a:cubicBezTo>
                <a:close/>
                <a:moveTo>
                  <a:pt x="531641" y="17"/>
                </a:moveTo>
                <a:cubicBezTo>
                  <a:pt x="538113" y="17"/>
                  <a:pt x="544585" y="2505"/>
                  <a:pt x="549567" y="7479"/>
                </a:cubicBezTo>
                <a:cubicBezTo>
                  <a:pt x="559442" y="17339"/>
                  <a:pt x="559442" y="33239"/>
                  <a:pt x="549567" y="43187"/>
                </a:cubicBezTo>
                <a:lnTo>
                  <a:pt x="524212" y="68414"/>
                </a:lnTo>
                <a:cubicBezTo>
                  <a:pt x="519319" y="73389"/>
                  <a:pt x="512825" y="75787"/>
                  <a:pt x="506331" y="75787"/>
                </a:cubicBezTo>
                <a:cubicBezTo>
                  <a:pt x="499836" y="75787"/>
                  <a:pt x="493342" y="73389"/>
                  <a:pt x="488449" y="68414"/>
                </a:cubicBezTo>
                <a:cubicBezTo>
                  <a:pt x="478574" y="58554"/>
                  <a:pt x="478574" y="42566"/>
                  <a:pt x="488449" y="32706"/>
                </a:cubicBezTo>
                <a:lnTo>
                  <a:pt x="513715" y="7479"/>
                </a:lnTo>
                <a:cubicBezTo>
                  <a:pt x="518697" y="2505"/>
                  <a:pt x="525169" y="17"/>
                  <a:pt x="531641" y="17"/>
                </a:cubicBezTo>
                <a:close/>
                <a:moveTo>
                  <a:pt x="303774" y="0"/>
                </a:moveTo>
                <a:cubicBezTo>
                  <a:pt x="317837" y="0"/>
                  <a:pt x="329141" y="11375"/>
                  <a:pt x="329141" y="25328"/>
                </a:cubicBezTo>
                <a:lnTo>
                  <a:pt x="329141" y="35637"/>
                </a:lnTo>
                <a:cubicBezTo>
                  <a:pt x="484811" y="48435"/>
                  <a:pt x="607638" y="177386"/>
                  <a:pt x="607638" y="334332"/>
                </a:cubicBezTo>
                <a:lnTo>
                  <a:pt x="607638" y="357261"/>
                </a:lnTo>
                <a:cubicBezTo>
                  <a:pt x="607638" y="371213"/>
                  <a:pt x="596245" y="382500"/>
                  <a:pt x="582272" y="382500"/>
                </a:cubicBezTo>
                <a:cubicBezTo>
                  <a:pt x="568298" y="382500"/>
                  <a:pt x="556994" y="371213"/>
                  <a:pt x="556994" y="357261"/>
                </a:cubicBezTo>
                <a:lnTo>
                  <a:pt x="556994" y="344908"/>
                </a:lnTo>
                <a:cubicBezTo>
                  <a:pt x="531272" y="320379"/>
                  <a:pt x="494067" y="320379"/>
                  <a:pt x="468345" y="344908"/>
                </a:cubicBezTo>
                <a:lnTo>
                  <a:pt x="468345" y="357261"/>
                </a:lnTo>
                <a:cubicBezTo>
                  <a:pt x="468345" y="371213"/>
                  <a:pt x="457041" y="382500"/>
                  <a:pt x="443068" y="382500"/>
                </a:cubicBezTo>
                <a:cubicBezTo>
                  <a:pt x="429094" y="382500"/>
                  <a:pt x="417701" y="371213"/>
                  <a:pt x="417701" y="357261"/>
                </a:cubicBezTo>
                <a:lnTo>
                  <a:pt x="417701" y="344908"/>
                </a:lnTo>
                <a:cubicBezTo>
                  <a:pt x="391979" y="320379"/>
                  <a:pt x="354863" y="320379"/>
                  <a:pt x="329141" y="344908"/>
                </a:cubicBezTo>
                <a:lnTo>
                  <a:pt x="329141" y="505586"/>
                </a:lnTo>
                <a:cubicBezTo>
                  <a:pt x="329141" y="561308"/>
                  <a:pt x="283659" y="606721"/>
                  <a:pt x="227853" y="606721"/>
                </a:cubicBezTo>
                <a:cubicBezTo>
                  <a:pt x="213879" y="606721"/>
                  <a:pt x="202576" y="595346"/>
                  <a:pt x="202576" y="581393"/>
                </a:cubicBezTo>
                <a:cubicBezTo>
                  <a:pt x="202576" y="567440"/>
                  <a:pt x="213879" y="556153"/>
                  <a:pt x="227853" y="556153"/>
                </a:cubicBezTo>
                <a:cubicBezTo>
                  <a:pt x="255801" y="556153"/>
                  <a:pt x="278497" y="533491"/>
                  <a:pt x="278497" y="505586"/>
                </a:cubicBezTo>
                <a:cubicBezTo>
                  <a:pt x="264523" y="505586"/>
                  <a:pt x="253131" y="494299"/>
                  <a:pt x="253131" y="480347"/>
                </a:cubicBezTo>
                <a:cubicBezTo>
                  <a:pt x="253131" y="466394"/>
                  <a:pt x="264523" y="455019"/>
                  <a:pt x="278497" y="455019"/>
                </a:cubicBezTo>
                <a:lnTo>
                  <a:pt x="278497" y="344908"/>
                </a:lnTo>
                <a:cubicBezTo>
                  <a:pt x="252775" y="320379"/>
                  <a:pt x="215659" y="320379"/>
                  <a:pt x="189848" y="344908"/>
                </a:cubicBezTo>
                <a:lnTo>
                  <a:pt x="189848" y="357261"/>
                </a:lnTo>
                <a:cubicBezTo>
                  <a:pt x="189848" y="371213"/>
                  <a:pt x="178544" y="382500"/>
                  <a:pt x="164570" y="382500"/>
                </a:cubicBezTo>
                <a:cubicBezTo>
                  <a:pt x="150597" y="382500"/>
                  <a:pt x="139204" y="371213"/>
                  <a:pt x="139204" y="357261"/>
                </a:cubicBezTo>
                <a:lnTo>
                  <a:pt x="139204" y="344908"/>
                </a:lnTo>
                <a:cubicBezTo>
                  <a:pt x="113482" y="320379"/>
                  <a:pt x="76366" y="320379"/>
                  <a:pt x="50644" y="344908"/>
                </a:cubicBezTo>
                <a:lnTo>
                  <a:pt x="50644" y="357261"/>
                </a:lnTo>
                <a:cubicBezTo>
                  <a:pt x="50644" y="371213"/>
                  <a:pt x="39340" y="382500"/>
                  <a:pt x="25277" y="382500"/>
                </a:cubicBezTo>
                <a:cubicBezTo>
                  <a:pt x="11304" y="382500"/>
                  <a:pt x="0" y="371213"/>
                  <a:pt x="0" y="357261"/>
                </a:cubicBezTo>
                <a:lnTo>
                  <a:pt x="0" y="334332"/>
                </a:lnTo>
                <a:cubicBezTo>
                  <a:pt x="0" y="177386"/>
                  <a:pt x="122827" y="48435"/>
                  <a:pt x="278497" y="35637"/>
                </a:cubicBezTo>
                <a:lnTo>
                  <a:pt x="278497" y="25328"/>
                </a:lnTo>
                <a:cubicBezTo>
                  <a:pt x="278497" y="11375"/>
                  <a:pt x="289801" y="0"/>
                  <a:pt x="303774" y="0"/>
                </a:cubicBezTo>
                <a:close/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122480" y="5322240"/>
            <a:ext cx="2637720" cy="95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 algn="ct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558600" y="5322240"/>
            <a:ext cx="2637720" cy="95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 algn="ct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5994720" y="5322240"/>
            <a:ext cx="2637720" cy="95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 algn="ct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8430480" y="5322240"/>
            <a:ext cx="2637720" cy="95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 algn="ct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565080" y="1276200"/>
            <a:ext cx="4739040" cy="4739040"/>
          </a:xfrm>
          <a:prstGeom prst="ellipse">
            <a:avLst/>
          </a:prstGeom>
          <a:noFill/>
          <a:ln w="38160" cap="rnd">
            <a:solidFill>
              <a:srgbClr val="A6A6A6"/>
            </a:solidFill>
            <a:custDash>
              <a:ds d="1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002600" y="1915920"/>
            <a:ext cx="2869920" cy="32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360000" bIns="0" anchor="ctr"/>
          <a:p>
            <a:pPr algn="r">
              <a:lnSpc>
                <a:spcPct val="100000"/>
              </a:lnSpc>
            </a:pPr>
            <a:r>
              <a:rPr lang="en-US" sz="1800" b="1" strike="noStrike" spc="-1">
                <a:solidFill>
                  <a:srgbClr val="025483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061280" y="2353320"/>
            <a:ext cx="2503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2600" y="3934440"/>
            <a:ext cx="2869920" cy="32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360000" bIns="0" anchor="ctr"/>
          <a:p>
            <a:pPr algn="r">
              <a:lnSpc>
                <a:spcPct val="100000"/>
              </a:lnSpc>
            </a:pPr>
            <a:r>
              <a:rPr lang="en-US" sz="1800" b="1" strike="noStrike" spc="-1">
                <a:solidFill>
                  <a:srgbClr val="025483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1061280" y="4371480"/>
            <a:ext cx="2503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8446680" y="1915920"/>
            <a:ext cx="2869920" cy="32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360000" bIns="0" anchor="ctr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25483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8364240" y="2353320"/>
            <a:ext cx="2503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8446680" y="3934440"/>
            <a:ext cx="2869920" cy="32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360000" bIns="0" anchor="ctr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25483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8364240" y="4371480"/>
            <a:ext cx="2503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3" name="CustomShape 11"/>
          <p:cNvSpPr/>
          <p:nvPr/>
        </p:nvSpPr>
        <p:spPr>
          <a:xfrm rot="16200000">
            <a:off x="6060960" y="3728160"/>
            <a:ext cx="1774440" cy="1774440"/>
          </a:xfrm>
          <a:custGeom>
            <a:avLst/>
            <a:gdLst/>
            <a:ahLst/>
            <a:cxnLst/>
            <a:rect l="l" t="t" r="r" b="b"/>
            <a:pathLst>
              <a:path w="4512" h="4510">
                <a:moveTo>
                  <a:pt x="4511" y="0"/>
                </a:moveTo>
                <a:lnTo>
                  <a:pt x="4511" y="0"/>
                </a:lnTo>
                <a:cubicBezTo>
                  <a:pt x="4021" y="0"/>
                  <a:pt x="4021" y="0"/>
                  <a:pt x="4021" y="0"/>
                </a:cubicBezTo>
                <a:lnTo>
                  <a:pt x="4021" y="0"/>
                </a:lnTo>
                <a:cubicBezTo>
                  <a:pt x="851" y="0"/>
                  <a:pt x="851" y="0"/>
                  <a:pt x="851" y="0"/>
                </a:cubicBezTo>
                <a:cubicBezTo>
                  <a:pt x="825" y="0"/>
                  <a:pt x="825" y="0"/>
                  <a:pt x="799" y="0"/>
                </a:cubicBezTo>
                <a:cubicBezTo>
                  <a:pt x="774" y="0"/>
                  <a:pt x="774" y="0"/>
                  <a:pt x="774" y="0"/>
                </a:cubicBezTo>
                <a:lnTo>
                  <a:pt x="774" y="0"/>
                </a:lnTo>
                <a:cubicBezTo>
                  <a:pt x="361" y="26"/>
                  <a:pt x="52" y="361"/>
                  <a:pt x="0" y="747"/>
                </a:cubicBezTo>
                <a:lnTo>
                  <a:pt x="0" y="747"/>
                </a:lnTo>
                <a:cubicBezTo>
                  <a:pt x="0" y="4509"/>
                  <a:pt x="0" y="4509"/>
                  <a:pt x="0" y="4509"/>
                </a:cubicBezTo>
                <a:cubicBezTo>
                  <a:pt x="490" y="4509"/>
                  <a:pt x="490" y="4509"/>
                  <a:pt x="490" y="4509"/>
                </a:cubicBezTo>
                <a:lnTo>
                  <a:pt x="490" y="4509"/>
                </a:lnTo>
                <a:cubicBezTo>
                  <a:pt x="3660" y="4509"/>
                  <a:pt x="3660" y="4509"/>
                  <a:pt x="3660" y="4509"/>
                </a:cubicBezTo>
                <a:cubicBezTo>
                  <a:pt x="3686" y="4509"/>
                  <a:pt x="3712" y="4509"/>
                  <a:pt x="3738" y="4509"/>
                </a:cubicBezTo>
                <a:cubicBezTo>
                  <a:pt x="3789" y="4509"/>
                  <a:pt x="3789" y="4509"/>
                  <a:pt x="3789" y="4509"/>
                </a:cubicBezTo>
                <a:lnTo>
                  <a:pt x="3789" y="4509"/>
                </a:lnTo>
                <a:cubicBezTo>
                  <a:pt x="4150" y="4457"/>
                  <a:pt x="4460" y="4174"/>
                  <a:pt x="4511" y="3788"/>
                </a:cubicBezTo>
                <a:lnTo>
                  <a:pt x="4511" y="3788"/>
                </a:lnTo>
                <a:lnTo>
                  <a:pt x="4511" y="0"/>
                </a:lnTo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4" name="CustomShape 12"/>
          <p:cNvSpPr/>
          <p:nvPr/>
        </p:nvSpPr>
        <p:spPr>
          <a:xfrm>
            <a:off x="7294320" y="5023440"/>
            <a:ext cx="334080" cy="334080"/>
          </a:xfrm>
          <a:prstGeom prst="ellipse">
            <a:avLst/>
          </a:prstGeom>
          <a:solidFill>
            <a:srgbClr val="E7E6E6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5" name="CustomShape 13"/>
          <p:cNvSpPr/>
          <p:nvPr/>
        </p:nvSpPr>
        <p:spPr>
          <a:xfrm>
            <a:off x="6690960" y="4114080"/>
            <a:ext cx="515160" cy="999720"/>
          </a:xfrm>
          <a:custGeom>
            <a:avLst/>
            <a:gdLst/>
            <a:ahLst/>
            <a:cxnLst/>
            <a:rect l="l" t="t" r="r" b="b"/>
            <a:pathLst>
              <a:path w="313668" h="608274">
                <a:moveTo>
                  <a:pt x="159127" y="411396"/>
                </a:moveTo>
                <a:lnTo>
                  <a:pt x="159127" y="577440"/>
                </a:lnTo>
                <a:cubicBezTo>
                  <a:pt x="159127" y="594468"/>
                  <a:pt x="145391" y="608274"/>
                  <a:pt x="128336" y="608274"/>
                </a:cubicBezTo>
                <a:cubicBezTo>
                  <a:pt x="111282" y="608274"/>
                  <a:pt x="97453" y="594468"/>
                  <a:pt x="97453" y="577440"/>
                </a:cubicBezTo>
                <a:lnTo>
                  <a:pt x="97453" y="458706"/>
                </a:lnTo>
                <a:close/>
                <a:moveTo>
                  <a:pt x="128221" y="306395"/>
                </a:moveTo>
                <a:lnTo>
                  <a:pt x="168122" y="358410"/>
                </a:lnTo>
                <a:cubicBezTo>
                  <a:pt x="170794" y="361816"/>
                  <a:pt x="171900" y="366143"/>
                  <a:pt x="171347" y="370377"/>
                </a:cubicBezTo>
                <a:cubicBezTo>
                  <a:pt x="170794" y="374612"/>
                  <a:pt x="168583" y="378479"/>
                  <a:pt x="165173" y="381149"/>
                </a:cubicBezTo>
                <a:lnTo>
                  <a:pt x="71917" y="452588"/>
                </a:lnTo>
                <a:cubicBezTo>
                  <a:pt x="68968" y="454889"/>
                  <a:pt x="65467" y="455994"/>
                  <a:pt x="62057" y="455994"/>
                </a:cubicBezTo>
                <a:cubicBezTo>
                  <a:pt x="57173" y="455994"/>
                  <a:pt x="52289" y="453785"/>
                  <a:pt x="49156" y="449642"/>
                </a:cubicBezTo>
                <a:lnTo>
                  <a:pt x="3357" y="390079"/>
                </a:lnTo>
                <a:cubicBezTo>
                  <a:pt x="777" y="386672"/>
                  <a:pt x="-421" y="382345"/>
                  <a:pt x="132" y="378019"/>
                </a:cubicBezTo>
                <a:cubicBezTo>
                  <a:pt x="685" y="373784"/>
                  <a:pt x="2988" y="369917"/>
                  <a:pt x="6398" y="367339"/>
                </a:cubicBezTo>
                <a:lnTo>
                  <a:pt x="9162" y="365130"/>
                </a:lnTo>
                <a:cubicBezTo>
                  <a:pt x="11374" y="384279"/>
                  <a:pt x="24367" y="401402"/>
                  <a:pt x="43904" y="407754"/>
                </a:cubicBezTo>
                <a:cubicBezTo>
                  <a:pt x="49064" y="409411"/>
                  <a:pt x="54409" y="410240"/>
                  <a:pt x="59661" y="410240"/>
                </a:cubicBezTo>
                <a:cubicBezTo>
                  <a:pt x="81040" y="410240"/>
                  <a:pt x="100945" y="396615"/>
                  <a:pt x="107948" y="375165"/>
                </a:cubicBezTo>
                <a:lnTo>
                  <a:pt x="126009" y="319836"/>
                </a:lnTo>
                <a:cubicBezTo>
                  <a:pt x="127484" y="315325"/>
                  <a:pt x="128037" y="310906"/>
                  <a:pt x="128221" y="306395"/>
                </a:cubicBezTo>
                <a:close/>
                <a:moveTo>
                  <a:pt x="163534" y="163741"/>
                </a:moveTo>
                <a:cubicBezTo>
                  <a:pt x="162059" y="163741"/>
                  <a:pt x="160861" y="164938"/>
                  <a:pt x="160861" y="166411"/>
                </a:cubicBezTo>
                <a:lnTo>
                  <a:pt x="160861" y="185098"/>
                </a:lnTo>
                <a:cubicBezTo>
                  <a:pt x="160861" y="186571"/>
                  <a:pt x="162059" y="187767"/>
                  <a:pt x="163534" y="187767"/>
                </a:cubicBezTo>
                <a:lnTo>
                  <a:pt x="179484" y="187767"/>
                </a:lnTo>
                <a:cubicBezTo>
                  <a:pt x="180959" y="187767"/>
                  <a:pt x="182157" y="186571"/>
                  <a:pt x="182157" y="185098"/>
                </a:cubicBezTo>
                <a:lnTo>
                  <a:pt x="182157" y="166411"/>
                </a:lnTo>
                <a:cubicBezTo>
                  <a:pt x="182157" y="164938"/>
                  <a:pt x="180959" y="163741"/>
                  <a:pt x="179484" y="163741"/>
                </a:cubicBezTo>
                <a:close/>
                <a:moveTo>
                  <a:pt x="131358" y="155456"/>
                </a:moveTo>
                <a:lnTo>
                  <a:pt x="211383" y="155456"/>
                </a:lnTo>
                <a:cubicBezTo>
                  <a:pt x="233694" y="155456"/>
                  <a:pt x="253424" y="169725"/>
                  <a:pt x="260338" y="190989"/>
                </a:cubicBezTo>
                <a:lnTo>
                  <a:pt x="312151" y="350060"/>
                </a:lnTo>
                <a:cubicBezTo>
                  <a:pt x="317406" y="366078"/>
                  <a:pt x="308556" y="383292"/>
                  <a:pt x="292606" y="388447"/>
                </a:cubicBezTo>
                <a:cubicBezTo>
                  <a:pt x="289471" y="389460"/>
                  <a:pt x="286245" y="389920"/>
                  <a:pt x="283110" y="389920"/>
                </a:cubicBezTo>
                <a:cubicBezTo>
                  <a:pt x="270295" y="389920"/>
                  <a:pt x="258310" y="381819"/>
                  <a:pt x="254069" y="368931"/>
                </a:cubicBezTo>
                <a:lnTo>
                  <a:pt x="245310" y="341867"/>
                </a:lnTo>
                <a:lnTo>
                  <a:pt x="245310" y="383108"/>
                </a:lnTo>
                <a:lnTo>
                  <a:pt x="245310" y="577436"/>
                </a:lnTo>
                <a:cubicBezTo>
                  <a:pt x="245310" y="594466"/>
                  <a:pt x="231481" y="608274"/>
                  <a:pt x="214425" y="608274"/>
                </a:cubicBezTo>
                <a:cubicBezTo>
                  <a:pt x="197369" y="608274"/>
                  <a:pt x="183540" y="594466"/>
                  <a:pt x="183540" y="577436"/>
                </a:cubicBezTo>
                <a:lnTo>
                  <a:pt x="183540" y="391301"/>
                </a:lnTo>
                <a:cubicBezTo>
                  <a:pt x="187873" y="386146"/>
                  <a:pt x="190639" y="379886"/>
                  <a:pt x="191561" y="373074"/>
                </a:cubicBezTo>
                <a:cubicBezTo>
                  <a:pt x="192852" y="363316"/>
                  <a:pt x="190271" y="353742"/>
                  <a:pt x="184278" y="346102"/>
                </a:cubicBezTo>
                <a:lnTo>
                  <a:pt x="181789" y="342788"/>
                </a:lnTo>
                <a:lnTo>
                  <a:pt x="197646" y="323825"/>
                </a:lnTo>
                <a:cubicBezTo>
                  <a:pt x="200688" y="320142"/>
                  <a:pt x="201979" y="315355"/>
                  <a:pt x="201242" y="310661"/>
                </a:cubicBezTo>
                <a:lnTo>
                  <a:pt x="185015" y="216396"/>
                </a:lnTo>
                <a:lnTo>
                  <a:pt x="182526" y="201760"/>
                </a:lnTo>
                <a:cubicBezTo>
                  <a:pt x="182250" y="200471"/>
                  <a:pt x="181143" y="199550"/>
                  <a:pt x="179853" y="199550"/>
                </a:cubicBezTo>
                <a:lnTo>
                  <a:pt x="162797" y="199550"/>
                </a:lnTo>
                <a:cubicBezTo>
                  <a:pt x="161506" y="199550"/>
                  <a:pt x="160400" y="200471"/>
                  <a:pt x="160123" y="201760"/>
                </a:cubicBezTo>
                <a:lnTo>
                  <a:pt x="157634" y="216396"/>
                </a:lnTo>
                <a:lnTo>
                  <a:pt x="144266" y="293999"/>
                </a:lnTo>
                <a:lnTo>
                  <a:pt x="138550" y="286450"/>
                </a:lnTo>
                <a:cubicBezTo>
                  <a:pt x="133663" y="280191"/>
                  <a:pt x="127025" y="275864"/>
                  <a:pt x="119650" y="273747"/>
                </a:cubicBezTo>
                <a:lnTo>
                  <a:pt x="119189" y="275127"/>
                </a:lnTo>
                <a:lnTo>
                  <a:pt x="88580" y="368931"/>
                </a:lnTo>
                <a:cubicBezTo>
                  <a:pt x="83418" y="384949"/>
                  <a:pt x="66177" y="393694"/>
                  <a:pt x="50135" y="388447"/>
                </a:cubicBezTo>
                <a:cubicBezTo>
                  <a:pt x="34094" y="383200"/>
                  <a:pt x="25335" y="366078"/>
                  <a:pt x="30590" y="350060"/>
                </a:cubicBezTo>
                <a:lnTo>
                  <a:pt x="61107" y="256256"/>
                </a:lnTo>
                <a:lnTo>
                  <a:pt x="82403" y="190989"/>
                </a:lnTo>
                <a:cubicBezTo>
                  <a:pt x="89318" y="169725"/>
                  <a:pt x="108955" y="155456"/>
                  <a:pt x="131358" y="155456"/>
                </a:cubicBezTo>
                <a:close/>
                <a:moveTo>
                  <a:pt x="171336" y="0"/>
                </a:moveTo>
                <a:cubicBezTo>
                  <a:pt x="208477" y="0"/>
                  <a:pt x="238585" y="30045"/>
                  <a:pt x="238585" y="67108"/>
                </a:cubicBezTo>
                <a:cubicBezTo>
                  <a:pt x="238585" y="104171"/>
                  <a:pt x="208477" y="134216"/>
                  <a:pt x="171336" y="134216"/>
                </a:cubicBezTo>
                <a:cubicBezTo>
                  <a:pt x="134195" y="134216"/>
                  <a:pt x="104087" y="104171"/>
                  <a:pt x="104087" y="67108"/>
                </a:cubicBezTo>
                <a:cubicBezTo>
                  <a:pt x="104087" y="30045"/>
                  <a:pt x="134195" y="0"/>
                  <a:pt x="17133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4"/>
          <p:cNvSpPr/>
          <p:nvPr/>
        </p:nvSpPr>
        <p:spPr>
          <a:xfrm>
            <a:off x="4025880" y="3726720"/>
            <a:ext cx="1774440" cy="1774440"/>
          </a:xfrm>
          <a:custGeom>
            <a:avLst/>
            <a:gdLst/>
            <a:ahLst/>
            <a:cxnLst/>
            <a:rect l="l" t="t" r="r" b="b"/>
            <a:pathLst>
              <a:path w="4512" h="4510">
                <a:moveTo>
                  <a:pt x="4511" y="0"/>
                </a:moveTo>
                <a:lnTo>
                  <a:pt x="4511" y="0"/>
                </a:lnTo>
                <a:cubicBezTo>
                  <a:pt x="4021" y="0"/>
                  <a:pt x="4021" y="0"/>
                  <a:pt x="4021" y="0"/>
                </a:cubicBezTo>
                <a:lnTo>
                  <a:pt x="4021" y="0"/>
                </a:lnTo>
                <a:cubicBezTo>
                  <a:pt x="851" y="0"/>
                  <a:pt x="851" y="0"/>
                  <a:pt x="851" y="0"/>
                </a:cubicBezTo>
                <a:cubicBezTo>
                  <a:pt x="825" y="0"/>
                  <a:pt x="825" y="0"/>
                  <a:pt x="799" y="0"/>
                </a:cubicBezTo>
                <a:cubicBezTo>
                  <a:pt x="774" y="0"/>
                  <a:pt x="774" y="0"/>
                  <a:pt x="774" y="0"/>
                </a:cubicBezTo>
                <a:lnTo>
                  <a:pt x="774" y="0"/>
                </a:lnTo>
                <a:cubicBezTo>
                  <a:pt x="361" y="26"/>
                  <a:pt x="52" y="361"/>
                  <a:pt x="0" y="747"/>
                </a:cubicBezTo>
                <a:lnTo>
                  <a:pt x="0" y="747"/>
                </a:lnTo>
                <a:cubicBezTo>
                  <a:pt x="0" y="4509"/>
                  <a:pt x="0" y="4509"/>
                  <a:pt x="0" y="4509"/>
                </a:cubicBezTo>
                <a:cubicBezTo>
                  <a:pt x="490" y="4509"/>
                  <a:pt x="490" y="4509"/>
                  <a:pt x="490" y="4509"/>
                </a:cubicBezTo>
                <a:lnTo>
                  <a:pt x="490" y="4509"/>
                </a:lnTo>
                <a:cubicBezTo>
                  <a:pt x="3660" y="4509"/>
                  <a:pt x="3660" y="4509"/>
                  <a:pt x="3660" y="4509"/>
                </a:cubicBezTo>
                <a:cubicBezTo>
                  <a:pt x="3686" y="4509"/>
                  <a:pt x="3712" y="4509"/>
                  <a:pt x="3738" y="4509"/>
                </a:cubicBezTo>
                <a:cubicBezTo>
                  <a:pt x="3789" y="4509"/>
                  <a:pt x="3789" y="4509"/>
                  <a:pt x="3789" y="4509"/>
                </a:cubicBezTo>
                <a:lnTo>
                  <a:pt x="3789" y="4509"/>
                </a:lnTo>
                <a:cubicBezTo>
                  <a:pt x="4150" y="4457"/>
                  <a:pt x="4460" y="4174"/>
                  <a:pt x="4511" y="3788"/>
                </a:cubicBezTo>
                <a:lnTo>
                  <a:pt x="4511" y="3788"/>
                </a:lnTo>
                <a:lnTo>
                  <a:pt x="4511" y="0"/>
                </a:lnTo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CustomShape 15"/>
          <p:cNvSpPr/>
          <p:nvPr/>
        </p:nvSpPr>
        <p:spPr>
          <a:xfrm>
            <a:off x="4241160" y="5026320"/>
            <a:ext cx="334080" cy="334080"/>
          </a:xfrm>
          <a:prstGeom prst="ellipse">
            <a:avLst/>
          </a:prstGeom>
          <a:solidFill>
            <a:srgbClr val="E7E6E6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16"/>
          <p:cNvSpPr/>
          <p:nvPr/>
        </p:nvSpPr>
        <p:spPr>
          <a:xfrm>
            <a:off x="4479120" y="4209480"/>
            <a:ext cx="868320" cy="808920"/>
          </a:xfrm>
          <a:custGeom>
            <a:avLst/>
            <a:gdLst/>
            <a:ahLst/>
            <a:cxnLst/>
            <a:rect l="l" t="t" r="r" b="b"/>
            <a:pathLst>
              <a:path w="607639" h="566217">
                <a:moveTo>
                  <a:pt x="261052" y="444915"/>
                </a:moveTo>
                <a:lnTo>
                  <a:pt x="245922" y="505522"/>
                </a:lnTo>
                <a:lnTo>
                  <a:pt x="361717" y="505522"/>
                </a:lnTo>
                <a:lnTo>
                  <a:pt x="346498" y="444915"/>
                </a:lnTo>
                <a:close/>
                <a:moveTo>
                  <a:pt x="0" y="364047"/>
                </a:moveTo>
                <a:lnTo>
                  <a:pt x="607639" y="364047"/>
                </a:lnTo>
                <a:lnTo>
                  <a:pt x="607639" y="399416"/>
                </a:lnTo>
                <a:cubicBezTo>
                  <a:pt x="607639" y="424476"/>
                  <a:pt x="587168" y="444915"/>
                  <a:pt x="562068" y="444915"/>
                </a:cubicBezTo>
                <a:lnTo>
                  <a:pt x="367414" y="444915"/>
                </a:lnTo>
                <a:lnTo>
                  <a:pt x="382634" y="505522"/>
                </a:lnTo>
                <a:lnTo>
                  <a:pt x="384859" y="505522"/>
                </a:lnTo>
                <a:cubicBezTo>
                  <a:pt x="412717" y="505522"/>
                  <a:pt x="435414" y="528271"/>
                  <a:pt x="435414" y="556086"/>
                </a:cubicBezTo>
                <a:cubicBezTo>
                  <a:pt x="435414" y="561685"/>
                  <a:pt x="430875" y="566217"/>
                  <a:pt x="425356" y="566217"/>
                </a:cubicBezTo>
                <a:lnTo>
                  <a:pt x="182283" y="566217"/>
                </a:lnTo>
                <a:cubicBezTo>
                  <a:pt x="176675" y="566217"/>
                  <a:pt x="172136" y="561685"/>
                  <a:pt x="172136" y="556086"/>
                </a:cubicBezTo>
                <a:cubicBezTo>
                  <a:pt x="172136" y="528271"/>
                  <a:pt x="194833" y="505522"/>
                  <a:pt x="222780" y="505522"/>
                </a:cubicBezTo>
                <a:lnTo>
                  <a:pt x="225005" y="505522"/>
                </a:lnTo>
                <a:lnTo>
                  <a:pt x="240225" y="444915"/>
                </a:lnTo>
                <a:lnTo>
                  <a:pt x="45571" y="444915"/>
                </a:lnTo>
                <a:cubicBezTo>
                  <a:pt x="20471" y="444915"/>
                  <a:pt x="0" y="424476"/>
                  <a:pt x="0" y="399416"/>
                </a:cubicBezTo>
                <a:close/>
                <a:moveTo>
                  <a:pt x="101288" y="283089"/>
                </a:moveTo>
                <a:cubicBezTo>
                  <a:pt x="95681" y="283089"/>
                  <a:pt x="91141" y="287622"/>
                  <a:pt x="91141" y="293221"/>
                </a:cubicBezTo>
                <a:cubicBezTo>
                  <a:pt x="91141" y="298821"/>
                  <a:pt x="95681" y="303354"/>
                  <a:pt x="101288" y="303354"/>
                </a:cubicBezTo>
                <a:lnTo>
                  <a:pt x="141785" y="303354"/>
                </a:lnTo>
                <a:cubicBezTo>
                  <a:pt x="147393" y="303354"/>
                  <a:pt x="151932" y="298821"/>
                  <a:pt x="151932" y="293221"/>
                </a:cubicBezTo>
                <a:cubicBezTo>
                  <a:pt x="151932" y="287622"/>
                  <a:pt x="147393" y="283089"/>
                  <a:pt x="141785" y="283089"/>
                </a:cubicBezTo>
                <a:close/>
                <a:moveTo>
                  <a:pt x="101288" y="242647"/>
                </a:moveTo>
                <a:cubicBezTo>
                  <a:pt x="95681" y="242647"/>
                  <a:pt x="91141" y="247180"/>
                  <a:pt x="91141" y="252780"/>
                </a:cubicBezTo>
                <a:cubicBezTo>
                  <a:pt x="91141" y="258379"/>
                  <a:pt x="95681" y="262912"/>
                  <a:pt x="101288" y="262912"/>
                </a:cubicBezTo>
                <a:lnTo>
                  <a:pt x="121492" y="262912"/>
                </a:lnTo>
                <a:cubicBezTo>
                  <a:pt x="127100" y="262912"/>
                  <a:pt x="131639" y="258379"/>
                  <a:pt x="131639" y="252780"/>
                </a:cubicBezTo>
                <a:cubicBezTo>
                  <a:pt x="131639" y="247180"/>
                  <a:pt x="127100" y="242647"/>
                  <a:pt x="121492" y="242647"/>
                </a:cubicBezTo>
                <a:close/>
                <a:moveTo>
                  <a:pt x="101288" y="202206"/>
                </a:moveTo>
                <a:cubicBezTo>
                  <a:pt x="95681" y="202206"/>
                  <a:pt x="91141" y="206739"/>
                  <a:pt x="91141" y="212339"/>
                </a:cubicBezTo>
                <a:cubicBezTo>
                  <a:pt x="91141" y="217938"/>
                  <a:pt x="95681" y="222471"/>
                  <a:pt x="101288" y="222471"/>
                </a:cubicBezTo>
                <a:lnTo>
                  <a:pt x="141785" y="222471"/>
                </a:lnTo>
                <a:cubicBezTo>
                  <a:pt x="147393" y="222471"/>
                  <a:pt x="151932" y="217938"/>
                  <a:pt x="151932" y="212339"/>
                </a:cubicBezTo>
                <a:cubicBezTo>
                  <a:pt x="151932" y="206739"/>
                  <a:pt x="147393" y="202206"/>
                  <a:pt x="141785" y="202206"/>
                </a:cubicBezTo>
                <a:close/>
                <a:moveTo>
                  <a:pt x="101288" y="161765"/>
                </a:moveTo>
                <a:cubicBezTo>
                  <a:pt x="95681" y="161765"/>
                  <a:pt x="91141" y="166298"/>
                  <a:pt x="91141" y="171897"/>
                </a:cubicBezTo>
                <a:cubicBezTo>
                  <a:pt x="91141" y="177497"/>
                  <a:pt x="95681" y="182030"/>
                  <a:pt x="101288" y="182030"/>
                </a:cubicBezTo>
                <a:lnTo>
                  <a:pt x="121492" y="182030"/>
                </a:lnTo>
                <a:cubicBezTo>
                  <a:pt x="127100" y="182030"/>
                  <a:pt x="131639" y="177497"/>
                  <a:pt x="131639" y="171897"/>
                </a:cubicBezTo>
                <a:cubicBezTo>
                  <a:pt x="131639" y="166298"/>
                  <a:pt x="127100" y="161765"/>
                  <a:pt x="121492" y="161765"/>
                </a:cubicBezTo>
                <a:close/>
                <a:moveTo>
                  <a:pt x="101288" y="121324"/>
                </a:moveTo>
                <a:cubicBezTo>
                  <a:pt x="95681" y="121324"/>
                  <a:pt x="91141" y="125857"/>
                  <a:pt x="91141" y="131456"/>
                </a:cubicBezTo>
                <a:cubicBezTo>
                  <a:pt x="91141" y="136967"/>
                  <a:pt x="95681" y="141500"/>
                  <a:pt x="101288" y="141500"/>
                </a:cubicBezTo>
                <a:lnTo>
                  <a:pt x="141785" y="141500"/>
                </a:lnTo>
                <a:cubicBezTo>
                  <a:pt x="147393" y="141500"/>
                  <a:pt x="151932" y="136967"/>
                  <a:pt x="151932" y="131456"/>
                </a:cubicBezTo>
                <a:cubicBezTo>
                  <a:pt x="151932" y="125857"/>
                  <a:pt x="147393" y="121324"/>
                  <a:pt x="141785" y="121324"/>
                </a:cubicBezTo>
                <a:close/>
                <a:moveTo>
                  <a:pt x="476000" y="101059"/>
                </a:moveTo>
                <a:cubicBezTo>
                  <a:pt x="470393" y="101059"/>
                  <a:pt x="465854" y="105592"/>
                  <a:pt x="465854" y="111191"/>
                </a:cubicBezTo>
                <a:cubicBezTo>
                  <a:pt x="465854" y="116791"/>
                  <a:pt x="470393" y="121324"/>
                  <a:pt x="476000" y="121324"/>
                </a:cubicBezTo>
                <a:lnTo>
                  <a:pt x="522372" y="121324"/>
                </a:lnTo>
                <a:lnTo>
                  <a:pt x="401058" y="242559"/>
                </a:lnTo>
                <a:lnTo>
                  <a:pt x="317037" y="158654"/>
                </a:lnTo>
                <a:cubicBezTo>
                  <a:pt x="316948" y="158565"/>
                  <a:pt x="316948" y="158565"/>
                  <a:pt x="316859" y="158565"/>
                </a:cubicBezTo>
                <a:cubicBezTo>
                  <a:pt x="316859" y="158476"/>
                  <a:pt x="316770" y="158387"/>
                  <a:pt x="316770" y="158387"/>
                </a:cubicBezTo>
                <a:cubicBezTo>
                  <a:pt x="316236" y="157943"/>
                  <a:pt x="315702" y="157765"/>
                  <a:pt x="315168" y="157410"/>
                </a:cubicBezTo>
                <a:cubicBezTo>
                  <a:pt x="314634" y="157054"/>
                  <a:pt x="314100" y="156610"/>
                  <a:pt x="313477" y="156432"/>
                </a:cubicBezTo>
                <a:cubicBezTo>
                  <a:pt x="312854" y="156165"/>
                  <a:pt x="312231" y="156165"/>
                  <a:pt x="311607" y="155988"/>
                </a:cubicBezTo>
                <a:cubicBezTo>
                  <a:pt x="310984" y="155899"/>
                  <a:pt x="310361" y="155721"/>
                  <a:pt x="309649" y="155721"/>
                </a:cubicBezTo>
                <a:cubicBezTo>
                  <a:pt x="309026" y="155721"/>
                  <a:pt x="308403" y="155988"/>
                  <a:pt x="307869" y="156076"/>
                </a:cubicBezTo>
                <a:cubicBezTo>
                  <a:pt x="307157" y="156254"/>
                  <a:pt x="306534" y="156254"/>
                  <a:pt x="305911" y="156521"/>
                </a:cubicBezTo>
                <a:cubicBezTo>
                  <a:pt x="305288" y="156788"/>
                  <a:pt x="304754" y="157321"/>
                  <a:pt x="304220" y="157676"/>
                </a:cubicBezTo>
                <a:cubicBezTo>
                  <a:pt x="303686" y="158032"/>
                  <a:pt x="303152" y="158210"/>
                  <a:pt x="302707" y="158654"/>
                </a:cubicBezTo>
                <a:cubicBezTo>
                  <a:pt x="302707" y="158743"/>
                  <a:pt x="302618" y="158743"/>
                  <a:pt x="302618" y="158832"/>
                </a:cubicBezTo>
                <a:cubicBezTo>
                  <a:pt x="302529" y="158921"/>
                  <a:pt x="302440" y="158921"/>
                  <a:pt x="302440" y="158921"/>
                </a:cubicBezTo>
                <a:lnTo>
                  <a:pt x="184953" y="286377"/>
                </a:lnTo>
                <a:cubicBezTo>
                  <a:pt x="181126" y="290466"/>
                  <a:pt x="181482" y="296865"/>
                  <a:pt x="185576" y="300687"/>
                </a:cubicBezTo>
                <a:cubicBezTo>
                  <a:pt x="187534" y="302465"/>
                  <a:pt x="189937" y="303354"/>
                  <a:pt x="192429" y="303354"/>
                </a:cubicBezTo>
                <a:cubicBezTo>
                  <a:pt x="195100" y="303354"/>
                  <a:pt x="197859" y="302287"/>
                  <a:pt x="199906" y="300065"/>
                </a:cubicBezTo>
                <a:lnTo>
                  <a:pt x="310183" y="180430"/>
                </a:lnTo>
                <a:lnTo>
                  <a:pt x="393848" y="263979"/>
                </a:lnTo>
                <a:cubicBezTo>
                  <a:pt x="395806" y="265934"/>
                  <a:pt x="398388" y="266912"/>
                  <a:pt x="401058" y="266912"/>
                </a:cubicBezTo>
                <a:cubicBezTo>
                  <a:pt x="403639" y="266912"/>
                  <a:pt x="406220" y="265934"/>
                  <a:pt x="408178" y="263979"/>
                </a:cubicBezTo>
                <a:lnTo>
                  <a:pt x="536702" y="135634"/>
                </a:lnTo>
                <a:lnTo>
                  <a:pt x="536702" y="182030"/>
                </a:lnTo>
                <a:cubicBezTo>
                  <a:pt x="536702" y="187541"/>
                  <a:pt x="541241" y="192074"/>
                  <a:pt x="546848" y="192074"/>
                </a:cubicBezTo>
                <a:cubicBezTo>
                  <a:pt x="552456" y="192074"/>
                  <a:pt x="556995" y="187541"/>
                  <a:pt x="556995" y="182030"/>
                </a:cubicBezTo>
                <a:lnTo>
                  <a:pt x="556995" y="111191"/>
                </a:lnTo>
                <a:cubicBezTo>
                  <a:pt x="556995" y="109858"/>
                  <a:pt x="556728" y="108614"/>
                  <a:pt x="556194" y="107369"/>
                </a:cubicBezTo>
                <a:cubicBezTo>
                  <a:pt x="555126" y="104881"/>
                  <a:pt x="553168" y="102925"/>
                  <a:pt x="550676" y="101859"/>
                </a:cubicBezTo>
                <a:cubicBezTo>
                  <a:pt x="549519" y="101325"/>
                  <a:pt x="548184" y="101059"/>
                  <a:pt x="546848" y="101059"/>
                </a:cubicBezTo>
                <a:close/>
                <a:moveTo>
                  <a:pt x="101288" y="80882"/>
                </a:moveTo>
                <a:cubicBezTo>
                  <a:pt x="95681" y="80882"/>
                  <a:pt x="91141" y="85415"/>
                  <a:pt x="91141" y="91015"/>
                </a:cubicBezTo>
                <a:cubicBezTo>
                  <a:pt x="91141" y="96526"/>
                  <a:pt x="95681" y="101059"/>
                  <a:pt x="101288" y="101059"/>
                </a:cubicBezTo>
                <a:lnTo>
                  <a:pt x="121492" y="101059"/>
                </a:lnTo>
                <a:cubicBezTo>
                  <a:pt x="127100" y="101059"/>
                  <a:pt x="131639" y="96526"/>
                  <a:pt x="131639" y="91015"/>
                </a:cubicBezTo>
                <a:cubicBezTo>
                  <a:pt x="131639" y="85415"/>
                  <a:pt x="127100" y="80882"/>
                  <a:pt x="121492" y="80882"/>
                </a:cubicBezTo>
                <a:close/>
                <a:moveTo>
                  <a:pt x="60791" y="70750"/>
                </a:moveTo>
                <a:cubicBezTo>
                  <a:pt x="55183" y="70750"/>
                  <a:pt x="50644" y="75283"/>
                  <a:pt x="50644" y="80882"/>
                </a:cubicBezTo>
                <a:lnTo>
                  <a:pt x="50644" y="303354"/>
                </a:lnTo>
                <a:cubicBezTo>
                  <a:pt x="50644" y="308953"/>
                  <a:pt x="55183" y="313486"/>
                  <a:pt x="60791" y="313486"/>
                </a:cubicBezTo>
                <a:cubicBezTo>
                  <a:pt x="66309" y="313486"/>
                  <a:pt x="70848" y="308953"/>
                  <a:pt x="70848" y="303354"/>
                </a:cubicBezTo>
                <a:lnTo>
                  <a:pt x="70848" y="80882"/>
                </a:lnTo>
                <a:cubicBezTo>
                  <a:pt x="70848" y="75283"/>
                  <a:pt x="66309" y="70750"/>
                  <a:pt x="60791" y="70750"/>
                </a:cubicBezTo>
                <a:close/>
                <a:moveTo>
                  <a:pt x="45571" y="0"/>
                </a:moveTo>
                <a:lnTo>
                  <a:pt x="562068" y="0"/>
                </a:lnTo>
                <a:cubicBezTo>
                  <a:pt x="587168" y="0"/>
                  <a:pt x="607639" y="20354"/>
                  <a:pt x="607639" y="45507"/>
                </a:cubicBezTo>
                <a:lnTo>
                  <a:pt x="607639" y="343795"/>
                </a:lnTo>
                <a:lnTo>
                  <a:pt x="0" y="343795"/>
                </a:lnTo>
                <a:lnTo>
                  <a:pt x="0" y="45507"/>
                </a:lnTo>
                <a:cubicBezTo>
                  <a:pt x="0" y="20354"/>
                  <a:pt x="20471" y="0"/>
                  <a:pt x="4557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17"/>
          <p:cNvSpPr/>
          <p:nvPr/>
        </p:nvSpPr>
        <p:spPr>
          <a:xfrm rot="5400000">
            <a:off x="4026960" y="1708560"/>
            <a:ext cx="1774440" cy="1774440"/>
          </a:xfrm>
          <a:custGeom>
            <a:avLst/>
            <a:gdLst/>
            <a:ahLst/>
            <a:cxnLst/>
            <a:rect l="l" t="t" r="r" b="b"/>
            <a:pathLst>
              <a:path w="4512" h="4510">
                <a:moveTo>
                  <a:pt x="4511" y="0"/>
                </a:moveTo>
                <a:lnTo>
                  <a:pt x="4511" y="0"/>
                </a:lnTo>
                <a:cubicBezTo>
                  <a:pt x="4021" y="0"/>
                  <a:pt x="4021" y="0"/>
                  <a:pt x="4021" y="0"/>
                </a:cubicBezTo>
                <a:lnTo>
                  <a:pt x="4021" y="0"/>
                </a:lnTo>
                <a:cubicBezTo>
                  <a:pt x="851" y="0"/>
                  <a:pt x="851" y="0"/>
                  <a:pt x="851" y="0"/>
                </a:cubicBezTo>
                <a:cubicBezTo>
                  <a:pt x="825" y="0"/>
                  <a:pt x="825" y="0"/>
                  <a:pt x="799" y="0"/>
                </a:cubicBezTo>
                <a:cubicBezTo>
                  <a:pt x="774" y="0"/>
                  <a:pt x="774" y="0"/>
                  <a:pt x="774" y="0"/>
                </a:cubicBezTo>
                <a:lnTo>
                  <a:pt x="774" y="0"/>
                </a:lnTo>
                <a:cubicBezTo>
                  <a:pt x="361" y="26"/>
                  <a:pt x="52" y="361"/>
                  <a:pt x="0" y="747"/>
                </a:cubicBezTo>
                <a:lnTo>
                  <a:pt x="0" y="747"/>
                </a:lnTo>
                <a:cubicBezTo>
                  <a:pt x="0" y="4509"/>
                  <a:pt x="0" y="4509"/>
                  <a:pt x="0" y="4509"/>
                </a:cubicBezTo>
                <a:cubicBezTo>
                  <a:pt x="490" y="4509"/>
                  <a:pt x="490" y="4509"/>
                  <a:pt x="490" y="4509"/>
                </a:cubicBezTo>
                <a:lnTo>
                  <a:pt x="490" y="4509"/>
                </a:lnTo>
                <a:cubicBezTo>
                  <a:pt x="3660" y="4509"/>
                  <a:pt x="3660" y="4509"/>
                  <a:pt x="3660" y="4509"/>
                </a:cubicBezTo>
                <a:cubicBezTo>
                  <a:pt x="3686" y="4509"/>
                  <a:pt x="3712" y="4509"/>
                  <a:pt x="3738" y="4509"/>
                </a:cubicBezTo>
                <a:cubicBezTo>
                  <a:pt x="3789" y="4509"/>
                  <a:pt x="3789" y="4509"/>
                  <a:pt x="3789" y="4509"/>
                </a:cubicBezTo>
                <a:lnTo>
                  <a:pt x="3789" y="4509"/>
                </a:lnTo>
                <a:cubicBezTo>
                  <a:pt x="4150" y="4457"/>
                  <a:pt x="4460" y="4174"/>
                  <a:pt x="4511" y="3788"/>
                </a:cubicBezTo>
                <a:lnTo>
                  <a:pt x="4511" y="3788"/>
                </a:lnTo>
                <a:lnTo>
                  <a:pt x="4511" y="0"/>
                </a:lnTo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0" name="CustomShape 18"/>
          <p:cNvSpPr/>
          <p:nvPr/>
        </p:nvSpPr>
        <p:spPr>
          <a:xfrm>
            <a:off x="4241160" y="1846080"/>
            <a:ext cx="334080" cy="334080"/>
          </a:xfrm>
          <a:prstGeom prst="ellipse">
            <a:avLst/>
          </a:prstGeom>
          <a:solidFill>
            <a:srgbClr val="E7E6E6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1" name="CustomShape 19"/>
          <p:cNvSpPr/>
          <p:nvPr/>
        </p:nvSpPr>
        <p:spPr>
          <a:xfrm>
            <a:off x="4479120" y="2163600"/>
            <a:ext cx="868320" cy="864720"/>
          </a:xfrm>
          <a:custGeom>
            <a:avLst/>
            <a:gdLst/>
            <a:ahLst/>
            <a:cxnLst/>
            <a:rect l="l" t="t" r="r" b="b"/>
            <a:pathLst>
              <a:path w="580028" h="577729">
                <a:moveTo>
                  <a:pt x="256940" y="60233"/>
                </a:moveTo>
                <a:lnTo>
                  <a:pt x="258375" y="60233"/>
                </a:lnTo>
                <a:lnTo>
                  <a:pt x="258375" y="319698"/>
                </a:lnTo>
                <a:lnTo>
                  <a:pt x="518186" y="319698"/>
                </a:lnTo>
                <a:cubicBezTo>
                  <a:pt x="518186" y="461615"/>
                  <a:pt x="401917" y="577729"/>
                  <a:pt x="258375" y="577729"/>
                </a:cubicBezTo>
                <a:cubicBezTo>
                  <a:pt x="116269" y="577729"/>
                  <a:pt x="0" y="461615"/>
                  <a:pt x="0" y="319698"/>
                </a:cubicBezTo>
                <a:cubicBezTo>
                  <a:pt x="0" y="177781"/>
                  <a:pt x="114833" y="61667"/>
                  <a:pt x="256940" y="60233"/>
                </a:cubicBezTo>
                <a:close/>
                <a:moveTo>
                  <a:pt x="300014" y="0"/>
                </a:moveTo>
                <a:cubicBezTo>
                  <a:pt x="455099" y="0"/>
                  <a:pt x="580028" y="124724"/>
                  <a:pt x="580028" y="279554"/>
                </a:cubicBezTo>
                <a:lnTo>
                  <a:pt x="300014" y="279554"/>
                </a:lnTo>
                <a:cubicBezTo>
                  <a:pt x="300014" y="279554"/>
                  <a:pt x="300014" y="0"/>
                  <a:pt x="30001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CustomShape 20"/>
          <p:cNvSpPr/>
          <p:nvPr/>
        </p:nvSpPr>
        <p:spPr>
          <a:xfrm rot="10800000">
            <a:off x="11394720" y="7034040"/>
            <a:ext cx="1774440" cy="1774440"/>
          </a:xfrm>
          <a:custGeom>
            <a:avLst/>
            <a:gdLst/>
            <a:ahLst/>
            <a:cxnLst/>
            <a:rect l="l" t="t" r="r" b="b"/>
            <a:pathLst>
              <a:path w="4512" h="4510">
                <a:moveTo>
                  <a:pt x="4511" y="0"/>
                </a:moveTo>
                <a:lnTo>
                  <a:pt x="4511" y="0"/>
                </a:lnTo>
                <a:cubicBezTo>
                  <a:pt x="4021" y="0"/>
                  <a:pt x="4021" y="0"/>
                  <a:pt x="4021" y="0"/>
                </a:cubicBezTo>
                <a:lnTo>
                  <a:pt x="4021" y="0"/>
                </a:lnTo>
                <a:cubicBezTo>
                  <a:pt x="851" y="0"/>
                  <a:pt x="851" y="0"/>
                  <a:pt x="851" y="0"/>
                </a:cubicBezTo>
                <a:cubicBezTo>
                  <a:pt x="825" y="0"/>
                  <a:pt x="825" y="0"/>
                  <a:pt x="799" y="0"/>
                </a:cubicBezTo>
                <a:cubicBezTo>
                  <a:pt x="774" y="0"/>
                  <a:pt x="774" y="0"/>
                  <a:pt x="774" y="0"/>
                </a:cubicBezTo>
                <a:lnTo>
                  <a:pt x="774" y="0"/>
                </a:lnTo>
                <a:cubicBezTo>
                  <a:pt x="361" y="26"/>
                  <a:pt x="52" y="361"/>
                  <a:pt x="0" y="747"/>
                </a:cubicBezTo>
                <a:lnTo>
                  <a:pt x="0" y="747"/>
                </a:lnTo>
                <a:cubicBezTo>
                  <a:pt x="0" y="4509"/>
                  <a:pt x="0" y="4509"/>
                  <a:pt x="0" y="4509"/>
                </a:cubicBezTo>
                <a:cubicBezTo>
                  <a:pt x="490" y="4509"/>
                  <a:pt x="490" y="4509"/>
                  <a:pt x="490" y="4509"/>
                </a:cubicBezTo>
                <a:lnTo>
                  <a:pt x="490" y="4509"/>
                </a:lnTo>
                <a:cubicBezTo>
                  <a:pt x="3660" y="4509"/>
                  <a:pt x="3660" y="4509"/>
                  <a:pt x="3660" y="4509"/>
                </a:cubicBezTo>
                <a:cubicBezTo>
                  <a:pt x="3686" y="4509"/>
                  <a:pt x="3712" y="4509"/>
                  <a:pt x="3738" y="4509"/>
                </a:cubicBezTo>
                <a:cubicBezTo>
                  <a:pt x="3789" y="4509"/>
                  <a:pt x="3789" y="4509"/>
                  <a:pt x="3789" y="4509"/>
                </a:cubicBezTo>
                <a:lnTo>
                  <a:pt x="3789" y="4509"/>
                </a:lnTo>
                <a:cubicBezTo>
                  <a:pt x="4150" y="4457"/>
                  <a:pt x="4460" y="4174"/>
                  <a:pt x="4511" y="3788"/>
                </a:cubicBezTo>
                <a:lnTo>
                  <a:pt x="4511" y="3788"/>
                </a:lnTo>
                <a:lnTo>
                  <a:pt x="4511" y="0"/>
                </a:lnTo>
              </a:path>
            </a:pathLst>
          </a:cu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CustomShape 21"/>
          <p:cNvSpPr/>
          <p:nvPr/>
        </p:nvSpPr>
        <p:spPr>
          <a:xfrm>
            <a:off x="7294320" y="1863720"/>
            <a:ext cx="334080" cy="334080"/>
          </a:xfrm>
          <a:prstGeom prst="ellipse">
            <a:avLst/>
          </a:prstGeom>
          <a:solidFill>
            <a:srgbClr val="E7E6E6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4" name="CustomShape 22"/>
          <p:cNvSpPr/>
          <p:nvPr/>
        </p:nvSpPr>
        <p:spPr>
          <a:xfrm>
            <a:off x="6522480" y="2217960"/>
            <a:ext cx="868320" cy="756000"/>
          </a:xfrm>
          <a:custGeom>
            <a:avLst/>
            <a:gdLst/>
            <a:ahLst/>
            <a:cxnLst/>
            <a:rect l="l" t="t" r="r" b="b"/>
            <a:pathLst>
              <a:path w="2782" h="2426">
                <a:moveTo>
                  <a:pt x="2741" y="906"/>
                </a:moveTo>
                <a:lnTo>
                  <a:pt x="1889" y="54"/>
                </a:lnTo>
                <a:cubicBezTo>
                  <a:pt x="1835" y="0"/>
                  <a:pt x="1747" y="0"/>
                  <a:pt x="1693" y="54"/>
                </a:cubicBezTo>
                <a:lnTo>
                  <a:pt x="1562" y="185"/>
                </a:lnTo>
                <a:cubicBezTo>
                  <a:pt x="1535" y="212"/>
                  <a:pt x="1521" y="246"/>
                  <a:pt x="1521" y="284"/>
                </a:cubicBezTo>
                <a:cubicBezTo>
                  <a:pt x="1521" y="321"/>
                  <a:pt x="1535" y="355"/>
                  <a:pt x="1561" y="381"/>
                </a:cubicBezTo>
                <a:lnTo>
                  <a:pt x="1600" y="420"/>
                </a:lnTo>
                <a:cubicBezTo>
                  <a:pt x="1553" y="438"/>
                  <a:pt x="1488" y="467"/>
                  <a:pt x="1415" y="508"/>
                </a:cubicBezTo>
                <a:cubicBezTo>
                  <a:pt x="1339" y="450"/>
                  <a:pt x="1277" y="404"/>
                  <a:pt x="1239" y="376"/>
                </a:cubicBezTo>
                <a:cubicBezTo>
                  <a:pt x="1288" y="321"/>
                  <a:pt x="1286" y="238"/>
                  <a:pt x="1234" y="185"/>
                </a:cubicBezTo>
                <a:lnTo>
                  <a:pt x="1103" y="54"/>
                </a:lnTo>
                <a:cubicBezTo>
                  <a:pt x="1049" y="0"/>
                  <a:pt x="961" y="0"/>
                  <a:pt x="907" y="54"/>
                </a:cubicBezTo>
                <a:lnTo>
                  <a:pt x="54" y="906"/>
                </a:lnTo>
                <a:cubicBezTo>
                  <a:pt x="0" y="960"/>
                  <a:pt x="1" y="1048"/>
                  <a:pt x="55" y="1102"/>
                </a:cubicBezTo>
                <a:lnTo>
                  <a:pt x="186" y="1234"/>
                </a:lnTo>
                <a:cubicBezTo>
                  <a:pt x="213" y="1261"/>
                  <a:pt x="249" y="1274"/>
                  <a:pt x="284" y="1274"/>
                </a:cubicBezTo>
                <a:cubicBezTo>
                  <a:pt x="317" y="1274"/>
                  <a:pt x="350" y="1262"/>
                  <a:pt x="376" y="1239"/>
                </a:cubicBezTo>
                <a:cubicBezTo>
                  <a:pt x="407" y="1281"/>
                  <a:pt x="457" y="1349"/>
                  <a:pt x="516" y="1427"/>
                </a:cubicBezTo>
                <a:lnTo>
                  <a:pt x="382" y="1561"/>
                </a:lnTo>
                <a:cubicBezTo>
                  <a:pt x="374" y="1570"/>
                  <a:pt x="369" y="1582"/>
                  <a:pt x="369" y="1594"/>
                </a:cubicBezTo>
                <a:cubicBezTo>
                  <a:pt x="369" y="1606"/>
                  <a:pt x="374" y="1618"/>
                  <a:pt x="382" y="1627"/>
                </a:cubicBezTo>
                <a:lnTo>
                  <a:pt x="546" y="1790"/>
                </a:lnTo>
                <a:lnTo>
                  <a:pt x="546" y="1790"/>
                </a:lnTo>
                <a:lnTo>
                  <a:pt x="612" y="1856"/>
                </a:lnTo>
                <a:lnTo>
                  <a:pt x="612" y="1856"/>
                </a:lnTo>
                <a:lnTo>
                  <a:pt x="710" y="1954"/>
                </a:lnTo>
                <a:lnTo>
                  <a:pt x="775" y="2020"/>
                </a:lnTo>
                <a:lnTo>
                  <a:pt x="906" y="2151"/>
                </a:lnTo>
                <a:lnTo>
                  <a:pt x="906" y="2151"/>
                </a:lnTo>
                <a:lnTo>
                  <a:pt x="972" y="2216"/>
                </a:lnTo>
                <a:lnTo>
                  <a:pt x="1169" y="2413"/>
                </a:lnTo>
                <a:cubicBezTo>
                  <a:pt x="1178" y="2422"/>
                  <a:pt x="1189" y="2426"/>
                  <a:pt x="1201" y="2426"/>
                </a:cubicBezTo>
                <a:cubicBezTo>
                  <a:pt x="1213" y="2426"/>
                  <a:pt x="1225" y="2422"/>
                  <a:pt x="1234" y="2413"/>
                </a:cubicBezTo>
                <a:lnTo>
                  <a:pt x="1377" y="2270"/>
                </a:lnTo>
                <a:cubicBezTo>
                  <a:pt x="1464" y="2335"/>
                  <a:pt x="1528" y="2380"/>
                  <a:pt x="1535" y="2385"/>
                </a:cubicBezTo>
                <a:cubicBezTo>
                  <a:pt x="1543" y="2391"/>
                  <a:pt x="1552" y="2394"/>
                  <a:pt x="1562" y="2394"/>
                </a:cubicBezTo>
                <a:cubicBezTo>
                  <a:pt x="1574" y="2394"/>
                  <a:pt x="1585" y="2389"/>
                  <a:pt x="1594" y="2380"/>
                </a:cubicBezTo>
                <a:lnTo>
                  <a:pt x="2217" y="1758"/>
                </a:lnTo>
                <a:cubicBezTo>
                  <a:pt x="2217" y="1758"/>
                  <a:pt x="2217" y="1758"/>
                  <a:pt x="2217" y="1758"/>
                </a:cubicBezTo>
                <a:cubicBezTo>
                  <a:pt x="2217" y="1758"/>
                  <a:pt x="2217" y="1758"/>
                  <a:pt x="2217" y="1758"/>
                </a:cubicBezTo>
                <a:lnTo>
                  <a:pt x="2381" y="1594"/>
                </a:lnTo>
                <a:cubicBezTo>
                  <a:pt x="2397" y="1578"/>
                  <a:pt x="2399" y="1553"/>
                  <a:pt x="2386" y="1534"/>
                </a:cubicBezTo>
                <a:cubicBezTo>
                  <a:pt x="2380" y="1527"/>
                  <a:pt x="2329" y="1455"/>
                  <a:pt x="2257" y="1360"/>
                </a:cubicBezTo>
                <a:lnTo>
                  <a:pt x="2351" y="1171"/>
                </a:lnTo>
                <a:lnTo>
                  <a:pt x="2414" y="1234"/>
                </a:lnTo>
                <a:cubicBezTo>
                  <a:pt x="2441" y="1261"/>
                  <a:pt x="2476" y="1274"/>
                  <a:pt x="2512" y="1274"/>
                </a:cubicBezTo>
                <a:cubicBezTo>
                  <a:pt x="2547" y="1274"/>
                  <a:pt x="2583" y="1261"/>
                  <a:pt x="2610" y="1234"/>
                </a:cubicBezTo>
                <a:lnTo>
                  <a:pt x="2741" y="1102"/>
                </a:lnTo>
                <a:cubicBezTo>
                  <a:pt x="2767" y="1076"/>
                  <a:pt x="2782" y="1041"/>
                  <a:pt x="2782" y="1004"/>
                </a:cubicBezTo>
                <a:cubicBezTo>
                  <a:pt x="2782" y="967"/>
                  <a:pt x="2767" y="932"/>
                  <a:pt x="2741" y="906"/>
                </a:cubicBezTo>
                <a:close/>
                <a:moveTo>
                  <a:pt x="316" y="1168"/>
                </a:moveTo>
                <a:cubicBezTo>
                  <a:pt x="298" y="1187"/>
                  <a:pt x="270" y="1186"/>
                  <a:pt x="251" y="1168"/>
                </a:cubicBezTo>
                <a:lnTo>
                  <a:pt x="120" y="1037"/>
                </a:lnTo>
                <a:cubicBezTo>
                  <a:pt x="102" y="1019"/>
                  <a:pt x="102" y="990"/>
                  <a:pt x="120" y="972"/>
                </a:cubicBezTo>
                <a:lnTo>
                  <a:pt x="972" y="119"/>
                </a:lnTo>
                <a:lnTo>
                  <a:pt x="972" y="119"/>
                </a:lnTo>
                <a:cubicBezTo>
                  <a:pt x="981" y="110"/>
                  <a:pt x="993" y="106"/>
                  <a:pt x="1005" y="106"/>
                </a:cubicBezTo>
                <a:cubicBezTo>
                  <a:pt x="1016" y="106"/>
                  <a:pt x="1028" y="110"/>
                  <a:pt x="1037" y="120"/>
                </a:cubicBezTo>
                <a:lnTo>
                  <a:pt x="1169" y="251"/>
                </a:lnTo>
                <a:cubicBezTo>
                  <a:pt x="1187" y="269"/>
                  <a:pt x="1187" y="298"/>
                  <a:pt x="1169" y="316"/>
                </a:cubicBezTo>
                <a:lnTo>
                  <a:pt x="316" y="1168"/>
                </a:lnTo>
                <a:close/>
                <a:moveTo>
                  <a:pt x="481" y="1594"/>
                </a:moveTo>
                <a:lnTo>
                  <a:pt x="573" y="1501"/>
                </a:lnTo>
                <a:cubicBezTo>
                  <a:pt x="611" y="1549"/>
                  <a:pt x="650" y="1599"/>
                  <a:pt x="689" y="1647"/>
                </a:cubicBezTo>
                <a:lnTo>
                  <a:pt x="612" y="1725"/>
                </a:lnTo>
                <a:lnTo>
                  <a:pt x="481" y="1594"/>
                </a:lnTo>
                <a:close/>
                <a:moveTo>
                  <a:pt x="775" y="1889"/>
                </a:moveTo>
                <a:lnTo>
                  <a:pt x="677" y="1790"/>
                </a:lnTo>
                <a:lnTo>
                  <a:pt x="749" y="1719"/>
                </a:lnTo>
                <a:cubicBezTo>
                  <a:pt x="781" y="1756"/>
                  <a:pt x="812" y="1791"/>
                  <a:pt x="842" y="1823"/>
                </a:cubicBezTo>
                <a:lnTo>
                  <a:pt x="775" y="1889"/>
                </a:lnTo>
                <a:close/>
                <a:moveTo>
                  <a:pt x="972" y="2085"/>
                </a:moveTo>
                <a:lnTo>
                  <a:pt x="841" y="1954"/>
                </a:lnTo>
                <a:lnTo>
                  <a:pt x="907" y="1888"/>
                </a:lnTo>
                <a:cubicBezTo>
                  <a:pt x="948" y="1926"/>
                  <a:pt x="996" y="1968"/>
                  <a:pt x="1047" y="2011"/>
                </a:cubicBezTo>
                <a:lnTo>
                  <a:pt x="972" y="2085"/>
                </a:lnTo>
                <a:close/>
                <a:moveTo>
                  <a:pt x="1201" y="2315"/>
                </a:moveTo>
                <a:lnTo>
                  <a:pt x="1037" y="2151"/>
                </a:lnTo>
                <a:lnTo>
                  <a:pt x="1119" y="2070"/>
                </a:lnTo>
                <a:cubicBezTo>
                  <a:pt x="1181" y="2120"/>
                  <a:pt x="1244" y="2169"/>
                  <a:pt x="1303" y="2213"/>
                </a:cubicBezTo>
                <a:lnTo>
                  <a:pt x="1201" y="2315"/>
                </a:lnTo>
                <a:close/>
                <a:moveTo>
                  <a:pt x="2287" y="1556"/>
                </a:moveTo>
                <a:lnTo>
                  <a:pt x="2184" y="1659"/>
                </a:lnTo>
                <a:lnTo>
                  <a:pt x="1758" y="1233"/>
                </a:lnTo>
                <a:cubicBezTo>
                  <a:pt x="1740" y="1215"/>
                  <a:pt x="1711" y="1215"/>
                  <a:pt x="1693" y="1233"/>
                </a:cubicBezTo>
                <a:cubicBezTo>
                  <a:pt x="1675" y="1252"/>
                  <a:pt x="1675" y="1281"/>
                  <a:pt x="1693" y="1299"/>
                </a:cubicBezTo>
                <a:lnTo>
                  <a:pt x="2119" y="1725"/>
                </a:lnTo>
                <a:lnTo>
                  <a:pt x="1987" y="1856"/>
                </a:lnTo>
                <a:lnTo>
                  <a:pt x="1562" y="1430"/>
                </a:lnTo>
                <a:cubicBezTo>
                  <a:pt x="1544" y="1412"/>
                  <a:pt x="1514" y="1412"/>
                  <a:pt x="1496" y="1430"/>
                </a:cubicBezTo>
                <a:cubicBezTo>
                  <a:pt x="1478" y="1448"/>
                  <a:pt x="1478" y="1477"/>
                  <a:pt x="1496" y="1496"/>
                </a:cubicBezTo>
                <a:lnTo>
                  <a:pt x="1922" y="1921"/>
                </a:lnTo>
                <a:lnTo>
                  <a:pt x="1791" y="2052"/>
                </a:lnTo>
                <a:lnTo>
                  <a:pt x="1365" y="1627"/>
                </a:lnTo>
                <a:cubicBezTo>
                  <a:pt x="1347" y="1608"/>
                  <a:pt x="1318" y="1608"/>
                  <a:pt x="1300" y="1627"/>
                </a:cubicBezTo>
                <a:cubicBezTo>
                  <a:pt x="1281" y="1645"/>
                  <a:pt x="1281" y="1674"/>
                  <a:pt x="1300" y="1692"/>
                </a:cubicBezTo>
                <a:lnTo>
                  <a:pt x="1725" y="2118"/>
                </a:lnTo>
                <a:lnTo>
                  <a:pt x="1557" y="2287"/>
                </a:lnTo>
                <a:cubicBezTo>
                  <a:pt x="1450" y="2209"/>
                  <a:pt x="1101" y="1952"/>
                  <a:pt x="939" y="1790"/>
                </a:cubicBezTo>
                <a:cubicBezTo>
                  <a:pt x="847" y="1698"/>
                  <a:pt x="723" y="1544"/>
                  <a:pt x="620" y="1410"/>
                </a:cubicBezTo>
                <a:cubicBezTo>
                  <a:pt x="618" y="1405"/>
                  <a:pt x="615" y="1401"/>
                  <a:pt x="612" y="1397"/>
                </a:cubicBezTo>
                <a:cubicBezTo>
                  <a:pt x="611" y="1397"/>
                  <a:pt x="610" y="1396"/>
                  <a:pt x="609" y="1396"/>
                </a:cubicBezTo>
                <a:cubicBezTo>
                  <a:pt x="536" y="1301"/>
                  <a:pt x="475" y="1216"/>
                  <a:pt x="443" y="1173"/>
                </a:cubicBezTo>
                <a:lnTo>
                  <a:pt x="1173" y="443"/>
                </a:lnTo>
                <a:cubicBezTo>
                  <a:pt x="1205" y="466"/>
                  <a:pt x="1260" y="507"/>
                  <a:pt x="1329" y="559"/>
                </a:cubicBezTo>
                <a:cubicBezTo>
                  <a:pt x="1256" y="606"/>
                  <a:pt x="1179" y="665"/>
                  <a:pt x="1107" y="737"/>
                </a:cubicBezTo>
                <a:cubicBezTo>
                  <a:pt x="996" y="848"/>
                  <a:pt x="923" y="929"/>
                  <a:pt x="883" y="985"/>
                </a:cubicBezTo>
                <a:cubicBezTo>
                  <a:pt x="864" y="1012"/>
                  <a:pt x="818" y="1076"/>
                  <a:pt x="862" y="1120"/>
                </a:cubicBezTo>
                <a:cubicBezTo>
                  <a:pt x="872" y="1130"/>
                  <a:pt x="891" y="1149"/>
                  <a:pt x="1071" y="1166"/>
                </a:cubicBezTo>
                <a:cubicBezTo>
                  <a:pt x="1073" y="1166"/>
                  <a:pt x="1074" y="1166"/>
                  <a:pt x="1076" y="1166"/>
                </a:cubicBezTo>
                <a:cubicBezTo>
                  <a:pt x="1083" y="1166"/>
                  <a:pt x="1089" y="1165"/>
                  <a:pt x="1096" y="1162"/>
                </a:cubicBezTo>
                <a:cubicBezTo>
                  <a:pt x="1192" y="1117"/>
                  <a:pt x="1370" y="1048"/>
                  <a:pt x="1437" y="1055"/>
                </a:cubicBezTo>
                <a:cubicBezTo>
                  <a:pt x="1543" y="1067"/>
                  <a:pt x="1701" y="979"/>
                  <a:pt x="1786" y="931"/>
                </a:cubicBezTo>
                <a:cubicBezTo>
                  <a:pt x="1788" y="934"/>
                  <a:pt x="1789" y="936"/>
                  <a:pt x="1791" y="939"/>
                </a:cubicBezTo>
                <a:cubicBezTo>
                  <a:pt x="1953" y="1101"/>
                  <a:pt x="2210" y="1449"/>
                  <a:pt x="2287" y="1556"/>
                </a:cubicBezTo>
                <a:close/>
                <a:moveTo>
                  <a:pt x="2195" y="1277"/>
                </a:moveTo>
                <a:cubicBezTo>
                  <a:pt x="2088" y="1137"/>
                  <a:pt x="1957" y="973"/>
                  <a:pt x="1856" y="873"/>
                </a:cubicBezTo>
                <a:cubicBezTo>
                  <a:pt x="1851" y="867"/>
                  <a:pt x="1844" y="864"/>
                  <a:pt x="1836" y="862"/>
                </a:cubicBezTo>
                <a:cubicBezTo>
                  <a:pt x="1835" y="859"/>
                  <a:pt x="1835" y="856"/>
                  <a:pt x="1833" y="853"/>
                </a:cubicBezTo>
                <a:cubicBezTo>
                  <a:pt x="1821" y="830"/>
                  <a:pt x="1793" y="822"/>
                  <a:pt x="1771" y="834"/>
                </a:cubicBezTo>
                <a:cubicBezTo>
                  <a:pt x="1763" y="838"/>
                  <a:pt x="1753" y="843"/>
                  <a:pt x="1742" y="850"/>
                </a:cubicBezTo>
                <a:cubicBezTo>
                  <a:pt x="1677" y="887"/>
                  <a:pt x="1525" y="972"/>
                  <a:pt x="1448" y="963"/>
                </a:cubicBezTo>
                <a:cubicBezTo>
                  <a:pt x="1342" y="951"/>
                  <a:pt x="1125" y="1046"/>
                  <a:pt x="1068" y="1073"/>
                </a:cubicBezTo>
                <a:cubicBezTo>
                  <a:pt x="1024" y="1068"/>
                  <a:pt x="976" y="1062"/>
                  <a:pt x="946" y="1056"/>
                </a:cubicBezTo>
                <a:cubicBezTo>
                  <a:pt x="966" y="1024"/>
                  <a:pt x="1021" y="954"/>
                  <a:pt x="1172" y="802"/>
                </a:cubicBezTo>
                <a:cubicBezTo>
                  <a:pt x="1360" y="614"/>
                  <a:pt x="1595" y="520"/>
                  <a:pt x="1672" y="492"/>
                </a:cubicBezTo>
                <a:lnTo>
                  <a:pt x="2282" y="1102"/>
                </a:lnTo>
                <a:lnTo>
                  <a:pt x="2195" y="1277"/>
                </a:lnTo>
                <a:close/>
                <a:moveTo>
                  <a:pt x="2675" y="1037"/>
                </a:moveTo>
                <a:lnTo>
                  <a:pt x="2544" y="1168"/>
                </a:lnTo>
                <a:cubicBezTo>
                  <a:pt x="2526" y="1186"/>
                  <a:pt x="2497" y="1186"/>
                  <a:pt x="2479" y="1168"/>
                </a:cubicBezTo>
                <a:lnTo>
                  <a:pt x="1721" y="410"/>
                </a:lnTo>
                <a:cubicBezTo>
                  <a:pt x="1720" y="409"/>
                  <a:pt x="1719" y="408"/>
                  <a:pt x="1718" y="407"/>
                </a:cubicBezTo>
                <a:lnTo>
                  <a:pt x="1627" y="316"/>
                </a:lnTo>
                <a:cubicBezTo>
                  <a:pt x="1618" y="307"/>
                  <a:pt x="1613" y="296"/>
                  <a:pt x="1613" y="284"/>
                </a:cubicBezTo>
                <a:cubicBezTo>
                  <a:pt x="1613" y="271"/>
                  <a:pt x="1618" y="260"/>
                  <a:pt x="1627" y="251"/>
                </a:cubicBezTo>
                <a:lnTo>
                  <a:pt x="1758" y="120"/>
                </a:lnTo>
                <a:cubicBezTo>
                  <a:pt x="1767" y="111"/>
                  <a:pt x="1779" y="106"/>
                  <a:pt x="1791" y="106"/>
                </a:cubicBezTo>
                <a:cubicBezTo>
                  <a:pt x="1803" y="106"/>
                  <a:pt x="1814" y="111"/>
                  <a:pt x="1823" y="119"/>
                </a:cubicBezTo>
                <a:lnTo>
                  <a:pt x="2676" y="972"/>
                </a:lnTo>
                <a:cubicBezTo>
                  <a:pt x="2684" y="980"/>
                  <a:pt x="2689" y="992"/>
                  <a:pt x="2689" y="1004"/>
                </a:cubicBezTo>
                <a:cubicBezTo>
                  <a:pt x="2689" y="1016"/>
                  <a:pt x="2684" y="1028"/>
                  <a:pt x="2675" y="103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3797280" cy="685692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975960" y="2505960"/>
            <a:ext cx="1845360" cy="184536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452960" y="3044160"/>
            <a:ext cx="8906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6285240" y="793440"/>
            <a:ext cx="3351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课题研究方法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4685040" y="200808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6"/>
          <p:cNvSpPr/>
          <p:nvPr/>
        </p:nvSpPr>
        <p:spPr>
          <a:xfrm>
            <a:off x="4685040" y="305604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"/>
          <p:cNvSpPr/>
          <p:nvPr/>
        </p:nvSpPr>
        <p:spPr>
          <a:xfrm>
            <a:off x="4705560" y="410400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8"/>
          <p:cNvSpPr/>
          <p:nvPr/>
        </p:nvSpPr>
        <p:spPr>
          <a:xfrm>
            <a:off x="4705560" y="515196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9"/>
          <p:cNvSpPr/>
          <p:nvPr/>
        </p:nvSpPr>
        <p:spPr>
          <a:xfrm>
            <a:off x="5851080" y="210348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5851080" y="315072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5851080" y="419760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5851080" y="524484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539040" y="391680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6737760" y="4121280"/>
            <a:ext cx="407520" cy="407520"/>
          </a:xfrm>
          <a:custGeom>
            <a:avLst/>
            <a:gdLst/>
            <a:ahLst/>
            <a:cxnLst/>
            <a:rect l="l" t="t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539040" y="252504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6743520" y="2729160"/>
            <a:ext cx="407520" cy="407520"/>
          </a:xfrm>
          <a:custGeom>
            <a:avLst/>
            <a:gdLst/>
            <a:ahLst/>
            <a:cxnLst/>
            <a:rect l="l" t="t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543360" y="530856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6747840" y="5518080"/>
            <a:ext cx="407520" cy="407520"/>
          </a:xfrm>
          <a:custGeom>
            <a:avLst/>
            <a:gdLst/>
            <a:ahLst/>
            <a:cxnLst/>
            <a:rect l="l" t="t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7475760" y="288756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7475760" y="247212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7475760" y="423972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7475760" y="382428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7475760" y="559224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7475760" y="517680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7530840" y="897840"/>
            <a:ext cx="3021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0" name="Line 14"/>
          <p:cNvSpPr/>
          <p:nvPr/>
        </p:nvSpPr>
        <p:spPr>
          <a:xfrm>
            <a:off x="6951960" y="1481040"/>
            <a:ext cx="422172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图片 3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91040" cy="6856920"/>
          </a:xfrm>
          <a:prstGeom prst="rect">
            <a:avLst/>
          </a:prstGeom>
          <a:ln>
            <a:noFill/>
          </a:ln>
        </p:spPr>
      </p:pic>
      <p:sp>
        <p:nvSpPr>
          <p:cNvPr id="272" name="CustomShape 15"/>
          <p:cNvSpPr/>
          <p:nvPr/>
        </p:nvSpPr>
        <p:spPr>
          <a:xfrm>
            <a:off x="0" y="0"/>
            <a:ext cx="5891040" cy="685692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27480" y="5189400"/>
            <a:ext cx="32839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453560" y="5189400"/>
            <a:ext cx="32839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8279640" y="5189400"/>
            <a:ext cx="32839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8279640" y="4523400"/>
            <a:ext cx="3283920" cy="471960"/>
          </a:xfrm>
          <a:prstGeom prst="rect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这里输入小标题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78" name="图片 29"/>
          <p:cNvPicPr/>
          <p:nvPr/>
        </p:nvPicPr>
        <p:blipFill>
          <a:blip r:embed="rId1"/>
          <a:stretch>
            <a:fillRect/>
          </a:stretch>
        </p:blipFill>
        <p:spPr>
          <a:xfrm>
            <a:off x="8279640" y="2267640"/>
            <a:ext cx="3283560" cy="2188800"/>
          </a:xfrm>
          <a:prstGeom prst="rect">
            <a:avLst/>
          </a:prstGeom>
          <a:ln>
            <a:noFill/>
          </a:ln>
        </p:spPr>
      </p:pic>
      <p:sp>
        <p:nvSpPr>
          <p:cNvPr id="279" name="CustomShape 6"/>
          <p:cNvSpPr/>
          <p:nvPr/>
        </p:nvSpPr>
        <p:spPr>
          <a:xfrm>
            <a:off x="8279640" y="2267640"/>
            <a:ext cx="3283560" cy="21888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4453560" y="4523400"/>
            <a:ext cx="3283920" cy="471960"/>
          </a:xfrm>
          <a:prstGeom prst="rect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这里输入小标题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81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4453560" y="2267640"/>
            <a:ext cx="3283560" cy="2188800"/>
          </a:xfrm>
          <a:prstGeom prst="rect">
            <a:avLst/>
          </a:prstGeom>
          <a:ln>
            <a:noFill/>
          </a:ln>
        </p:spPr>
      </p:pic>
      <p:sp>
        <p:nvSpPr>
          <p:cNvPr id="282" name="CustomShape 8"/>
          <p:cNvSpPr/>
          <p:nvPr/>
        </p:nvSpPr>
        <p:spPr>
          <a:xfrm>
            <a:off x="4453560" y="2267640"/>
            <a:ext cx="3283560" cy="21888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9"/>
          <p:cNvSpPr/>
          <p:nvPr/>
        </p:nvSpPr>
        <p:spPr>
          <a:xfrm>
            <a:off x="627480" y="4523400"/>
            <a:ext cx="3283920" cy="471960"/>
          </a:xfrm>
          <a:prstGeom prst="rect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这里输入小标题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84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627480" y="2267640"/>
            <a:ext cx="3283560" cy="2188800"/>
          </a:xfrm>
          <a:prstGeom prst="rect">
            <a:avLst/>
          </a:prstGeom>
          <a:ln>
            <a:noFill/>
          </a:ln>
        </p:spPr>
      </p:pic>
      <p:sp>
        <p:nvSpPr>
          <p:cNvPr id="285" name="CustomShape 10"/>
          <p:cNvSpPr/>
          <p:nvPr/>
        </p:nvSpPr>
        <p:spPr>
          <a:xfrm>
            <a:off x="627480" y="2267640"/>
            <a:ext cx="3283560" cy="21888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766600" y="2002320"/>
            <a:ext cx="2331720" cy="1989720"/>
          </a:xfrm>
          <a:custGeom>
            <a:avLst/>
            <a:gdLst/>
            <a:ahLst/>
            <a:cxnLst/>
            <a:rect l="l" t="t" r="r" b="b"/>
            <a:pathLst>
              <a:path w="1428" h="1218">
                <a:moveTo>
                  <a:pt x="1398" y="128"/>
                </a:moveTo>
                <a:lnTo>
                  <a:pt x="1394" y="112"/>
                </a:lnTo>
                <a:lnTo>
                  <a:pt x="1378" y="86"/>
                </a:lnTo>
                <a:lnTo>
                  <a:pt x="1366" y="80"/>
                </a:lnTo>
                <a:lnTo>
                  <a:pt x="1354" y="86"/>
                </a:lnTo>
                <a:lnTo>
                  <a:pt x="1348" y="100"/>
                </a:lnTo>
                <a:lnTo>
                  <a:pt x="1346" y="102"/>
                </a:lnTo>
                <a:lnTo>
                  <a:pt x="1344" y="102"/>
                </a:lnTo>
                <a:lnTo>
                  <a:pt x="1322" y="106"/>
                </a:lnTo>
                <a:lnTo>
                  <a:pt x="1318" y="108"/>
                </a:lnTo>
                <a:lnTo>
                  <a:pt x="1316" y="112"/>
                </a:lnTo>
                <a:lnTo>
                  <a:pt x="1310" y="116"/>
                </a:lnTo>
                <a:lnTo>
                  <a:pt x="1298" y="126"/>
                </a:lnTo>
                <a:lnTo>
                  <a:pt x="1296" y="128"/>
                </a:lnTo>
                <a:lnTo>
                  <a:pt x="1286" y="130"/>
                </a:lnTo>
                <a:lnTo>
                  <a:pt x="1276" y="126"/>
                </a:lnTo>
                <a:lnTo>
                  <a:pt x="1264" y="118"/>
                </a:lnTo>
                <a:lnTo>
                  <a:pt x="1262" y="116"/>
                </a:lnTo>
                <a:lnTo>
                  <a:pt x="1244" y="96"/>
                </a:lnTo>
                <a:lnTo>
                  <a:pt x="1240" y="90"/>
                </a:lnTo>
                <a:lnTo>
                  <a:pt x="1238" y="84"/>
                </a:lnTo>
                <a:lnTo>
                  <a:pt x="1238" y="62"/>
                </a:lnTo>
                <a:lnTo>
                  <a:pt x="1238" y="60"/>
                </a:lnTo>
                <a:lnTo>
                  <a:pt x="1242" y="56"/>
                </a:lnTo>
                <a:lnTo>
                  <a:pt x="1218" y="48"/>
                </a:lnTo>
                <a:lnTo>
                  <a:pt x="1218" y="56"/>
                </a:lnTo>
                <a:lnTo>
                  <a:pt x="1216" y="60"/>
                </a:lnTo>
                <a:lnTo>
                  <a:pt x="1210" y="64"/>
                </a:lnTo>
                <a:lnTo>
                  <a:pt x="1202" y="68"/>
                </a:lnTo>
                <a:lnTo>
                  <a:pt x="1200" y="68"/>
                </a:lnTo>
                <a:lnTo>
                  <a:pt x="1200" y="66"/>
                </a:lnTo>
                <a:lnTo>
                  <a:pt x="1188" y="64"/>
                </a:lnTo>
                <a:lnTo>
                  <a:pt x="1190" y="72"/>
                </a:lnTo>
                <a:lnTo>
                  <a:pt x="1170" y="60"/>
                </a:lnTo>
                <a:lnTo>
                  <a:pt x="1168" y="60"/>
                </a:lnTo>
                <a:lnTo>
                  <a:pt x="1168" y="58"/>
                </a:lnTo>
                <a:lnTo>
                  <a:pt x="1164" y="46"/>
                </a:lnTo>
                <a:lnTo>
                  <a:pt x="1162" y="32"/>
                </a:lnTo>
                <a:lnTo>
                  <a:pt x="1164" y="22"/>
                </a:lnTo>
                <a:lnTo>
                  <a:pt x="1166" y="16"/>
                </a:lnTo>
                <a:lnTo>
                  <a:pt x="1172" y="6"/>
                </a:lnTo>
                <a:lnTo>
                  <a:pt x="1170" y="0"/>
                </a:lnTo>
                <a:lnTo>
                  <a:pt x="1150" y="2"/>
                </a:lnTo>
                <a:lnTo>
                  <a:pt x="1142" y="4"/>
                </a:lnTo>
                <a:lnTo>
                  <a:pt x="1136" y="8"/>
                </a:lnTo>
                <a:lnTo>
                  <a:pt x="1132" y="14"/>
                </a:lnTo>
                <a:lnTo>
                  <a:pt x="1128" y="22"/>
                </a:lnTo>
                <a:lnTo>
                  <a:pt x="1116" y="40"/>
                </a:lnTo>
                <a:lnTo>
                  <a:pt x="1128" y="40"/>
                </a:lnTo>
                <a:lnTo>
                  <a:pt x="1130" y="40"/>
                </a:lnTo>
                <a:lnTo>
                  <a:pt x="1140" y="44"/>
                </a:lnTo>
                <a:lnTo>
                  <a:pt x="1142" y="44"/>
                </a:lnTo>
                <a:lnTo>
                  <a:pt x="1142" y="46"/>
                </a:lnTo>
                <a:lnTo>
                  <a:pt x="1142" y="48"/>
                </a:lnTo>
                <a:lnTo>
                  <a:pt x="1144" y="64"/>
                </a:lnTo>
                <a:lnTo>
                  <a:pt x="1150" y="80"/>
                </a:lnTo>
                <a:lnTo>
                  <a:pt x="1150" y="82"/>
                </a:lnTo>
                <a:lnTo>
                  <a:pt x="1150" y="84"/>
                </a:lnTo>
                <a:lnTo>
                  <a:pt x="1122" y="136"/>
                </a:lnTo>
                <a:lnTo>
                  <a:pt x="1120" y="142"/>
                </a:lnTo>
                <a:lnTo>
                  <a:pt x="1118" y="154"/>
                </a:lnTo>
                <a:lnTo>
                  <a:pt x="1114" y="190"/>
                </a:lnTo>
                <a:lnTo>
                  <a:pt x="1114" y="192"/>
                </a:lnTo>
                <a:lnTo>
                  <a:pt x="1104" y="212"/>
                </a:lnTo>
                <a:lnTo>
                  <a:pt x="1110" y="220"/>
                </a:lnTo>
                <a:lnTo>
                  <a:pt x="1110" y="222"/>
                </a:lnTo>
                <a:lnTo>
                  <a:pt x="1110" y="236"/>
                </a:lnTo>
                <a:lnTo>
                  <a:pt x="1110" y="242"/>
                </a:lnTo>
                <a:lnTo>
                  <a:pt x="1108" y="244"/>
                </a:lnTo>
                <a:lnTo>
                  <a:pt x="1106" y="244"/>
                </a:lnTo>
                <a:lnTo>
                  <a:pt x="1098" y="250"/>
                </a:lnTo>
                <a:lnTo>
                  <a:pt x="1088" y="262"/>
                </a:lnTo>
                <a:lnTo>
                  <a:pt x="1052" y="302"/>
                </a:lnTo>
                <a:lnTo>
                  <a:pt x="1050" y="304"/>
                </a:lnTo>
                <a:lnTo>
                  <a:pt x="1048" y="304"/>
                </a:lnTo>
                <a:lnTo>
                  <a:pt x="1046" y="302"/>
                </a:lnTo>
                <a:lnTo>
                  <a:pt x="1030" y="292"/>
                </a:lnTo>
                <a:lnTo>
                  <a:pt x="1020" y="282"/>
                </a:lnTo>
                <a:lnTo>
                  <a:pt x="1014" y="280"/>
                </a:lnTo>
                <a:lnTo>
                  <a:pt x="1008" y="278"/>
                </a:lnTo>
                <a:lnTo>
                  <a:pt x="982" y="276"/>
                </a:lnTo>
                <a:lnTo>
                  <a:pt x="982" y="314"/>
                </a:lnTo>
                <a:lnTo>
                  <a:pt x="966" y="384"/>
                </a:lnTo>
                <a:lnTo>
                  <a:pt x="964" y="392"/>
                </a:lnTo>
                <a:lnTo>
                  <a:pt x="964" y="402"/>
                </a:lnTo>
                <a:lnTo>
                  <a:pt x="962" y="432"/>
                </a:lnTo>
                <a:lnTo>
                  <a:pt x="968" y="440"/>
                </a:lnTo>
                <a:lnTo>
                  <a:pt x="974" y="430"/>
                </a:lnTo>
                <a:lnTo>
                  <a:pt x="974" y="428"/>
                </a:lnTo>
                <a:lnTo>
                  <a:pt x="994" y="420"/>
                </a:lnTo>
                <a:lnTo>
                  <a:pt x="1044" y="428"/>
                </a:lnTo>
                <a:lnTo>
                  <a:pt x="1050" y="420"/>
                </a:lnTo>
                <a:lnTo>
                  <a:pt x="1058" y="408"/>
                </a:lnTo>
                <a:lnTo>
                  <a:pt x="1060" y="406"/>
                </a:lnTo>
                <a:lnTo>
                  <a:pt x="1080" y="402"/>
                </a:lnTo>
                <a:lnTo>
                  <a:pt x="1106" y="400"/>
                </a:lnTo>
                <a:lnTo>
                  <a:pt x="1112" y="404"/>
                </a:lnTo>
                <a:lnTo>
                  <a:pt x="1120" y="410"/>
                </a:lnTo>
                <a:lnTo>
                  <a:pt x="1136" y="428"/>
                </a:lnTo>
                <a:lnTo>
                  <a:pt x="1158" y="440"/>
                </a:lnTo>
                <a:lnTo>
                  <a:pt x="1174" y="452"/>
                </a:lnTo>
                <a:lnTo>
                  <a:pt x="1184" y="462"/>
                </a:lnTo>
                <a:lnTo>
                  <a:pt x="1190" y="472"/>
                </a:lnTo>
                <a:lnTo>
                  <a:pt x="1192" y="480"/>
                </a:lnTo>
                <a:lnTo>
                  <a:pt x="1190" y="488"/>
                </a:lnTo>
                <a:lnTo>
                  <a:pt x="1186" y="492"/>
                </a:lnTo>
                <a:lnTo>
                  <a:pt x="1184" y="496"/>
                </a:lnTo>
                <a:lnTo>
                  <a:pt x="1174" y="498"/>
                </a:lnTo>
                <a:lnTo>
                  <a:pt x="1172" y="498"/>
                </a:lnTo>
                <a:lnTo>
                  <a:pt x="1126" y="498"/>
                </a:lnTo>
                <a:lnTo>
                  <a:pt x="1112" y="498"/>
                </a:lnTo>
                <a:lnTo>
                  <a:pt x="1102" y="500"/>
                </a:lnTo>
                <a:lnTo>
                  <a:pt x="1084" y="512"/>
                </a:lnTo>
                <a:lnTo>
                  <a:pt x="1054" y="532"/>
                </a:lnTo>
                <a:lnTo>
                  <a:pt x="1042" y="536"/>
                </a:lnTo>
                <a:lnTo>
                  <a:pt x="1034" y="538"/>
                </a:lnTo>
                <a:lnTo>
                  <a:pt x="1018" y="540"/>
                </a:lnTo>
                <a:lnTo>
                  <a:pt x="1010" y="580"/>
                </a:lnTo>
                <a:lnTo>
                  <a:pt x="1004" y="596"/>
                </a:lnTo>
                <a:lnTo>
                  <a:pt x="1000" y="602"/>
                </a:lnTo>
                <a:lnTo>
                  <a:pt x="996" y="606"/>
                </a:lnTo>
                <a:lnTo>
                  <a:pt x="990" y="610"/>
                </a:lnTo>
                <a:lnTo>
                  <a:pt x="984" y="614"/>
                </a:lnTo>
                <a:lnTo>
                  <a:pt x="966" y="620"/>
                </a:lnTo>
                <a:lnTo>
                  <a:pt x="956" y="622"/>
                </a:lnTo>
                <a:lnTo>
                  <a:pt x="946" y="626"/>
                </a:lnTo>
                <a:lnTo>
                  <a:pt x="926" y="634"/>
                </a:lnTo>
                <a:lnTo>
                  <a:pt x="914" y="664"/>
                </a:lnTo>
                <a:lnTo>
                  <a:pt x="912" y="664"/>
                </a:lnTo>
                <a:lnTo>
                  <a:pt x="910" y="664"/>
                </a:lnTo>
                <a:lnTo>
                  <a:pt x="874" y="680"/>
                </a:lnTo>
                <a:lnTo>
                  <a:pt x="872" y="680"/>
                </a:lnTo>
                <a:lnTo>
                  <a:pt x="854" y="676"/>
                </a:lnTo>
                <a:lnTo>
                  <a:pt x="834" y="670"/>
                </a:lnTo>
                <a:lnTo>
                  <a:pt x="820" y="664"/>
                </a:lnTo>
                <a:lnTo>
                  <a:pt x="814" y="662"/>
                </a:lnTo>
                <a:lnTo>
                  <a:pt x="806" y="660"/>
                </a:lnTo>
                <a:lnTo>
                  <a:pt x="798" y="660"/>
                </a:lnTo>
                <a:lnTo>
                  <a:pt x="790" y="662"/>
                </a:lnTo>
                <a:lnTo>
                  <a:pt x="784" y="672"/>
                </a:lnTo>
                <a:lnTo>
                  <a:pt x="778" y="684"/>
                </a:lnTo>
                <a:lnTo>
                  <a:pt x="776" y="698"/>
                </a:lnTo>
                <a:lnTo>
                  <a:pt x="776" y="710"/>
                </a:lnTo>
                <a:lnTo>
                  <a:pt x="778" y="722"/>
                </a:lnTo>
                <a:lnTo>
                  <a:pt x="782" y="728"/>
                </a:lnTo>
                <a:lnTo>
                  <a:pt x="786" y="728"/>
                </a:lnTo>
                <a:lnTo>
                  <a:pt x="794" y="724"/>
                </a:lnTo>
                <a:lnTo>
                  <a:pt x="794" y="748"/>
                </a:lnTo>
                <a:lnTo>
                  <a:pt x="794" y="756"/>
                </a:lnTo>
                <a:lnTo>
                  <a:pt x="792" y="760"/>
                </a:lnTo>
                <a:lnTo>
                  <a:pt x="790" y="764"/>
                </a:lnTo>
                <a:lnTo>
                  <a:pt x="786" y="768"/>
                </a:lnTo>
                <a:lnTo>
                  <a:pt x="776" y="774"/>
                </a:lnTo>
                <a:lnTo>
                  <a:pt x="764" y="778"/>
                </a:lnTo>
                <a:lnTo>
                  <a:pt x="758" y="780"/>
                </a:lnTo>
                <a:lnTo>
                  <a:pt x="750" y="786"/>
                </a:lnTo>
                <a:lnTo>
                  <a:pt x="738" y="798"/>
                </a:lnTo>
                <a:lnTo>
                  <a:pt x="724" y="818"/>
                </a:lnTo>
                <a:lnTo>
                  <a:pt x="708" y="844"/>
                </a:lnTo>
                <a:lnTo>
                  <a:pt x="706" y="844"/>
                </a:lnTo>
                <a:lnTo>
                  <a:pt x="682" y="860"/>
                </a:lnTo>
                <a:lnTo>
                  <a:pt x="688" y="860"/>
                </a:lnTo>
                <a:lnTo>
                  <a:pt x="688" y="862"/>
                </a:lnTo>
                <a:lnTo>
                  <a:pt x="688" y="864"/>
                </a:lnTo>
                <a:lnTo>
                  <a:pt x="686" y="868"/>
                </a:lnTo>
                <a:lnTo>
                  <a:pt x="678" y="868"/>
                </a:lnTo>
                <a:lnTo>
                  <a:pt x="610" y="868"/>
                </a:lnTo>
                <a:lnTo>
                  <a:pt x="584" y="868"/>
                </a:lnTo>
                <a:lnTo>
                  <a:pt x="558" y="870"/>
                </a:lnTo>
                <a:lnTo>
                  <a:pt x="532" y="874"/>
                </a:lnTo>
                <a:lnTo>
                  <a:pt x="510" y="882"/>
                </a:lnTo>
                <a:lnTo>
                  <a:pt x="488" y="890"/>
                </a:lnTo>
                <a:lnTo>
                  <a:pt x="468" y="900"/>
                </a:lnTo>
                <a:lnTo>
                  <a:pt x="450" y="914"/>
                </a:lnTo>
                <a:lnTo>
                  <a:pt x="434" y="928"/>
                </a:lnTo>
                <a:lnTo>
                  <a:pt x="432" y="930"/>
                </a:lnTo>
                <a:lnTo>
                  <a:pt x="430" y="930"/>
                </a:lnTo>
                <a:lnTo>
                  <a:pt x="402" y="934"/>
                </a:lnTo>
                <a:lnTo>
                  <a:pt x="400" y="934"/>
                </a:lnTo>
                <a:lnTo>
                  <a:pt x="398" y="934"/>
                </a:lnTo>
                <a:lnTo>
                  <a:pt x="390" y="916"/>
                </a:lnTo>
                <a:lnTo>
                  <a:pt x="362" y="922"/>
                </a:lnTo>
                <a:lnTo>
                  <a:pt x="350" y="922"/>
                </a:lnTo>
                <a:lnTo>
                  <a:pt x="336" y="920"/>
                </a:lnTo>
                <a:lnTo>
                  <a:pt x="320" y="916"/>
                </a:lnTo>
                <a:lnTo>
                  <a:pt x="304" y="908"/>
                </a:lnTo>
                <a:lnTo>
                  <a:pt x="290" y="900"/>
                </a:lnTo>
                <a:lnTo>
                  <a:pt x="274" y="892"/>
                </a:lnTo>
                <a:lnTo>
                  <a:pt x="246" y="872"/>
                </a:lnTo>
                <a:lnTo>
                  <a:pt x="238" y="866"/>
                </a:lnTo>
                <a:lnTo>
                  <a:pt x="226" y="860"/>
                </a:lnTo>
                <a:lnTo>
                  <a:pt x="214" y="856"/>
                </a:lnTo>
                <a:lnTo>
                  <a:pt x="202" y="854"/>
                </a:lnTo>
                <a:lnTo>
                  <a:pt x="176" y="852"/>
                </a:lnTo>
                <a:lnTo>
                  <a:pt x="148" y="856"/>
                </a:lnTo>
                <a:lnTo>
                  <a:pt x="116" y="858"/>
                </a:lnTo>
                <a:lnTo>
                  <a:pt x="86" y="856"/>
                </a:lnTo>
                <a:lnTo>
                  <a:pt x="68" y="854"/>
                </a:lnTo>
                <a:lnTo>
                  <a:pt x="48" y="852"/>
                </a:lnTo>
                <a:lnTo>
                  <a:pt x="2" y="838"/>
                </a:lnTo>
                <a:lnTo>
                  <a:pt x="0" y="844"/>
                </a:lnTo>
                <a:lnTo>
                  <a:pt x="2" y="844"/>
                </a:lnTo>
                <a:lnTo>
                  <a:pt x="2" y="852"/>
                </a:lnTo>
                <a:lnTo>
                  <a:pt x="10" y="868"/>
                </a:lnTo>
                <a:lnTo>
                  <a:pt x="26" y="888"/>
                </a:lnTo>
                <a:lnTo>
                  <a:pt x="28" y="892"/>
                </a:lnTo>
                <a:lnTo>
                  <a:pt x="24" y="906"/>
                </a:lnTo>
                <a:lnTo>
                  <a:pt x="24" y="908"/>
                </a:lnTo>
                <a:lnTo>
                  <a:pt x="14" y="920"/>
                </a:lnTo>
                <a:lnTo>
                  <a:pt x="24" y="930"/>
                </a:lnTo>
                <a:lnTo>
                  <a:pt x="30" y="936"/>
                </a:lnTo>
                <a:lnTo>
                  <a:pt x="30" y="940"/>
                </a:lnTo>
                <a:lnTo>
                  <a:pt x="34" y="956"/>
                </a:lnTo>
                <a:lnTo>
                  <a:pt x="46" y="968"/>
                </a:lnTo>
                <a:lnTo>
                  <a:pt x="46" y="970"/>
                </a:lnTo>
                <a:lnTo>
                  <a:pt x="46" y="980"/>
                </a:lnTo>
                <a:lnTo>
                  <a:pt x="46" y="988"/>
                </a:lnTo>
                <a:lnTo>
                  <a:pt x="54" y="994"/>
                </a:lnTo>
                <a:lnTo>
                  <a:pt x="58" y="992"/>
                </a:lnTo>
                <a:lnTo>
                  <a:pt x="60" y="990"/>
                </a:lnTo>
                <a:lnTo>
                  <a:pt x="64" y="982"/>
                </a:lnTo>
                <a:lnTo>
                  <a:pt x="72" y="980"/>
                </a:lnTo>
                <a:lnTo>
                  <a:pt x="78" y="976"/>
                </a:lnTo>
                <a:lnTo>
                  <a:pt x="120" y="972"/>
                </a:lnTo>
                <a:lnTo>
                  <a:pt x="138" y="966"/>
                </a:lnTo>
                <a:lnTo>
                  <a:pt x="142" y="964"/>
                </a:lnTo>
                <a:lnTo>
                  <a:pt x="150" y="984"/>
                </a:lnTo>
                <a:lnTo>
                  <a:pt x="150" y="990"/>
                </a:lnTo>
                <a:lnTo>
                  <a:pt x="148" y="996"/>
                </a:lnTo>
                <a:lnTo>
                  <a:pt x="126" y="1028"/>
                </a:lnTo>
                <a:lnTo>
                  <a:pt x="126" y="1034"/>
                </a:lnTo>
                <a:lnTo>
                  <a:pt x="138" y="1044"/>
                </a:lnTo>
                <a:lnTo>
                  <a:pt x="148" y="1052"/>
                </a:lnTo>
                <a:lnTo>
                  <a:pt x="156" y="1060"/>
                </a:lnTo>
                <a:lnTo>
                  <a:pt x="162" y="1064"/>
                </a:lnTo>
                <a:lnTo>
                  <a:pt x="170" y="1068"/>
                </a:lnTo>
                <a:lnTo>
                  <a:pt x="178" y="1076"/>
                </a:lnTo>
                <a:lnTo>
                  <a:pt x="178" y="1078"/>
                </a:lnTo>
                <a:lnTo>
                  <a:pt x="186" y="1082"/>
                </a:lnTo>
                <a:lnTo>
                  <a:pt x="190" y="1082"/>
                </a:lnTo>
                <a:lnTo>
                  <a:pt x="192" y="1092"/>
                </a:lnTo>
                <a:lnTo>
                  <a:pt x="194" y="1100"/>
                </a:lnTo>
                <a:lnTo>
                  <a:pt x="196" y="1112"/>
                </a:lnTo>
                <a:lnTo>
                  <a:pt x="216" y="1116"/>
                </a:lnTo>
                <a:lnTo>
                  <a:pt x="218" y="1116"/>
                </a:lnTo>
                <a:lnTo>
                  <a:pt x="218" y="1118"/>
                </a:lnTo>
                <a:lnTo>
                  <a:pt x="220" y="1120"/>
                </a:lnTo>
                <a:lnTo>
                  <a:pt x="226" y="1130"/>
                </a:lnTo>
                <a:lnTo>
                  <a:pt x="242" y="1136"/>
                </a:lnTo>
                <a:lnTo>
                  <a:pt x="252" y="1130"/>
                </a:lnTo>
                <a:lnTo>
                  <a:pt x="250" y="1124"/>
                </a:lnTo>
                <a:lnTo>
                  <a:pt x="240" y="1114"/>
                </a:lnTo>
                <a:lnTo>
                  <a:pt x="242" y="1112"/>
                </a:lnTo>
                <a:lnTo>
                  <a:pt x="250" y="1094"/>
                </a:lnTo>
                <a:lnTo>
                  <a:pt x="270" y="1094"/>
                </a:lnTo>
                <a:lnTo>
                  <a:pt x="270" y="1096"/>
                </a:lnTo>
                <a:lnTo>
                  <a:pt x="298" y="1104"/>
                </a:lnTo>
                <a:lnTo>
                  <a:pt x="314" y="1102"/>
                </a:lnTo>
                <a:lnTo>
                  <a:pt x="326" y="1092"/>
                </a:lnTo>
                <a:lnTo>
                  <a:pt x="334" y="1080"/>
                </a:lnTo>
                <a:lnTo>
                  <a:pt x="342" y="1074"/>
                </a:lnTo>
                <a:lnTo>
                  <a:pt x="348" y="1070"/>
                </a:lnTo>
                <a:lnTo>
                  <a:pt x="354" y="1072"/>
                </a:lnTo>
                <a:lnTo>
                  <a:pt x="360" y="1070"/>
                </a:lnTo>
                <a:lnTo>
                  <a:pt x="368" y="1072"/>
                </a:lnTo>
                <a:lnTo>
                  <a:pt x="374" y="1072"/>
                </a:lnTo>
                <a:lnTo>
                  <a:pt x="374" y="1076"/>
                </a:lnTo>
                <a:lnTo>
                  <a:pt x="378" y="1084"/>
                </a:lnTo>
                <a:lnTo>
                  <a:pt x="382" y="1096"/>
                </a:lnTo>
                <a:lnTo>
                  <a:pt x="386" y="1108"/>
                </a:lnTo>
                <a:lnTo>
                  <a:pt x="386" y="1110"/>
                </a:lnTo>
                <a:lnTo>
                  <a:pt x="382" y="1124"/>
                </a:lnTo>
                <a:lnTo>
                  <a:pt x="368" y="1140"/>
                </a:lnTo>
                <a:lnTo>
                  <a:pt x="366" y="1142"/>
                </a:lnTo>
                <a:lnTo>
                  <a:pt x="338" y="1154"/>
                </a:lnTo>
                <a:lnTo>
                  <a:pt x="334" y="1162"/>
                </a:lnTo>
                <a:lnTo>
                  <a:pt x="330" y="1186"/>
                </a:lnTo>
                <a:lnTo>
                  <a:pt x="332" y="1196"/>
                </a:lnTo>
                <a:lnTo>
                  <a:pt x="340" y="1208"/>
                </a:lnTo>
                <a:lnTo>
                  <a:pt x="342" y="1212"/>
                </a:lnTo>
                <a:lnTo>
                  <a:pt x="352" y="1218"/>
                </a:lnTo>
                <a:lnTo>
                  <a:pt x="386" y="1218"/>
                </a:lnTo>
                <a:lnTo>
                  <a:pt x="414" y="1214"/>
                </a:lnTo>
                <a:lnTo>
                  <a:pt x="418" y="1210"/>
                </a:lnTo>
                <a:lnTo>
                  <a:pt x="424" y="1204"/>
                </a:lnTo>
                <a:lnTo>
                  <a:pt x="428" y="1204"/>
                </a:lnTo>
                <a:lnTo>
                  <a:pt x="448" y="1206"/>
                </a:lnTo>
                <a:lnTo>
                  <a:pt x="450" y="1204"/>
                </a:lnTo>
                <a:lnTo>
                  <a:pt x="448" y="1196"/>
                </a:lnTo>
                <a:lnTo>
                  <a:pt x="450" y="1188"/>
                </a:lnTo>
                <a:lnTo>
                  <a:pt x="458" y="1174"/>
                </a:lnTo>
                <a:lnTo>
                  <a:pt x="458" y="1148"/>
                </a:lnTo>
                <a:lnTo>
                  <a:pt x="474" y="1106"/>
                </a:lnTo>
                <a:lnTo>
                  <a:pt x="474" y="1104"/>
                </a:lnTo>
                <a:lnTo>
                  <a:pt x="500" y="1084"/>
                </a:lnTo>
                <a:lnTo>
                  <a:pt x="502" y="1082"/>
                </a:lnTo>
                <a:lnTo>
                  <a:pt x="522" y="1092"/>
                </a:lnTo>
                <a:lnTo>
                  <a:pt x="536" y="1102"/>
                </a:lnTo>
                <a:lnTo>
                  <a:pt x="538" y="1108"/>
                </a:lnTo>
                <a:lnTo>
                  <a:pt x="540" y="1110"/>
                </a:lnTo>
                <a:lnTo>
                  <a:pt x="538" y="1128"/>
                </a:lnTo>
                <a:lnTo>
                  <a:pt x="530" y="1140"/>
                </a:lnTo>
                <a:lnTo>
                  <a:pt x="526" y="1156"/>
                </a:lnTo>
                <a:lnTo>
                  <a:pt x="526" y="1172"/>
                </a:lnTo>
                <a:lnTo>
                  <a:pt x="530" y="1180"/>
                </a:lnTo>
                <a:lnTo>
                  <a:pt x="538" y="1180"/>
                </a:lnTo>
                <a:lnTo>
                  <a:pt x="540" y="1180"/>
                </a:lnTo>
                <a:lnTo>
                  <a:pt x="552" y="1180"/>
                </a:lnTo>
                <a:lnTo>
                  <a:pt x="556" y="1182"/>
                </a:lnTo>
                <a:lnTo>
                  <a:pt x="560" y="1186"/>
                </a:lnTo>
                <a:lnTo>
                  <a:pt x="566" y="1196"/>
                </a:lnTo>
                <a:lnTo>
                  <a:pt x="572" y="1200"/>
                </a:lnTo>
                <a:lnTo>
                  <a:pt x="574" y="1200"/>
                </a:lnTo>
                <a:lnTo>
                  <a:pt x="602" y="1212"/>
                </a:lnTo>
                <a:lnTo>
                  <a:pt x="614" y="1216"/>
                </a:lnTo>
                <a:lnTo>
                  <a:pt x="630" y="1214"/>
                </a:lnTo>
                <a:lnTo>
                  <a:pt x="638" y="1204"/>
                </a:lnTo>
                <a:lnTo>
                  <a:pt x="646" y="1164"/>
                </a:lnTo>
                <a:lnTo>
                  <a:pt x="648" y="1144"/>
                </a:lnTo>
                <a:lnTo>
                  <a:pt x="648" y="1142"/>
                </a:lnTo>
                <a:lnTo>
                  <a:pt x="650" y="1140"/>
                </a:lnTo>
                <a:lnTo>
                  <a:pt x="666" y="1128"/>
                </a:lnTo>
                <a:lnTo>
                  <a:pt x="674" y="1116"/>
                </a:lnTo>
                <a:lnTo>
                  <a:pt x="690" y="1108"/>
                </a:lnTo>
                <a:lnTo>
                  <a:pt x="700" y="1102"/>
                </a:lnTo>
                <a:lnTo>
                  <a:pt x="712" y="1098"/>
                </a:lnTo>
                <a:lnTo>
                  <a:pt x="706" y="1074"/>
                </a:lnTo>
                <a:lnTo>
                  <a:pt x="734" y="1076"/>
                </a:lnTo>
                <a:lnTo>
                  <a:pt x="734" y="1078"/>
                </a:lnTo>
                <a:lnTo>
                  <a:pt x="748" y="1084"/>
                </a:lnTo>
                <a:lnTo>
                  <a:pt x="748" y="1082"/>
                </a:lnTo>
                <a:lnTo>
                  <a:pt x="752" y="1068"/>
                </a:lnTo>
                <a:lnTo>
                  <a:pt x="752" y="1064"/>
                </a:lnTo>
                <a:lnTo>
                  <a:pt x="754" y="1066"/>
                </a:lnTo>
                <a:lnTo>
                  <a:pt x="756" y="1066"/>
                </a:lnTo>
                <a:lnTo>
                  <a:pt x="768" y="1068"/>
                </a:lnTo>
                <a:lnTo>
                  <a:pt x="774" y="1068"/>
                </a:lnTo>
                <a:lnTo>
                  <a:pt x="786" y="1056"/>
                </a:lnTo>
                <a:lnTo>
                  <a:pt x="788" y="1056"/>
                </a:lnTo>
                <a:lnTo>
                  <a:pt x="788" y="1054"/>
                </a:lnTo>
                <a:lnTo>
                  <a:pt x="790" y="1054"/>
                </a:lnTo>
                <a:lnTo>
                  <a:pt x="806" y="1052"/>
                </a:lnTo>
                <a:lnTo>
                  <a:pt x="818" y="1038"/>
                </a:lnTo>
                <a:lnTo>
                  <a:pt x="826" y="1028"/>
                </a:lnTo>
                <a:lnTo>
                  <a:pt x="826" y="1016"/>
                </a:lnTo>
                <a:lnTo>
                  <a:pt x="828" y="1010"/>
                </a:lnTo>
                <a:lnTo>
                  <a:pt x="834" y="1004"/>
                </a:lnTo>
                <a:lnTo>
                  <a:pt x="836" y="1004"/>
                </a:lnTo>
                <a:lnTo>
                  <a:pt x="850" y="1006"/>
                </a:lnTo>
                <a:lnTo>
                  <a:pt x="858" y="1002"/>
                </a:lnTo>
                <a:lnTo>
                  <a:pt x="860" y="992"/>
                </a:lnTo>
                <a:lnTo>
                  <a:pt x="876" y="986"/>
                </a:lnTo>
                <a:lnTo>
                  <a:pt x="878" y="986"/>
                </a:lnTo>
                <a:lnTo>
                  <a:pt x="898" y="988"/>
                </a:lnTo>
                <a:lnTo>
                  <a:pt x="914" y="984"/>
                </a:lnTo>
                <a:lnTo>
                  <a:pt x="922" y="976"/>
                </a:lnTo>
                <a:lnTo>
                  <a:pt x="930" y="962"/>
                </a:lnTo>
                <a:lnTo>
                  <a:pt x="918" y="950"/>
                </a:lnTo>
                <a:lnTo>
                  <a:pt x="918" y="948"/>
                </a:lnTo>
                <a:lnTo>
                  <a:pt x="914" y="940"/>
                </a:lnTo>
                <a:lnTo>
                  <a:pt x="912" y="924"/>
                </a:lnTo>
                <a:lnTo>
                  <a:pt x="918" y="912"/>
                </a:lnTo>
                <a:lnTo>
                  <a:pt x="920" y="904"/>
                </a:lnTo>
                <a:lnTo>
                  <a:pt x="928" y="896"/>
                </a:lnTo>
                <a:lnTo>
                  <a:pt x="936" y="878"/>
                </a:lnTo>
                <a:lnTo>
                  <a:pt x="936" y="876"/>
                </a:lnTo>
                <a:lnTo>
                  <a:pt x="938" y="876"/>
                </a:lnTo>
                <a:lnTo>
                  <a:pt x="946" y="864"/>
                </a:lnTo>
                <a:lnTo>
                  <a:pt x="958" y="840"/>
                </a:lnTo>
                <a:lnTo>
                  <a:pt x="968" y="856"/>
                </a:lnTo>
                <a:lnTo>
                  <a:pt x="970" y="856"/>
                </a:lnTo>
                <a:lnTo>
                  <a:pt x="970" y="858"/>
                </a:lnTo>
                <a:lnTo>
                  <a:pt x="974" y="874"/>
                </a:lnTo>
                <a:lnTo>
                  <a:pt x="976" y="890"/>
                </a:lnTo>
                <a:lnTo>
                  <a:pt x="986" y="896"/>
                </a:lnTo>
                <a:lnTo>
                  <a:pt x="988" y="896"/>
                </a:lnTo>
                <a:lnTo>
                  <a:pt x="990" y="896"/>
                </a:lnTo>
                <a:lnTo>
                  <a:pt x="992" y="896"/>
                </a:lnTo>
                <a:lnTo>
                  <a:pt x="1002" y="880"/>
                </a:lnTo>
                <a:lnTo>
                  <a:pt x="1006" y="864"/>
                </a:lnTo>
                <a:lnTo>
                  <a:pt x="1010" y="864"/>
                </a:lnTo>
                <a:lnTo>
                  <a:pt x="1012" y="864"/>
                </a:lnTo>
                <a:lnTo>
                  <a:pt x="1034" y="872"/>
                </a:lnTo>
                <a:lnTo>
                  <a:pt x="1046" y="864"/>
                </a:lnTo>
                <a:lnTo>
                  <a:pt x="1048" y="864"/>
                </a:lnTo>
                <a:lnTo>
                  <a:pt x="1060" y="862"/>
                </a:lnTo>
                <a:lnTo>
                  <a:pt x="1068" y="848"/>
                </a:lnTo>
                <a:lnTo>
                  <a:pt x="1068" y="832"/>
                </a:lnTo>
                <a:lnTo>
                  <a:pt x="1074" y="806"/>
                </a:lnTo>
                <a:lnTo>
                  <a:pt x="1074" y="808"/>
                </a:lnTo>
                <a:lnTo>
                  <a:pt x="1078" y="808"/>
                </a:lnTo>
                <a:lnTo>
                  <a:pt x="1094" y="812"/>
                </a:lnTo>
                <a:lnTo>
                  <a:pt x="1102" y="796"/>
                </a:lnTo>
                <a:lnTo>
                  <a:pt x="1104" y="796"/>
                </a:lnTo>
                <a:lnTo>
                  <a:pt x="1106" y="796"/>
                </a:lnTo>
                <a:lnTo>
                  <a:pt x="1122" y="796"/>
                </a:lnTo>
                <a:lnTo>
                  <a:pt x="1124" y="796"/>
                </a:lnTo>
                <a:lnTo>
                  <a:pt x="1126" y="796"/>
                </a:lnTo>
                <a:lnTo>
                  <a:pt x="1134" y="808"/>
                </a:lnTo>
                <a:lnTo>
                  <a:pt x="1134" y="810"/>
                </a:lnTo>
                <a:lnTo>
                  <a:pt x="1134" y="812"/>
                </a:lnTo>
                <a:lnTo>
                  <a:pt x="1136" y="828"/>
                </a:lnTo>
                <a:lnTo>
                  <a:pt x="1144" y="834"/>
                </a:lnTo>
                <a:lnTo>
                  <a:pt x="1154" y="824"/>
                </a:lnTo>
                <a:lnTo>
                  <a:pt x="1158" y="828"/>
                </a:lnTo>
                <a:lnTo>
                  <a:pt x="1162" y="834"/>
                </a:lnTo>
                <a:lnTo>
                  <a:pt x="1162" y="840"/>
                </a:lnTo>
                <a:lnTo>
                  <a:pt x="1162" y="854"/>
                </a:lnTo>
                <a:lnTo>
                  <a:pt x="1158" y="868"/>
                </a:lnTo>
                <a:lnTo>
                  <a:pt x="1162" y="876"/>
                </a:lnTo>
                <a:lnTo>
                  <a:pt x="1170" y="884"/>
                </a:lnTo>
                <a:lnTo>
                  <a:pt x="1202" y="888"/>
                </a:lnTo>
                <a:lnTo>
                  <a:pt x="1204" y="890"/>
                </a:lnTo>
                <a:lnTo>
                  <a:pt x="1206" y="890"/>
                </a:lnTo>
                <a:lnTo>
                  <a:pt x="1208" y="892"/>
                </a:lnTo>
                <a:lnTo>
                  <a:pt x="1218" y="880"/>
                </a:lnTo>
                <a:lnTo>
                  <a:pt x="1226" y="872"/>
                </a:lnTo>
                <a:lnTo>
                  <a:pt x="1222" y="860"/>
                </a:lnTo>
                <a:lnTo>
                  <a:pt x="1214" y="808"/>
                </a:lnTo>
                <a:lnTo>
                  <a:pt x="1238" y="820"/>
                </a:lnTo>
                <a:lnTo>
                  <a:pt x="1250" y="832"/>
                </a:lnTo>
                <a:lnTo>
                  <a:pt x="1256" y="838"/>
                </a:lnTo>
                <a:lnTo>
                  <a:pt x="1266" y="832"/>
                </a:lnTo>
                <a:lnTo>
                  <a:pt x="1298" y="796"/>
                </a:lnTo>
                <a:lnTo>
                  <a:pt x="1300" y="796"/>
                </a:lnTo>
                <a:lnTo>
                  <a:pt x="1312" y="786"/>
                </a:lnTo>
                <a:lnTo>
                  <a:pt x="1326" y="768"/>
                </a:lnTo>
                <a:lnTo>
                  <a:pt x="1326" y="766"/>
                </a:lnTo>
                <a:lnTo>
                  <a:pt x="1344" y="770"/>
                </a:lnTo>
                <a:lnTo>
                  <a:pt x="1354" y="770"/>
                </a:lnTo>
                <a:lnTo>
                  <a:pt x="1354" y="762"/>
                </a:lnTo>
                <a:lnTo>
                  <a:pt x="1356" y="756"/>
                </a:lnTo>
                <a:lnTo>
                  <a:pt x="1370" y="740"/>
                </a:lnTo>
                <a:lnTo>
                  <a:pt x="1374" y="736"/>
                </a:lnTo>
                <a:lnTo>
                  <a:pt x="1390" y="742"/>
                </a:lnTo>
                <a:lnTo>
                  <a:pt x="1408" y="740"/>
                </a:lnTo>
                <a:lnTo>
                  <a:pt x="1422" y="726"/>
                </a:lnTo>
                <a:lnTo>
                  <a:pt x="1428" y="714"/>
                </a:lnTo>
                <a:lnTo>
                  <a:pt x="1424" y="708"/>
                </a:lnTo>
                <a:lnTo>
                  <a:pt x="1412" y="714"/>
                </a:lnTo>
                <a:lnTo>
                  <a:pt x="1412" y="712"/>
                </a:lnTo>
                <a:lnTo>
                  <a:pt x="1410" y="712"/>
                </a:lnTo>
                <a:lnTo>
                  <a:pt x="1396" y="700"/>
                </a:lnTo>
                <a:lnTo>
                  <a:pt x="1396" y="698"/>
                </a:lnTo>
                <a:lnTo>
                  <a:pt x="1402" y="676"/>
                </a:lnTo>
                <a:lnTo>
                  <a:pt x="1402" y="660"/>
                </a:lnTo>
                <a:lnTo>
                  <a:pt x="1398" y="648"/>
                </a:lnTo>
                <a:lnTo>
                  <a:pt x="1388" y="644"/>
                </a:lnTo>
                <a:lnTo>
                  <a:pt x="1388" y="642"/>
                </a:lnTo>
                <a:lnTo>
                  <a:pt x="1386" y="642"/>
                </a:lnTo>
                <a:lnTo>
                  <a:pt x="1386" y="640"/>
                </a:lnTo>
                <a:lnTo>
                  <a:pt x="1376" y="622"/>
                </a:lnTo>
                <a:lnTo>
                  <a:pt x="1374" y="620"/>
                </a:lnTo>
                <a:lnTo>
                  <a:pt x="1362" y="636"/>
                </a:lnTo>
                <a:lnTo>
                  <a:pt x="1348" y="644"/>
                </a:lnTo>
                <a:lnTo>
                  <a:pt x="1344" y="646"/>
                </a:lnTo>
                <a:lnTo>
                  <a:pt x="1344" y="644"/>
                </a:lnTo>
                <a:lnTo>
                  <a:pt x="1342" y="644"/>
                </a:lnTo>
                <a:lnTo>
                  <a:pt x="1328" y="630"/>
                </a:lnTo>
                <a:lnTo>
                  <a:pt x="1328" y="628"/>
                </a:lnTo>
                <a:lnTo>
                  <a:pt x="1318" y="606"/>
                </a:lnTo>
                <a:lnTo>
                  <a:pt x="1314" y="590"/>
                </a:lnTo>
                <a:lnTo>
                  <a:pt x="1314" y="588"/>
                </a:lnTo>
                <a:lnTo>
                  <a:pt x="1314" y="564"/>
                </a:lnTo>
                <a:lnTo>
                  <a:pt x="1312" y="550"/>
                </a:lnTo>
                <a:lnTo>
                  <a:pt x="1300" y="546"/>
                </a:lnTo>
                <a:lnTo>
                  <a:pt x="1274" y="526"/>
                </a:lnTo>
                <a:lnTo>
                  <a:pt x="1276" y="524"/>
                </a:lnTo>
                <a:lnTo>
                  <a:pt x="1288" y="510"/>
                </a:lnTo>
                <a:lnTo>
                  <a:pt x="1288" y="508"/>
                </a:lnTo>
                <a:lnTo>
                  <a:pt x="1290" y="508"/>
                </a:lnTo>
                <a:lnTo>
                  <a:pt x="1302" y="508"/>
                </a:lnTo>
                <a:lnTo>
                  <a:pt x="1304" y="508"/>
                </a:lnTo>
                <a:lnTo>
                  <a:pt x="1310" y="510"/>
                </a:lnTo>
                <a:lnTo>
                  <a:pt x="1314" y="514"/>
                </a:lnTo>
                <a:lnTo>
                  <a:pt x="1326" y="522"/>
                </a:lnTo>
                <a:lnTo>
                  <a:pt x="1338" y="512"/>
                </a:lnTo>
                <a:lnTo>
                  <a:pt x="1346" y="500"/>
                </a:lnTo>
                <a:lnTo>
                  <a:pt x="1346" y="490"/>
                </a:lnTo>
                <a:lnTo>
                  <a:pt x="1344" y="464"/>
                </a:lnTo>
                <a:lnTo>
                  <a:pt x="1342" y="454"/>
                </a:lnTo>
                <a:lnTo>
                  <a:pt x="1324" y="452"/>
                </a:lnTo>
                <a:lnTo>
                  <a:pt x="1324" y="440"/>
                </a:lnTo>
                <a:lnTo>
                  <a:pt x="1308" y="420"/>
                </a:lnTo>
                <a:lnTo>
                  <a:pt x="1306" y="420"/>
                </a:lnTo>
                <a:lnTo>
                  <a:pt x="1298" y="406"/>
                </a:lnTo>
                <a:lnTo>
                  <a:pt x="1298" y="404"/>
                </a:lnTo>
                <a:lnTo>
                  <a:pt x="1298" y="402"/>
                </a:lnTo>
                <a:lnTo>
                  <a:pt x="1314" y="380"/>
                </a:lnTo>
                <a:lnTo>
                  <a:pt x="1314" y="378"/>
                </a:lnTo>
                <a:lnTo>
                  <a:pt x="1316" y="378"/>
                </a:lnTo>
                <a:lnTo>
                  <a:pt x="1316" y="376"/>
                </a:lnTo>
                <a:lnTo>
                  <a:pt x="1318" y="376"/>
                </a:lnTo>
                <a:lnTo>
                  <a:pt x="1324" y="376"/>
                </a:lnTo>
                <a:lnTo>
                  <a:pt x="1334" y="368"/>
                </a:lnTo>
                <a:lnTo>
                  <a:pt x="1344" y="336"/>
                </a:lnTo>
                <a:lnTo>
                  <a:pt x="1358" y="322"/>
                </a:lnTo>
                <a:lnTo>
                  <a:pt x="1358" y="320"/>
                </a:lnTo>
                <a:lnTo>
                  <a:pt x="1374" y="316"/>
                </a:lnTo>
                <a:lnTo>
                  <a:pt x="1374" y="318"/>
                </a:lnTo>
                <a:lnTo>
                  <a:pt x="1382" y="326"/>
                </a:lnTo>
                <a:lnTo>
                  <a:pt x="1386" y="328"/>
                </a:lnTo>
                <a:lnTo>
                  <a:pt x="1392" y="302"/>
                </a:lnTo>
                <a:lnTo>
                  <a:pt x="1386" y="284"/>
                </a:lnTo>
                <a:lnTo>
                  <a:pt x="1386" y="282"/>
                </a:lnTo>
                <a:lnTo>
                  <a:pt x="1388" y="262"/>
                </a:lnTo>
                <a:lnTo>
                  <a:pt x="1388" y="260"/>
                </a:lnTo>
                <a:lnTo>
                  <a:pt x="1398" y="250"/>
                </a:lnTo>
                <a:lnTo>
                  <a:pt x="1404" y="240"/>
                </a:lnTo>
                <a:lnTo>
                  <a:pt x="1404" y="230"/>
                </a:lnTo>
                <a:lnTo>
                  <a:pt x="1402" y="220"/>
                </a:lnTo>
                <a:lnTo>
                  <a:pt x="1398" y="204"/>
                </a:lnTo>
                <a:lnTo>
                  <a:pt x="1398" y="186"/>
                </a:lnTo>
                <a:lnTo>
                  <a:pt x="1398" y="184"/>
                </a:lnTo>
                <a:lnTo>
                  <a:pt x="1402" y="168"/>
                </a:lnTo>
                <a:lnTo>
                  <a:pt x="1398" y="158"/>
                </a:lnTo>
                <a:lnTo>
                  <a:pt x="1396" y="152"/>
                </a:lnTo>
                <a:lnTo>
                  <a:pt x="1398" y="1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2318040" y="3348360"/>
            <a:ext cx="1489680" cy="1261080"/>
          </a:xfrm>
          <a:custGeom>
            <a:avLst/>
            <a:gdLst/>
            <a:ahLst/>
            <a:cxnLst/>
            <a:rect l="l" t="t" r="r" b="b"/>
            <a:pathLst>
              <a:path w="912" h="772">
                <a:moveTo>
                  <a:pt x="542" y="280"/>
                </a:moveTo>
                <a:lnTo>
                  <a:pt x="530" y="280"/>
                </a:lnTo>
                <a:lnTo>
                  <a:pt x="526" y="288"/>
                </a:lnTo>
                <a:lnTo>
                  <a:pt x="532" y="296"/>
                </a:lnTo>
                <a:lnTo>
                  <a:pt x="536" y="308"/>
                </a:lnTo>
                <a:lnTo>
                  <a:pt x="536" y="310"/>
                </a:lnTo>
                <a:lnTo>
                  <a:pt x="536" y="312"/>
                </a:lnTo>
                <a:lnTo>
                  <a:pt x="518" y="320"/>
                </a:lnTo>
                <a:lnTo>
                  <a:pt x="516" y="320"/>
                </a:lnTo>
                <a:lnTo>
                  <a:pt x="506" y="320"/>
                </a:lnTo>
                <a:lnTo>
                  <a:pt x="500" y="316"/>
                </a:lnTo>
                <a:lnTo>
                  <a:pt x="494" y="314"/>
                </a:lnTo>
                <a:lnTo>
                  <a:pt x="492" y="310"/>
                </a:lnTo>
                <a:lnTo>
                  <a:pt x="488" y="300"/>
                </a:lnTo>
                <a:lnTo>
                  <a:pt x="464" y="296"/>
                </a:lnTo>
                <a:lnTo>
                  <a:pt x="456" y="264"/>
                </a:lnTo>
                <a:lnTo>
                  <a:pt x="450" y="262"/>
                </a:lnTo>
                <a:lnTo>
                  <a:pt x="446" y="258"/>
                </a:lnTo>
                <a:lnTo>
                  <a:pt x="444" y="256"/>
                </a:lnTo>
                <a:lnTo>
                  <a:pt x="440" y="250"/>
                </a:lnTo>
                <a:lnTo>
                  <a:pt x="432" y="248"/>
                </a:lnTo>
                <a:lnTo>
                  <a:pt x="424" y="242"/>
                </a:lnTo>
                <a:lnTo>
                  <a:pt x="416" y="232"/>
                </a:lnTo>
                <a:lnTo>
                  <a:pt x="406" y="228"/>
                </a:lnTo>
                <a:lnTo>
                  <a:pt x="392" y="214"/>
                </a:lnTo>
                <a:lnTo>
                  <a:pt x="390" y="204"/>
                </a:lnTo>
                <a:lnTo>
                  <a:pt x="390" y="202"/>
                </a:lnTo>
                <a:lnTo>
                  <a:pt x="416" y="168"/>
                </a:lnTo>
                <a:lnTo>
                  <a:pt x="416" y="164"/>
                </a:lnTo>
                <a:lnTo>
                  <a:pt x="416" y="162"/>
                </a:lnTo>
                <a:lnTo>
                  <a:pt x="412" y="152"/>
                </a:lnTo>
                <a:lnTo>
                  <a:pt x="398" y="156"/>
                </a:lnTo>
                <a:lnTo>
                  <a:pt x="396" y="156"/>
                </a:lnTo>
                <a:lnTo>
                  <a:pt x="396" y="158"/>
                </a:lnTo>
                <a:lnTo>
                  <a:pt x="360" y="160"/>
                </a:lnTo>
                <a:lnTo>
                  <a:pt x="348" y="164"/>
                </a:lnTo>
                <a:lnTo>
                  <a:pt x="342" y="168"/>
                </a:lnTo>
                <a:lnTo>
                  <a:pt x="340" y="172"/>
                </a:lnTo>
                <a:lnTo>
                  <a:pt x="334" y="178"/>
                </a:lnTo>
                <a:lnTo>
                  <a:pt x="330" y="178"/>
                </a:lnTo>
                <a:lnTo>
                  <a:pt x="324" y="178"/>
                </a:lnTo>
                <a:lnTo>
                  <a:pt x="324" y="176"/>
                </a:lnTo>
                <a:lnTo>
                  <a:pt x="312" y="168"/>
                </a:lnTo>
                <a:lnTo>
                  <a:pt x="312" y="148"/>
                </a:lnTo>
                <a:lnTo>
                  <a:pt x="304" y="142"/>
                </a:lnTo>
                <a:lnTo>
                  <a:pt x="300" y="134"/>
                </a:lnTo>
                <a:lnTo>
                  <a:pt x="296" y="116"/>
                </a:lnTo>
                <a:lnTo>
                  <a:pt x="288" y="108"/>
                </a:lnTo>
                <a:lnTo>
                  <a:pt x="280" y="100"/>
                </a:lnTo>
                <a:lnTo>
                  <a:pt x="276" y="98"/>
                </a:lnTo>
                <a:lnTo>
                  <a:pt x="290" y="80"/>
                </a:lnTo>
                <a:lnTo>
                  <a:pt x="292" y="68"/>
                </a:lnTo>
                <a:lnTo>
                  <a:pt x="276" y="48"/>
                </a:lnTo>
                <a:lnTo>
                  <a:pt x="268" y="32"/>
                </a:lnTo>
                <a:lnTo>
                  <a:pt x="268" y="24"/>
                </a:lnTo>
                <a:lnTo>
                  <a:pt x="256" y="16"/>
                </a:lnTo>
                <a:lnTo>
                  <a:pt x="256" y="14"/>
                </a:lnTo>
                <a:lnTo>
                  <a:pt x="246" y="2"/>
                </a:lnTo>
                <a:lnTo>
                  <a:pt x="232" y="0"/>
                </a:lnTo>
                <a:lnTo>
                  <a:pt x="216" y="4"/>
                </a:lnTo>
                <a:lnTo>
                  <a:pt x="212" y="8"/>
                </a:lnTo>
                <a:lnTo>
                  <a:pt x="210" y="30"/>
                </a:lnTo>
                <a:lnTo>
                  <a:pt x="210" y="56"/>
                </a:lnTo>
                <a:lnTo>
                  <a:pt x="208" y="56"/>
                </a:lnTo>
                <a:lnTo>
                  <a:pt x="192" y="62"/>
                </a:lnTo>
                <a:lnTo>
                  <a:pt x="178" y="64"/>
                </a:lnTo>
                <a:lnTo>
                  <a:pt x="168" y="70"/>
                </a:lnTo>
                <a:lnTo>
                  <a:pt x="154" y="74"/>
                </a:lnTo>
                <a:lnTo>
                  <a:pt x="152" y="76"/>
                </a:lnTo>
                <a:lnTo>
                  <a:pt x="124" y="68"/>
                </a:lnTo>
                <a:lnTo>
                  <a:pt x="114" y="80"/>
                </a:lnTo>
                <a:lnTo>
                  <a:pt x="108" y="86"/>
                </a:lnTo>
                <a:lnTo>
                  <a:pt x="98" y="88"/>
                </a:lnTo>
                <a:lnTo>
                  <a:pt x="82" y="102"/>
                </a:lnTo>
                <a:lnTo>
                  <a:pt x="72" y="116"/>
                </a:lnTo>
                <a:lnTo>
                  <a:pt x="72" y="118"/>
                </a:lnTo>
                <a:lnTo>
                  <a:pt x="66" y="128"/>
                </a:lnTo>
                <a:lnTo>
                  <a:pt x="60" y="132"/>
                </a:lnTo>
                <a:lnTo>
                  <a:pt x="50" y="144"/>
                </a:lnTo>
                <a:lnTo>
                  <a:pt x="50" y="146"/>
                </a:lnTo>
                <a:lnTo>
                  <a:pt x="44" y="150"/>
                </a:lnTo>
                <a:lnTo>
                  <a:pt x="32" y="152"/>
                </a:lnTo>
                <a:lnTo>
                  <a:pt x="12" y="152"/>
                </a:lnTo>
                <a:lnTo>
                  <a:pt x="8" y="158"/>
                </a:lnTo>
                <a:lnTo>
                  <a:pt x="0" y="172"/>
                </a:lnTo>
                <a:lnTo>
                  <a:pt x="4" y="184"/>
                </a:lnTo>
                <a:lnTo>
                  <a:pt x="2" y="216"/>
                </a:lnTo>
                <a:lnTo>
                  <a:pt x="8" y="224"/>
                </a:lnTo>
                <a:lnTo>
                  <a:pt x="8" y="226"/>
                </a:lnTo>
                <a:lnTo>
                  <a:pt x="10" y="232"/>
                </a:lnTo>
                <a:lnTo>
                  <a:pt x="22" y="232"/>
                </a:lnTo>
                <a:lnTo>
                  <a:pt x="40" y="236"/>
                </a:lnTo>
                <a:lnTo>
                  <a:pt x="66" y="238"/>
                </a:lnTo>
                <a:lnTo>
                  <a:pt x="76" y="236"/>
                </a:lnTo>
                <a:lnTo>
                  <a:pt x="78" y="236"/>
                </a:lnTo>
                <a:lnTo>
                  <a:pt x="80" y="236"/>
                </a:lnTo>
                <a:lnTo>
                  <a:pt x="100" y="244"/>
                </a:lnTo>
                <a:lnTo>
                  <a:pt x="102" y="244"/>
                </a:lnTo>
                <a:lnTo>
                  <a:pt x="112" y="254"/>
                </a:lnTo>
                <a:lnTo>
                  <a:pt x="136" y="262"/>
                </a:lnTo>
                <a:lnTo>
                  <a:pt x="138" y="262"/>
                </a:lnTo>
                <a:lnTo>
                  <a:pt x="154" y="272"/>
                </a:lnTo>
                <a:lnTo>
                  <a:pt x="192" y="308"/>
                </a:lnTo>
                <a:lnTo>
                  <a:pt x="210" y="316"/>
                </a:lnTo>
                <a:lnTo>
                  <a:pt x="218" y="312"/>
                </a:lnTo>
                <a:lnTo>
                  <a:pt x="224" y="300"/>
                </a:lnTo>
                <a:lnTo>
                  <a:pt x="220" y="278"/>
                </a:lnTo>
                <a:lnTo>
                  <a:pt x="222" y="274"/>
                </a:lnTo>
                <a:lnTo>
                  <a:pt x="224" y="270"/>
                </a:lnTo>
                <a:lnTo>
                  <a:pt x="236" y="264"/>
                </a:lnTo>
                <a:lnTo>
                  <a:pt x="236" y="262"/>
                </a:lnTo>
                <a:lnTo>
                  <a:pt x="286" y="292"/>
                </a:lnTo>
                <a:lnTo>
                  <a:pt x="292" y="290"/>
                </a:lnTo>
                <a:lnTo>
                  <a:pt x="302" y="284"/>
                </a:lnTo>
                <a:lnTo>
                  <a:pt x="304" y="284"/>
                </a:lnTo>
                <a:lnTo>
                  <a:pt x="310" y="284"/>
                </a:lnTo>
                <a:lnTo>
                  <a:pt x="320" y="276"/>
                </a:lnTo>
                <a:lnTo>
                  <a:pt x="322" y="276"/>
                </a:lnTo>
                <a:lnTo>
                  <a:pt x="324" y="276"/>
                </a:lnTo>
                <a:lnTo>
                  <a:pt x="352" y="296"/>
                </a:lnTo>
                <a:lnTo>
                  <a:pt x="354" y="298"/>
                </a:lnTo>
                <a:lnTo>
                  <a:pt x="372" y="312"/>
                </a:lnTo>
                <a:lnTo>
                  <a:pt x="380" y="320"/>
                </a:lnTo>
                <a:lnTo>
                  <a:pt x="388" y="330"/>
                </a:lnTo>
                <a:lnTo>
                  <a:pt x="398" y="340"/>
                </a:lnTo>
                <a:lnTo>
                  <a:pt x="404" y="338"/>
                </a:lnTo>
                <a:lnTo>
                  <a:pt x="412" y="324"/>
                </a:lnTo>
                <a:lnTo>
                  <a:pt x="430" y="336"/>
                </a:lnTo>
                <a:lnTo>
                  <a:pt x="432" y="336"/>
                </a:lnTo>
                <a:lnTo>
                  <a:pt x="444" y="352"/>
                </a:lnTo>
                <a:lnTo>
                  <a:pt x="480" y="380"/>
                </a:lnTo>
                <a:lnTo>
                  <a:pt x="492" y="392"/>
                </a:lnTo>
                <a:lnTo>
                  <a:pt x="522" y="382"/>
                </a:lnTo>
                <a:lnTo>
                  <a:pt x="524" y="406"/>
                </a:lnTo>
                <a:lnTo>
                  <a:pt x="538" y="420"/>
                </a:lnTo>
                <a:lnTo>
                  <a:pt x="548" y="436"/>
                </a:lnTo>
                <a:lnTo>
                  <a:pt x="548" y="438"/>
                </a:lnTo>
                <a:lnTo>
                  <a:pt x="548" y="440"/>
                </a:lnTo>
                <a:lnTo>
                  <a:pt x="560" y="494"/>
                </a:lnTo>
                <a:lnTo>
                  <a:pt x="572" y="516"/>
                </a:lnTo>
                <a:lnTo>
                  <a:pt x="556" y="558"/>
                </a:lnTo>
                <a:lnTo>
                  <a:pt x="556" y="560"/>
                </a:lnTo>
                <a:lnTo>
                  <a:pt x="544" y="564"/>
                </a:lnTo>
                <a:lnTo>
                  <a:pt x="544" y="576"/>
                </a:lnTo>
                <a:lnTo>
                  <a:pt x="542" y="576"/>
                </a:lnTo>
                <a:lnTo>
                  <a:pt x="528" y="598"/>
                </a:lnTo>
                <a:lnTo>
                  <a:pt x="508" y="600"/>
                </a:lnTo>
                <a:lnTo>
                  <a:pt x="488" y="616"/>
                </a:lnTo>
                <a:lnTo>
                  <a:pt x="494" y="620"/>
                </a:lnTo>
                <a:lnTo>
                  <a:pt x="500" y="622"/>
                </a:lnTo>
                <a:lnTo>
                  <a:pt x="504" y="626"/>
                </a:lnTo>
                <a:lnTo>
                  <a:pt x="508" y="630"/>
                </a:lnTo>
                <a:lnTo>
                  <a:pt x="508" y="634"/>
                </a:lnTo>
                <a:lnTo>
                  <a:pt x="504" y="642"/>
                </a:lnTo>
                <a:lnTo>
                  <a:pt x="504" y="644"/>
                </a:lnTo>
                <a:lnTo>
                  <a:pt x="492" y="656"/>
                </a:lnTo>
                <a:lnTo>
                  <a:pt x="490" y="656"/>
                </a:lnTo>
                <a:lnTo>
                  <a:pt x="490" y="658"/>
                </a:lnTo>
                <a:lnTo>
                  <a:pt x="488" y="658"/>
                </a:lnTo>
                <a:lnTo>
                  <a:pt x="450" y="652"/>
                </a:lnTo>
                <a:lnTo>
                  <a:pt x="448" y="666"/>
                </a:lnTo>
                <a:lnTo>
                  <a:pt x="452" y="696"/>
                </a:lnTo>
                <a:lnTo>
                  <a:pt x="484" y="708"/>
                </a:lnTo>
                <a:lnTo>
                  <a:pt x="484" y="710"/>
                </a:lnTo>
                <a:lnTo>
                  <a:pt x="496" y="706"/>
                </a:lnTo>
                <a:lnTo>
                  <a:pt x="498" y="706"/>
                </a:lnTo>
                <a:lnTo>
                  <a:pt x="500" y="704"/>
                </a:lnTo>
                <a:lnTo>
                  <a:pt x="500" y="706"/>
                </a:lnTo>
                <a:lnTo>
                  <a:pt x="510" y="712"/>
                </a:lnTo>
                <a:lnTo>
                  <a:pt x="524" y="712"/>
                </a:lnTo>
                <a:lnTo>
                  <a:pt x="528" y="710"/>
                </a:lnTo>
                <a:lnTo>
                  <a:pt x="524" y="696"/>
                </a:lnTo>
                <a:lnTo>
                  <a:pt x="520" y="680"/>
                </a:lnTo>
                <a:lnTo>
                  <a:pt x="520" y="678"/>
                </a:lnTo>
                <a:lnTo>
                  <a:pt x="520" y="676"/>
                </a:lnTo>
                <a:lnTo>
                  <a:pt x="526" y="670"/>
                </a:lnTo>
                <a:lnTo>
                  <a:pt x="528" y="668"/>
                </a:lnTo>
                <a:lnTo>
                  <a:pt x="536" y="656"/>
                </a:lnTo>
                <a:lnTo>
                  <a:pt x="538" y="654"/>
                </a:lnTo>
                <a:lnTo>
                  <a:pt x="552" y="644"/>
                </a:lnTo>
                <a:lnTo>
                  <a:pt x="552" y="642"/>
                </a:lnTo>
                <a:lnTo>
                  <a:pt x="554" y="642"/>
                </a:lnTo>
                <a:lnTo>
                  <a:pt x="572" y="640"/>
                </a:lnTo>
                <a:lnTo>
                  <a:pt x="572" y="644"/>
                </a:lnTo>
                <a:lnTo>
                  <a:pt x="572" y="656"/>
                </a:lnTo>
                <a:lnTo>
                  <a:pt x="576" y="664"/>
                </a:lnTo>
                <a:lnTo>
                  <a:pt x="580" y="674"/>
                </a:lnTo>
                <a:lnTo>
                  <a:pt x="596" y="684"/>
                </a:lnTo>
                <a:lnTo>
                  <a:pt x="640" y="688"/>
                </a:lnTo>
                <a:lnTo>
                  <a:pt x="642" y="688"/>
                </a:lnTo>
                <a:lnTo>
                  <a:pt x="644" y="688"/>
                </a:lnTo>
                <a:lnTo>
                  <a:pt x="644" y="690"/>
                </a:lnTo>
                <a:lnTo>
                  <a:pt x="644" y="692"/>
                </a:lnTo>
                <a:lnTo>
                  <a:pt x="644" y="706"/>
                </a:lnTo>
                <a:lnTo>
                  <a:pt x="656" y="720"/>
                </a:lnTo>
                <a:lnTo>
                  <a:pt x="666" y="724"/>
                </a:lnTo>
                <a:lnTo>
                  <a:pt x="668" y="724"/>
                </a:lnTo>
                <a:lnTo>
                  <a:pt x="668" y="726"/>
                </a:lnTo>
                <a:lnTo>
                  <a:pt x="668" y="732"/>
                </a:lnTo>
                <a:lnTo>
                  <a:pt x="668" y="740"/>
                </a:lnTo>
                <a:lnTo>
                  <a:pt x="664" y="756"/>
                </a:lnTo>
                <a:lnTo>
                  <a:pt x="670" y="760"/>
                </a:lnTo>
                <a:lnTo>
                  <a:pt x="678" y="760"/>
                </a:lnTo>
                <a:lnTo>
                  <a:pt x="684" y="762"/>
                </a:lnTo>
                <a:lnTo>
                  <a:pt x="688" y="764"/>
                </a:lnTo>
                <a:lnTo>
                  <a:pt x="706" y="772"/>
                </a:lnTo>
                <a:lnTo>
                  <a:pt x="716" y="764"/>
                </a:lnTo>
                <a:lnTo>
                  <a:pt x="728" y="750"/>
                </a:lnTo>
                <a:lnTo>
                  <a:pt x="730" y="744"/>
                </a:lnTo>
                <a:lnTo>
                  <a:pt x="732" y="742"/>
                </a:lnTo>
                <a:lnTo>
                  <a:pt x="734" y="740"/>
                </a:lnTo>
                <a:lnTo>
                  <a:pt x="730" y="722"/>
                </a:lnTo>
                <a:lnTo>
                  <a:pt x="728" y="714"/>
                </a:lnTo>
                <a:lnTo>
                  <a:pt x="728" y="712"/>
                </a:lnTo>
                <a:lnTo>
                  <a:pt x="728" y="710"/>
                </a:lnTo>
                <a:lnTo>
                  <a:pt x="736" y="700"/>
                </a:lnTo>
                <a:lnTo>
                  <a:pt x="748" y="690"/>
                </a:lnTo>
                <a:lnTo>
                  <a:pt x="750" y="690"/>
                </a:lnTo>
                <a:lnTo>
                  <a:pt x="776" y="690"/>
                </a:lnTo>
                <a:lnTo>
                  <a:pt x="780" y="688"/>
                </a:lnTo>
                <a:lnTo>
                  <a:pt x="780" y="676"/>
                </a:lnTo>
                <a:lnTo>
                  <a:pt x="776" y="664"/>
                </a:lnTo>
                <a:lnTo>
                  <a:pt x="766" y="648"/>
                </a:lnTo>
                <a:lnTo>
                  <a:pt x="766" y="628"/>
                </a:lnTo>
                <a:lnTo>
                  <a:pt x="766" y="626"/>
                </a:lnTo>
                <a:lnTo>
                  <a:pt x="770" y="614"/>
                </a:lnTo>
                <a:lnTo>
                  <a:pt x="772" y="614"/>
                </a:lnTo>
                <a:lnTo>
                  <a:pt x="792" y="582"/>
                </a:lnTo>
                <a:lnTo>
                  <a:pt x="794" y="582"/>
                </a:lnTo>
                <a:lnTo>
                  <a:pt x="796" y="580"/>
                </a:lnTo>
                <a:lnTo>
                  <a:pt x="800" y="580"/>
                </a:lnTo>
                <a:lnTo>
                  <a:pt x="808" y="582"/>
                </a:lnTo>
                <a:lnTo>
                  <a:pt x="828" y="592"/>
                </a:lnTo>
                <a:lnTo>
                  <a:pt x="840" y="596"/>
                </a:lnTo>
                <a:lnTo>
                  <a:pt x="840" y="590"/>
                </a:lnTo>
                <a:lnTo>
                  <a:pt x="838" y="588"/>
                </a:lnTo>
                <a:lnTo>
                  <a:pt x="838" y="586"/>
                </a:lnTo>
                <a:lnTo>
                  <a:pt x="840" y="580"/>
                </a:lnTo>
                <a:lnTo>
                  <a:pt x="846" y="572"/>
                </a:lnTo>
                <a:lnTo>
                  <a:pt x="860" y="562"/>
                </a:lnTo>
                <a:lnTo>
                  <a:pt x="860" y="560"/>
                </a:lnTo>
                <a:lnTo>
                  <a:pt x="876" y="556"/>
                </a:lnTo>
                <a:lnTo>
                  <a:pt x="890" y="556"/>
                </a:lnTo>
                <a:lnTo>
                  <a:pt x="892" y="556"/>
                </a:lnTo>
                <a:lnTo>
                  <a:pt x="900" y="556"/>
                </a:lnTo>
                <a:lnTo>
                  <a:pt x="904" y="536"/>
                </a:lnTo>
                <a:lnTo>
                  <a:pt x="904" y="524"/>
                </a:lnTo>
                <a:lnTo>
                  <a:pt x="906" y="512"/>
                </a:lnTo>
                <a:lnTo>
                  <a:pt x="906" y="510"/>
                </a:lnTo>
                <a:lnTo>
                  <a:pt x="908" y="508"/>
                </a:lnTo>
                <a:lnTo>
                  <a:pt x="912" y="496"/>
                </a:lnTo>
                <a:lnTo>
                  <a:pt x="906" y="488"/>
                </a:lnTo>
                <a:lnTo>
                  <a:pt x="896" y="480"/>
                </a:lnTo>
                <a:lnTo>
                  <a:pt x="876" y="476"/>
                </a:lnTo>
                <a:lnTo>
                  <a:pt x="868" y="472"/>
                </a:lnTo>
                <a:lnTo>
                  <a:pt x="852" y="460"/>
                </a:lnTo>
                <a:lnTo>
                  <a:pt x="840" y="456"/>
                </a:lnTo>
                <a:lnTo>
                  <a:pt x="840" y="454"/>
                </a:lnTo>
                <a:lnTo>
                  <a:pt x="824" y="436"/>
                </a:lnTo>
                <a:lnTo>
                  <a:pt x="812" y="436"/>
                </a:lnTo>
                <a:lnTo>
                  <a:pt x="810" y="436"/>
                </a:lnTo>
                <a:lnTo>
                  <a:pt x="798" y="430"/>
                </a:lnTo>
                <a:lnTo>
                  <a:pt x="790" y="440"/>
                </a:lnTo>
                <a:lnTo>
                  <a:pt x="788" y="476"/>
                </a:lnTo>
                <a:lnTo>
                  <a:pt x="792" y="492"/>
                </a:lnTo>
                <a:lnTo>
                  <a:pt x="796" y="492"/>
                </a:lnTo>
                <a:lnTo>
                  <a:pt x="798" y="492"/>
                </a:lnTo>
                <a:lnTo>
                  <a:pt x="808" y="496"/>
                </a:lnTo>
                <a:lnTo>
                  <a:pt x="814" y="510"/>
                </a:lnTo>
                <a:lnTo>
                  <a:pt x="816" y="510"/>
                </a:lnTo>
                <a:lnTo>
                  <a:pt x="816" y="512"/>
                </a:lnTo>
                <a:lnTo>
                  <a:pt x="812" y="536"/>
                </a:lnTo>
                <a:lnTo>
                  <a:pt x="812" y="538"/>
                </a:lnTo>
                <a:lnTo>
                  <a:pt x="812" y="540"/>
                </a:lnTo>
                <a:lnTo>
                  <a:pt x="800" y="546"/>
                </a:lnTo>
                <a:lnTo>
                  <a:pt x="798" y="548"/>
                </a:lnTo>
                <a:lnTo>
                  <a:pt x="798" y="546"/>
                </a:lnTo>
                <a:lnTo>
                  <a:pt x="796" y="546"/>
                </a:lnTo>
                <a:lnTo>
                  <a:pt x="792" y="544"/>
                </a:lnTo>
                <a:lnTo>
                  <a:pt x="778" y="550"/>
                </a:lnTo>
                <a:lnTo>
                  <a:pt x="778" y="552"/>
                </a:lnTo>
                <a:lnTo>
                  <a:pt x="780" y="552"/>
                </a:lnTo>
                <a:lnTo>
                  <a:pt x="782" y="574"/>
                </a:lnTo>
                <a:lnTo>
                  <a:pt x="780" y="578"/>
                </a:lnTo>
                <a:lnTo>
                  <a:pt x="776" y="580"/>
                </a:lnTo>
                <a:lnTo>
                  <a:pt x="768" y="580"/>
                </a:lnTo>
                <a:lnTo>
                  <a:pt x="762" y="578"/>
                </a:lnTo>
                <a:lnTo>
                  <a:pt x="758" y="576"/>
                </a:lnTo>
                <a:lnTo>
                  <a:pt x="748" y="568"/>
                </a:lnTo>
                <a:lnTo>
                  <a:pt x="746" y="568"/>
                </a:lnTo>
                <a:lnTo>
                  <a:pt x="746" y="566"/>
                </a:lnTo>
                <a:lnTo>
                  <a:pt x="740" y="552"/>
                </a:lnTo>
                <a:lnTo>
                  <a:pt x="736" y="550"/>
                </a:lnTo>
                <a:lnTo>
                  <a:pt x="728" y="546"/>
                </a:lnTo>
                <a:lnTo>
                  <a:pt x="726" y="546"/>
                </a:lnTo>
                <a:lnTo>
                  <a:pt x="714" y="538"/>
                </a:lnTo>
                <a:lnTo>
                  <a:pt x="712" y="538"/>
                </a:lnTo>
                <a:lnTo>
                  <a:pt x="712" y="536"/>
                </a:lnTo>
                <a:lnTo>
                  <a:pt x="710" y="524"/>
                </a:lnTo>
                <a:lnTo>
                  <a:pt x="712" y="512"/>
                </a:lnTo>
                <a:lnTo>
                  <a:pt x="716" y="506"/>
                </a:lnTo>
                <a:lnTo>
                  <a:pt x="716" y="502"/>
                </a:lnTo>
                <a:lnTo>
                  <a:pt x="712" y="488"/>
                </a:lnTo>
                <a:lnTo>
                  <a:pt x="700" y="478"/>
                </a:lnTo>
                <a:lnTo>
                  <a:pt x="700" y="476"/>
                </a:lnTo>
                <a:lnTo>
                  <a:pt x="698" y="444"/>
                </a:lnTo>
                <a:lnTo>
                  <a:pt x="690" y="436"/>
                </a:lnTo>
                <a:lnTo>
                  <a:pt x="688" y="436"/>
                </a:lnTo>
                <a:lnTo>
                  <a:pt x="688" y="434"/>
                </a:lnTo>
                <a:lnTo>
                  <a:pt x="682" y="420"/>
                </a:lnTo>
                <a:lnTo>
                  <a:pt x="652" y="416"/>
                </a:lnTo>
                <a:lnTo>
                  <a:pt x="644" y="410"/>
                </a:lnTo>
                <a:lnTo>
                  <a:pt x="638" y="402"/>
                </a:lnTo>
                <a:lnTo>
                  <a:pt x="624" y="402"/>
                </a:lnTo>
                <a:lnTo>
                  <a:pt x="618" y="398"/>
                </a:lnTo>
                <a:lnTo>
                  <a:pt x="610" y="392"/>
                </a:lnTo>
                <a:lnTo>
                  <a:pt x="608" y="390"/>
                </a:lnTo>
                <a:lnTo>
                  <a:pt x="604" y="384"/>
                </a:lnTo>
                <a:lnTo>
                  <a:pt x="598" y="376"/>
                </a:lnTo>
                <a:lnTo>
                  <a:pt x="596" y="362"/>
                </a:lnTo>
                <a:lnTo>
                  <a:pt x="596" y="360"/>
                </a:lnTo>
                <a:lnTo>
                  <a:pt x="600" y="336"/>
                </a:lnTo>
                <a:lnTo>
                  <a:pt x="604" y="324"/>
                </a:lnTo>
                <a:lnTo>
                  <a:pt x="606" y="324"/>
                </a:lnTo>
                <a:lnTo>
                  <a:pt x="636" y="310"/>
                </a:lnTo>
                <a:lnTo>
                  <a:pt x="648" y="296"/>
                </a:lnTo>
                <a:lnTo>
                  <a:pt x="650" y="284"/>
                </a:lnTo>
                <a:lnTo>
                  <a:pt x="648" y="276"/>
                </a:lnTo>
                <a:lnTo>
                  <a:pt x="644" y="262"/>
                </a:lnTo>
                <a:lnTo>
                  <a:pt x="640" y="254"/>
                </a:lnTo>
                <a:lnTo>
                  <a:pt x="634" y="256"/>
                </a:lnTo>
                <a:lnTo>
                  <a:pt x="624" y="254"/>
                </a:lnTo>
                <a:lnTo>
                  <a:pt x="616" y="260"/>
                </a:lnTo>
                <a:lnTo>
                  <a:pt x="606" y="272"/>
                </a:lnTo>
                <a:lnTo>
                  <a:pt x="592" y="286"/>
                </a:lnTo>
                <a:lnTo>
                  <a:pt x="590" y="286"/>
                </a:lnTo>
                <a:lnTo>
                  <a:pt x="578" y="290"/>
                </a:lnTo>
                <a:lnTo>
                  <a:pt x="568" y="288"/>
                </a:lnTo>
                <a:lnTo>
                  <a:pt x="542" y="28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3377160" y="3787200"/>
            <a:ext cx="299880" cy="495720"/>
          </a:xfrm>
          <a:custGeom>
            <a:avLst/>
            <a:gdLst/>
            <a:ahLst/>
            <a:cxnLst/>
            <a:rect l="l" t="t" r="r" b="b"/>
            <a:pathLst>
              <a:path w="184" h="304">
                <a:moveTo>
                  <a:pt x="108" y="18"/>
                </a:moveTo>
                <a:lnTo>
                  <a:pt x="92" y="58"/>
                </a:lnTo>
                <a:lnTo>
                  <a:pt x="92" y="84"/>
                </a:lnTo>
                <a:lnTo>
                  <a:pt x="92" y="86"/>
                </a:lnTo>
                <a:lnTo>
                  <a:pt x="84" y="100"/>
                </a:lnTo>
                <a:lnTo>
                  <a:pt x="84" y="108"/>
                </a:lnTo>
                <a:lnTo>
                  <a:pt x="84" y="112"/>
                </a:lnTo>
                <a:lnTo>
                  <a:pt x="82" y="116"/>
                </a:lnTo>
                <a:lnTo>
                  <a:pt x="80" y="120"/>
                </a:lnTo>
                <a:lnTo>
                  <a:pt x="76" y="122"/>
                </a:lnTo>
                <a:lnTo>
                  <a:pt x="76" y="124"/>
                </a:lnTo>
                <a:lnTo>
                  <a:pt x="74" y="124"/>
                </a:lnTo>
                <a:lnTo>
                  <a:pt x="74" y="122"/>
                </a:lnTo>
                <a:lnTo>
                  <a:pt x="54" y="120"/>
                </a:lnTo>
                <a:lnTo>
                  <a:pt x="44" y="130"/>
                </a:lnTo>
                <a:lnTo>
                  <a:pt x="12" y="134"/>
                </a:lnTo>
                <a:lnTo>
                  <a:pt x="0" y="134"/>
                </a:lnTo>
                <a:lnTo>
                  <a:pt x="8" y="140"/>
                </a:lnTo>
                <a:lnTo>
                  <a:pt x="36" y="144"/>
                </a:lnTo>
                <a:lnTo>
                  <a:pt x="38" y="144"/>
                </a:lnTo>
                <a:lnTo>
                  <a:pt x="40" y="144"/>
                </a:lnTo>
                <a:lnTo>
                  <a:pt x="48" y="162"/>
                </a:lnTo>
                <a:lnTo>
                  <a:pt x="56" y="168"/>
                </a:lnTo>
                <a:lnTo>
                  <a:pt x="60" y="174"/>
                </a:lnTo>
                <a:lnTo>
                  <a:pt x="60" y="184"/>
                </a:lnTo>
                <a:lnTo>
                  <a:pt x="60" y="206"/>
                </a:lnTo>
                <a:lnTo>
                  <a:pt x="70" y="216"/>
                </a:lnTo>
                <a:lnTo>
                  <a:pt x="72" y="216"/>
                </a:lnTo>
                <a:lnTo>
                  <a:pt x="76" y="232"/>
                </a:lnTo>
                <a:lnTo>
                  <a:pt x="76" y="240"/>
                </a:lnTo>
                <a:lnTo>
                  <a:pt x="72" y="248"/>
                </a:lnTo>
                <a:lnTo>
                  <a:pt x="70" y="256"/>
                </a:lnTo>
                <a:lnTo>
                  <a:pt x="72" y="264"/>
                </a:lnTo>
                <a:lnTo>
                  <a:pt x="82" y="270"/>
                </a:lnTo>
                <a:lnTo>
                  <a:pt x="94" y="276"/>
                </a:lnTo>
                <a:lnTo>
                  <a:pt x="100" y="280"/>
                </a:lnTo>
                <a:lnTo>
                  <a:pt x="106" y="292"/>
                </a:lnTo>
                <a:lnTo>
                  <a:pt x="114" y="298"/>
                </a:lnTo>
                <a:lnTo>
                  <a:pt x="116" y="302"/>
                </a:lnTo>
                <a:lnTo>
                  <a:pt x="124" y="304"/>
                </a:lnTo>
                <a:lnTo>
                  <a:pt x="122" y="288"/>
                </a:lnTo>
                <a:lnTo>
                  <a:pt x="122" y="282"/>
                </a:lnTo>
                <a:lnTo>
                  <a:pt x="122" y="278"/>
                </a:lnTo>
                <a:lnTo>
                  <a:pt x="126" y="274"/>
                </a:lnTo>
                <a:lnTo>
                  <a:pt x="128" y="272"/>
                </a:lnTo>
                <a:lnTo>
                  <a:pt x="140" y="268"/>
                </a:lnTo>
                <a:lnTo>
                  <a:pt x="142" y="268"/>
                </a:lnTo>
                <a:lnTo>
                  <a:pt x="144" y="268"/>
                </a:lnTo>
                <a:lnTo>
                  <a:pt x="148" y="270"/>
                </a:lnTo>
                <a:lnTo>
                  <a:pt x="156" y="266"/>
                </a:lnTo>
                <a:lnTo>
                  <a:pt x="156" y="264"/>
                </a:lnTo>
                <a:lnTo>
                  <a:pt x="158" y="244"/>
                </a:lnTo>
                <a:lnTo>
                  <a:pt x="154" y="236"/>
                </a:lnTo>
                <a:lnTo>
                  <a:pt x="148" y="232"/>
                </a:lnTo>
                <a:lnTo>
                  <a:pt x="140" y="232"/>
                </a:lnTo>
                <a:lnTo>
                  <a:pt x="138" y="232"/>
                </a:lnTo>
                <a:lnTo>
                  <a:pt x="136" y="230"/>
                </a:lnTo>
                <a:lnTo>
                  <a:pt x="132" y="210"/>
                </a:lnTo>
                <a:lnTo>
                  <a:pt x="134" y="168"/>
                </a:lnTo>
                <a:lnTo>
                  <a:pt x="136" y="168"/>
                </a:lnTo>
                <a:lnTo>
                  <a:pt x="148" y="150"/>
                </a:lnTo>
                <a:lnTo>
                  <a:pt x="164" y="160"/>
                </a:lnTo>
                <a:lnTo>
                  <a:pt x="176" y="160"/>
                </a:lnTo>
                <a:lnTo>
                  <a:pt x="184" y="108"/>
                </a:lnTo>
                <a:lnTo>
                  <a:pt x="180" y="100"/>
                </a:lnTo>
                <a:lnTo>
                  <a:pt x="174" y="96"/>
                </a:lnTo>
                <a:lnTo>
                  <a:pt x="168" y="96"/>
                </a:lnTo>
                <a:lnTo>
                  <a:pt x="166" y="96"/>
                </a:lnTo>
                <a:lnTo>
                  <a:pt x="154" y="98"/>
                </a:lnTo>
                <a:lnTo>
                  <a:pt x="152" y="96"/>
                </a:lnTo>
                <a:lnTo>
                  <a:pt x="144" y="84"/>
                </a:lnTo>
                <a:lnTo>
                  <a:pt x="142" y="84"/>
                </a:lnTo>
                <a:lnTo>
                  <a:pt x="142" y="64"/>
                </a:lnTo>
                <a:lnTo>
                  <a:pt x="146" y="52"/>
                </a:lnTo>
                <a:lnTo>
                  <a:pt x="148" y="48"/>
                </a:lnTo>
                <a:lnTo>
                  <a:pt x="150" y="42"/>
                </a:lnTo>
                <a:lnTo>
                  <a:pt x="152" y="36"/>
                </a:lnTo>
                <a:lnTo>
                  <a:pt x="156" y="32"/>
                </a:lnTo>
                <a:lnTo>
                  <a:pt x="156" y="20"/>
                </a:lnTo>
                <a:lnTo>
                  <a:pt x="144" y="8"/>
                </a:lnTo>
                <a:lnTo>
                  <a:pt x="128" y="0"/>
                </a:lnTo>
                <a:lnTo>
                  <a:pt x="108" y="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9" name="CustomShape 4"/>
          <p:cNvSpPr/>
          <p:nvPr/>
        </p:nvSpPr>
        <p:spPr>
          <a:xfrm>
            <a:off x="530280" y="2479680"/>
            <a:ext cx="2130120" cy="1610280"/>
          </a:xfrm>
          <a:custGeom>
            <a:avLst/>
            <a:gdLst/>
            <a:ahLst/>
            <a:cxnLst/>
            <a:rect l="l" t="t" r="r" b="b"/>
            <a:pathLst>
              <a:path w="1304" h="986">
                <a:moveTo>
                  <a:pt x="1302" y="530"/>
                </a:moveTo>
                <a:lnTo>
                  <a:pt x="1304" y="530"/>
                </a:lnTo>
                <a:lnTo>
                  <a:pt x="1304" y="528"/>
                </a:lnTo>
                <a:lnTo>
                  <a:pt x="1278" y="456"/>
                </a:lnTo>
                <a:lnTo>
                  <a:pt x="1262" y="444"/>
                </a:lnTo>
                <a:lnTo>
                  <a:pt x="1262" y="442"/>
                </a:lnTo>
                <a:lnTo>
                  <a:pt x="1258" y="412"/>
                </a:lnTo>
                <a:lnTo>
                  <a:pt x="1226" y="408"/>
                </a:lnTo>
                <a:lnTo>
                  <a:pt x="1224" y="408"/>
                </a:lnTo>
                <a:lnTo>
                  <a:pt x="1222" y="408"/>
                </a:lnTo>
                <a:lnTo>
                  <a:pt x="1222" y="406"/>
                </a:lnTo>
                <a:lnTo>
                  <a:pt x="1222" y="404"/>
                </a:lnTo>
                <a:lnTo>
                  <a:pt x="1218" y="396"/>
                </a:lnTo>
                <a:lnTo>
                  <a:pt x="1212" y="386"/>
                </a:lnTo>
                <a:lnTo>
                  <a:pt x="1202" y="378"/>
                </a:lnTo>
                <a:lnTo>
                  <a:pt x="1192" y="368"/>
                </a:lnTo>
                <a:lnTo>
                  <a:pt x="1178" y="360"/>
                </a:lnTo>
                <a:lnTo>
                  <a:pt x="1166" y="354"/>
                </a:lnTo>
                <a:lnTo>
                  <a:pt x="1152" y="346"/>
                </a:lnTo>
                <a:lnTo>
                  <a:pt x="1140" y="340"/>
                </a:lnTo>
                <a:lnTo>
                  <a:pt x="1116" y="336"/>
                </a:lnTo>
                <a:lnTo>
                  <a:pt x="1084" y="334"/>
                </a:lnTo>
                <a:lnTo>
                  <a:pt x="1042" y="332"/>
                </a:lnTo>
                <a:lnTo>
                  <a:pt x="1040" y="332"/>
                </a:lnTo>
                <a:lnTo>
                  <a:pt x="1032" y="320"/>
                </a:lnTo>
                <a:lnTo>
                  <a:pt x="1028" y="310"/>
                </a:lnTo>
                <a:lnTo>
                  <a:pt x="1026" y="300"/>
                </a:lnTo>
                <a:lnTo>
                  <a:pt x="1028" y="288"/>
                </a:lnTo>
                <a:lnTo>
                  <a:pt x="1034" y="272"/>
                </a:lnTo>
                <a:lnTo>
                  <a:pt x="1044" y="246"/>
                </a:lnTo>
                <a:lnTo>
                  <a:pt x="1058" y="214"/>
                </a:lnTo>
                <a:lnTo>
                  <a:pt x="1048" y="180"/>
                </a:lnTo>
                <a:lnTo>
                  <a:pt x="1036" y="124"/>
                </a:lnTo>
                <a:lnTo>
                  <a:pt x="1032" y="118"/>
                </a:lnTo>
                <a:lnTo>
                  <a:pt x="1024" y="112"/>
                </a:lnTo>
                <a:lnTo>
                  <a:pt x="1012" y="106"/>
                </a:lnTo>
                <a:lnTo>
                  <a:pt x="996" y="100"/>
                </a:lnTo>
                <a:lnTo>
                  <a:pt x="990" y="98"/>
                </a:lnTo>
                <a:lnTo>
                  <a:pt x="982" y="94"/>
                </a:lnTo>
                <a:lnTo>
                  <a:pt x="976" y="90"/>
                </a:lnTo>
                <a:lnTo>
                  <a:pt x="970" y="86"/>
                </a:lnTo>
                <a:lnTo>
                  <a:pt x="966" y="80"/>
                </a:lnTo>
                <a:lnTo>
                  <a:pt x="964" y="74"/>
                </a:lnTo>
                <a:lnTo>
                  <a:pt x="960" y="68"/>
                </a:lnTo>
                <a:lnTo>
                  <a:pt x="954" y="60"/>
                </a:lnTo>
                <a:lnTo>
                  <a:pt x="948" y="54"/>
                </a:lnTo>
                <a:lnTo>
                  <a:pt x="940" y="50"/>
                </a:lnTo>
                <a:lnTo>
                  <a:pt x="938" y="50"/>
                </a:lnTo>
                <a:lnTo>
                  <a:pt x="938" y="48"/>
                </a:lnTo>
                <a:lnTo>
                  <a:pt x="928" y="0"/>
                </a:lnTo>
                <a:lnTo>
                  <a:pt x="890" y="4"/>
                </a:lnTo>
                <a:lnTo>
                  <a:pt x="886" y="14"/>
                </a:lnTo>
                <a:lnTo>
                  <a:pt x="882" y="24"/>
                </a:lnTo>
                <a:lnTo>
                  <a:pt x="878" y="32"/>
                </a:lnTo>
                <a:lnTo>
                  <a:pt x="876" y="36"/>
                </a:lnTo>
                <a:lnTo>
                  <a:pt x="870" y="38"/>
                </a:lnTo>
                <a:lnTo>
                  <a:pt x="846" y="46"/>
                </a:lnTo>
                <a:lnTo>
                  <a:pt x="828" y="56"/>
                </a:lnTo>
                <a:lnTo>
                  <a:pt x="822" y="60"/>
                </a:lnTo>
                <a:lnTo>
                  <a:pt x="816" y="66"/>
                </a:lnTo>
                <a:lnTo>
                  <a:pt x="814" y="74"/>
                </a:lnTo>
                <a:lnTo>
                  <a:pt x="810" y="92"/>
                </a:lnTo>
                <a:lnTo>
                  <a:pt x="806" y="110"/>
                </a:lnTo>
                <a:lnTo>
                  <a:pt x="802" y="122"/>
                </a:lnTo>
                <a:lnTo>
                  <a:pt x="798" y="130"/>
                </a:lnTo>
                <a:lnTo>
                  <a:pt x="792" y="136"/>
                </a:lnTo>
                <a:lnTo>
                  <a:pt x="786" y="142"/>
                </a:lnTo>
                <a:lnTo>
                  <a:pt x="778" y="144"/>
                </a:lnTo>
                <a:lnTo>
                  <a:pt x="770" y="146"/>
                </a:lnTo>
                <a:lnTo>
                  <a:pt x="760" y="146"/>
                </a:lnTo>
                <a:lnTo>
                  <a:pt x="750" y="144"/>
                </a:lnTo>
                <a:lnTo>
                  <a:pt x="738" y="140"/>
                </a:lnTo>
                <a:lnTo>
                  <a:pt x="724" y="134"/>
                </a:lnTo>
                <a:lnTo>
                  <a:pt x="708" y="126"/>
                </a:lnTo>
                <a:lnTo>
                  <a:pt x="674" y="104"/>
                </a:lnTo>
                <a:lnTo>
                  <a:pt x="608" y="188"/>
                </a:lnTo>
                <a:lnTo>
                  <a:pt x="616" y="224"/>
                </a:lnTo>
                <a:lnTo>
                  <a:pt x="618" y="224"/>
                </a:lnTo>
                <a:lnTo>
                  <a:pt x="616" y="226"/>
                </a:lnTo>
                <a:lnTo>
                  <a:pt x="610" y="232"/>
                </a:lnTo>
                <a:lnTo>
                  <a:pt x="602" y="236"/>
                </a:lnTo>
                <a:lnTo>
                  <a:pt x="598" y="236"/>
                </a:lnTo>
                <a:lnTo>
                  <a:pt x="594" y="234"/>
                </a:lnTo>
                <a:lnTo>
                  <a:pt x="582" y="230"/>
                </a:lnTo>
                <a:lnTo>
                  <a:pt x="576" y="226"/>
                </a:lnTo>
                <a:lnTo>
                  <a:pt x="564" y="224"/>
                </a:lnTo>
                <a:lnTo>
                  <a:pt x="548" y="220"/>
                </a:lnTo>
                <a:lnTo>
                  <a:pt x="528" y="220"/>
                </a:lnTo>
                <a:lnTo>
                  <a:pt x="514" y="218"/>
                </a:lnTo>
                <a:lnTo>
                  <a:pt x="494" y="216"/>
                </a:lnTo>
                <a:lnTo>
                  <a:pt x="474" y="220"/>
                </a:lnTo>
                <a:lnTo>
                  <a:pt x="482" y="234"/>
                </a:lnTo>
                <a:lnTo>
                  <a:pt x="492" y="248"/>
                </a:lnTo>
                <a:lnTo>
                  <a:pt x="494" y="252"/>
                </a:lnTo>
                <a:lnTo>
                  <a:pt x="494" y="256"/>
                </a:lnTo>
                <a:lnTo>
                  <a:pt x="484" y="308"/>
                </a:lnTo>
                <a:lnTo>
                  <a:pt x="488" y="336"/>
                </a:lnTo>
                <a:lnTo>
                  <a:pt x="490" y="336"/>
                </a:lnTo>
                <a:lnTo>
                  <a:pt x="488" y="336"/>
                </a:lnTo>
                <a:lnTo>
                  <a:pt x="472" y="388"/>
                </a:lnTo>
                <a:lnTo>
                  <a:pt x="470" y="394"/>
                </a:lnTo>
                <a:lnTo>
                  <a:pt x="468" y="396"/>
                </a:lnTo>
                <a:lnTo>
                  <a:pt x="466" y="396"/>
                </a:lnTo>
                <a:lnTo>
                  <a:pt x="466" y="394"/>
                </a:lnTo>
                <a:lnTo>
                  <a:pt x="464" y="390"/>
                </a:lnTo>
                <a:lnTo>
                  <a:pt x="460" y="384"/>
                </a:lnTo>
                <a:lnTo>
                  <a:pt x="460" y="382"/>
                </a:lnTo>
                <a:lnTo>
                  <a:pt x="458" y="382"/>
                </a:lnTo>
                <a:lnTo>
                  <a:pt x="454" y="384"/>
                </a:lnTo>
                <a:lnTo>
                  <a:pt x="452" y="392"/>
                </a:lnTo>
                <a:lnTo>
                  <a:pt x="450" y="404"/>
                </a:lnTo>
                <a:lnTo>
                  <a:pt x="444" y="414"/>
                </a:lnTo>
                <a:lnTo>
                  <a:pt x="436" y="422"/>
                </a:lnTo>
                <a:lnTo>
                  <a:pt x="426" y="432"/>
                </a:lnTo>
                <a:lnTo>
                  <a:pt x="412" y="444"/>
                </a:lnTo>
                <a:lnTo>
                  <a:pt x="406" y="448"/>
                </a:lnTo>
                <a:lnTo>
                  <a:pt x="404" y="448"/>
                </a:lnTo>
                <a:lnTo>
                  <a:pt x="352" y="448"/>
                </a:lnTo>
                <a:lnTo>
                  <a:pt x="332" y="468"/>
                </a:lnTo>
                <a:lnTo>
                  <a:pt x="330" y="468"/>
                </a:lnTo>
                <a:lnTo>
                  <a:pt x="274" y="460"/>
                </a:lnTo>
                <a:lnTo>
                  <a:pt x="268" y="466"/>
                </a:lnTo>
                <a:lnTo>
                  <a:pt x="260" y="470"/>
                </a:lnTo>
                <a:lnTo>
                  <a:pt x="254" y="470"/>
                </a:lnTo>
                <a:lnTo>
                  <a:pt x="248" y="470"/>
                </a:lnTo>
                <a:lnTo>
                  <a:pt x="240" y="470"/>
                </a:lnTo>
                <a:lnTo>
                  <a:pt x="232" y="470"/>
                </a:lnTo>
                <a:lnTo>
                  <a:pt x="206" y="478"/>
                </a:lnTo>
                <a:lnTo>
                  <a:pt x="184" y="504"/>
                </a:lnTo>
                <a:lnTo>
                  <a:pt x="184" y="506"/>
                </a:lnTo>
                <a:lnTo>
                  <a:pt x="148" y="508"/>
                </a:lnTo>
                <a:lnTo>
                  <a:pt x="148" y="478"/>
                </a:lnTo>
                <a:lnTo>
                  <a:pt x="126" y="478"/>
                </a:lnTo>
                <a:lnTo>
                  <a:pt x="122" y="490"/>
                </a:lnTo>
                <a:lnTo>
                  <a:pt x="106" y="494"/>
                </a:lnTo>
                <a:lnTo>
                  <a:pt x="104" y="494"/>
                </a:lnTo>
                <a:lnTo>
                  <a:pt x="102" y="494"/>
                </a:lnTo>
                <a:lnTo>
                  <a:pt x="86" y="486"/>
                </a:lnTo>
                <a:lnTo>
                  <a:pt x="66" y="480"/>
                </a:lnTo>
                <a:lnTo>
                  <a:pt x="60" y="482"/>
                </a:lnTo>
                <a:lnTo>
                  <a:pt x="54" y="484"/>
                </a:lnTo>
                <a:lnTo>
                  <a:pt x="38" y="496"/>
                </a:lnTo>
                <a:lnTo>
                  <a:pt x="20" y="512"/>
                </a:lnTo>
                <a:lnTo>
                  <a:pt x="14" y="520"/>
                </a:lnTo>
                <a:lnTo>
                  <a:pt x="10" y="528"/>
                </a:lnTo>
                <a:lnTo>
                  <a:pt x="12" y="530"/>
                </a:lnTo>
                <a:lnTo>
                  <a:pt x="14" y="536"/>
                </a:lnTo>
                <a:lnTo>
                  <a:pt x="16" y="546"/>
                </a:lnTo>
                <a:lnTo>
                  <a:pt x="16" y="554"/>
                </a:lnTo>
                <a:lnTo>
                  <a:pt x="14" y="562"/>
                </a:lnTo>
                <a:lnTo>
                  <a:pt x="10" y="568"/>
                </a:lnTo>
                <a:lnTo>
                  <a:pt x="6" y="570"/>
                </a:lnTo>
                <a:lnTo>
                  <a:pt x="4" y="574"/>
                </a:lnTo>
                <a:lnTo>
                  <a:pt x="0" y="590"/>
                </a:lnTo>
                <a:lnTo>
                  <a:pt x="14" y="598"/>
                </a:lnTo>
                <a:lnTo>
                  <a:pt x="30" y="580"/>
                </a:lnTo>
                <a:lnTo>
                  <a:pt x="54" y="604"/>
                </a:lnTo>
                <a:lnTo>
                  <a:pt x="54" y="606"/>
                </a:lnTo>
                <a:lnTo>
                  <a:pt x="58" y="650"/>
                </a:lnTo>
                <a:lnTo>
                  <a:pt x="58" y="652"/>
                </a:lnTo>
                <a:lnTo>
                  <a:pt x="44" y="712"/>
                </a:lnTo>
                <a:lnTo>
                  <a:pt x="42" y="712"/>
                </a:lnTo>
                <a:lnTo>
                  <a:pt x="18" y="712"/>
                </a:lnTo>
                <a:lnTo>
                  <a:pt x="12" y="714"/>
                </a:lnTo>
                <a:lnTo>
                  <a:pt x="6" y="716"/>
                </a:lnTo>
                <a:lnTo>
                  <a:pt x="8" y="720"/>
                </a:lnTo>
                <a:lnTo>
                  <a:pt x="12" y="724"/>
                </a:lnTo>
                <a:lnTo>
                  <a:pt x="28" y="736"/>
                </a:lnTo>
                <a:lnTo>
                  <a:pt x="40" y="734"/>
                </a:lnTo>
                <a:lnTo>
                  <a:pt x="42" y="734"/>
                </a:lnTo>
                <a:lnTo>
                  <a:pt x="70" y="760"/>
                </a:lnTo>
                <a:lnTo>
                  <a:pt x="72" y="764"/>
                </a:lnTo>
                <a:lnTo>
                  <a:pt x="76" y="768"/>
                </a:lnTo>
                <a:lnTo>
                  <a:pt x="76" y="778"/>
                </a:lnTo>
                <a:lnTo>
                  <a:pt x="74" y="792"/>
                </a:lnTo>
                <a:lnTo>
                  <a:pt x="66" y="806"/>
                </a:lnTo>
                <a:lnTo>
                  <a:pt x="70" y="832"/>
                </a:lnTo>
                <a:lnTo>
                  <a:pt x="80" y="834"/>
                </a:lnTo>
                <a:lnTo>
                  <a:pt x="120" y="834"/>
                </a:lnTo>
                <a:lnTo>
                  <a:pt x="100" y="852"/>
                </a:lnTo>
                <a:lnTo>
                  <a:pt x="112" y="860"/>
                </a:lnTo>
                <a:lnTo>
                  <a:pt x="128" y="868"/>
                </a:lnTo>
                <a:lnTo>
                  <a:pt x="170" y="886"/>
                </a:lnTo>
                <a:lnTo>
                  <a:pt x="172" y="888"/>
                </a:lnTo>
                <a:lnTo>
                  <a:pt x="174" y="888"/>
                </a:lnTo>
                <a:lnTo>
                  <a:pt x="178" y="952"/>
                </a:lnTo>
                <a:lnTo>
                  <a:pt x="180" y="962"/>
                </a:lnTo>
                <a:lnTo>
                  <a:pt x="186" y="970"/>
                </a:lnTo>
                <a:lnTo>
                  <a:pt x="194" y="976"/>
                </a:lnTo>
                <a:lnTo>
                  <a:pt x="206" y="982"/>
                </a:lnTo>
                <a:lnTo>
                  <a:pt x="210" y="980"/>
                </a:lnTo>
                <a:lnTo>
                  <a:pt x="212" y="980"/>
                </a:lnTo>
                <a:lnTo>
                  <a:pt x="256" y="986"/>
                </a:lnTo>
                <a:lnTo>
                  <a:pt x="260" y="986"/>
                </a:lnTo>
                <a:lnTo>
                  <a:pt x="260" y="984"/>
                </a:lnTo>
                <a:lnTo>
                  <a:pt x="268" y="968"/>
                </a:lnTo>
                <a:lnTo>
                  <a:pt x="268" y="966"/>
                </a:lnTo>
                <a:lnTo>
                  <a:pt x="268" y="960"/>
                </a:lnTo>
                <a:lnTo>
                  <a:pt x="270" y="956"/>
                </a:lnTo>
                <a:lnTo>
                  <a:pt x="274" y="952"/>
                </a:lnTo>
                <a:lnTo>
                  <a:pt x="278" y="948"/>
                </a:lnTo>
                <a:lnTo>
                  <a:pt x="286" y="940"/>
                </a:lnTo>
                <a:lnTo>
                  <a:pt x="290" y="932"/>
                </a:lnTo>
                <a:lnTo>
                  <a:pt x="294" y="928"/>
                </a:lnTo>
                <a:lnTo>
                  <a:pt x="298" y="926"/>
                </a:lnTo>
                <a:lnTo>
                  <a:pt x="306" y="926"/>
                </a:lnTo>
                <a:lnTo>
                  <a:pt x="314" y="928"/>
                </a:lnTo>
                <a:lnTo>
                  <a:pt x="316" y="928"/>
                </a:lnTo>
                <a:lnTo>
                  <a:pt x="330" y="936"/>
                </a:lnTo>
                <a:lnTo>
                  <a:pt x="382" y="946"/>
                </a:lnTo>
                <a:lnTo>
                  <a:pt x="412" y="944"/>
                </a:lnTo>
                <a:lnTo>
                  <a:pt x="434" y="934"/>
                </a:lnTo>
                <a:lnTo>
                  <a:pt x="440" y="928"/>
                </a:lnTo>
                <a:lnTo>
                  <a:pt x="444" y="924"/>
                </a:lnTo>
                <a:lnTo>
                  <a:pt x="452" y="924"/>
                </a:lnTo>
                <a:lnTo>
                  <a:pt x="460" y="930"/>
                </a:lnTo>
                <a:lnTo>
                  <a:pt x="464" y="932"/>
                </a:lnTo>
                <a:lnTo>
                  <a:pt x="468" y="938"/>
                </a:lnTo>
                <a:lnTo>
                  <a:pt x="472" y="948"/>
                </a:lnTo>
                <a:lnTo>
                  <a:pt x="488" y="960"/>
                </a:lnTo>
                <a:lnTo>
                  <a:pt x="500" y="960"/>
                </a:lnTo>
                <a:lnTo>
                  <a:pt x="502" y="960"/>
                </a:lnTo>
                <a:lnTo>
                  <a:pt x="504" y="960"/>
                </a:lnTo>
                <a:lnTo>
                  <a:pt x="520" y="968"/>
                </a:lnTo>
                <a:lnTo>
                  <a:pt x="552" y="964"/>
                </a:lnTo>
                <a:lnTo>
                  <a:pt x="570" y="960"/>
                </a:lnTo>
                <a:lnTo>
                  <a:pt x="614" y="964"/>
                </a:lnTo>
                <a:lnTo>
                  <a:pt x="634" y="958"/>
                </a:lnTo>
                <a:lnTo>
                  <a:pt x="658" y="948"/>
                </a:lnTo>
                <a:lnTo>
                  <a:pt x="666" y="944"/>
                </a:lnTo>
                <a:lnTo>
                  <a:pt x="676" y="940"/>
                </a:lnTo>
                <a:lnTo>
                  <a:pt x="720" y="940"/>
                </a:lnTo>
                <a:lnTo>
                  <a:pt x="736" y="934"/>
                </a:lnTo>
                <a:lnTo>
                  <a:pt x="746" y="930"/>
                </a:lnTo>
                <a:lnTo>
                  <a:pt x="754" y="928"/>
                </a:lnTo>
                <a:lnTo>
                  <a:pt x="778" y="928"/>
                </a:lnTo>
                <a:lnTo>
                  <a:pt x="790" y="936"/>
                </a:lnTo>
                <a:lnTo>
                  <a:pt x="826" y="944"/>
                </a:lnTo>
                <a:lnTo>
                  <a:pt x="830" y="944"/>
                </a:lnTo>
                <a:lnTo>
                  <a:pt x="832" y="948"/>
                </a:lnTo>
                <a:lnTo>
                  <a:pt x="842" y="956"/>
                </a:lnTo>
                <a:lnTo>
                  <a:pt x="858" y="964"/>
                </a:lnTo>
                <a:lnTo>
                  <a:pt x="858" y="966"/>
                </a:lnTo>
                <a:lnTo>
                  <a:pt x="892" y="968"/>
                </a:lnTo>
                <a:lnTo>
                  <a:pt x="908" y="976"/>
                </a:lnTo>
                <a:lnTo>
                  <a:pt x="928" y="980"/>
                </a:lnTo>
                <a:lnTo>
                  <a:pt x="946" y="982"/>
                </a:lnTo>
                <a:lnTo>
                  <a:pt x="950" y="972"/>
                </a:lnTo>
                <a:lnTo>
                  <a:pt x="942" y="956"/>
                </a:lnTo>
                <a:lnTo>
                  <a:pt x="940" y="940"/>
                </a:lnTo>
                <a:lnTo>
                  <a:pt x="938" y="940"/>
                </a:lnTo>
                <a:lnTo>
                  <a:pt x="942" y="936"/>
                </a:lnTo>
                <a:lnTo>
                  <a:pt x="952" y="922"/>
                </a:lnTo>
                <a:lnTo>
                  <a:pt x="952" y="920"/>
                </a:lnTo>
                <a:lnTo>
                  <a:pt x="954" y="920"/>
                </a:lnTo>
                <a:lnTo>
                  <a:pt x="964" y="912"/>
                </a:lnTo>
                <a:lnTo>
                  <a:pt x="962" y="908"/>
                </a:lnTo>
                <a:lnTo>
                  <a:pt x="958" y="892"/>
                </a:lnTo>
                <a:lnTo>
                  <a:pt x="956" y="888"/>
                </a:lnTo>
                <a:lnTo>
                  <a:pt x="950" y="884"/>
                </a:lnTo>
                <a:lnTo>
                  <a:pt x="938" y="872"/>
                </a:lnTo>
                <a:lnTo>
                  <a:pt x="922" y="858"/>
                </a:lnTo>
                <a:lnTo>
                  <a:pt x="922" y="856"/>
                </a:lnTo>
                <a:lnTo>
                  <a:pt x="920" y="856"/>
                </a:lnTo>
                <a:lnTo>
                  <a:pt x="922" y="856"/>
                </a:lnTo>
                <a:lnTo>
                  <a:pt x="922" y="854"/>
                </a:lnTo>
                <a:lnTo>
                  <a:pt x="924" y="838"/>
                </a:lnTo>
                <a:lnTo>
                  <a:pt x="924" y="828"/>
                </a:lnTo>
                <a:lnTo>
                  <a:pt x="916" y="808"/>
                </a:lnTo>
                <a:lnTo>
                  <a:pt x="934" y="804"/>
                </a:lnTo>
                <a:lnTo>
                  <a:pt x="944" y="796"/>
                </a:lnTo>
                <a:lnTo>
                  <a:pt x="966" y="796"/>
                </a:lnTo>
                <a:lnTo>
                  <a:pt x="988" y="792"/>
                </a:lnTo>
                <a:lnTo>
                  <a:pt x="990" y="792"/>
                </a:lnTo>
                <a:lnTo>
                  <a:pt x="1004" y="794"/>
                </a:lnTo>
                <a:lnTo>
                  <a:pt x="1022" y="788"/>
                </a:lnTo>
                <a:lnTo>
                  <a:pt x="1042" y="784"/>
                </a:lnTo>
                <a:lnTo>
                  <a:pt x="1054" y="780"/>
                </a:lnTo>
                <a:lnTo>
                  <a:pt x="1056" y="780"/>
                </a:lnTo>
                <a:lnTo>
                  <a:pt x="1090" y="772"/>
                </a:lnTo>
                <a:lnTo>
                  <a:pt x="1096" y="768"/>
                </a:lnTo>
                <a:lnTo>
                  <a:pt x="1094" y="760"/>
                </a:lnTo>
                <a:lnTo>
                  <a:pt x="1088" y="750"/>
                </a:lnTo>
                <a:lnTo>
                  <a:pt x="1088" y="748"/>
                </a:lnTo>
                <a:lnTo>
                  <a:pt x="1086" y="748"/>
                </a:lnTo>
                <a:lnTo>
                  <a:pt x="1088" y="736"/>
                </a:lnTo>
                <a:lnTo>
                  <a:pt x="1090" y="734"/>
                </a:lnTo>
                <a:lnTo>
                  <a:pt x="1090" y="718"/>
                </a:lnTo>
                <a:lnTo>
                  <a:pt x="1086" y="704"/>
                </a:lnTo>
                <a:lnTo>
                  <a:pt x="1086" y="702"/>
                </a:lnTo>
                <a:lnTo>
                  <a:pt x="1094" y="686"/>
                </a:lnTo>
                <a:lnTo>
                  <a:pt x="1100" y="678"/>
                </a:lnTo>
                <a:lnTo>
                  <a:pt x="1102" y="676"/>
                </a:lnTo>
                <a:lnTo>
                  <a:pt x="1106" y="676"/>
                </a:lnTo>
                <a:lnTo>
                  <a:pt x="1126" y="676"/>
                </a:lnTo>
                <a:lnTo>
                  <a:pt x="1132" y="676"/>
                </a:lnTo>
                <a:lnTo>
                  <a:pt x="1138" y="672"/>
                </a:lnTo>
                <a:lnTo>
                  <a:pt x="1170" y="630"/>
                </a:lnTo>
                <a:lnTo>
                  <a:pt x="1170" y="628"/>
                </a:lnTo>
                <a:lnTo>
                  <a:pt x="1186" y="614"/>
                </a:lnTo>
                <a:lnTo>
                  <a:pt x="1188" y="612"/>
                </a:lnTo>
                <a:lnTo>
                  <a:pt x="1196" y="610"/>
                </a:lnTo>
                <a:lnTo>
                  <a:pt x="1202" y="608"/>
                </a:lnTo>
                <a:lnTo>
                  <a:pt x="1206" y="604"/>
                </a:lnTo>
                <a:lnTo>
                  <a:pt x="1214" y="596"/>
                </a:lnTo>
                <a:lnTo>
                  <a:pt x="1218" y="592"/>
                </a:lnTo>
                <a:lnTo>
                  <a:pt x="1246" y="598"/>
                </a:lnTo>
                <a:lnTo>
                  <a:pt x="1270" y="588"/>
                </a:lnTo>
                <a:lnTo>
                  <a:pt x="1284" y="586"/>
                </a:lnTo>
                <a:lnTo>
                  <a:pt x="1296" y="580"/>
                </a:lnTo>
                <a:lnTo>
                  <a:pt x="1296" y="562"/>
                </a:lnTo>
                <a:lnTo>
                  <a:pt x="1298" y="540"/>
                </a:lnTo>
                <a:lnTo>
                  <a:pt x="1298" y="538"/>
                </a:lnTo>
                <a:lnTo>
                  <a:pt x="1302" y="532"/>
                </a:lnTo>
                <a:lnTo>
                  <a:pt x="1302" y="5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CustomShape 5"/>
          <p:cNvSpPr/>
          <p:nvPr/>
        </p:nvSpPr>
        <p:spPr>
          <a:xfrm>
            <a:off x="1913400" y="3744720"/>
            <a:ext cx="1325160" cy="950040"/>
          </a:xfrm>
          <a:custGeom>
            <a:avLst/>
            <a:gdLst/>
            <a:ahLst/>
            <a:cxnLst/>
            <a:rect l="l" t="t" r="r" b="b"/>
            <a:pathLst>
              <a:path w="812" h="582">
                <a:moveTo>
                  <a:pt x="484" y="30"/>
                </a:moveTo>
                <a:lnTo>
                  <a:pt x="476" y="36"/>
                </a:lnTo>
                <a:lnTo>
                  <a:pt x="480" y="56"/>
                </a:lnTo>
                <a:lnTo>
                  <a:pt x="480" y="58"/>
                </a:lnTo>
                <a:lnTo>
                  <a:pt x="482" y="58"/>
                </a:lnTo>
                <a:lnTo>
                  <a:pt x="480" y="58"/>
                </a:lnTo>
                <a:lnTo>
                  <a:pt x="472" y="78"/>
                </a:lnTo>
                <a:lnTo>
                  <a:pt x="460" y="82"/>
                </a:lnTo>
                <a:lnTo>
                  <a:pt x="458" y="84"/>
                </a:lnTo>
                <a:lnTo>
                  <a:pt x="456" y="84"/>
                </a:lnTo>
                <a:lnTo>
                  <a:pt x="436" y="74"/>
                </a:lnTo>
                <a:lnTo>
                  <a:pt x="396" y="38"/>
                </a:lnTo>
                <a:lnTo>
                  <a:pt x="380" y="28"/>
                </a:lnTo>
                <a:lnTo>
                  <a:pt x="356" y="20"/>
                </a:lnTo>
                <a:lnTo>
                  <a:pt x="356" y="18"/>
                </a:lnTo>
                <a:lnTo>
                  <a:pt x="344" y="10"/>
                </a:lnTo>
                <a:lnTo>
                  <a:pt x="324" y="4"/>
                </a:lnTo>
                <a:lnTo>
                  <a:pt x="314" y="6"/>
                </a:lnTo>
                <a:lnTo>
                  <a:pt x="312" y="6"/>
                </a:lnTo>
                <a:lnTo>
                  <a:pt x="288" y="4"/>
                </a:lnTo>
                <a:lnTo>
                  <a:pt x="286" y="4"/>
                </a:lnTo>
                <a:lnTo>
                  <a:pt x="268" y="0"/>
                </a:lnTo>
                <a:lnTo>
                  <a:pt x="256" y="0"/>
                </a:lnTo>
                <a:lnTo>
                  <a:pt x="248" y="6"/>
                </a:lnTo>
                <a:lnTo>
                  <a:pt x="240" y="8"/>
                </a:lnTo>
                <a:lnTo>
                  <a:pt x="228" y="10"/>
                </a:lnTo>
                <a:lnTo>
                  <a:pt x="212" y="14"/>
                </a:lnTo>
                <a:lnTo>
                  <a:pt x="198" y="18"/>
                </a:lnTo>
                <a:lnTo>
                  <a:pt x="196" y="20"/>
                </a:lnTo>
                <a:lnTo>
                  <a:pt x="180" y="22"/>
                </a:lnTo>
                <a:lnTo>
                  <a:pt x="160" y="28"/>
                </a:lnTo>
                <a:lnTo>
                  <a:pt x="158" y="28"/>
                </a:lnTo>
                <a:lnTo>
                  <a:pt x="144" y="26"/>
                </a:lnTo>
                <a:lnTo>
                  <a:pt x="120" y="30"/>
                </a:lnTo>
                <a:lnTo>
                  <a:pt x="100" y="30"/>
                </a:lnTo>
                <a:lnTo>
                  <a:pt x="92" y="38"/>
                </a:lnTo>
                <a:lnTo>
                  <a:pt x="82" y="40"/>
                </a:lnTo>
                <a:lnTo>
                  <a:pt x="86" y="50"/>
                </a:lnTo>
                <a:lnTo>
                  <a:pt x="86" y="66"/>
                </a:lnTo>
                <a:lnTo>
                  <a:pt x="84" y="78"/>
                </a:lnTo>
                <a:lnTo>
                  <a:pt x="98" y="90"/>
                </a:lnTo>
                <a:lnTo>
                  <a:pt x="110" y="102"/>
                </a:lnTo>
                <a:lnTo>
                  <a:pt x="118" y="110"/>
                </a:lnTo>
                <a:lnTo>
                  <a:pt x="120" y="114"/>
                </a:lnTo>
                <a:lnTo>
                  <a:pt x="120" y="118"/>
                </a:lnTo>
                <a:lnTo>
                  <a:pt x="124" y="130"/>
                </a:lnTo>
                <a:lnTo>
                  <a:pt x="130" y="142"/>
                </a:lnTo>
                <a:lnTo>
                  <a:pt x="128" y="142"/>
                </a:lnTo>
                <a:lnTo>
                  <a:pt x="112" y="154"/>
                </a:lnTo>
                <a:lnTo>
                  <a:pt x="102" y="166"/>
                </a:lnTo>
                <a:lnTo>
                  <a:pt x="104" y="178"/>
                </a:lnTo>
                <a:lnTo>
                  <a:pt x="112" y="196"/>
                </a:lnTo>
                <a:lnTo>
                  <a:pt x="112" y="198"/>
                </a:lnTo>
                <a:lnTo>
                  <a:pt x="112" y="204"/>
                </a:lnTo>
                <a:lnTo>
                  <a:pt x="108" y="210"/>
                </a:lnTo>
                <a:lnTo>
                  <a:pt x="106" y="214"/>
                </a:lnTo>
                <a:lnTo>
                  <a:pt x="102" y="216"/>
                </a:lnTo>
                <a:lnTo>
                  <a:pt x="96" y="216"/>
                </a:lnTo>
                <a:lnTo>
                  <a:pt x="80" y="214"/>
                </a:lnTo>
                <a:lnTo>
                  <a:pt x="60" y="210"/>
                </a:lnTo>
                <a:lnTo>
                  <a:pt x="58" y="210"/>
                </a:lnTo>
                <a:lnTo>
                  <a:pt x="44" y="202"/>
                </a:lnTo>
                <a:lnTo>
                  <a:pt x="20" y="202"/>
                </a:lnTo>
                <a:lnTo>
                  <a:pt x="22" y="202"/>
                </a:lnTo>
                <a:lnTo>
                  <a:pt x="20" y="242"/>
                </a:lnTo>
                <a:lnTo>
                  <a:pt x="18" y="246"/>
                </a:lnTo>
                <a:lnTo>
                  <a:pt x="16" y="248"/>
                </a:lnTo>
                <a:lnTo>
                  <a:pt x="8" y="250"/>
                </a:lnTo>
                <a:lnTo>
                  <a:pt x="6" y="254"/>
                </a:lnTo>
                <a:lnTo>
                  <a:pt x="6" y="262"/>
                </a:lnTo>
                <a:lnTo>
                  <a:pt x="4" y="262"/>
                </a:lnTo>
                <a:lnTo>
                  <a:pt x="4" y="272"/>
                </a:lnTo>
                <a:lnTo>
                  <a:pt x="10" y="280"/>
                </a:lnTo>
                <a:lnTo>
                  <a:pt x="14" y="284"/>
                </a:lnTo>
                <a:lnTo>
                  <a:pt x="18" y="304"/>
                </a:lnTo>
                <a:lnTo>
                  <a:pt x="18" y="310"/>
                </a:lnTo>
                <a:lnTo>
                  <a:pt x="16" y="322"/>
                </a:lnTo>
                <a:lnTo>
                  <a:pt x="10" y="338"/>
                </a:lnTo>
                <a:lnTo>
                  <a:pt x="0" y="358"/>
                </a:lnTo>
                <a:lnTo>
                  <a:pt x="0" y="362"/>
                </a:lnTo>
                <a:lnTo>
                  <a:pt x="0" y="370"/>
                </a:lnTo>
                <a:lnTo>
                  <a:pt x="12" y="384"/>
                </a:lnTo>
                <a:lnTo>
                  <a:pt x="16" y="394"/>
                </a:lnTo>
                <a:lnTo>
                  <a:pt x="26" y="406"/>
                </a:lnTo>
                <a:lnTo>
                  <a:pt x="40" y="422"/>
                </a:lnTo>
                <a:lnTo>
                  <a:pt x="48" y="430"/>
                </a:lnTo>
                <a:lnTo>
                  <a:pt x="52" y="430"/>
                </a:lnTo>
                <a:lnTo>
                  <a:pt x="68" y="422"/>
                </a:lnTo>
                <a:lnTo>
                  <a:pt x="72" y="418"/>
                </a:lnTo>
                <a:lnTo>
                  <a:pt x="76" y="418"/>
                </a:lnTo>
                <a:lnTo>
                  <a:pt x="84" y="420"/>
                </a:lnTo>
                <a:lnTo>
                  <a:pt x="92" y="424"/>
                </a:lnTo>
                <a:lnTo>
                  <a:pt x="92" y="426"/>
                </a:lnTo>
                <a:lnTo>
                  <a:pt x="100" y="434"/>
                </a:lnTo>
                <a:lnTo>
                  <a:pt x="104" y="444"/>
                </a:lnTo>
                <a:lnTo>
                  <a:pt x="108" y="448"/>
                </a:lnTo>
                <a:lnTo>
                  <a:pt x="110" y="450"/>
                </a:lnTo>
                <a:lnTo>
                  <a:pt x="120" y="458"/>
                </a:lnTo>
                <a:lnTo>
                  <a:pt x="126" y="458"/>
                </a:lnTo>
                <a:lnTo>
                  <a:pt x="132" y="460"/>
                </a:lnTo>
                <a:lnTo>
                  <a:pt x="136" y="464"/>
                </a:lnTo>
                <a:lnTo>
                  <a:pt x="144" y="468"/>
                </a:lnTo>
                <a:lnTo>
                  <a:pt x="160" y="474"/>
                </a:lnTo>
                <a:lnTo>
                  <a:pt x="162" y="474"/>
                </a:lnTo>
                <a:lnTo>
                  <a:pt x="186" y="482"/>
                </a:lnTo>
                <a:lnTo>
                  <a:pt x="188" y="482"/>
                </a:lnTo>
                <a:lnTo>
                  <a:pt x="204" y="490"/>
                </a:lnTo>
                <a:lnTo>
                  <a:pt x="232" y="498"/>
                </a:lnTo>
                <a:lnTo>
                  <a:pt x="234" y="498"/>
                </a:lnTo>
                <a:lnTo>
                  <a:pt x="272" y="500"/>
                </a:lnTo>
                <a:lnTo>
                  <a:pt x="288" y="494"/>
                </a:lnTo>
                <a:lnTo>
                  <a:pt x="304" y="494"/>
                </a:lnTo>
                <a:lnTo>
                  <a:pt x="304" y="496"/>
                </a:lnTo>
                <a:lnTo>
                  <a:pt x="316" y="512"/>
                </a:lnTo>
                <a:lnTo>
                  <a:pt x="324" y="526"/>
                </a:lnTo>
                <a:lnTo>
                  <a:pt x="332" y="532"/>
                </a:lnTo>
                <a:lnTo>
                  <a:pt x="340" y="536"/>
                </a:lnTo>
                <a:lnTo>
                  <a:pt x="340" y="538"/>
                </a:lnTo>
                <a:lnTo>
                  <a:pt x="342" y="538"/>
                </a:lnTo>
                <a:lnTo>
                  <a:pt x="348" y="554"/>
                </a:lnTo>
                <a:lnTo>
                  <a:pt x="350" y="554"/>
                </a:lnTo>
                <a:lnTo>
                  <a:pt x="350" y="556"/>
                </a:lnTo>
                <a:lnTo>
                  <a:pt x="354" y="574"/>
                </a:lnTo>
                <a:lnTo>
                  <a:pt x="364" y="578"/>
                </a:lnTo>
                <a:lnTo>
                  <a:pt x="366" y="578"/>
                </a:lnTo>
                <a:lnTo>
                  <a:pt x="376" y="582"/>
                </a:lnTo>
                <a:lnTo>
                  <a:pt x="388" y="580"/>
                </a:lnTo>
                <a:lnTo>
                  <a:pt x="390" y="568"/>
                </a:lnTo>
                <a:lnTo>
                  <a:pt x="392" y="566"/>
                </a:lnTo>
                <a:lnTo>
                  <a:pt x="404" y="554"/>
                </a:lnTo>
                <a:lnTo>
                  <a:pt x="420" y="558"/>
                </a:lnTo>
                <a:lnTo>
                  <a:pt x="428" y="574"/>
                </a:lnTo>
                <a:lnTo>
                  <a:pt x="442" y="570"/>
                </a:lnTo>
                <a:lnTo>
                  <a:pt x="444" y="554"/>
                </a:lnTo>
                <a:lnTo>
                  <a:pt x="444" y="552"/>
                </a:lnTo>
                <a:lnTo>
                  <a:pt x="456" y="546"/>
                </a:lnTo>
                <a:lnTo>
                  <a:pt x="452" y="524"/>
                </a:lnTo>
                <a:lnTo>
                  <a:pt x="452" y="522"/>
                </a:lnTo>
                <a:lnTo>
                  <a:pt x="464" y="496"/>
                </a:lnTo>
                <a:lnTo>
                  <a:pt x="476" y="492"/>
                </a:lnTo>
                <a:lnTo>
                  <a:pt x="472" y="470"/>
                </a:lnTo>
                <a:lnTo>
                  <a:pt x="484" y="470"/>
                </a:lnTo>
                <a:lnTo>
                  <a:pt x="484" y="458"/>
                </a:lnTo>
                <a:lnTo>
                  <a:pt x="476" y="438"/>
                </a:lnTo>
                <a:lnTo>
                  <a:pt x="476" y="436"/>
                </a:lnTo>
                <a:lnTo>
                  <a:pt x="478" y="420"/>
                </a:lnTo>
                <a:lnTo>
                  <a:pt x="478" y="418"/>
                </a:lnTo>
                <a:lnTo>
                  <a:pt x="480" y="418"/>
                </a:lnTo>
                <a:lnTo>
                  <a:pt x="488" y="406"/>
                </a:lnTo>
                <a:lnTo>
                  <a:pt x="490" y="406"/>
                </a:lnTo>
                <a:lnTo>
                  <a:pt x="492" y="406"/>
                </a:lnTo>
                <a:lnTo>
                  <a:pt x="514" y="410"/>
                </a:lnTo>
                <a:lnTo>
                  <a:pt x="532" y="414"/>
                </a:lnTo>
                <a:lnTo>
                  <a:pt x="548" y="410"/>
                </a:lnTo>
                <a:lnTo>
                  <a:pt x="556" y="426"/>
                </a:lnTo>
                <a:lnTo>
                  <a:pt x="556" y="428"/>
                </a:lnTo>
                <a:lnTo>
                  <a:pt x="556" y="440"/>
                </a:lnTo>
                <a:lnTo>
                  <a:pt x="560" y="452"/>
                </a:lnTo>
                <a:lnTo>
                  <a:pt x="562" y="458"/>
                </a:lnTo>
                <a:lnTo>
                  <a:pt x="568" y="462"/>
                </a:lnTo>
                <a:lnTo>
                  <a:pt x="578" y="464"/>
                </a:lnTo>
                <a:lnTo>
                  <a:pt x="580" y="468"/>
                </a:lnTo>
                <a:lnTo>
                  <a:pt x="580" y="470"/>
                </a:lnTo>
                <a:lnTo>
                  <a:pt x="584" y="478"/>
                </a:lnTo>
                <a:lnTo>
                  <a:pt x="590" y="486"/>
                </a:lnTo>
                <a:lnTo>
                  <a:pt x="598" y="498"/>
                </a:lnTo>
                <a:lnTo>
                  <a:pt x="602" y="506"/>
                </a:lnTo>
                <a:lnTo>
                  <a:pt x="610" y="506"/>
                </a:lnTo>
                <a:lnTo>
                  <a:pt x="624" y="494"/>
                </a:lnTo>
                <a:lnTo>
                  <a:pt x="632" y="512"/>
                </a:lnTo>
                <a:lnTo>
                  <a:pt x="650" y="518"/>
                </a:lnTo>
                <a:lnTo>
                  <a:pt x="652" y="518"/>
                </a:lnTo>
                <a:lnTo>
                  <a:pt x="660" y="534"/>
                </a:lnTo>
                <a:lnTo>
                  <a:pt x="664" y="538"/>
                </a:lnTo>
                <a:lnTo>
                  <a:pt x="664" y="522"/>
                </a:lnTo>
                <a:lnTo>
                  <a:pt x="664" y="518"/>
                </a:lnTo>
                <a:lnTo>
                  <a:pt x="700" y="518"/>
                </a:lnTo>
                <a:lnTo>
                  <a:pt x="700" y="514"/>
                </a:lnTo>
                <a:lnTo>
                  <a:pt x="702" y="512"/>
                </a:lnTo>
                <a:lnTo>
                  <a:pt x="700" y="508"/>
                </a:lnTo>
                <a:lnTo>
                  <a:pt x="698" y="500"/>
                </a:lnTo>
                <a:lnTo>
                  <a:pt x="696" y="494"/>
                </a:lnTo>
                <a:lnTo>
                  <a:pt x="696" y="486"/>
                </a:lnTo>
                <a:lnTo>
                  <a:pt x="698" y="480"/>
                </a:lnTo>
                <a:lnTo>
                  <a:pt x="702" y="478"/>
                </a:lnTo>
                <a:lnTo>
                  <a:pt x="706" y="478"/>
                </a:lnTo>
                <a:lnTo>
                  <a:pt x="720" y="482"/>
                </a:lnTo>
                <a:lnTo>
                  <a:pt x="722" y="472"/>
                </a:lnTo>
                <a:lnTo>
                  <a:pt x="696" y="460"/>
                </a:lnTo>
                <a:lnTo>
                  <a:pt x="694" y="460"/>
                </a:lnTo>
                <a:lnTo>
                  <a:pt x="692" y="458"/>
                </a:lnTo>
                <a:lnTo>
                  <a:pt x="688" y="426"/>
                </a:lnTo>
                <a:lnTo>
                  <a:pt x="690" y="406"/>
                </a:lnTo>
                <a:lnTo>
                  <a:pt x="690" y="402"/>
                </a:lnTo>
                <a:lnTo>
                  <a:pt x="734" y="406"/>
                </a:lnTo>
                <a:lnTo>
                  <a:pt x="744" y="396"/>
                </a:lnTo>
                <a:lnTo>
                  <a:pt x="746" y="392"/>
                </a:lnTo>
                <a:lnTo>
                  <a:pt x="744" y="388"/>
                </a:lnTo>
                <a:lnTo>
                  <a:pt x="732" y="382"/>
                </a:lnTo>
                <a:lnTo>
                  <a:pt x="730" y="378"/>
                </a:lnTo>
                <a:lnTo>
                  <a:pt x="728" y="374"/>
                </a:lnTo>
                <a:lnTo>
                  <a:pt x="730" y="372"/>
                </a:lnTo>
                <a:lnTo>
                  <a:pt x="732" y="368"/>
                </a:lnTo>
                <a:lnTo>
                  <a:pt x="752" y="350"/>
                </a:lnTo>
                <a:lnTo>
                  <a:pt x="772" y="348"/>
                </a:lnTo>
                <a:lnTo>
                  <a:pt x="782" y="330"/>
                </a:lnTo>
                <a:lnTo>
                  <a:pt x="782" y="314"/>
                </a:lnTo>
                <a:lnTo>
                  <a:pt x="796" y="310"/>
                </a:lnTo>
                <a:lnTo>
                  <a:pt x="804" y="290"/>
                </a:lnTo>
                <a:lnTo>
                  <a:pt x="812" y="276"/>
                </a:lnTo>
                <a:lnTo>
                  <a:pt x="800" y="256"/>
                </a:lnTo>
                <a:lnTo>
                  <a:pt x="800" y="254"/>
                </a:lnTo>
                <a:lnTo>
                  <a:pt x="792" y="228"/>
                </a:lnTo>
                <a:lnTo>
                  <a:pt x="792" y="226"/>
                </a:lnTo>
                <a:lnTo>
                  <a:pt x="788" y="198"/>
                </a:lnTo>
                <a:lnTo>
                  <a:pt x="778" y="182"/>
                </a:lnTo>
                <a:lnTo>
                  <a:pt x="764" y="168"/>
                </a:lnTo>
                <a:lnTo>
                  <a:pt x="764" y="166"/>
                </a:lnTo>
                <a:lnTo>
                  <a:pt x="762" y="150"/>
                </a:lnTo>
                <a:lnTo>
                  <a:pt x="736" y="158"/>
                </a:lnTo>
                <a:lnTo>
                  <a:pt x="724" y="144"/>
                </a:lnTo>
                <a:lnTo>
                  <a:pt x="688" y="118"/>
                </a:lnTo>
                <a:lnTo>
                  <a:pt x="686" y="118"/>
                </a:lnTo>
                <a:lnTo>
                  <a:pt x="672" y="100"/>
                </a:lnTo>
                <a:lnTo>
                  <a:pt x="664" y="94"/>
                </a:lnTo>
                <a:lnTo>
                  <a:pt x="658" y="102"/>
                </a:lnTo>
                <a:lnTo>
                  <a:pt x="658" y="104"/>
                </a:lnTo>
                <a:lnTo>
                  <a:pt x="658" y="106"/>
                </a:lnTo>
                <a:lnTo>
                  <a:pt x="656" y="106"/>
                </a:lnTo>
                <a:lnTo>
                  <a:pt x="644" y="106"/>
                </a:lnTo>
                <a:lnTo>
                  <a:pt x="642" y="106"/>
                </a:lnTo>
                <a:lnTo>
                  <a:pt x="616" y="78"/>
                </a:lnTo>
                <a:lnTo>
                  <a:pt x="606" y="72"/>
                </a:lnTo>
                <a:lnTo>
                  <a:pt x="596" y="62"/>
                </a:lnTo>
                <a:lnTo>
                  <a:pt x="584" y="54"/>
                </a:lnTo>
                <a:lnTo>
                  <a:pt x="584" y="52"/>
                </a:lnTo>
                <a:lnTo>
                  <a:pt x="570" y="44"/>
                </a:lnTo>
                <a:lnTo>
                  <a:pt x="562" y="50"/>
                </a:lnTo>
                <a:lnTo>
                  <a:pt x="560" y="52"/>
                </a:lnTo>
                <a:lnTo>
                  <a:pt x="552" y="50"/>
                </a:lnTo>
                <a:lnTo>
                  <a:pt x="544" y="54"/>
                </a:lnTo>
                <a:lnTo>
                  <a:pt x="542" y="56"/>
                </a:lnTo>
                <a:lnTo>
                  <a:pt x="530" y="58"/>
                </a:lnTo>
                <a:lnTo>
                  <a:pt x="484" y="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2674440" y="4411800"/>
            <a:ext cx="1146240" cy="1005480"/>
          </a:xfrm>
          <a:custGeom>
            <a:avLst/>
            <a:gdLst/>
            <a:ahLst/>
            <a:cxnLst/>
            <a:rect l="l" t="t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768960" y="4003200"/>
            <a:ext cx="2052000" cy="1248480"/>
          </a:xfrm>
          <a:custGeom>
            <a:avLst/>
            <a:gdLst/>
            <a:ahLst/>
            <a:cxnLst/>
            <a:rect l="l" t="t" r="r" b="b"/>
            <a:pathLst>
              <a:path w="1256" h="764">
                <a:moveTo>
                  <a:pt x="152" y="4"/>
                </a:moveTo>
                <a:lnTo>
                  <a:pt x="152" y="4"/>
                </a:lnTo>
                <a:lnTo>
                  <a:pt x="146" y="14"/>
                </a:lnTo>
                <a:lnTo>
                  <a:pt x="138" y="22"/>
                </a:lnTo>
                <a:lnTo>
                  <a:pt x="132" y="26"/>
                </a:lnTo>
                <a:lnTo>
                  <a:pt x="132" y="32"/>
                </a:lnTo>
                <a:lnTo>
                  <a:pt x="132" y="36"/>
                </a:lnTo>
                <a:lnTo>
                  <a:pt x="130" y="44"/>
                </a:lnTo>
                <a:lnTo>
                  <a:pt x="122" y="56"/>
                </a:lnTo>
                <a:lnTo>
                  <a:pt x="122" y="60"/>
                </a:lnTo>
                <a:lnTo>
                  <a:pt x="118" y="62"/>
                </a:lnTo>
                <a:lnTo>
                  <a:pt x="112" y="64"/>
                </a:lnTo>
                <a:lnTo>
                  <a:pt x="66" y="58"/>
                </a:lnTo>
                <a:lnTo>
                  <a:pt x="62" y="68"/>
                </a:lnTo>
                <a:lnTo>
                  <a:pt x="62" y="70"/>
                </a:lnTo>
                <a:lnTo>
                  <a:pt x="48" y="92"/>
                </a:lnTo>
                <a:lnTo>
                  <a:pt x="42" y="100"/>
                </a:lnTo>
                <a:lnTo>
                  <a:pt x="40" y="108"/>
                </a:lnTo>
                <a:lnTo>
                  <a:pt x="42" y="112"/>
                </a:lnTo>
                <a:lnTo>
                  <a:pt x="44" y="122"/>
                </a:lnTo>
                <a:lnTo>
                  <a:pt x="56" y="150"/>
                </a:lnTo>
                <a:lnTo>
                  <a:pt x="62" y="168"/>
                </a:lnTo>
                <a:lnTo>
                  <a:pt x="64" y="174"/>
                </a:lnTo>
                <a:lnTo>
                  <a:pt x="64" y="180"/>
                </a:lnTo>
                <a:lnTo>
                  <a:pt x="60" y="188"/>
                </a:lnTo>
                <a:lnTo>
                  <a:pt x="56" y="196"/>
                </a:lnTo>
                <a:lnTo>
                  <a:pt x="42" y="210"/>
                </a:lnTo>
                <a:lnTo>
                  <a:pt x="18" y="210"/>
                </a:lnTo>
                <a:lnTo>
                  <a:pt x="12" y="184"/>
                </a:lnTo>
                <a:lnTo>
                  <a:pt x="6" y="216"/>
                </a:lnTo>
                <a:lnTo>
                  <a:pt x="16" y="232"/>
                </a:lnTo>
                <a:lnTo>
                  <a:pt x="16" y="236"/>
                </a:lnTo>
                <a:lnTo>
                  <a:pt x="16" y="238"/>
                </a:lnTo>
                <a:lnTo>
                  <a:pt x="10" y="246"/>
                </a:lnTo>
                <a:lnTo>
                  <a:pt x="2" y="262"/>
                </a:lnTo>
                <a:lnTo>
                  <a:pt x="0" y="272"/>
                </a:lnTo>
                <a:lnTo>
                  <a:pt x="0" y="280"/>
                </a:lnTo>
                <a:lnTo>
                  <a:pt x="4" y="290"/>
                </a:lnTo>
                <a:lnTo>
                  <a:pt x="10" y="300"/>
                </a:lnTo>
                <a:lnTo>
                  <a:pt x="28" y="300"/>
                </a:lnTo>
                <a:lnTo>
                  <a:pt x="34" y="302"/>
                </a:lnTo>
                <a:lnTo>
                  <a:pt x="42" y="308"/>
                </a:lnTo>
                <a:lnTo>
                  <a:pt x="58" y="330"/>
                </a:lnTo>
                <a:lnTo>
                  <a:pt x="60" y="332"/>
                </a:lnTo>
                <a:lnTo>
                  <a:pt x="62" y="338"/>
                </a:lnTo>
                <a:lnTo>
                  <a:pt x="66" y="344"/>
                </a:lnTo>
                <a:lnTo>
                  <a:pt x="108" y="384"/>
                </a:lnTo>
                <a:lnTo>
                  <a:pt x="128" y="408"/>
                </a:lnTo>
                <a:lnTo>
                  <a:pt x="138" y="408"/>
                </a:lnTo>
                <a:lnTo>
                  <a:pt x="150" y="386"/>
                </a:lnTo>
                <a:lnTo>
                  <a:pt x="152" y="384"/>
                </a:lnTo>
                <a:lnTo>
                  <a:pt x="182" y="392"/>
                </a:lnTo>
                <a:lnTo>
                  <a:pt x="182" y="394"/>
                </a:lnTo>
                <a:lnTo>
                  <a:pt x="186" y="414"/>
                </a:lnTo>
                <a:lnTo>
                  <a:pt x="222" y="454"/>
                </a:lnTo>
                <a:lnTo>
                  <a:pt x="234" y="460"/>
                </a:lnTo>
                <a:lnTo>
                  <a:pt x="240" y="464"/>
                </a:lnTo>
                <a:lnTo>
                  <a:pt x="268" y="504"/>
                </a:lnTo>
                <a:lnTo>
                  <a:pt x="288" y="500"/>
                </a:lnTo>
                <a:lnTo>
                  <a:pt x="290" y="500"/>
                </a:lnTo>
                <a:lnTo>
                  <a:pt x="292" y="500"/>
                </a:lnTo>
                <a:lnTo>
                  <a:pt x="292" y="502"/>
                </a:lnTo>
                <a:lnTo>
                  <a:pt x="294" y="504"/>
                </a:lnTo>
                <a:lnTo>
                  <a:pt x="312" y="542"/>
                </a:lnTo>
                <a:lnTo>
                  <a:pt x="334" y="556"/>
                </a:lnTo>
                <a:lnTo>
                  <a:pt x="352" y="560"/>
                </a:lnTo>
                <a:lnTo>
                  <a:pt x="362" y="584"/>
                </a:lnTo>
                <a:lnTo>
                  <a:pt x="376" y="584"/>
                </a:lnTo>
                <a:lnTo>
                  <a:pt x="376" y="586"/>
                </a:lnTo>
                <a:lnTo>
                  <a:pt x="404" y="602"/>
                </a:lnTo>
                <a:lnTo>
                  <a:pt x="406" y="604"/>
                </a:lnTo>
                <a:lnTo>
                  <a:pt x="426" y="628"/>
                </a:lnTo>
                <a:lnTo>
                  <a:pt x="456" y="624"/>
                </a:lnTo>
                <a:lnTo>
                  <a:pt x="458" y="624"/>
                </a:lnTo>
                <a:lnTo>
                  <a:pt x="470" y="628"/>
                </a:lnTo>
                <a:lnTo>
                  <a:pt x="490" y="644"/>
                </a:lnTo>
                <a:lnTo>
                  <a:pt x="524" y="648"/>
                </a:lnTo>
                <a:lnTo>
                  <a:pt x="544" y="644"/>
                </a:lnTo>
                <a:lnTo>
                  <a:pt x="564" y="642"/>
                </a:lnTo>
                <a:lnTo>
                  <a:pt x="580" y="642"/>
                </a:lnTo>
                <a:lnTo>
                  <a:pt x="590" y="644"/>
                </a:lnTo>
                <a:lnTo>
                  <a:pt x="596" y="648"/>
                </a:lnTo>
                <a:lnTo>
                  <a:pt x="598" y="654"/>
                </a:lnTo>
                <a:lnTo>
                  <a:pt x="598" y="658"/>
                </a:lnTo>
                <a:lnTo>
                  <a:pt x="594" y="664"/>
                </a:lnTo>
                <a:lnTo>
                  <a:pt x="588" y="670"/>
                </a:lnTo>
                <a:lnTo>
                  <a:pt x="580" y="678"/>
                </a:lnTo>
                <a:lnTo>
                  <a:pt x="580" y="682"/>
                </a:lnTo>
                <a:lnTo>
                  <a:pt x="582" y="686"/>
                </a:lnTo>
                <a:lnTo>
                  <a:pt x="586" y="692"/>
                </a:lnTo>
                <a:lnTo>
                  <a:pt x="592" y="698"/>
                </a:lnTo>
                <a:lnTo>
                  <a:pt x="592" y="700"/>
                </a:lnTo>
                <a:lnTo>
                  <a:pt x="598" y="704"/>
                </a:lnTo>
                <a:lnTo>
                  <a:pt x="600" y="702"/>
                </a:lnTo>
                <a:lnTo>
                  <a:pt x="616" y="676"/>
                </a:lnTo>
                <a:lnTo>
                  <a:pt x="628" y="658"/>
                </a:lnTo>
                <a:lnTo>
                  <a:pt x="638" y="646"/>
                </a:lnTo>
                <a:lnTo>
                  <a:pt x="648" y="640"/>
                </a:lnTo>
                <a:lnTo>
                  <a:pt x="654" y="638"/>
                </a:lnTo>
                <a:lnTo>
                  <a:pt x="660" y="638"/>
                </a:lnTo>
                <a:lnTo>
                  <a:pt x="676" y="644"/>
                </a:lnTo>
                <a:lnTo>
                  <a:pt x="698" y="654"/>
                </a:lnTo>
                <a:lnTo>
                  <a:pt x="724" y="670"/>
                </a:lnTo>
                <a:lnTo>
                  <a:pt x="772" y="678"/>
                </a:lnTo>
                <a:lnTo>
                  <a:pt x="772" y="680"/>
                </a:lnTo>
                <a:lnTo>
                  <a:pt x="772" y="682"/>
                </a:lnTo>
                <a:lnTo>
                  <a:pt x="768" y="704"/>
                </a:lnTo>
                <a:lnTo>
                  <a:pt x="792" y="708"/>
                </a:lnTo>
                <a:lnTo>
                  <a:pt x="792" y="738"/>
                </a:lnTo>
                <a:lnTo>
                  <a:pt x="802" y="754"/>
                </a:lnTo>
                <a:lnTo>
                  <a:pt x="808" y="762"/>
                </a:lnTo>
                <a:lnTo>
                  <a:pt x="816" y="764"/>
                </a:lnTo>
                <a:lnTo>
                  <a:pt x="830" y="764"/>
                </a:lnTo>
                <a:lnTo>
                  <a:pt x="880" y="762"/>
                </a:lnTo>
                <a:lnTo>
                  <a:pt x="904" y="748"/>
                </a:lnTo>
                <a:lnTo>
                  <a:pt x="928" y="716"/>
                </a:lnTo>
                <a:lnTo>
                  <a:pt x="956" y="714"/>
                </a:lnTo>
                <a:lnTo>
                  <a:pt x="970" y="710"/>
                </a:lnTo>
                <a:lnTo>
                  <a:pt x="1022" y="680"/>
                </a:lnTo>
                <a:lnTo>
                  <a:pt x="1024" y="680"/>
                </a:lnTo>
                <a:lnTo>
                  <a:pt x="1060" y="676"/>
                </a:lnTo>
                <a:lnTo>
                  <a:pt x="1070" y="678"/>
                </a:lnTo>
                <a:lnTo>
                  <a:pt x="1076" y="680"/>
                </a:lnTo>
                <a:lnTo>
                  <a:pt x="1112" y="708"/>
                </a:lnTo>
                <a:lnTo>
                  <a:pt x="1122" y="712"/>
                </a:lnTo>
                <a:lnTo>
                  <a:pt x="1124" y="714"/>
                </a:lnTo>
                <a:lnTo>
                  <a:pt x="1136" y="720"/>
                </a:lnTo>
                <a:lnTo>
                  <a:pt x="1138" y="720"/>
                </a:lnTo>
                <a:lnTo>
                  <a:pt x="1138" y="718"/>
                </a:lnTo>
                <a:lnTo>
                  <a:pt x="1138" y="716"/>
                </a:lnTo>
                <a:lnTo>
                  <a:pt x="1144" y="692"/>
                </a:lnTo>
                <a:lnTo>
                  <a:pt x="1142" y="682"/>
                </a:lnTo>
                <a:lnTo>
                  <a:pt x="1144" y="674"/>
                </a:lnTo>
                <a:lnTo>
                  <a:pt x="1148" y="668"/>
                </a:lnTo>
                <a:lnTo>
                  <a:pt x="1156" y="666"/>
                </a:lnTo>
                <a:lnTo>
                  <a:pt x="1164" y="666"/>
                </a:lnTo>
                <a:lnTo>
                  <a:pt x="1172" y="672"/>
                </a:lnTo>
                <a:lnTo>
                  <a:pt x="1182" y="682"/>
                </a:lnTo>
                <a:lnTo>
                  <a:pt x="1190" y="696"/>
                </a:lnTo>
                <a:lnTo>
                  <a:pt x="1192" y="696"/>
                </a:lnTo>
                <a:lnTo>
                  <a:pt x="1212" y="688"/>
                </a:lnTo>
                <a:lnTo>
                  <a:pt x="1214" y="686"/>
                </a:lnTo>
                <a:lnTo>
                  <a:pt x="1216" y="684"/>
                </a:lnTo>
                <a:lnTo>
                  <a:pt x="1218" y="680"/>
                </a:lnTo>
                <a:lnTo>
                  <a:pt x="1214" y="664"/>
                </a:lnTo>
                <a:lnTo>
                  <a:pt x="1214" y="660"/>
                </a:lnTo>
                <a:lnTo>
                  <a:pt x="1214" y="656"/>
                </a:lnTo>
                <a:lnTo>
                  <a:pt x="1216" y="652"/>
                </a:lnTo>
                <a:lnTo>
                  <a:pt x="1220" y="650"/>
                </a:lnTo>
                <a:lnTo>
                  <a:pt x="1228" y="644"/>
                </a:lnTo>
                <a:lnTo>
                  <a:pt x="1244" y="624"/>
                </a:lnTo>
                <a:lnTo>
                  <a:pt x="1256" y="598"/>
                </a:lnTo>
                <a:lnTo>
                  <a:pt x="1250" y="586"/>
                </a:lnTo>
                <a:lnTo>
                  <a:pt x="1246" y="576"/>
                </a:lnTo>
                <a:lnTo>
                  <a:pt x="1246" y="568"/>
                </a:lnTo>
                <a:lnTo>
                  <a:pt x="1246" y="562"/>
                </a:lnTo>
                <a:lnTo>
                  <a:pt x="1248" y="540"/>
                </a:lnTo>
                <a:lnTo>
                  <a:pt x="1244" y="528"/>
                </a:lnTo>
                <a:lnTo>
                  <a:pt x="1242" y="518"/>
                </a:lnTo>
                <a:lnTo>
                  <a:pt x="1240" y="510"/>
                </a:lnTo>
                <a:lnTo>
                  <a:pt x="1232" y="498"/>
                </a:lnTo>
                <a:lnTo>
                  <a:pt x="1232" y="496"/>
                </a:lnTo>
                <a:lnTo>
                  <a:pt x="1228" y="468"/>
                </a:lnTo>
                <a:lnTo>
                  <a:pt x="1228" y="458"/>
                </a:lnTo>
                <a:lnTo>
                  <a:pt x="1228" y="448"/>
                </a:lnTo>
                <a:lnTo>
                  <a:pt x="1220" y="440"/>
                </a:lnTo>
                <a:lnTo>
                  <a:pt x="1214" y="432"/>
                </a:lnTo>
                <a:lnTo>
                  <a:pt x="1202" y="416"/>
                </a:lnTo>
                <a:lnTo>
                  <a:pt x="1200" y="414"/>
                </a:lnTo>
                <a:lnTo>
                  <a:pt x="1200" y="412"/>
                </a:lnTo>
                <a:lnTo>
                  <a:pt x="1196" y="392"/>
                </a:lnTo>
                <a:lnTo>
                  <a:pt x="1184" y="382"/>
                </a:lnTo>
                <a:lnTo>
                  <a:pt x="1184" y="384"/>
                </a:lnTo>
                <a:lnTo>
                  <a:pt x="1162" y="364"/>
                </a:lnTo>
                <a:lnTo>
                  <a:pt x="1162" y="366"/>
                </a:lnTo>
                <a:lnTo>
                  <a:pt x="1164" y="392"/>
                </a:lnTo>
                <a:lnTo>
                  <a:pt x="1164" y="394"/>
                </a:lnTo>
                <a:lnTo>
                  <a:pt x="1152" y="400"/>
                </a:lnTo>
                <a:lnTo>
                  <a:pt x="1152" y="416"/>
                </a:lnTo>
                <a:lnTo>
                  <a:pt x="1152" y="418"/>
                </a:lnTo>
                <a:lnTo>
                  <a:pt x="1124" y="428"/>
                </a:lnTo>
                <a:lnTo>
                  <a:pt x="1114" y="406"/>
                </a:lnTo>
                <a:lnTo>
                  <a:pt x="1108" y="404"/>
                </a:lnTo>
                <a:lnTo>
                  <a:pt x="1100" y="414"/>
                </a:lnTo>
                <a:lnTo>
                  <a:pt x="1094" y="430"/>
                </a:lnTo>
                <a:lnTo>
                  <a:pt x="1074" y="436"/>
                </a:lnTo>
                <a:lnTo>
                  <a:pt x="1062" y="428"/>
                </a:lnTo>
                <a:lnTo>
                  <a:pt x="1046" y="422"/>
                </a:lnTo>
                <a:lnTo>
                  <a:pt x="1042" y="400"/>
                </a:lnTo>
                <a:lnTo>
                  <a:pt x="1036" y="386"/>
                </a:lnTo>
                <a:lnTo>
                  <a:pt x="1026" y="382"/>
                </a:lnTo>
                <a:lnTo>
                  <a:pt x="1024" y="380"/>
                </a:lnTo>
                <a:lnTo>
                  <a:pt x="1018" y="372"/>
                </a:lnTo>
                <a:lnTo>
                  <a:pt x="1010" y="360"/>
                </a:lnTo>
                <a:lnTo>
                  <a:pt x="1000" y="344"/>
                </a:lnTo>
                <a:lnTo>
                  <a:pt x="990" y="344"/>
                </a:lnTo>
                <a:lnTo>
                  <a:pt x="974" y="350"/>
                </a:lnTo>
                <a:lnTo>
                  <a:pt x="972" y="352"/>
                </a:lnTo>
                <a:lnTo>
                  <a:pt x="932" y="348"/>
                </a:lnTo>
                <a:lnTo>
                  <a:pt x="900" y="342"/>
                </a:lnTo>
                <a:lnTo>
                  <a:pt x="884" y="332"/>
                </a:lnTo>
                <a:lnTo>
                  <a:pt x="860" y="324"/>
                </a:lnTo>
                <a:lnTo>
                  <a:pt x="838" y="318"/>
                </a:lnTo>
                <a:lnTo>
                  <a:pt x="832" y="314"/>
                </a:lnTo>
                <a:lnTo>
                  <a:pt x="828" y="312"/>
                </a:lnTo>
                <a:lnTo>
                  <a:pt x="824" y="308"/>
                </a:lnTo>
                <a:lnTo>
                  <a:pt x="820" y="308"/>
                </a:lnTo>
                <a:lnTo>
                  <a:pt x="804" y="300"/>
                </a:lnTo>
                <a:lnTo>
                  <a:pt x="804" y="298"/>
                </a:lnTo>
                <a:lnTo>
                  <a:pt x="796" y="290"/>
                </a:lnTo>
                <a:lnTo>
                  <a:pt x="794" y="282"/>
                </a:lnTo>
                <a:lnTo>
                  <a:pt x="788" y="272"/>
                </a:lnTo>
                <a:lnTo>
                  <a:pt x="776" y="268"/>
                </a:lnTo>
                <a:lnTo>
                  <a:pt x="772" y="270"/>
                </a:lnTo>
                <a:lnTo>
                  <a:pt x="768" y="274"/>
                </a:lnTo>
                <a:lnTo>
                  <a:pt x="766" y="276"/>
                </a:lnTo>
                <a:lnTo>
                  <a:pt x="760" y="280"/>
                </a:lnTo>
                <a:lnTo>
                  <a:pt x="756" y="280"/>
                </a:lnTo>
                <a:lnTo>
                  <a:pt x="750" y="282"/>
                </a:lnTo>
                <a:lnTo>
                  <a:pt x="746" y="280"/>
                </a:lnTo>
                <a:lnTo>
                  <a:pt x="740" y="276"/>
                </a:lnTo>
                <a:lnTo>
                  <a:pt x="736" y="272"/>
                </a:lnTo>
                <a:lnTo>
                  <a:pt x="720" y="256"/>
                </a:lnTo>
                <a:lnTo>
                  <a:pt x="714" y="246"/>
                </a:lnTo>
                <a:lnTo>
                  <a:pt x="708" y="238"/>
                </a:lnTo>
                <a:lnTo>
                  <a:pt x="704" y="232"/>
                </a:lnTo>
                <a:lnTo>
                  <a:pt x="698" y="224"/>
                </a:lnTo>
                <a:lnTo>
                  <a:pt x="692" y="216"/>
                </a:lnTo>
                <a:lnTo>
                  <a:pt x="690" y="206"/>
                </a:lnTo>
                <a:lnTo>
                  <a:pt x="692" y="196"/>
                </a:lnTo>
                <a:lnTo>
                  <a:pt x="702" y="178"/>
                </a:lnTo>
                <a:lnTo>
                  <a:pt x="708" y="160"/>
                </a:lnTo>
                <a:lnTo>
                  <a:pt x="710" y="148"/>
                </a:lnTo>
                <a:lnTo>
                  <a:pt x="706" y="128"/>
                </a:lnTo>
                <a:lnTo>
                  <a:pt x="694" y="118"/>
                </a:lnTo>
                <a:lnTo>
                  <a:pt x="696" y="104"/>
                </a:lnTo>
                <a:lnTo>
                  <a:pt x="698" y="96"/>
                </a:lnTo>
                <a:lnTo>
                  <a:pt x="700" y="90"/>
                </a:lnTo>
                <a:lnTo>
                  <a:pt x="704" y="86"/>
                </a:lnTo>
                <a:lnTo>
                  <a:pt x="708" y="84"/>
                </a:lnTo>
                <a:lnTo>
                  <a:pt x="712" y="84"/>
                </a:lnTo>
                <a:lnTo>
                  <a:pt x="712" y="80"/>
                </a:lnTo>
                <a:lnTo>
                  <a:pt x="712" y="78"/>
                </a:lnTo>
                <a:lnTo>
                  <a:pt x="712" y="62"/>
                </a:lnTo>
                <a:lnTo>
                  <a:pt x="712" y="44"/>
                </a:lnTo>
                <a:lnTo>
                  <a:pt x="710" y="42"/>
                </a:lnTo>
                <a:lnTo>
                  <a:pt x="708" y="40"/>
                </a:lnTo>
                <a:lnTo>
                  <a:pt x="706" y="40"/>
                </a:lnTo>
                <a:lnTo>
                  <a:pt x="692" y="30"/>
                </a:lnTo>
                <a:lnTo>
                  <a:pt x="680" y="20"/>
                </a:lnTo>
                <a:lnTo>
                  <a:pt x="642" y="14"/>
                </a:lnTo>
                <a:lnTo>
                  <a:pt x="630" y="4"/>
                </a:lnTo>
                <a:lnTo>
                  <a:pt x="608" y="4"/>
                </a:lnTo>
                <a:lnTo>
                  <a:pt x="602" y="6"/>
                </a:lnTo>
                <a:lnTo>
                  <a:pt x="596" y="10"/>
                </a:lnTo>
                <a:lnTo>
                  <a:pt x="594" y="10"/>
                </a:lnTo>
                <a:lnTo>
                  <a:pt x="576" y="16"/>
                </a:lnTo>
                <a:lnTo>
                  <a:pt x="532" y="16"/>
                </a:lnTo>
                <a:lnTo>
                  <a:pt x="524" y="20"/>
                </a:lnTo>
                <a:lnTo>
                  <a:pt x="518" y="24"/>
                </a:lnTo>
                <a:lnTo>
                  <a:pt x="508" y="28"/>
                </a:lnTo>
                <a:lnTo>
                  <a:pt x="492" y="34"/>
                </a:lnTo>
                <a:lnTo>
                  <a:pt x="472" y="40"/>
                </a:lnTo>
                <a:lnTo>
                  <a:pt x="470" y="40"/>
                </a:lnTo>
                <a:lnTo>
                  <a:pt x="440" y="36"/>
                </a:lnTo>
                <a:lnTo>
                  <a:pt x="438" y="36"/>
                </a:lnTo>
                <a:lnTo>
                  <a:pt x="428" y="36"/>
                </a:lnTo>
                <a:lnTo>
                  <a:pt x="410" y="40"/>
                </a:lnTo>
                <a:lnTo>
                  <a:pt x="374" y="44"/>
                </a:lnTo>
                <a:lnTo>
                  <a:pt x="372" y="44"/>
                </a:lnTo>
                <a:lnTo>
                  <a:pt x="356" y="36"/>
                </a:lnTo>
                <a:lnTo>
                  <a:pt x="340" y="36"/>
                </a:lnTo>
                <a:lnTo>
                  <a:pt x="330" y="32"/>
                </a:lnTo>
                <a:lnTo>
                  <a:pt x="320" y="20"/>
                </a:lnTo>
                <a:lnTo>
                  <a:pt x="318" y="20"/>
                </a:lnTo>
                <a:lnTo>
                  <a:pt x="316" y="12"/>
                </a:lnTo>
                <a:lnTo>
                  <a:pt x="314" y="8"/>
                </a:lnTo>
                <a:lnTo>
                  <a:pt x="310" y="4"/>
                </a:lnTo>
                <a:lnTo>
                  <a:pt x="302" y="0"/>
                </a:lnTo>
                <a:lnTo>
                  <a:pt x="296" y="8"/>
                </a:lnTo>
                <a:lnTo>
                  <a:pt x="270" y="20"/>
                </a:lnTo>
                <a:lnTo>
                  <a:pt x="268" y="20"/>
                </a:lnTo>
                <a:lnTo>
                  <a:pt x="236" y="22"/>
                </a:lnTo>
                <a:lnTo>
                  <a:pt x="226" y="20"/>
                </a:lnTo>
                <a:lnTo>
                  <a:pt x="210" y="16"/>
                </a:lnTo>
                <a:lnTo>
                  <a:pt x="184" y="12"/>
                </a:lnTo>
                <a:lnTo>
                  <a:pt x="182" y="12"/>
                </a:lnTo>
                <a:lnTo>
                  <a:pt x="166" y="4"/>
                </a:lnTo>
                <a:lnTo>
                  <a:pt x="152" y="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3" name="CustomShape 8"/>
          <p:cNvSpPr/>
          <p:nvPr/>
        </p:nvSpPr>
        <p:spPr>
          <a:xfrm>
            <a:off x="2638800" y="5042520"/>
            <a:ext cx="927360" cy="967320"/>
          </a:xfrm>
          <a:custGeom>
            <a:avLst/>
            <a:gdLst/>
            <a:ahLst/>
            <a:cxnLst/>
            <a:rect l="l" t="t" r="r" b="b"/>
            <a:pathLst>
              <a:path w="568" h="592">
                <a:moveTo>
                  <a:pt x="4" y="364"/>
                </a:moveTo>
                <a:lnTo>
                  <a:pt x="0" y="374"/>
                </a:lnTo>
                <a:lnTo>
                  <a:pt x="10" y="372"/>
                </a:lnTo>
                <a:lnTo>
                  <a:pt x="18" y="366"/>
                </a:lnTo>
                <a:lnTo>
                  <a:pt x="20" y="364"/>
                </a:lnTo>
                <a:lnTo>
                  <a:pt x="52" y="360"/>
                </a:lnTo>
                <a:lnTo>
                  <a:pt x="74" y="350"/>
                </a:lnTo>
                <a:lnTo>
                  <a:pt x="82" y="362"/>
                </a:lnTo>
                <a:lnTo>
                  <a:pt x="84" y="362"/>
                </a:lnTo>
                <a:lnTo>
                  <a:pt x="74" y="378"/>
                </a:lnTo>
                <a:lnTo>
                  <a:pt x="84" y="388"/>
                </a:lnTo>
                <a:lnTo>
                  <a:pt x="84" y="390"/>
                </a:lnTo>
                <a:lnTo>
                  <a:pt x="84" y="392"/>
                </a:lnTo>
                <a:lnTo>
                  <a:pt x="76" y="426"/>
                </a:lnTo>
                <a:lnTo>
                  <a:pt x="98" y="440"/>
                </a:lnTo>
                <a:lnTo>
                  <a:pt x="136" y="442"/>
                </a:lnTo>
                <a:lnTo>
                  <a:pt x="130" y="450"/>
                </a:lnTo>
                <a:lnTo>
                  <a:pt x="104" y="486"/>
                </a:lnTo>
                <a:lnTo>
                  <a:pt x="98" y="496"/>
                </a:lnTo>
                <a:lnTo>
                  <a:pt x="96" y="502"/>
                </a:lnTo>
                <a:lnTo>
                  <a:pt x="110" y="506"/>
                </a:lnTo>
                <a:lnTo>
                  <a:pt x="122" y="508"/>
                </a:lnTo>
                <a:lnTo>
                  <a:pt x="132" y="510"/>
                </a:lnTo>
                <a:lnTo>
                  <a:pt x="140" y="516"/>
                </a:lnTo>
                <a:lnTo>
                  <a:pt x="144" y="520"/>
                </a:lnTo>
                <a:lnTo>
                  <a:pt x="152" y="534"/>
                </a:lnTo>
                <a:lnTo>
                  <a:pt x="158" y="550"/>
                </a:lnTo>
                <a:lnTo>
                  <a:pt x="180" y="562"/>
                </a:lnTo>
                <a:lnTo>
                  <a:pt x="192" y="564"/>
                </a:lnTo>
                <a:lnTo>
                  <a:pt x="220" y="540"/>
                </a:lnTo>
                <a:lnTo>
                  <a:pt x="236" y="562"/>
                </a:lnTo>
                <a:lnTo>
                  <a:pt x="236" y="564"/>
                </a:lnTo>
                <a:lnTo>
                  <a:pt x="240" y="584"/>
                </a:lnTo>
                <a:lnTo>
                  <a:pt x="252" y="586"/>
                </a:lnTo>
                <a:lnTo>
                  <a:pt x="272" y="592"/>
                </a:lnTo>
                <a:lnTo>
                  <a:pt x="276" y="592"/>
                </a:lnTo>
                <a:lnTo>
                  <a:pt x="276" y="590"/>
                </a:lnTo>
                <a:lnTo>
                  <a:pt x="272" y="570"/>
                </a:lnTo>
                <a:lnTo>
                  <a:pt x="272" y="568"/>
                </a:lnTo>
                <a:lnTo>
                  <a:pt x="262" y="522"/>
                </a:lnTo>
                <a:lnTo>
                  <a:pt x="262" y="520"/>
                </a:lnTo>
                <a:lnTo>
                  <a:pt x="268" y="488"/>
                </a:lnTo>
                <a:lnTo>
                  <a:pt x="270" y="488"/>
                </a:lnTo>
                <a:lnTo>
                  <a:pt x="272" y="488"/>
                </a:lnTo>
                <a:lnTo>
                  <a:pt x="294" y="490"/>
                </a:lnTo>
                <a:lnTo>
                  <a:pt x="320" y="470"/>
                </a:lnTo>
                <a:lnTo>
                  <a:pt x="324" y="472"/>
                </a:lnTo>
                <a:lnTo>
                  <a:pt x="342" y="486"/>
                </a:lnTo>
                <a:lnTo>
                  <a:pt x="352" y="498"/>
                </a:lnTo>
                <a:lnTo>
                  <a:pt x="362" y="490"/>
                </a:lnTo>
                <a:lnTo>
                  <a:pt x="378" y="474"/>
                </a:lnTo>
                <a:lnTo>
                  <a:pt x="378" y="472"/>
                </a:lnTo>
                <a:lnTo>
                  <a:pt x="380" y="472"/>
                </a:lnTo>
                <a:lnTo>
                  <a:pt x="420" y="482"/>
                </a:lnTo>
                <a:lnTo>
                  <a:pt x="438" y="468"/>
                </a:lnTo>
                <a:lnTo>
                  <a:pt x="438" y="466"/>
                </a:lnTo>
                <a:lnTo>
                  <a:pt x="440" y="466"/>
                </a:lnTo>
                <a:lnTo>
                  <a:pt x="458" y="470"/>
                </a:lnTo>
                <a:lnTo>
                  <a:pt x="512" y="422"/>
                </a:lnTo>
                <a:lnTo>
                  <a:pt x="528" y="426"/>
                </a:lnTo>
                <a:lnTo>
                  <a:pt x="530" y="428"/>
                </a:lnTo>
                <a:lnTo>
                  <a:pt x="532" y="428"/>
                </a:lnTo>
                <a:lnTo>
                  <a:pt x="536" y="436"/>
                </a:lnTo>
                <a:lnTo>
                  <a:pt x="540" y="432"/>
                </a:lnTo>
                <a:lnTo>
                  <a:pt x="540" y="430"/>
                </a:lnTo>
                <a:lnTo>
                  <a:pt x="556" y="422"/>
                </a:lnTo>
                <a:lnTo>
                  <a:pt x="568" y="410"/>
                </a:lnTo>
                <a:lnTo>
                  <a:pt x="566" y="386"/>
                </a:lnTo>
                <a:lnTo>
                  <a:pt x="564" y="382"/>
                </a:lnTo>
                <a:lnTo>
                  <a:pt x="548" y="388"/>
                </a:lnTo>
                <a:lnTo>
                  <a:pt x="542" y="392"/>
                </a:lnTo>
                <a:lnTo>
                  <a:pt x="534" y="392"/>
                </a:lnTo>
                <a:lnTo>
                  <a:pt x="516" y="392"/>
                </a:lnTo>
                <a:lnTo>
                  <a:pt x="510" y="390"/>
                </a:lnTo>
                <a:lnTo>
                  <a:pt x="504" y="386"/>
                </a:lnTo>
                <a:lnTo>
                  <a:pt x="504" y="360"/>
                </a:lnTo>
                <a:lnTo>
                  <a:pt x="496" y="358"/>
                </a:lnTo>
                <a:lnTo>
                  <a:pt x="492" y="356"/>
                </a:lnTo>
                <a:lnTo>
                  <a:pt x="488" y="358"/>
                </a:lnTo>
                <a:lnTo>
                  <a:pt x="484" y="360"/>
                </a:lnTo>
                <a:lnTo>
                  <a:pt x="472" y="364"/>
                </a:lnTo>
                <a:lnTo>
                  <a:pt x="468" y="364"/>
                </a:lnTo>
                <a:lnTo>
                  <a:pt x="468" y="362"/>
                </a:lnTo>
                <a:lnTo>
                  <a:pt x="462" y="350"/>
                </a:lnTo>
                <a:lnTo>
                  <a:pt x="460" y="340"/>
                </a:lnTo>
                <a:lnTo>
                  <a:pt x="468" y="310"/>
                </a:lnTo>
                <a:lnTo>
                  <a:pt x="468" y="308"/>
                </a:lnTo>
                <a:lnTo>
                  <a:pt x="476" y="294"/>
                </a:lnTo>
                <a:lnTo>
                  <a:pt x="452" y="274"/>
                </a:lnTo>
                <a:lnTo>
                  <a:pt x="452" y="272"/>
                </a:lnTo>
                <a:lnTo>
                  <a:pt x="452" y="248"/>
                </a:lnTo>
                <a:lnTo>
                  <a:pt x="464" y="212"/>
                </a:lnTo>
                <a:lnTo>
                  <a:pt x="456" y="192"/>
                </a:lnTo>
                <a:lnTo>
                  <a:pt x="450" y="190"/>
                </a:lnTo>
                <a:lnTo>
                  <a:pt x="440" y="190"/>
                </a:lnTo>
                <a:lnTo>
                  <a:pt x="432" y="204"/>
                </a:lnTo>
                <a:lnTo>
                  <a:pt x="420" y="196"/>
                </a:lnTo>
                <a:lnTo>
                  <a:pt x="410" y="190"/>
                </a:lnTo>
                <a:lnTo>
                  <a:pt x="400" y="168"/>
                </a:lnTo>
                <a:lnTo>
                  <a:pt x="398" y="152"/>
                </a:lnTo>
                <a:lnTo>
                  <a:pt x="398" y="150"/>
                </a:lnTo>
                <a:lnTo>
                  <a:pt x="396" y="148"/>
                </a:lnTo>
                <a:lnTo>
                  <a:pt x="400" y="148"/>
                </a:lnTo>
                <a:lnTo>
                  <a:pt x="410" y="132"/>
                </a:lnTo>
                <a:lnTo>
                  <a:pt x="412" y="132"/>
                </a:lnTo>
                <a:lnTo>
                  <a:pt x="420" y="130"/>
                </a:lnTo>
                <a:lnTo>
                  <a:pt x="430" y="128"/>
                </a:lnTo>
                <a:lnTo>
                  <a:pt x="472" y="126"/>
                </a:lnTo>
                <a:lnTo>
                  <a:pt x="478" y="128"/>
                </a:lnTo>
                <a:lnTo>
                  <a:pt x="480" y="128"/>
                </a:lnTo>
                <a:lnTo>
                  <a:pt x="486" y="132"/>
                </a:lnTo>
                <a:lnTo>
                  <a:pt x="496" y="126"/>
                </a:lnTo>
                <a:lnTo>
                  <a:pt x="506" y="120"/>
                </a:lnTo>
                <a:lnTo>
                  <a:pt x="512" y="112"/>
                </a:lnTo>
                <a:lnTo>
                  <a:pt x="512" y="108"/>
                </a:lnTo>
                <a:lnTo>
                  <a:pt x="512" y="90"/>
                </a:lnTo>
                <a:lnTo>
                  <a:pt x="502" y="88"/>
                </a:lnTo>
                <a:lnTo>
                  <a:pt x="486" y="94"/>
                </a:lnTo>
                <a:lnTo>
                  <a:pt x="478" y="100"/>
                </a:lnTo>
                <a:lnTo>
                  <a:pt x="474" y="102"/>
                </a:lnTo>
                <a:lnTo>
                  <a:pt x="470" y="104"/>
                </a:lnTo>
                <a:lnTo>
                  <a:pt x="466" y="102"/>
                </a:lnTo>
                <a:lnTo>
                  <a:pt x="462" y="100"/>
                </a:lnTo>
                <a:lnTo>
                  <a:pt x="454" y="90"/>
                </a:lnTo>
                <a:lnTo>
                  <a:pt x="454" y="88"/>
                </a:lnTo>
                <a:lnTo>
                  <a:pt x="452" y="78"/>
                </a:lnTo>
                <a:lnTo>
                  <a:pt x="452" y="76"/>
                </a:lnTo>
                <a:lnTo>
                  <a:pt x="454" y="66"/>
                </a:lnTo>
                <a:lnTo>
                  <a:pt x="444" y="44"/>
                </a:lnTo>
                <a:lnTo>
                  <a:pt x="428" y="48"/>
                </a:lnTo>
                <a:lnTo>
                  <a:pt x="420" y="56"/>
                </a:lnTo>
                <a:lnTo>
                  <a:pt x="424" y="80"/>
                </a:lnTo>
                <a:lnTo>
                  <a:pt x="396" y="68"/>
                </a:lnTo>
                <a:lnTo>
                  <a:pt x="404" y="82"/>
                </a:lnTo>
                <a:lnTo>
                  <a:pt x="404" y="84"/>
                </a:lnTo>
                <a:lnTo>
                  <a:pt x="402" y="100"/>
                </a:lnTo>
                <a:lnTo>
                  <a:pt x="402" y="102"/>
                </a:lnTo>
                <a:lnTo>
                  <a:pt x="400" y="102"/>
                </a:lnTo>
                <a:lnTo>
                  <a:pt x="386" y="124"/>
                </a:lnTo>
                <a:lnTo>
                  <a:pt x="360" y="138"/>
                </a:lnTo>
                <a:lnTo>
                  <a:pt x="358" y="152"/>
                </a:lnTo>
                <a:lnTo>
                  <a:pt x="360" y="160"/>
                </a:lnTo>
                <a:lnTo>
                  <a:pt x="364" y="170"/>
                </a:lnTo>
                <a:lnTo>
                  <a:pt x="366" y="170"/>
                </a:lnTo>
                <a:lnTo>
                  <a:pt x="366" y="172"/>
                </a:lnTo>
                <a:lnTo>
                  <a:pt x="368" y="192"/>
                </a:lnTo>
                <a:lnTo>
                  <a:pt x="368" y="194"/>
                </a:lnTo>
                <a:lnTo>
                  <a:pt x="366" y="196"/>
                </a:lnTo>
                <a:lnTo>
                  <a:pt x="356" y="208"/>
                </a:lnTo>
                <a:lnTo>
                  <a:pt x="348" y="214"/>
                </a:lnTo>
                <a:lnTo>
                  <a:pt x="346" y="214"/>
                </a:lnTo>
                <a:lnTo>
                  <a:pt x="344" y="214"/>
                </a:lnTo>
                <a:lnTo>
                  <a:pt x="326" y="210"/>
                </a:lnTo>
                <a:lnTo>
                  <a:pt x="322" y="210"/>
                </a:lnTo>
                <a:lnTo>
                  <a:pt x="316" y="214"/>
                </a:lnTo>
                <a:lnTo>
                  <a:pt x="308" y="224"/>
                </a:lnTo>
                <a:lnTo>
                  <a:pt x="300" y="232"/>
                </a:lnTo>
                <a:lnTo>
                  <a:pt x="298" y="236"/>
                </a:lnTo>
                <a:lnTo>
                  <a:pt x="294" y="238"/>
                </a:lnTo>
                <a:lnTo>
                  <a:pt x="288" y="240"/>
                </a:lnTo>
                <a:lnTo>
                  <a:pt x="282" y="238"/>
                </a:lnTo>
                <a:lnTo>
                  <a:pt x="280" y="238"/>
                </a:lnTo>
                <a:lnTo>
                  <a:pt x="278" y="234"/>
                </a:lnTo>
                <a:lnTo>
                  <a:pt x="276" y="230"/>
                </a:lnTo>
                <a:lnTo>
                  <a:pt x="276" y="224"/>
                </a:lnTo>
                <a:lnTo>
                  <a:pt x="276" y="220"/>
                </a:lnTo>
                <a:lnTo>
                  <a:pt x="276" y="214"/>
                </a:lnTo>
                <a:lnTo>
                  <a:pt x="272" y="218"/>
                </a:lnTo>
                <a:lnTo>
                  <a:pt x="270" y="220"/>
                </a:lnTo>
                <a:lnTo>
                  <a:pt x="264" y="222"/>
                </a:lnTo>
                <a:lnTo>
                  <a:pt x="260" y="218"/>
                </a:lnTo>
                <a:lnTo>
                  <a:pt x="258" y="212"/>
                </a:lnTo>
                <a:lnTo>
                  <a:pt x="256" y="192"/>
                </a:lnTo>
                <a:lnTo>
                  <a:pt x="252" y="176"/>
                </a:lnTo>
                <a:lnTo>
                  <a:pt x="244" y="168"/>
                </a:lnTo>
                <a:lnTo>
                  <a:pt x="244" y="166"/>
                </a:lnTo>
                <a:lnTo>
                  <a:pt x="226" y="128"/>
                </a:lnTo>
                <a:lnTo>
                  <a:pt x="220" y="116"/>
                </a:lnTo>
                <a:lnTo>
                  <a:pt x="220" y="114"/>
                </a:lnTo>
                <a:lnTo>
                  <a:pt x="216" y="94"/>
                </a:lnTo>
                <a:lnTo>
                  <a:pt x="214" y="90"/>
                </a:lnTo>
                <a:lnTo>
                  <a:pt x="212" y="92"/>
                </a:lnTo>
                <a:lnTo>
                  <a:pt x="204" y="100"/>
                </a:lnTo>
                <a:lnTo>
                  <a:pt x="200" y="104"/>
                </a:lnTo>
                <a:lnTo>
                  <a:pt x="196" y="102"/>
                </a:lnTo>
                <a:lnTo>
                  <a:pt x="188" y="96"/>
                </a:lnTo>
                <a:lnTo>
                  <a:pt x="176" y="90"/>
                </a:lnTo>
                <a:lnTo>
                  <a:pt x="174" y="88"/>
                </a:lnTo>
                <a:lnTo>
                  <a:pt x="172" y="88"/>
                </a:lnTo>
                <a:lnTo>
                  <a:pt x="172" y="86"/>
                </a:lnTo>
                <a:lnTo>
                  <a:pt x="172" y="70"/>
                </a:lnTo>
                <a:lnTo>
                  <a:pt x="168" y="58"/>
                </a:lnTo>
                <a:lnTo>
                  <a:pt x="162" y="42"/>
                </a:lnTo>
                <a:lnTo>
                  <a:pt x="156" y="42"/>
                </a:lnTo>
                <a:lnTo>
                  <a:pt x="156" y="50"/>
                </a:lnTo>
                <a:lnTo>
                  <a:pt x="154" y="58"/>
                </a:lnTo>
                <a:lnTo>
                  <a:pt x="150" y="64"/>
                </a:lnTo>
                <a:lnTo>
                  <a:pt x="144" y="70"/>
                </a:lnTo>
                <a:lnTo>
                  <a:pt x="142" y="78"/>
                </a:lnTo>
                <a:lnTo>
                  <a:pt x="138" y="82"/>
                </a:lnTo>
                <a:lnTo>
                  <a:pt x="134" y="86"/>
                </a:lnTo>
                <a:lnTo>
                  <a:pt x="130" y="86"/>
                </a:lnTo>
                <a:lnTo>
                  <a:pt x="128" y="86"/>
                </a:lnTo>
                <a:lnTo>
                  <a:pt x="124" y="84"/>
                </a:lnTo>
                <a:lnTo>
                  <a:pt x="122" y="84"/>
                </a:lnTo>
                <a:lnTo>
                  <a:pt x="118" y="82"/>
                </a:lnTo>
                <a:lnTo>
                  <a:pt x="118" y="78"/>
                </a:lnTo>
                <a:lnTo>
                  <a:pt x="116" y="66"/>
                </a:lnTo>
                <a:lnTo>
                  <a:pt x="116" y="62"/>
                </a:lnTo>
                <a:lnTo>
                  <a:pt x="106" y="56"/>
                </a:lnTo>
                <a:lnTo>
                  <a:pt x="104" y="54"/>
                </a:lnTo>
                <a:lnTo>
                  <a:pt x="102" y="50"/>
                </a:lnTo>
                <a:lnTo>
                  <a:pt x="100" y="42"/>
                </a:lnTo>
                <a:lnTo>
                  <a:pt x="104" y="6"/>
                </a:lnTo>
                <a:lnTo>
                  <a:pt x="102" y="0"/>
                </a:lnTo>
                <a:lnTo>
                  <a:pt x="88" y="14"/>
                </a:lnTo>
                <a:lnTo>
                  <a:pt x="80" y="20"/>
                </a:lnTo>
                <a:lnTo>
                  <a:pt x="78" y="26"/>
                </a:lnTo>
                <a:lnTo>
                  <a:pt x="82" y="36"/>
                </a:lnTo>
                <a:lnTo>
                  <a:pt x="82" y="44"/>
                </a:lnTo>
                <a:lnTo>
                  <a:pt x="82" y="48"/>
                </a:lnTo>
                <a:lnTo>
                  <a:pt x="80" y="54"/>
                </a:lnTo>
                <a:lnTo>
                  <a:pt x="76" y="58"/>
                </a:lnTo>
                <a:lnTo>
                  <a:pt x="72" y="60"/>
                </a:lnTo>
                <a:lnTo>
                  <a:pt x="56" y="66"/>
                </a:lnTo>
                <a:lnTo>
                  <a:pt x="52" y="68"/>
                </a:lnTo>
                <a:lnTo>
                  <a:pt x="52" y="74"/>
                </a:lnTo>
                <a:lnTo>
                  <a:pt x="52" y="96"/>
                </a:lnTo>
                <a:lnTo>
                  <a:pt x="54" y="104"/>
                </a:lnTo>
                <a:lnTo>
                  <a:pt x="54" y="106"/>
                </a:lnTo>
                <a:lnTo>
                  <a:pt x="56" y="108"/>
                </a:lnTo>
                <a:lnTo>
                  <a:pt x="64" y="108"/>
                </a:lnTo>
                <a:lnTo>
                  <a:pt x="68" y="108"/>
                </a:lnTo>
                <a:lnTo>
                  <a:pt x="72" y="106"/>
                </a:lnTo>
                <a:lnTo>
                  <a:pt x="76" y="104"/>
                </a:lnTo>
                <a:lnTo>
                  <a:pt x="92" y="138"/>
                </a:lnTo>
                <a:lnTo>
                  <a:pt x="92" y="140"/>
                </a:lnTo>
                <a:lnTo>
                  <a:pt x="88" y="184"/>
                </a:lnTo>
                <a:lnTo>
                  <a:pt x="82" y="216"/>
                </a:lnTo>
                <a:lnTo>
                  <a:pt x="78" y="238"/>
                </a:lnTo>
                <a:lnTo>
                  <a:pt x="72" y="250"/>
                </a:lnTo>
                <a:lnTo>
                  <a:pt x="68" y="254"/>
                </a:lnTo>
                <a:lnTo>
                  <a:pt x="62" y="256"/>
                </a:lnTo>
                <a:lnTo>
                  <a:pt x="54" y="254"/>
                </a:lnTo>
                <a:lnTo>
                  <a:pt x="48" y="252"/>
                </a:lnTo>
                <a:lnTo>
                  <a:pt x="22" y="298"/>
                </a:lnTo>
                <a:lnTo>
                  <a:pt x="12" y="312"/>
                </a:lnTo>
                <a:lnTo>
                  <a:pt x="6" y="318"/>
                </a:lnTo>
                <a:lnTo>
                  <a:pt x="8" y="318"/>
                </a:lnTo>
                <a:lnTo>
                  <a:pt x="6" y="320"/>
                </a:lnTo>
                <a:lnTo>
                  <a:pt x="4" y="326"/>
                </a:lnTo>
                <a:lnTo>
                  <a:pt x="4" y="348"/>
                </a:lnTo>
                <a:lnTo>
                  <a:pt x="8" y="352"/>
                </a:lnTo>
                <a:lnTo>
                  <a:pt x="10" y="352"/>
                </a:lnTo>
                <a:lnTo>
                  <a:pt x="12" y="354"/>
                </a:lnTo>
                <a:lnTo>
                  <a:pt x="4" y="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4" name="CustomShape 9"/>
          <p:cNvSpPr/>
          <p:nvPr/>
        </p:nvSpPr>
        <p:spPr>
          <a:xfrm>
            <a:off x="3304800" y="5029560"/>
            <a:ext cx="626400" cy="542880"/>
          </a:xfrm>
          <a:custGeom>
            <a:avLst/>
            <a:gdLst/>
            <a:ahLst/>
            <a:cxnLst/>
            <a:rect l="l" t="t" r="r" b="b"/>
            <a:pathLst>
              <a:path w="384" h="332">
                <a:moveTo>
                  <a:pt x="300" y="6"/>
                </a:moveTo>
                <a:lnTo>
                  <a:pt x="296" y="4"/>
                </a:lnTo>
                <a:lnTo>
                  <a:pt x="288" y="8"/>
                </a:lnTo>
                <a:lnTo>
                  <a:pt x="284" y="14"/>
                </a:lnTo>
                <a:lnTo>
                  <a:pt x="280" y="22"/>
                </a:lnTo>
                <a:lnTo>
                  <a:pt x="276" y="24"/>
                </a:lnTo>
                <a:lnTo>
                  <a:pt x="272" y="26"/>
                </a:lnTo>
                <a:lnTo>
                  <a:pt x="268" y="24"/>
                </a:lnTo>
                <a:lnTo>
                  <a:pt x="264" y="20"/>
                </a:lnTo>
                <a:lnTo>
                  <a:pt x="262" y="20"/>
                </a:lnTo>
                <a:lnTo>
                  <a:pt x="260" y="12"/>
                </a:lnTo>
                <a:lnTo>
                  <a:pt x="260" y="10"/>
                </a:lnTo>
                <a:lnTo>
                  <a:pt x="258" y="0"/>
                </a:lnTo>
                <a:lnTo>
                  <a:pt x="254" y="0"/>
                </a:lnTo>
                <a:lnTo>
                  <a:pt x="252" y="0"/>
                </a:lnTo>
                <a:lnTo>
                  <a:pt x="250" y="8"/>
                </a:lnTo>
                <a:lnTo>
                  <a:pt x="250" y="20"/>
                </a:lnTo>
                <a:lnTo>
                  <a:pt x="248" y="20"/>
                </a:lnTo>
                <a:lnTo>
                  <a:pt x="240" y="34"/>
                </a:lnTo>
                <a:lnTo>
                  <a:pt x="238" y="36"/>
                </a:lnTo>
                <a:lnTo>
                  <a:pt x="236" y="36"/>
                </a:lnTo>
                <a:lnTo>
                  <a:pt x="216" y="34"/>
                </a:lnTo>
                <a:lnTo>
                  <a:pt x="216" y="36"/>
                </a:lnTo>
                <a:lnTo>
                  <a:pt x="208" y="44"/>
                </a:lnTo>
                <a:lnTo>
                  <a:pt x="212" y="50"/>
                </a:lnTo>
                <a:lnTo>
                  <a:pt x="206" y="58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4" y="52"/>
                </a:lnTo>
                <a:lnTo>
                  <a:pt x="182" y="58"/>
                </a:lnTo>
                <a:lnTo>
                  <a:pt x="180" y="60"/>
                </a:lnTo>
                <a:lnTo>
                  <a:pt x="168" y="60"/>
                </a:lnTo>
                <a:lnTo>
                  <a:pt x="160" y="54"/>
                </a:lnTo>
                <a:lnTo>
                  <a:pt x="160" y="52"/>
                </a:lnTo>
                <a:lnTo>
                  <a:pt x="160" y="50"/>
                </a:lnTo>
                <a:lnTo>
                  <a:pt x="146" y="48"/>
                </a:lnTo>
                <a:lnTo>
                  <a:pt x="136" y="52"/>
                </a:lnTo>
                <a:lnTo>
                  <a:pt x="132" y="56"/>
                </a:lnTo>
                <a:lnTo>
                  <a:pt x="148" y="74"/>
                </a:lnTo>
                <a:lnTo>
                  <a:pt x="168" y="80"/>
                </a:lnTo>
                <a:lnTo>
                  <a:pt x="170" y="82"/>
                </a:lnTo>
                <a:lnTo>
                  <a:pt x="180" y="92"/>
                </a:lnTo>
                <a:lnTo>
                  <a:pt x="176" y="108"/>
                </a:lnTo>
                <a:lnTo>
                  <a:pt x="176" y="110"/>
                </a:lnTo>
                <a:lnTo>
                  <a:pt x="162" y="120"/>
                </a:lnTo>
                <a:lnTo>
                  <a:pt x="162" y="122"/>
                </a:lnTo>
                <a:lnTo>
                  <a:pt x="160" y="122"/>
                </a:lnTo>
                <a:lnTo>
                  <a:pt x="138" y="128"/>
                </a:lnTo>
                <a:lnTo>
                  <a:pt x="124" y="130"/>
                </a:lnTo>
                <a:lnTo>
                  <a:pt x="114" y="126"/>
                </a:lnTo>
                <a:lnTo>
                  <a:pt x="110" y="126"/>
                </a:lnTo>
                <a:lnTo>
                  <a:pt x="104" y="134"/>
                </a:lnTo>
                <a:lnTo>
                  <a:pt x="94" y="142"/>
                </a:lnTo>
                <a:lnTo>
                  <a:pt x="92" y="142"/>
                </a:lnTo>
                <a:lnTo>
                  <a:pt x="78" y="148"/>
                </a:lnTo>
                <a:lnTo>
                  <a:pt x="60" y="142"/>
                </a:lnTo>
                <a:lnTo>
                  <a:pt x="24" y="144"/>
                </a:lnTo>
                <a:lnTo>
                  <a:pt x="16" y="146"/>
                </a:lnTo>
                <a:lnTo>
                  <a:pt x="16" y="148"/>
                </a:lnTo>
                <a:lnTo>
                  <a:pt x="8" y="148"/>
                </a:lnTo>
                <a:lnTo>
                  <a:pt x="0" y="160"/>
                </a:lnTo>
                <a:lnTo>
                  <a:pt x="0" y="172"/>
                </a:lnTo>
                <a:lnTo>
                  <a:pt x="8" y="192"/>
                </a:lnTo>
                <a:lnTo>
                  <a:pt x="18" y="196"/>
                </a:lnTo>
                <a:lnTo>
                  <a:pt x="22" y="200"/>
                </a:lnTo>
                <a:lnTo>
                  <a:pt x="28" y="192"/>
                </a:lnTo>
                <a:lnTo>
                  <a:pt x="28" y="190"/>
                </a:lnTo>
                <a:lnTo>
                  <a:pt x="30" y="190"/>
                </a:lnTo>
                <a:lnTo>
                  <a:pt x="42" y="188"/>
                </a:lnTo>
                <a:lnTo>
                  <a:pt x="44" y="188"/>
                </a:lnTo>
                <a:lnTo>
                  <a:pt x="56" y="192"/>
                </a:lnTo>
                <a:lnTo>
                  <a:pt x="68" y="220"/>
                </a:lnTo>
                <a:lnTo>
                  <a:pt x="66" y="220"/>
                </a:lnTo>
                <a:lnTo>
                  <a:pt x="62" y="236"/>
                </a:lnTo>
                <a:lnTo>
                  <a:pt x="58" y="244"/>
                </a:lnTo>
                <a:lnTo>
                  <a:pt x="58" y="246"/>
                </a:lnTo>
                <a:lnTo>
                  <a:pt x="52" y="260"/>
                </a:lnTo>
                <a:lnTo>
                  <a:pt x="52" y="276"/>
                </a:lnTo>
                <a:lnTo>
                  <a:pt x="62" y="286"/>
                </a:lnTo>
                <a:lnTo>
                  <a:pt x="76" y="296"/>
                </a:lnTo>
                <a:lnTo>
                  <a:pt x="76" y="298"/>
                </a:lnTo>
                <a:lnTo>
                  <a:pt x="78" y="298"/>
                </a:lnTo>
                <a:lnTo>
                  <a:pt x="68" y="320"/>
                </a:lnTo>
                <a:lnTo>
                  <a:pt x="66" y="332"/>
                </a:lnTo>
                <a:lnTo>
                  <a:pt x="68" y="330"/>
                </a:lnTo>
                <a:lnTo>
                  <a:pt x="70" y="330"/>
                </a:lnTo>
                <a:lnTo>
                  <a:pt x="78" y="326"/>
                </a:lnTo>
                <a:lnTo>
                  <a:pt x="92" y="318"/>
                </a:lnTo>
                <a:lnTo>
                  <a:pt x="108" y="320"/>
                </a:lnTo>
                <a:lnTo>
                  <a:pt x="110" y="320"/>
                </a:lnTo>
                <a:lnTo>
                  <a:pt x="134" y="330"/>
                </a:lnTo>
                <a:lnTo>
                  <a:pt x="160" y="330"/>
                </a:lnTo>
                <a:lnTo>
                  <a:pt x="168" y="320"/>
                </a:lnTo>
                <a:lnTo>
                  <a:pt x="182" y="312"/>
                </a:lnTo>
                <a:lnTo>
                  <a:pt x="196" y="302"/>
                </a:lnTo>
                <a:lnTo>
                  <a:pt x="196" y="300"/>
                </a:lnTo>
                <a:lnTo>
                  <a:pt x="206" y="298"/>
                </a:lnTo>
                <a:lnTo>
                  <a:pt x="216" y="290"/>
                </a:lnTo>
                <a:lnTo>
                  <a:pt x="228" y="274"/>
                </a:lnTo>
                <a:lnTo>
                  <a:pt x="246" y="280"/>
                </a:lnTo>
                <a:lnTo>
                  <a:pt x="248" y="280"/>
                </a:lnTo>
                <a:lnTo>
                  <a:pt x="248" y="282"/>
                </a:lnTo>
                <a:lnTo>
                  <a:pt x="252" y="290"/>
                </a:lnTo>
                <a:lnTo>
                  <a:pt x="256" y="292"/>
                </a:lnTo>
                <a:lnTo>
                  <a:pt x="266" y="292"/>
                </a:lnTo>
                <a:lnTo>
                  <a:pt x="268" y="292"/>
                </a:lnTo>
                <a:lnTo>
                  <a:pt x="274" y="292"/>
                </a:lnTo>
                <a:lnTo>
                  <a:pt x="276" y="292"/>
                </a:lnTo>
                <a:lnTo>
                  <a:pt x="276" y="294"/>
                </a:lnTo>
                <a:lnTo>
                  <a:pt x="288" y="298"/>
                </a:lnTo>
                <a:lnTo>
                  <a:pt x="292" y="298"/>
                </a:lnTo>
                <a:lnTo>
                  <a:pt x="294" y="296"/>
                </a:lnTo>
                <a:lnTo>
                  <a:pt x="296" y="290"/>
                </a:lnTo>
                <a:lnTo>
                  <a:pt x="296" y="288"/>
                </a:lnTo>
                <a:lnTo>
                  <a:pt x="302" y="284"/>
                </a:lnTo>
                <a:lnTo>
                  <a:pt x="312" y="276"/>
                </a:lnTo>
                <a:lnTo>
                  <a:pt x="314" y="276"/>
                </a:lnTo>
                <a:lnTo>
                  <a:pt x="322" y="276"/>
                </a:lnTo>
                <a:lnTo>
                  <a:pt x="324" y="268"/>
                </a:lnTo>
                <a:lnTo>
                  <a:pt x="330" y="262"/>
                </a:lnTo>
                <a:lnTo>
                  <a:pt x="336" y="258"/>
                </a:lnTo>
                <a:lnTo>
                  <a:pt x="342" y="256"/>
                </a:lnTo>
                <a:lnTo>
                  <a:pt x="346" y="252"/>
                </a:lnTo>
                <a:lnTo>
                  <a:pt x="348" y="252"/>
                </a:lnTo>
                <a:lnTo>
                  <a:pt x="352" y="248"/>
                </a:lnTo>
                <a:lnTo>
                  <a:pt x="352" y="246"/>
                </a:lnTo>
                <a:lnTo>
                  <a:pt x="354" y="246"/>
                </a:lnTo>
                <a:lnTo>
                  <a:pt x="366" y="244"/>
                </a:lnTo>
                <a:lnTo>
                  <a:pt x="374" y="244"/>
                </a:lnTo>
                <a:lnTo>
                  <a:pt x="376" y="240"/>
                </a:lnTo>
                <a:lnTo>
                  <a:pt x="380" y="236"/>
                </a:lnTo>
                <a:lnTo>
                  <a:pt x="384" y="228"/>
                </a:lnTo>
                <a:lnTo>
                  <a:pt x="382" y="228"/>
                </a:lnTo>
                <a:lnTo>
                  <a:pt x="376" y="218"/>
                </a:lnTo>
                <a:lnTo>
                  <a:pt x="372" y="206"/>
                </a:lnTo>
                <a:lnTo>
                  <a:pt x="372" y="204"/>
                </a:lnTo>
                <a:lnTo>
                  <a:pt x="376" y="188"/>
                </a:lnTo>
                <a:lnTo>
                  <a:pt x="376" y="180"/>
                </a:lnTo>
                <a:lnTo>
                  <a:pt x="380" y="174"/>
                </a:lnTo>
                <a:lnTo>
                  <a:pt x="380" y="160"/>
                </a:lnTo>
                <a:lnTo>
                  <a:pt x="378" y="158"/>
                </a:lnTo>
                <a:lnTo>
                  <a:pt x="372" y="156"/>
                </a:lnTo>
                <a:lnTo>
                  <a:pt x="348" y="166"/>
                </a:lnTo>
                <a:lnTo>
                  <a:pt x="348" y="140"/>
                </a:lnTo>
                <a:lnTo>
                  <a:pt x="350" y="136"/>
                </a:lnTo>
                <a:lnTo>
                  <a:pt x="356" y="132"/>
                </a:lnTo>
                <a:lnTo>
                  <a:pt x="372" y="120"/>
                </a:lnTo>
                <a:lnTo>
                  <a:pt x="366" y="92"/>
                </a:lnTo>
                <a:lnTo>
                  <a:pt x="366" y="84"/>
                </a:lnTo>
                <a:lnTo>
                  <a:pt x="366" y="78"/>
                </a:lnTo>
                <a:lnTo>
                  <a:pt x="368" y="74"/>
                </a:lnTo>
                <a:lnTo>
                  <a:pt x="372" y="68"/>
                </a:lnTo>
                <a:lnTo>
                  <a:pt x="372" y="64"/>
                </a:lnTo>
                <a:lnTo>
                  <a:pt x="364" y="64"/>
                </a:lnTo>
                <a:lnTo>
                  <a:pt x="360" y="64"/>
                </a:lnTo>
                <a:lnTo>
                  <a:pt x="356" y="76"/>
                </a:lnTo>
                <a:lnTo>
                  <a:pt x="352" y="80"/>
                </a:lnTo>
                <a:lnTo>
                  <a:pt x="348" y="82"/>
                </a:lnTo>
                <a:lnTo>
                  <a:pt x="346" y="82"/>
                </a:lnTo>
                <a:lnTo>
                  <a:pt x="338" y="76"/>
                </a:lnTo>
                <a:lnTo>
                  <a:pt x="336" y="76"/>
                </a:lnTo>
                <a:lnTo>
                  <a:pt x="336" y="74"/>
                </a:lnTo>
                <a:lnTo>
                  <a:pt x="334" y="68"/>
                </a:lnTo>
                <a:lnTo>
                  <a:pt x="332" y="60"/>
                </a:lnTo>
                <a:lnTo>
                  <a:pt x="332" y="64"/>
                </a:lnTo>
                <a:lnTo>
                  <a:pt x="316" y="64"/>
                </a:lnTo>
                <a:lnTo>
                  <a:pt x="316" y="60"/>
                </a:lnTo>
                <a:lnTo>
                  <a:pt x="312" y="52"/>
                </a:lnTo>
                <a:lnTo>
                  <a:pt x="312" y="40"/>
                </a:lnTo>
                <a:lnTo>
                  <a:pt x="304" y="24"/>
                </a:lnTo>
                <a:lnTo>
                  <a:pt x="304" y="12"/>
                </a:lnTo>
                <a:lnTo>
                  <a:pt x="300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5" name="CustomShape 10"/>
          <p:cNvSpPr/>
          <p:nvPr/>
        </p:nvSpPr>
        <p:spPr>
          <a:xfrm>
            <a:off x="3407040" y="5363280"/>
            <a:ext cx="819720" cy="623520"/>
          </a:xfrm>
          <a:custGeom>
            <a:avLst/>
            <a:gdLst/>
            <a:ahLst/>
            <a:cxnLst/>
            <a:rect l="l" t="t" r="r" b="b"/>
            <a:pathLst>
              <a:path w="502" h="382">
                <a:moveTo>
                  <a:pt x="402" y="8"/>
                </a:moveTo>
                <a:lnTo>
                  <a:pt x="402" y="10"/>
                </a:lnTo>
                <a:lnTo>
                  <a:pt x="404" y="12"/>
                </a:lnTo>
                <a:lnTo>
                  <a:pt x="394" y="28"/>
                </a:lnTo>
                <a:lnTo>
                  <a:pt x="386" y="34"/>
                </a:lnTo>
                <a:lnTo>
                  <a:pt x="378" y="36"/>
                </a:lnTo>
                <a:lnTo>
                  <a:pt x="376" y="36"/>
                </a:lnTo>
                <a:lnTo>
                  <a:pt x="368" y="30"/>
                </a:lnTo>
                <a:lnTo>
                  <a:pt x="360" y="32"/>
                </a:lnTo>
                <a:lnTo>
                  <a:pt x="344" y="44"/>
                </a:lnTo>
                <a:lnTo>
                  <a:pt x="340" y="44"/>
                </a:lnTo>
                <a:lnTo>
                  <a:pt x="336" y="42"/>
                </a:lnTo>
                <a:lnTo>
                  <a:pt x="328" y="32"/>
                </a:lnTo>
                <a:lnTo>
                  <a:pt x="322" y="42"/>
                </a:lnTo>
                <a:lnTo>
                  <a:pt x="316" y="48"/>
                </a:lnTo>
                <a:lnTo>
                  <a:pt x="306" y="48"/>
                </a:lnTo>
                <a:lnTo>
                  <a:pt x="294" y="52"/>
                </a:lnTo>
                <a:lnTo>
                  <a:pt x="282" y="60"/>
                </a:lnTo>
                <a:lnTo>
                  <a:pt x="278" y="60"/>
                </a:lnTo>
                <a:lnTo>
                  <a:pt x="274" y="64"/>
                </a:lnTo>
                <a:lnTo>
                  <a:pt x="270" y="70"/>
                </a:lnTo>
                <a:lnTo>
                  <a:pt x="270" y="72"/>
                </a:lnTo>
                <a:lnTo>
                  <a:pt x="270" y="74"/>
                </a:lnTo>
                <a:lnTo>
                  <a:pt x="276" y="82"/>
                </a:lnTo>
                <a:lnTo>
                  <a:pt x="254" y="80"/>
                </a:lnTo>
                <a:lnTo>
                  <a:pt x="242" y="90"/>
                </a:lnTo>
                <a:lnTo>
                  <a:pt x="240" y="94"/>
                </a:lnTo>
                <a:lnTo>
                  <a:pt x="238" y="100"/>
                </a:lnTo>
                <a:lnTo>
                  <a:pt x="236" y="102"/>
                </a:lnTo>
                <a:lnTo>
                  <a:pt x="224" y="102"/>
                </a:lnTo>
                <a:lnTo>
                  <a:pt x="210" y="96"/>
                </a:lnTo>
                <a:lnTo>
                  <a:pt x="206" y="96"/>
                </a:lnTo>
                <a:lnTo>
                  <a:pt x="194" y="98"/>
                </a:lnTo>
                <a:lnTo>
                  <a:pt x="190" y="96"/>
                </a:lnTo>
                <a:lnTo>
                  <a:pt x="186" y="94"/>
                </a:lnTo>
                <a:lnTo>
                  <a:pt x="178" y="84"/>
                </a:lnTo>
                <a:lnTo>
                  <a:pt x="170" y="80"/>
                </a:lnTo>
                <a:lnTo>
                  <a:pt x="162" y="92"/>
                </a:lnTo>
                <a:lnTo>
                  <a:pt x="160" y="92"/>
                </a:lnTo>
                <a:lnTo>
                  <a:pt x="150" y="100"/>
                </a:lnTo>
                <a:lnTo>
                  <a:pt x="148" y="100"/>
                </a:lnTo>
                <a:lnTo>
                  <a:pt x="148" y="102"/>
                </a:lnTo>
                <a:lnTo>
                  <a:pt x="146" y="102"/>
                </a:lnTo>
                <a:lnTo>
                  <a:pt x="138" y="104"/>
                </a:lnTo>
                <a:lnTo>
                  <a:pt x="126" y="116"/>
                </a:lnTo>
                <a:lnTo>
                  <a:pt x="112" y="122"/>
                </a:lnTo>
                <a:lnTo>
                  <a:pt x="102" y="134"/>
                </a:lnTo>
                <a:lnTo>
                  <a:pt x="70" y="134"/>
                </a:lnTo>
                <a:lnTo>
                  <a:pt x="46" y="124"/>
                </a:lnTo>
                <a:lnTo>
                  <a:pt x="32" y="124"/>
                </a:lnTo>
                <a:lnTo>
                  <a:pt x="20" y="130"/>
                </a:lnTo>
                <a:lnTo>
                  <a:pt x="18" y="130"/>
                </a:lnTo>
                <a:lnTo>
                  <a:pt x="10" y="132"/>
                </a:lnTo>
                <a:lnTo>
                  <a:pt x="2" y="138"/>
                </a:lnTo>
                <a:lnTo>
                  <a:pt x="0" y="142"/>
                </a:lnTo>
                <a:lnTo>
                  <a:pt x="0" y="152"/>
                </a:lnTo>
                <a:lnTo>
                  <a:pt x="4" y="158"/>
                </a:lnTo>
                <a:lnTo>
                  <a:pt x="22" y="152"/>
                </a:lnTo>
                <a:lnTo>
                  <a:pt x="30" y="154"/>
                </a:lnTo>
                <a:lnTo>
                  <a:pt x="40" y="158"/>
                </a:lnTo>
                <a:lnTo>
                  <a:pt x="42" y="158"/>
                </a:lnTo>
                <a:lnTo>
                  <a:pt x="42" y="160"/>
                </a:lnTo>
                <a:lnTo>
                  <a:pt x="42" y="186"/>
                </a:lnTo>
                <a:lnTo>
                  <a:pt x="46" y="188"/>
                </a:lnTo>
                <a:lnTo>
                  <a:pt x="64" y="188"/>
                </a:lnTo>
                <a:lnTo>
                  <a:pt x="74" y="184"/>
                </a:lnTo>
                <a:lnTo>
                  <a:pt x="76" y="184"/>
                </a:lnTo>
                <a:lnTo>
                  <a:pt x="86" y="180"/>
                </a:lnTo>
                <a:lnTo>
                  <a:pt x="94" y="176"/>
                </a:lnTo>
                <a:lnTo>
                  <a:pt x="98" y="176"/>
                </a:lnTo>
                <a:lnTo>
                  <a:pt x="100" y="178"/>
                </a:lnTo>
                <a:lnTo>
                  <a:pt x="104" y="188"/>
                </a:lnTo>
                <a:lnTo>
                  <a:pt x="106" y="216"/>
                </a:lnTo>
                <a:lnTo>
                  <a:pt x="106" y="218"/>
                </a:lnTo>
                <a:lnTo>
                  <a:pt x="92" y="232"/>
                </a:lnTo>
                <a:lnTo>
                  <a:pt x="92" y="234"/>
                </a:lnTo>
                <a:lnTo>
                  <a:pt x="74" y="242"/>
                </a:lnTo>
                <a:lnTo>
                  <a:pt x="70" y="248"/>
                </a:lnTo>
                <a:lnTo>
                  <a:pt x="72" y="252"/>
                </a:lnTo>
                <a:lnTo>
                  <a:pt x="106" y="256"/>
                </a:lnTo>
                <a:lnTo>
                  <a:pt x="108" y="258"/>
                </a:lnTo>
                <a:lnTo>
                  <a:pt x="122" y="266"/>
                </a:lnTo>
                <a:lnTo>
                  <a:pt x="152" y="264"/>
                </a:lnTo>
                <a:lnTo>
                  <a:pt x="152" y="268"/>
                </a:lnTo>
                <a:lnTo>
                  <a:pt x="154" y="284"/>
                </a:lnTo>
                <a:lnTo>
                  <a:pt x="154" y="286"/>
                </a:lnTo>
                <a:lnTo>
                  <a:pt x="140" y="300"/>
                </a:lnTo>
                <a:lnTo>
                  <a:pt x="140" y="312"/>
                </a:lnTo>
                <a:lnTo>
                  <a:pt x="142" y="320"/>
                </a:lnTo>
                <a:lnTo>
                  <a:pt x="144" y="326"/>
                </a:lnTo>
                <a:lnTo>
                  <a:pt x="150" y="330"/>
                </a:lnTo>
                <a:lnTo>
                  <a:pt x="174" y="344"/>
                </a:lnTo>
                <a:lnTo>
                  <a:pt x="194" y="356"/>
                </a:lnTo>
                <a:lnTo>
                  <a:pt x="212" y="348"/>
                </a:lnTo>
                <a:lnTo>
                  <a:pt x="214" y="348"/>
                </a:lnTo>
                <a:lnTo>
                  <a:pt x="216" y="348"/>
                </a:lnTo>
                <a:lnTo>
                  <a:pt x="242" y="368"/>
                </a:lnTo>
                <a:lnTo>
                  <a:pt x="246" y="368"/>
                </a:lnTo>
                <a:lnTo>
                  <a:pt x="252" y="360"/>
                </a:lnTo>
                <a:lnTo>
                  <a:pt x="254" y="360"/>
                </a:lnTo>
                <a:lnTo>
                  <a:pt x="254" y="358"/>
                </a:lnTo>
                <a:lnTo>
                  <a:pt x="256" y="358"/>
                </a:lnTo>
                <a:lnTo>
                  <a:pt x="270" y="360"/>
                </a:lnTo>
                <a:lnTo>
                  <a:pt x="274" y="334"/>
                </a:lnTo>
                <a:lnTo>
                  <a:pt x="294" y="368"/>
                </a:lnTo>
                <a:lnTo>
                  <a:pt x="310" y="370"/>
                </a:lnTo>
                <a:lnTo>
                  <a:pt x="312" y="370"/>
                </a:lnTo>
                <a:lnTo>
                  <a:pt x="314" y="370"/>
                </a:lnTo>
                <a:lnTo>
                  <a:pt x="314" y="372"/>
                </a:lnTo>
                <a:lnTo>
                  <a:pt x="314" y="382"/>
                </a:lnTo>
                <a:lnTo>
                  <a:pt x="320" y="380"/>
                </a:lnTo>
                <a:lnTo>
                  <a:pt x="346" y="346"/>
                </a:lnTo>
                <a:lnTo>
                  <a:pt x="358" y="362"/>
                </a:lnTo>
                <a:lnTo>
                  <a:pt x="358" y="356"/>
                </a:lnTo>
                <a:lnTo>
                  <a:pt x="366" y="340"/>
                </a:lnTo>
                <a:lnTo>
                  <a:pt x="372" y="328"/>
                </a:lnTo>
                <a:lnTo>
                  <a:pt x="392" y="328"/>
                </a:lnTo>
                <a:lnTo>
                  <a:pt x="396" y="304"/>
                </a:lnTo>
                <a:lnTo>
                  <a:pt x="398" y="304"/>
                </a:lnTo>
                <a:lnTo>
                  <a:pt x="400" y="306"/>
                </a:lnTo>
                <a:lnTo>
                  <a:pt x="414" y="308"/>
                </a:lnTo>
                <a:lnTo>
                  <a:pt x="416" y="300"/>
                </a:lnTo>
                <a:lnTo>
                  <a:pt x="410" y="288"/>
                </a:lnTo>
                <a:lnTo>
                  <a:pt x="410" y="286"/>
                </a:lnTo>
                <a:lnTo>
                  <a:pt x="414" y="276"/>
                </a:lnTo>
                <a:lnTo>
                  <a:pt x="414" y="274"/>
                </a:lnTo>
                <a:lnTo>
                  <a:pt x="416" y="274"/>
                </a:lnTo>
                <a:lnTo>
                  <a:pt x="458" y="252"/>
                </a:lnTo>
                <a:lnTo>
                  <a:pt x="456" y="230"/>
                </a:lnTo>
                <a:lnTo>
                  <a:pt x="456" y="228"/>
                </a:lnTo>
                <a:lnTo>
                  <a:pt x="464" y="212"/>
                </a:lnTo>
                <a:lnTo>
                  <a:pt x="466" y="210"/>
                </a:lnTo>
                <a:lnTo>
                  <a:pt x="478" y="180"/>
                </a:lnTo>
                <a:lnTo>
                  <a:pt x="490" y="168"/>
                </a:lnTo>
                <a:lnTo>
                  <a:pt x="496" y="156"/>
                </a:lnTo>
                <a:lnTo>
                  <a:pt x="502" y="146"/>
                </a:lnTo>
                <a:lnTo>
                  <a:pt x="496" y="134"/>
                </a:lnTo>
                <a:lnTo>
                  <a:pt x="496" y="132"/>
                </a:lnTo>
                <a:lnTo>
                  <a:pt x="496" y="120"/>
                </a:lnTo>
                <a:lnTo>
                  <a:pt x="490" y="120"/>
                </a:lnTo>
                <a:lnTo>
                  <a:pt x="478" y="126"/>
                </a:lnTo>
                <a:lnTo>
                  <a:pt x="472" y="128"/>
                </a:lnTo>
                <a:lnTo>
                  <a:pt x="468" y="128"/>
                </a:lnTo>
                <a:lnTo>
                  <a:pt x="460" y="126"/>
                </a:lnTo>
                <a:lnTo>
                  <a:pt x="454" y="122"/>
                </a:lnTo>
                <a:lnTo>
                  <a:pt x="452" y="118"/>
                </a:lnTo>
                <a:lnTo>
                  <a:pt x="450" y="114"/>
                </a:lnTo>
                <a:lnTo>
                  <a:pt x="452" y="98"/>
                </a:lnTo>
                <a:lnTo>
                  <a:pt x="446" y="98"/>
                </a:lnTo>
                <a:lnTo>
                  <a:pt x="442" y="102"/>
                </a:lnTo>
                <a:lnTo>
                  <a:pt x="432" y="112"/>
                </a:lnTo>
                <a:lnTo>
                  <a:pt x="428" y="114"/>
                </a:lnTo>
                <a:lnTo>
                  <a:pt x="424" y="114"/>
                </a:lnTo>
                <a:lnTo>
                  <a:pt x="422" y="108"/>
                </a:lnTo>
                <a:lnTo>
                  <a:pt x="422" y="100"/>
                </a:lnTo>
                <a:lnTo>
                  <a:pt x="422" y="92"/>
                </a:lnTo>
                <a:lnTo>
                  <a:pt x="424" y="88"/>
                </a:lnTo>
                <a:lnTo>
                  <a:pt x="426" y="86"/>
                </a:lnTo>
                <a:lnTo>
                  <a:pt x="428" y="86"/>
                </a:lnTo>
                <a:lnTo>
                  <a:pt x="444" y="58"/>
                </a:lnTo>
                <a:lnTo>
                  <a:pt x="448" y="48"/>
                </a:lnTo>
                <a:lnTo>
                  <a:pt x="450" y="36"/>
                </a:lnTo>
                <a:lnTo>
                  <a:pt x="442" y="28"/>
                </a:lnTo>
                <a:lnTo>
                  <a:pt x="440" y="22"/>
                </a:lnTo>
                <a:lnTo>
                  <a:pt x="440" y="12"/>
                </a:lnTo>
                <a:lnTo>
                  <a:pt x="440" y="8"/>
                </a:lnTo>
                <a:lnTo>
                  <a:pt x="438" y="4"/>
                </a:lnTo>
                <a:lnTo>
                  <a:pt x="434" y="0"/>
                </a:lnTo>
                <a:lnTo>
                  <a:pt x="432" y="2"/>
                </a:lnTo>
                <a:lnTo>
                  <a:pt x="430" y="6"/>
                </a:lnTo>
                <a:lnTo>
                  <a:pt x="426" y="8"/>
                </a:lnTo>
                <a:lnTo>
                  <a:pt x="422" y="10"/>
                </a:lnTo>
                <a:lnTo>
                  <a:pt x="416" y="8"/>
                </a:lnTo>
                <a:lnTo>
                  <a:pt x="410" y="8"/>
                </a:lnTo>
                <a:lnTo>
                  <a:pt x="402" y="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6" name="CustomShape 11"/>
          <p:cNvSpPr/>
          <p:nvPr/>
        </p:nvSpPr>
        <p:spPr>
          <a:xfrm>
            <a:off x="3520800" y="4676040"/>
            <a:ext cx="463320" cy="470160"/>
          </a:xfrm>
          <a:custGeom>
            <a:avLst/>
            <a:gdLst/>
            <a:ahLst/>
            <a:cxnLst/>
            <a:rect l="l" t="t" r="r" b="b"/>
            <a:pathLst>
              <a:path w="284" h="288">
                <a:moveTo>
                  <a:pt x="284" y="58"/>
                </a:moveTo>
                <a:lnTo>
                  <a:pt x="278" y="44"/>
                </a:lnTo>
                <a:lnTo>
                  <a:pt x="268" y="32"/>
                </a:lnTo>
                <a:lnTo>
                  <a:pt x="260" y="30"/>
                </a:lnTo>
                <a:lnTo>
                  <a:pt x="258" y="30"/>
                </a:lnTo>
                <a:lnTo>
                  <a:pt x="258" y="28"/>
                </a:lnTo>
                <a:lnTo>
                  <a:pt x="250" y="24"/>
                </a:lnTo>
                <a:lnTo>
                  <a:pt x="248" y="24"/>
                </a:lnTo>
                <a:lnTo>
                  <a:pt x="244" y="26"/>
                </a:lnTo>
                <a:lnTo>
                  <a:pt x="234" y="28"/>
                </a:lnTo>
                <a:lnTo>
                  <a:pt x="232" y="26"/>
                </a:lnTo>
                <a:lnTo>
                  <a:pt x="222" y="22"/>
                </a:lnTo>
                <a:lnTo>
                  <a:pt x="220" y="22"/>
                </a:lnTo>
                <a:lnTo>
                  <a:pt x="220" y="20"/>
                </a:lnTo>
                <a:lnTo>
                  <a:pt x="212" y="12"/>
                </a:lnTo>
                <a:lnTo>
                  <a:pt x="204" y="4"/>
                </a:lnTo>
                <a:lnTo>
                  <a:pt x="196" y="0"/>
                </a:lnTo>
                <a:lnTo>
                  <a:pt x="188" y="8"/>
                </a:lnTo>
                <a:lnTo>
                  <a:pt x="176" y="16"/>
                </a:lnTo>
                <a:lnTo>
                  <a:pt x="172" y="40"/>
                </a:lnTo>
                <a:lnTo>
                  <a:pt x="162" y="58"/>
                </a:lnTo>
                <a:lnTo>
                  <a:pt x="162" y="60"/>
                </a:lnTo>
                <a:lnTo>
                  <a:pt x="154" y="68"/>
                </a:lnTo>
                <a:lnTo>
                  <a:pt x="144" y="86"/>
                </a:lnTo>
                <a:lnTo>
                  <a:pt x="144" y="88"/>
                </a:lnTo>
                <a:lnTo>
                  <a:pt x="124" y="104"/>
                </a:lnTo>
                <a:lnTo>
                  <a:pt x="116" y="118"/>
                </a:lnTo>
                <a:lnTo>
                  <a:pt x="114" y="120"/>
                </a:lnTo>
                <a:lnTo>
                  <a:pt x="110" y="124"/>
                </a:lnTo>
                <a:lnTo>
                  <a:pt x="96" y="132"/>
                </a:lnTo>
                <a:lnTo>
                  <a:pt x="88" y="144"/>
                </a:lnTo>
                <a:lnTo>
                  <a:pt x="74" y="164"/>
                </a:lnTo>
                <a:lnTo>
                  <a:pt x="72" y="164"/>
                </a:lnTo>
                <a:lnTo>
                  <a:pt x="8" y="160"/>
                </a:lnTo>
                <a:lnTo>
                  <a:pt x="0" y="168"/>
                </a:lnTo>
                <a:lnTo>
                  <a:pt x="0" y="180"/>
                </a:lnTo>
                <a:lnTo>
                  <a:pt x="6" y="208"/>
                </a:lnTo>
                <a:lnTo>
                  <a:pt x="20" y="226"/>
                </a:lnTo>
                <a:lnTo>
                  <a:pt x="32" y="232"/>
                </a:lnTo>
                <a:lnTo>
                  <a:pt x="32" y="234"/>
                </a:lnTo>
                <a:lnTo>
                  <a:pt x="40" y="244"/>
                </a:lnTo>
                <a:lnTo>
                  <a:pt x="42" y="252"/>
                </a:lnTo>
                <a:lnTo>
                  <a:pt x="42" y="262"/>
                </a:lnTo>
                <a:lnTo>
                  <a:pt x="38" y="266"/>
                </a:lnTo>
                <a:lnTo>
                  <a:pt x="40" y="268"/>
                </a:lnTo>
                <a:lnTo>
                  <a:pt x="44" y="268"/>
                </a:lnTo>
                <a:lnTo>
                  <a:pt x="48" y="258"/>
                </a:lnTo>
                <a:lnTo>
                  <a:pt x="50" y="258"/>
                </a:lnTo>
                <a:lnTo>
                  <a:pt x="62" y="262"/>
                </a:lnTo>
                <a:lnTo>
                  <a:pt x="64" y="266"/>
                </a:lnTo>
                <a:lnTo>
                  <a:pt x="70" y="266"/>
                </a:lnTo>
                <a:lnTo>
                  <a:pt x="68" y="260"/>
                </a:lnTo>
                <a:lnTo>
                  <a:pt x="76" y="246"/>
                </a:lnTo>
                <a:lnTo>
                  <a:pt x="78" y="244"/>
                </a:lnTo>
                <a:lnTo>
                  <a:pt x="80" y="242"/>
                </a:lnTo>
                <a:lnTo>
                  <a:pt x="88" y="242"/>
                </a:lnTo>
                <a:lnTo>
                  <a:pt x="102" y="242"/>
                </a:lnTo>
                <a:lnTo>
                  <a:pt x="110" y="232"/>
                </a:lnTo>
                <a:lnTo>
                  <a:pt x="110" y="222"/>
                </a:lnTo>
                <a:lnTo>
                  <a:pt x="112" y="212"/>
                </a:lnTo>
                <a:lnTo>
                  <a:pt x="114" y="210"/>
                </a:lnTo>
                <a:lnTo>
                  <a:pt x="120" y="206"/>
                </a:lnTo>
                <a:lnTo>
                  <a:pt x="122" y="206"/>
                </a:lnTo>
                <a:lnTo>
                  <a:pt x="134" y="208"/>
                </a:lnTo>
                <a:lnTo>
                  <a:pt x="134" y="210"/>
                </a:lnTo>
                <a:lnTo>
                  <a:pt x="136" y="220"/>
                </a:lnTo>
                <a:lnTo>
                  <a:pt x="136" y="224"/>
                </a:lnTo>
                <a:lnTo>
                  <a:pt x="138" y="232"/>
                </a:lnTo>
                <a:lnTo>
                  <a:pt x="140" y="232"/>
                </a:lnTo>
                <a:lnTo>
                  <a:pt x="144" y="226"/>
                </a:lnTo>
                <a:lnTo>
                  <a:pt x="152" y="216"/>
                </a:lnTo>
                <a:lnTo>
                  <a:pt x="160" y="212"/>
                </a:lnTo>
                <a:lnTo>
                  <a:pt x="162" y="212"/>
                </a:lnTo>
                <a:lnTo>
                  <a:pt x="162" y="210"/>
                </a:lnTo>
                <a:lnTo>
                  <a:pt x="172" y="214"/>
                </a:lnTo>
                <a:lnTo>
                  <a:pt x="174" y="214"/>
                </a:lnTo>
                <a:lnTo>
                  <a:pt x="176" y="214"/>
                </a:lnTo>
                <a:lnTo>
                  <a:pt x="180" y="226"/>
                </a:lnTo>
                <a:lnTo>
                  <a:pt x="180" y="236"/>
                </a:lnTo>
                <a:lnTo>
                  <a:pt x="188" y="252"/>
                </a:lnTo>
                <a:lnTo>
                  <a:pt x="188" y="254"/>
                </a:lnTo>
                <a:lnTo>
                  <a:pt x="188" y="264"/>
                </a:lnTo>
                <a:lnTo>
                  <a:pt x="192" y="270"/>
                </a:lnTo>
                <a:lnTo>
                  <a:pt x="194" y="270"/>
                </a:lnTo>
                <a:lnTo>
                  <a:pt x="196" y="266"/>
                </a:lnTo>
                <a:lnTo>
                  <a:pt x="198" y="264"/>
                </a:lnTo>
                <a:lnTo>
                  <a:pt x="208" y="270"/>
                </a:lnTo>
                <a:lnTo>
                  <a:pt x="208" y="272"/>
                </a:lnTo>
                <a:lnTo>
                  <a:pt x="212" y="286"/>
                </a:lnTo>
                <a:lnTo>
                  <a:pt x="216" y="288"/>
                </a:lnTo>
                <a:lnTo>
                  <a:pt x="216" y="286"/>
                </a:lnTo>
                <a:lnTo>
                  <a:pt x="220" y="276"/>
                </a:lnTo>
                <a:lnTo>
                  <a:pt x="222" y="274"/>
                </a:lnTo>
                <a:lnTo>
                  <a:pt x="224" y="274"/>
                </a:lnTo>
                <a:lnTo>
                  <a:pt x="228" y="270"/>
                </a:lnTo>
                <a:lnTo>
                  <a:pt x="230" y="270"/>
                </a:lnTo>
                <a:lnTo>
                  <a:pt x="236" y="270"/>
                </a:lnTo>
                <a:lnTo>
                  <a:pt x="236" y="266"/>
                </a:lnTo>
                <a:lnTo>
                  <a:pt x="236" y="264"/>
                </a:lnTo>
                <a:lnTo>
                  <a:pt x="232" y="226"/>
                </a:lnTo>
                <a:lnTo>
                  <a:pt x="216" y="202"/>
                </a:lnTo>
                <a:lnTo>
                  <a:pt x="188" y="168"/>
                </a:lnTo>
                <a:lnTo>
                  <a:pt x="186" y="168"/>
                </a:lnTo>
                <a:lnTo>
                  <a:pt x="184" y="146"/>
                </a:lnTo>
                <a:lnTo>
                  <a:pt x="176" y="128"/>
                </a:lnTo>
                <a:lnTo>
                  <a:pt x="174" y="128"/>
                </a:lnTo>
                <a:lnTo>
                  <a:pt x="176" y="126"/>
                </a:lnTo>
                <a:lnTo>
                  <a:pt x="180" y="104"/>
                </a:lnTo>
                <a:lnTo>
                  <a:pt x="182" y="104"/>
                </a:lnTo>
                <a:lnTo>
                  <a:pt x="184" y="104"/>
                </a:lnTo>
                <a:lnTo>
                  <a:pt x="234" y="102"/>
                </a:lnTo>
                <a:lnTo>
                  <a:pt x="260" y="88"/>
                </a:lnTo>
                <a:lnTo>
                  <a:pt x="262" y="86"/>
                </a:lnTo>
                <a:lnTo>
                  <a:pt x="274" y="82"/>
                </a:lnTo>
                <a:lnTo>
                  <a:pt x="278" y="78"/>
                </a:lnTo>
                <a:lnTo>
                  <a:pt x="280" y="76"/>
                </a:lnTo>
                <a:lnTo>
                  <a:pt x="282" y="68"/>
                </a:lnTo>
                <a:lnTo>
                  <a:pt x="284" y="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7" name="CustomShape 12"/>
          <p:cNvSpPr/>
          <p:nvPr/>
        </p:nvSpPr>
        <p:spPr>
          <a:xfrm>
            <a:off x="3520800" y="3761640"/>
            <a:ext cx="528480" cy="943200"/>
          </a:xfrm>
          <a:custGeom>
            <a:avLst/>
            <a:gdLst/>
            <a:ahLst/>
            <a:cxnLst/>
            <a:rect l="l" t="t" r="r" b="b"/>
            <a:pathLst>
              <a:path w="324" h="578">
                <a:moveTo>
                  <a:pt x="108" y="132"/>
                </a:moveTo>
                <a:lnTo>
                  <a:pt x="104" y="130"/>
                </a:lnTo>
                <a:lnTo>
                  <a:pt x="96" y="180"/>
                </a:lnTo>
                <a:lnTo>
                  <a:pt x="108" y="196"/>
                </a:lnTo>
                <a:lnTo>
                  <a:pt x="122" y="200"/>
                </a:lnTo>
                <a:lnTo>
                  <a:pt x="124" y="202"/>
                </a:lnTo>
                <a:lnTo>
                  <a:pt x="140" y="216"/>
                </a:lnTo>
                <a:lnTo>
                  <a:pt x="164" y="220"/>
                </a:lnTo>
                <a:lnTo>
                  <a:pt x="176" y="228"/>
                </a:lnTo>
                <a:lnTo>
                  <a:pt x="176" y="230"/>
                </a:lnTo>
                <a:lnTo>
                  <a:pt x="186" y="244"/>
                </a:lnTo>
                <a:lnTo>
                  <a:pt x="188" y="244"/>
                </a:lnTo>
                <a:lnTo>
                  <a:pt x="186" y="246"/>
                </a:lnTo>
                <a:lnTo>
                  <a:pt x="178" y="260"/>
                </a:lnTo>
                <a:lnTo>
                  <a:pt x="178" y="264"/>
                </a:lnTo>
                <a:lnTo>
                  <a:pt x="176" y="272"/>
                </a:lnTo>
                <a:lnTo>
                  <a:pt x="178" y="272"/>
                </a:lnTo>
                <a:lnTo>
                  <a:pt x="178" y="286"/>
                </a:lnTo>
                <a:lnTo>
                  <a:pt x="176" y="288"/>
                </a:lnTo>
                <a:lnTo>
                  <a:pt x="170" y="312"/>
                </a:lnTo>
                <a:lnTo>
                  <a:pt x="168" y="316"/>
                </a:lnTo>
                <a:lnTo>
                  <a:pt x="164" y="314"/>
                </a:lnTo>
                <a:lnTo>
                  <a:pt x="154" y="312"/>
                </a:lnTo>
                <a:lnTo>
                  <a:pt x="140" y="312"/>
                </a:lnTo>
                <a:lnTo>
                  <a:pt x="128" y="316"/>
                </a:lnTo>
                <a:lnTo>
                  <a:pt x="116" y="328"/>
                </a:lnTo>
                <a:lnTo>
                  <a:pt x="112" y="332"/>
                </a:lnTo>
                <a:lnTo>
                  <a:pt x="130" y="340"/>
                </a:lnTo>
                <a:lnTo>
                  <a:pt x="128" y="344"/>
                </a:lnTo>
                <a:lnTo>
                  <a:pt x="124" y="350"/>
                </a:lnTo>
                <a:lnTo>
                  <a:pt x="116" y="354"/>
                </a:lnTo>
                <a:lnTo>
                  <a:pt x="106" y="354"/>
                </a:lnTo>
                <a:lnTo>
                  <a:pt x="88" y="348"/>
                </a:lnTo>
                <a:lnTo>
                  <a:pt x="70" y="338"/>
                </a:lnTo>
                <a:lnTo>
                  <a:pt x="64" y="338"/>
                </a:lnTo>
                <a:lnTo>
                  <a:pt x="44" y="366"/>
                </a:lnTo>
                <a:lnTo>
                  <a:pt x="40" y="376"/>
                </a:lnTo>
                <a:lnTo>
                  <a:pt x="40" y="392"/>
                </a:lnTo>
                <a:lnTo>
                  <a:pt x="48" y="406"/>
                </a:lnTo>
                <a:lnTo>
                  <a:pt x="48" y="408"/>
                </a:lnTo>
                <a:lnTo>
                  <a:pt x="52" y="420"/>
                </a:lnTo>
                <a:lnTo>
                  <a:pt x="52" y="422"/>
                </a:lnTo>
                <a:lnTo>
                  <a:pt x="52" y="440"/>
                </a:lnTo>
                <a:lnTo>
                  <a:pt x="52" y="442"/>
                </a:lnTo>
                <a:lnTo>
                  <a:pt x="54" y="444"/>
                </a:lnTo>
                <a:lnTo>
                  <a:pt x="40" y="446"/>
                </a:lnTo>
                <a:lnTo>
                  <a:pt x="16" y="446"/>
                </a:lnTo>
                <a:lnTo>
                  <a:pt x="6" y="454"/>
                </a:lnTo>
                <a:lnTo>
                  <a:pt x="0" y="462"/>
                </a:lnTo>
                <a:lnTo>
                  <a:pt x="2" y="462"/>
                </a:lnTo>
                <a:lnTo>
                  <a:pt x="6" y="486"/>
                </a:lnTo>
                <a:lnTo>
                  <a:pt x="8" y="486"/>
                </a:lnTo>
                <a:lnTo>
                  <a:pt x="8" y="496"/>
                </a:lnTo>
                <a:lnTo>
                  <a:pt x="12" y="508"/>
                </a:lnTo>
                <a:lnTo>
                  <a:pt x="30" y="518"/>
                </a:lnTo>
                <a:lnTo>
                  <a:pt x="54" y="512"/>
                </a:lnTo>
                <a:lnTo>
                  <a:pt x="66" y="504"/>
                </a:lnTo>
                <a:lnTo>
                  <a:pt x="68" y="504"/>
                </a:lnTo>
                <a:lnTo>
                  <a:pt x="80" y="504"/>
                </a:lnTo>
                <a:lnTo>
                  <a:pt x="86" y="520"/>
                </a:lnTo>
                <a:lnTo>
                  <a:pt x="92" y="526"/>
                </a:lnTo>
                <a:lnTo>
                  <a:pt x="94" y="532"/>
                </a:lnTo>
                <a:lnTo>
                  <a:pt x="100" y="532"/>
                </a:lnTo>
                <a:lnTo>
                  <a:pt x="102" y="532"/>
                </a:lnTo>
                <a:lnTo>
                  <a:pt x="104" y="532"/>
                </a:lnTo>
                <a:lnTo>
                  <a:pt x="104" y="530"/>
                </a:lnTo>
                <a:lnTo>
                  <a:pt x="116" y="520"/>
                </a:lnTo>
                <a:lnTo>
                  <a:pt x="126" y="540"/>
                </a:lnTo>
                <a:lnTo>
                  <a:pt x="136" y="546"/>
                </a:lnTo>
                <a:lnTo>
                  <a:pt x="152" y="546"/>
                </a:lnTo>
                <a:lnTo>
                  <a:pt x="164" y="544"/>
                </a:lnTo>
                <a:lnTo>
                  <a:pt x="168" y="544"/>
                </a:lnTo>
                <a:lnTo>
                  <a:pt x="196" y="548"/>
                </a:lnTo>
                <a:lnTo>
                  <a:pt x="196" y="550"/>
                </a:lnTo>
                <a:lnTo>
                  <a:pt x="208" y="556"/>
                </a:lnTo>
                <a:lnTo>
                  <a:pt x="208" y="558"/>
                </a:lnTo>
                <a:lnTo>
                  <a:pt x="220" y="566"/>
                </a:lnTo>
                <a:lnTo>
                  <a:pt x="226" y="574"/>
                </a:lnTo>
                <a:lnTo>
                  <a:pt x="234" y="578"/>
                </a:lnTo>
                <a:lnTo>
                  <a:pt x="248" y="576"/>
                </a:lnTo>
                <a:lnTo>
                  <a:pt x="248" y="560"/>
                </a:lnTo>
                <a:lnTo>
                  <a:pt x="240" y="548"/>
                </a:lnTo>
                <a:lnTo>
                  <a:pt x="236" y="526"/>
                </a:lnTo>
                <a:lnTo>
                  <a:pt x="246" y="516"/>
                </a:lnTo>
                <a:lnTo>
                  <a:pt x="248" y="514"/>
                </a:lnTo>
                <a:lnTo>
                  <a:pt x="258" y="512"/>
                </a:lnTo>
                <a:lnTo>
                  <a:pt x="268" y="512"/>
                </a:lnTo>
                <a:lnTo>
                  <a:pt x="272" y="508"/>
                </a:lnTo>
                <a:lnTo>
                  <a:pt x="264" y="500"/>
                </a:lnTo>
                <a:lnTo>
                  <a:pt x="242" y="484"/>
                </a:lnTo>
                <a:lnTo>
                  <a:pt x="236" y="476"/>
                </a:lnTo>
                <a:lnTo>
                  <a:pt x="234" y="474"/>
                </a:lnTo>
                <a:lnTo>
                  <a:pt x="236" y="472"/>
                </a:lnTo>
                <a:lnTo>
                  <a:pt x="242" y="460"/>
                </a:lnTo>
                <a:lnTo>
                  <a:pt x="244" y="462"/>
                </a:lnTo>
                <a:lnTo>
                  <a:pt x="260" y="466"/>
                </a:lnTo>
                <a:lnTo>
                  <a:pt x="302" y="464"/>
                </a:lnTo>
                <a:lnTo>
                  <a:pt x="302" y="466"/>
                </a:lnTo>
                <a:lnTo>
                  <a:pt x="304" y="466"/>
                </a:lnTo>
                <a:lnTo>
                  <a:pt x="316" y="470"/>
                </a:lnTo>
                <a:lnTo>
                  <a:pt x="324" y="462"/>
                </a:lnTo>
                <a:lnTo>
                  <a:pt x="320" y="438"/>
                </a:lnTo>
                <a:lnTo>
                  <a:pt x="304" y="428"/>
                </a:lnTo>
                <a:lnTo>
                  <a:pt x="300" y="424"/>
                </a:lnTo>
                <a:lnTo>
                  <a:pt x="296" y="420"/>
                </a:lnTo>
                <a:lnTo>
                  <a:pt x="292" y="410"/>
                </a:lnTo>
                <a:lnTo>
                  <a:pt x="290" y="394"/>
                </a:lnTo>
                <a:lnTo>
                  <a:pt x="290" y="374"/>
                </a:lnTo>
                <a:lnTo>
                  <a:pt x="276" y="368"/>
                </a:lnTo>
                <a:lnTo>
                  <a:pt x="274" y="368"/>
                </a:lnTo>
                <a:lnTo>
                  <a:pt x="274" y="366"/>
                </a:lnTo>
                <a:lnTo>
                  <a:pt x="274" y="364"/>
                </a:lnTo>
                <a:lnTo>
                  <a:pt x="272" y="344"/>
                </a:lnTo>
                <a:lnTo>
                  <a:pt x="288" y="262"/>
                </a:lnTo>
                <a:lnTo>
                  <a:pt x="280" y="232"/>
                </a:lnTo>
                <a:lnTo>
                  <a:pt x="278" y="214"/>
                </a:lnTo>
                <a:lnTo>
                  <a:pt x="276" y="190"/>
                </a:lnTo>
                <a:lnTo>
                  <a:pt x="278" y="164"/>
                </a:lnTo>
                <a:lnTo>
                  <a:pt x="278" y="162"/>
                </a:lnTo>
                <a:lnTo>
                  <a:pt x="280" y="160"/>
                </a:lnTo>
                <a:lnTo>
                  <a:pt x="296" y="148"/>
                </a:lnTo>
                <a:lnTo>
                  <a:pt x="296" y="136"/>
                </a:lnTo>
                <a:lnTo>
                  <a:pt x="294" y="130"/>
                </a:lnTo>
                <a:lnTo>
                  <a:pt x="290" y="122"/>
                </a:lnTo>
                <a:lnTo>
                  <a:pt x="280" y="110"/>
                </a:lnTo>
                <a:lnTo>
                  <a:pt x="278" y="110"/>
                </a:lnTo>
                <a:lnTo>
                  <a:pt x="278" y="108"/>
                </a:lnTo>
                <a:lnTo>
                  <a:pt x="276" y="88"/>
                </a:lnTo>
                <a:lnTo>
                  <a:pt x="276" y="86"/>
                </a:lnTo>
                <a:lnTo>
                  <a:pt x="298" y="60"/>
                </a:lnTo>
                <a:lnTo>
                  <a:pt x="298" y="48"/>
                </a:lnTo>
                <a:lnTo>
                  <a:pt x="292" y="36"/>
                </a:lnTo>
                <a:lnTo>
                  <a:pt x="290" y="34"/>
                </a:lnTo>
                <a:lnTo>
                  <a:pt x="300" y="20"/>
                </a:lnTo>
                <a:lnTo>
                  <a:pt x="302" y="20"/>
                </a:lnTo>
                <a:lnTo>
                  <a:pt x="312" y="12"/>
                </a:lnTo>
                <a:lnTo>
                  <a:pt x="312" y="0"/>
                </a:lnTo>
                <a:lnTo>
                  <a:pt x="306" y="0"/>
                </a:lnTo>
                <a:lnTo>
                  <a:pt x="296" y="0"/>
                </a:lnTo>
                <a:lnTo>
                  <a:pt x="292" y="18"/>
                </a:lnTo>
                <a:lnTo>
                  <a:pt x="290" y="18"/>
                </a:lnTo>
                <a:lnTo>
                  <a:pt x="268" y="10"/>
                </a:lnTo>
                <a:lnTo>
                  <a:pt x="256" y="8"/>
                </a:lnTo>
                <a:lnTo>
                  <a:pt x="260" y="28"/>
                </a:lnTo>
                <a:lnTo>
                  <a:pt x="244" y="32"/>
                </a:lnTo>
                <a:lnTo>
                  <a:pt x="218" y="46"/>
                </a:lnTo>
                <a:lnTo>
                  <a:pt x="210" y="56"/>
                </a:lnTo>
                <a:lnTo>
                  <a:pt x="210" y="58"/>
                </a:lnTo>
                <a:lnTo>
                  <a:pt x="208" y="58"/>
                </a:lnTo>
                <a:lnTo>
                  <a:pt x="196" y="70"/>
                </a:lnTo>
                <a:lnTo>
                  <a:pt x="192" y="88"/>
                </a:lnTo>
                <a:lnTo>
                  <a:pt x="192" y="90"/>
                </a:lnTo>
                <a:lnTo>
                  <a:pt x="186" y="118"/>
                </a:lnTo>
                <a:lnTo>
                  <a:pt x="184" y="130"/>
                </a:lnTo>
                <a:lnTo>
                  <a:pt x="184" y="132"/>
                </a:lnTo>
                <a:lnTo>
                  <a:pt x="182" y="132"/>
                </a:lnTo>
                <a:lnTo>
                  <a:pt x="174" y="144"/>
                </a:lnTo>
                <a:lnTo>
                  <a:pt x="172" y="144"/>
                </a:lnTo>
                <a:lnTo>
                  <a:pt x="172" y="146"/>
                </a:lnTo>
                <a:lnTo>
                  <a:pt x="152" y="148"/>
                </a:lnTo>
                <a:lnTo>
                  <a:pt x="122" y="138"/>
                </a:lnTo>
                <a:lnTo>
                  <a:pt x="108" y="1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8" name="CustomShape 13"/>
          <p:cNvSpPr/>
          <p:nvPr/>
        </p:nvSpPr>
        <p:spPr>
          <a:xfrm>
            <a:off x="3979080" y="3584160"/>
            <a:ext cx="351000" cy="774000"/>
          </a:xfrm>
          <a:custGeom>
            <a:avLst/>
            <a:gdLst/>
            <a:ahLst/>
            <a:cxnLst/>
            <a:rect l="l" t="t" r="r" b="b"/>
            <a:pathLst>
              <a:path w="216" h="474">
                <a:moveTo>
                  <a:pt x="202" y="24"/>
                </a:moveTo>
                <a:lnTo>
                  <a:pt x="204" y="20"/>
                </a:lnTo>
                <a:lnTo>
                  <a:pt x="200" y="8"/>
                </a:lnTo>
                <a:lnTo>
                  <a:pt x="194" y="0"/>
                </a:lnTo>
                <a:lnTo>
                  <a:pt x="188" y="12"/>
                </a:lnTo>
                <a:lnTo>
                  <a:pt x="176" y="24"/>
                </a:lnTo>
                <a:lnTo>
                  <a:pt x="174" y="24"/>
                </a:lnTo>
                <a:lnTo>
                  <a:pt x="156" y="30"/>
                </a:lnTo>
                <a:lnTo>
                  <a:pt x="154" y="30"/>
                </a:lnTo>
                <a:lnTo>
                  <a:pt x="136" y="28"/>
                </a:lnTo>
                <a:lnTo>
                  <a:pt x="124" y="30"/>
                </a:lnTo>
                <a:lnTo>
                  <a:pt x="122" y="40"/>
                </a:lnTo>
                <a:lnTo>
                  <a:pt x="112" y="46"/>
                </a:lnTo>
                <a:lnTo>
                  <a:pt x="112" y="48"/>
                </a:lnTo>
                <a:lnTo>
                  <a:pt x="110" y="48"/>
                </a:lnTo>
                <a:lnTo>
                  <a:pt x="94" y="46"/>
                </a:lnTo>
                <a:lnTo>
                  <a:pt x="92" y="48"/>
                </a:lnTo>
                <a:lnTo>
                  <a:pt x="92" y="64"/>
                </a:lnTo>
                <a:lnTo>
                  <a:pt x="84" y="76"/>
                </a:lnTo>
                <a:lnTo>
                  <a:pt x="82" y="76"/>
                </a:lnTo>
                <a:lnTo>
                  <a:pt x="68" y="92"/>
                </a:lnTo>
                <a:lnTo>
                  <a:pt x="66" y="92"/>
                </a:lnTo>
                <a:lnTo>
                  <a:pt x="50" y="96"/>
                </a:lnTo>
                <a:lnTo>
                  <a:pt x="40" y="106"/>
                </a:lnTo>
                <a:lnTo>
                  <a:pt x="42" y="120"/>
                </a:lnTo>
                <a:lnTo>
                  <a:pt x="42" y="124"/>
                </a:lnTo>
                <a:lnTo>
                  <a:pt x="40" y="124"/>
                </a:lnTo>
                <a:lnTo>
                  <a:pt x="28" y="136"/>
                </a:lnTo>
                <a:lnTo>
                  <a:pt x="20" y="144"/>
                </a:lnTo>
                <a:lnTo>
                  <a:pt x="26" y="154"/>
                </a:lnTo>
                <a:lnTo>
                  <a:pt x="26" y="156"/>
                </a:lnTo>
                <a:lnTo>
                  <a:pt x="26" y="170"/>
                </a:lnTo>
                <a:lnTo>
                  <a:pt x="26" y="172"/>
                </a:lnTo>
                <a:lnTo>
                  <a:pt x="16" y="184"/>
                </a:lnTo>
                <a:lnTo>
                  <a:pt x="4" y="198"/>
                </a:lnTo>
                <a:lnTo>
                  <a:pt x="6" y="214"/>
                </a:lnTo>
                <a:lnTo>
                  <a:pt x="16" y="224"/>
                </a:lnTo>
                <a:lnTo>
                  <a:pt x="22" y="236"/>
                </a:lnTo>
                <a:lnTo>
                  <a:pt x="24" y="244"/>
                </a:lnTo>
                <a:lnTo>
                  <a:pt x="24" y="262"/>
                </a:lnTo>
                <a:lnTo>
                  <a:pt x="22" y="264"/>
                </a:lnTo>
                <a:lnTo>
                  <a:pt x="6" y="276"/>
                </a:lnTo>
                <a:lnTo>
                  <a:pt x="4" y="300"/>
                </a:lnTo>
                <a:lnTo>
                  <a:pt x="6" y="324"/>
                </a:lnTo>
                <a:lnTo>
                  <a:pt x="10" y="340"/>
                </a:lnTo>
                <a:lnTo>
                  <a:pt x="18" y="368"/>
                </a:lnTo>
                <a:lnTo>
                  <a:pt x="18" y="370"/>
                </a:lnTo>
                <a:lnTo>
                  <a:pt x="18" y="372"/>
                </a:lnTo>
                <a:lnTo>
                  <a:pt x="0" y="452"/>
                </a:lnTo>
                <a:lnTo>
                  <a:pt x="2" y="468"/>
                </a:lnTo>
                <a:lnTo>
                  <a:pt x="14" y="474"/>
                </a:lnTo>
                <a:lnTo>
                  <a:pt x="32" y="456"/>
                </a:lnTo>
                <a:lnTo>
                  <a:pt x="34" y="456"/>
                </a:lnTo>
                <a:lnTo>
                  <a:pt x="96" y="432"/>
                </a:lnTo>
                <a:lnTo>
                  <a:pt x="112" y="416"/>
                </a:lnTo>
                <a:lnTo>
                  <a:pt x="114" y="416"/>
                </a:lnTo>
                <a:lnTo>
                  <a:pt x="116" y="416"/>
                </a:lnTo>
                <a:lnTo>
                  <a:pt x="150" y="420"/>
                </a:lnTo>
                <a:lnTo>
                  <a:pt x="162" y="416"/>
                </a:lnTo>
                <a:lnTo>
                  <a:pt x="180" y="408"/>
                </a:lnTo>
                <a:lnTo>
                  <a:pt x="180" y="392"/>
                </a:lnTo>
                <a:lnTo>
                  <a:pt x="182" y="392"/>
                </a:lnTo>
                <a:lnTo>
                  <a:pt x="192" y="382"/>
                </a:lnTo>
                <a:lnTo>
                  <a:pt x="190" y="372"/>
                </a:lnTo>
                <a:lnTo>
                  <a:pt x="190" y="370"/>
                </a:lnTo>
                <a:lnTo>
                  <a:pt x="190" y="368"/>
                </a:lnTo>
                <a:lnTo>
                  <a:pt x="194" y="364"/>
                </a:lnTo>
                <a:lnTo>
                  <a:pt x="192" y="360"/>
                </a:lnTo>
                <a:lnTo>
                  <a:pt x="190" y="356"/>
                </a:lnTo>
                <a:lnTo>
                  <a:pt x="190" y="352"/>
                </a:lnTo>
                <a:lnTo>
                  <a:pt x="194" y="340"/>
                </a:lnTo>
                <a:lnTo>
                  <a:pt x="198" y="336"/>
                </a:lnTo>
                <a:lnTo>
                  <a:pt x="196" y="324"/>
                </a:lnTo>
                <a:lnTo>
                  <a:pt x="184" y="310"/>
                </a:lnTo>
                <a:lnTo>
                  <a:pt x="182" y="306"/>
                </a:lnTo>
                <a:lnTo>
                  <a:pt x="180" y="302"/>
                </a:lnTo>
                <a:lnTo>
                  <a:pt x="180" y="298"/>
                </a:lnTo>
                <a:lnTo>
                  <a:pt x="182" y="294"/>
                </a:lnTo>
                <a:lnTo>
                  <a:pt x="184" y="288"/>
                </a:lnTo>
                <a:lnTo>
                  <a:pt x="190" y="280"/>
                </a:lnTo>
                <a:lnTo>
                  <a:pt x="192" y="268"/>
                </a:lnTo>
                <a:lnTo>
                  <a:pt x="202" y="248"/>
                </a:lnTo>
                <a:lnTo>
                  <a:pt x="204" y="240"/>
                </a:lnTo>
                <a:lnTo>
                  <a:pt x="216" y="216"/>
                </a:lnTo>
                <a:lnTo>
                  <a:pt x="208" y="200"/>
                </a:lnTo>
                <a:lnTo>
                  <a:pt x="184" y="184"/>
                </a:lnTo>
                <a:lnTo>
                  <a:pt x="182" y="184"/>
                </a:lnTo>
                <a:lnTo>
                  <a:pt x="176" y="170"/>
                </a:lnTo>
                <a:lnTo>
                  <a:pt x="176" y="168"/>
                </a:lnTo>
                <a:lnTo>
                  <a:pt x="180" y="146"/>
                </a:lnTo>
                <a:lnTo>
                  <a:pt x="184" y="130"/>
                </a:lnTo>
                <a:lnTo>
                  <a:pt x="184" y="122"/>
                </a:lnTo>
                <a:lnTo>
                  <a:pt x="188" y="116"/>
                </a:lnTo>
                <a:lnTo>
                  <a:pt x="190" y="114"/>
                </a:lnTo>
                <a:lnTo>
                  <a:pt x="194" y="114"/>
                </a:lnTo>
                <a:lnTo>
                  <a:pt x="208" y="112"/>
                </a:lnTo>
                <a:lnTo>
                  <a:pt x="212" y="102"/>
                </a:lnTo>
                <a:lnTo>
                  <a:pt x="216" y="76"/>
                </a:lnTo>
                <a:lnTo>
                  <a:pt x="214" y="66"/>
                </a:lnTo>
                <a:lnTo>
                  <a:pt x="200" y="64"/>
                </a:lnTo>
                <a:lnTo>
                  <a:pt x="184" y="56"/>
                </a:lnTo>
                <a:lnTo>
                  <a:pt x="182" y="54"/>
                </a:lnTo>
                <a:lnTo>
                  <a:pt x="182" y="52"/>
                </a:lnTo>
                <a:lnTo>
                  <a:pt x="180" y="32"/>
                </a:lnTo>
                <a:lnTo>
                  <a:pt x="180" y="28"/>
                </a:lnTo>
                <a:lnTo>
                  <a:pt x="202" y="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9" name="CustomShape 14"/>
          <p:cNvSpPr/>
          <p:nvPr/>
        </p:nvSpPr>
        <p:spPr>
          <a:xfrm>
            <a:off x="3886920" y="4906080"/>
            <a:ext cx="561240" cy="651960"/>
          </a:xfrm>
          <a:custGeom>
            <a:avLst/>
            <a:gdLst/>
            <a:ahLst/>
            <a:cxnLst/>
            <a:rect l="l" t="t" r="r" b="b"/>
            <a:pathLst>
              <a:path w="344" h="400">
                <a:moveTo>
                  <a:pt x="300" y="68"/>
                </a:moveTo>
                <a:lnTo>
                  <a:pt x="300" y="68"/>
                </a:lnTo>
                <a:lnTo>
                  <a:pt x="300" y="66"/>
                </a:lnTo>
                <a:lnTo>
                  <a:pt x="292" y="54"/>
                </a:lnTo>
                <a:lnTo>
                  <a:pt x="292" y="52"/>
                </a:lnTo>
                <a:lnTo>
                  <a:pt x="294" y="32"/>
                </a:lnTo>
                <a:lnTo>
                  <a:pt x="292" y="28"/>
                </a:lnTo>
                <a:lnTo>
                  <a:pt x="286" y="24"/>
                </a:lnTo>
                <a:lnTo>
                  <a:pt x="282" y="24"/>
                </a:lnTo>
                <a:lnTo>
                  <a:pt x="274" y="34"/>
                </a:lnTo>
                <a:lnTo>
                  <a:pt x="272" y="34"/>
                </a:lnTo>
                <a:lnTo>
                  <a:pt x="252" y="44"/>
                </a:lnTo>
                <a:lnTo>
                  <a:pt x="250" y="30"/>
                </a:lnTo>
                <a:lnTo>
                  <a:pt x="250" y="28"/>
                </a:lnTo>
                <a:lnTo>
                  <a:pt x="252" y="22"/>
                </a:lnTo>
                <a:lnTo>
                  <a:pt x="250" y="14"/>
                </a:lnTo>
                <a:lnTo>
                  <a:pt x="248" y="12"/>
                </a:lnTo>
                <a:lnTo>
                  <a:pt x="244" y="20"/>
                </a:lnTo>
                <a:lnTo>
                  <a:pt x="218" y="42"/>
                </a:lnTo>
                <a:lnTo>
                  <a:pt x="218" y="44"/>
                </a:lnTo>
                <a:lnTo>
                  <a:pt x="216" y="44"/>
                </a:lnTo>
                <a:lnTo>
                  <a:pt x="214" y="44"/>
                </a:lnTo>
                <a:lnTo>
                  <a:pt x="206" y="40"/>
                </a:lnTo>
                <a:lnTo>
                  <a:pt x="198" y="32"/>
                </a:lnTo>
                <a:lnTo>
                  <a:pt x="184" y="28"/>
                </a:lnTo>
                <a:lnTo>
                  <a:pt x="184" y="26"/>
                </a:lnTo>
                <a:lnTo>
                  <a:pt x="176" y="20"/>
                </a:lnTo>
                <a:lnTo>
                  <a:pt x="150" y="16"/>
                </a:lnTo>
                <a:lnTo>
                  <a:pt x="148" y="16"/>
                </a:lnTo>
                <a:lnTo>
                  <a:pt x="132" y="6"/>
                </a:lnTo>
                <a:lnTo>
                  <a:pt x="132" y="8"/>
                </a:lnTo>
                <a:lnTo>
                  <a:pt x="118" y="0"/>
                </a:lnTo>
                <a:lnTo>
                  <a:pt x="100" y="0"/>
                </a:lnTo>
                <a:lnTo>
                  <a:pt x="94" y="0"/>
                </a:lnTo>
                <a:lnTo>
                  <a:pt x="100" y="30"/>
                </a:lnTo>
                <a:lnTo>
                  <a:pt x="96" y="30"/>
                </a:lnTo>
                <a:lnTo>
                  <a:pt x="80" y="32"/>
                </a:lnTo>
                <a:lnTo>
                  <a:pt x="70" y="32"/>
                </a:lnTo>
                <a:lnTo>
                  <a:pt x="68" y="32"/>
                </a:lnTo>
                <a:lnTo>
                  <a:pt x="60" y="24"/>
                </a:lnTo>
                <a:lnTo>
                  <a:pt x="44" y="32"/>
                </a:lnTo>
                <a:lnTo>
                  <a:pt x="28" y="52"/>
                </a:lnTo>
                <a:lnTo>
                  <a:pt x="16" y="86"/>
                </a:lnTo>
                <a:lnTo>
                  <a:pt x="20" y="124"/>
                </a:lnTo>
                <a:lnTo>
                  <a:pt x="26" y="144"/>
                </a:lnTo>
                <a:lnTo>
                  <a:pt x="26" y="148"/>
                </a:lnTo>
                <a:lnTo>
                  <a:pt x="24" y="150"/>
                </a:lnTo>
                <a:lnTo>
                  <a:pt x="20" y="152"/>
                </a:lnTo>
                <a:lnTo>
                  <a:pt x="20" y="156"/>
                </a:lnTo>
                <a:lnTo>
                  <a:pt x="18" y="166"/>
                </a:lnTo>
                <a:lnTo>
                  <a:pt x="26" y="198"/>
                </a:lnTo>
                <a:lnTo>
                  <a:pt x="24" y="200"/>
                </a:lnTo>
                <a:lnTo>
                  <a:pt x="8" y="210"/>
                </a:lnTo>
                <a:lnTo>
                  <a:pt x="4" y="214"/>
                </a:lnTo>
                <a:lnTo>
                  <a:pt x="2" y="218"/>
                </a:lnTo>
                <a:lnTo>
                  <a:pt x="0" y="228"/>
                </a:lnTo>
                <a:lnTo>
                  <a:pt x="14" y="224"/>
                </a:lnTo>
                <a:lnTo>
                  <a:pt x="14" y="222"/>
                </a:lnTo>
                <a:lnTo>
                  <a:pt x="16" y="222"/>
                </a:lnTo>
                <a:lnTo>
                  <a:pt x="22" y="224"/>
                </a:lnTo>
                <a:lnTo>
                  <a:pt x="26" y="226"/>
                </a:lnTo>
                <a:lnTo>
                  <a:pt x="30" y="228"/>
                </a:lnTo>
                <a:lnTo>
                  <a:pt x="32" y="234"/>
                </a:lnTo>
                <a:lnTo>
                  <a:pt x="34" y="252"/>
                </a:lnTo>
                <a:lnTo>
                  <a:pt x="32" y="254"/>
                </a:lnTo>
                <a:lnTo>
                  <a:pt x="32" y="256"/>
                </a:lnTo>
                <a:lnTo>
                  <a:pt x="28" y="260"/>
                </a:lnTo>
                <a:lnTo>
                  <a:pt x="28" y="264"/>
                </a:lnTo>
                <a:lnTo>
                  <a:pt x="24" y="282"/>
                </a:lnTo>
                <a:lnTo>
                  <a:pt x="28" y="290"/>
                </a:lnTo>
                <a:lnTo>
                  <a:pt x="32" y="296"/>
                </a:lnTo>
                <a:lnTo>
                  <a:pt x="48" y="316"/>
                </a:lnTo>
                <a:lnTo>
                  <a:pt x="64" y="304"/>
                </a:lnTo>
                <a:lnTo>
                  <a:pt x="76" y="302"/>
                </a:lnTo>
                <a:lnTo>
                  <a:pt x="76" y="304"/>
                </a:lnTo>
                <a:lnTo>
                  <a:pt x="84" y="306"/>
                </a:lnTo>
                <a:lnTo>
                  <a:pt x="88" y="306"/>
                </a:lnTo>
                <a:lnTo>
                  <a:pt x="92" y="302"/>
                </a:lnTo>
                <a:lnTo>
                  <a:pt x="100" y="292"/>
                </a:lnTo>
                <a:lnTo>
                  <a:pt x="98" y="286"/>
                </a:lnTo>
                <a:lnTo>
                  <a:pt x="100" y="282"/>
                </a:lnTo>
                <a:lnTo>
                  <a:pt x="104" y="280"/>
                </a:lnTo>
                <a:lnTo>
                  <a:pt x="124" y="280"/>
                </a:lnTo>
                <a:lnTo>
                  <a:pt x="128" y="280"/>
                </a:lnTo>
                <a:lnTo>
                  <a:pt x="130" y="280"/>
                </a:lnTo>
                <a:lnTo>
                  <a:pt x="134" y="274"/>
                </a:lnTo>
                <a:lnTo>
                  <a:pt x="136" y="270"/>
                </a:lnTo>
                <a:lnTo>
                  <a:pt x="142" y="270"/>
                </a:lnTo>
                <a:lnTo>
                  <a:pt x="146" y="272"/>
                </a:lnTo>
                <a:lnTo>
                  <a:pt x="152" y="280"/>
                </a:lnTo>
                <a:lnTo>
                  <a:pt x="154" y="284"/>
                </a:lnTo>
                <a:lnTo>
                  <a:pt x="156" y="288"/>
                </a:lnTo>
                <a:lnTo>
                  <a:pt x="154" y="302"/>
                </a:lnTo>
                <a:lnTo>
                  <a:pt x="156" y="304"/>
                </a:lnTo>
                <a:lnTo>
                  <a:pt x="162" y="310"/>
                </a:lnTo>
                <a:lnTo>
                  <a:pt x="164" y="316"/>
                </a:lnTo>
                <a:lnTo>
                  <a:pt x="162" y="330"/>
                </a:lnTo>
                <a:lnTo>
                  <a:pt x="158" y="340"/>
                </a:lnTo>
                <a:lnTo>
                  <a:pt x="154" y="344"/>
                </a:lnTo>
                <a:lnTo>
                  <a:pt x="142" y="370"/>
                </a:lnTo>
                <a:lnTo>
                  <a:pt x="146" y="372"/>
                </a:lnTo>
                <a:lnTo>
                  <a:pt x="164" y="372"/>
                </a:lnTo>
                <a:lnTo>
                  <a:pt x="168" y="374"/>
                </a:lnTo>
                <a:lnTo>
                  <a:pt x="168" y="376"/>
                </a:lnTo>
                <a:lnTo>
                  <a:pt x="164" y="388"/>
                </a:lnTo>
                <a:lnTo>
                  <a:pt x="164" y="394"/>
                </a:lnTo>
                <a:lnTo>
                  <a:pt x="172" y="398"/>
                </a:lnTo>
                <a:lnTo>
                  <a:pt x="176" y="400"/>
                </a:lnTo>
                <a:lnTo>
                  <a:pt x="178" y="398"/>
                </a:lnTo>
                <a:lnTo>
                  <a:pt x="188" y="394"/>
                </a:lnTo>
                <a:lnTo>
                  <a:pt x="194" y="392"/>
                </a:lnTo>
                <a:lnTo>
                  <a:pt x="204" y="392"/>
                </a:lnTo>
                <a:lnTo>
                  <a:pt x="216" y="380"/>
                </a:lnTo>
                <a:lnTo>
                  <a:pt x="216" y="366"/>
                </a:lnTo>
                <a:lnTo>
                  <a:pt x="216" y="360"/>
                </a:lnTo>
                <a:lnTo>
                  <a:pt x="216" y="356"/>
                </a:lnTo>
                <a:lnTo>
                  <a:pt x="220" y="354"/>
                </a:lnTo>
                <a:lnTo>
                  <a:pt x="224" y="354"/>
                </a:lnTo>
                <a:lnTo>
                  <a:pt x="230" y="356"/>
                </a:lnTo>
                <a:lnTo>
                  <a:pt x="236" y="360"/>
                </a:lnTo>
                <a:lnTo>
                  <a:pt x="256" y="372"/>
                </a:lnTo>
                <a:lnTo>
                  <a:pt x="264" y="376"/>
                </a:lnTo>
                <a:lnTo>
                  <a:pt x="270" y="378"/>
                </a:lnTo>
                <a:lnTo>
                  <a:pt x="270" y="376"/>
                </a:lnTo>
                <a:lnTo>
                  <a:pt x="270" y="370"/>
                </a:lnTo>
                <a:lnTo>
                  <a:pt x="266" y="360"/>
                </a:lnTo>
                <a:lnTo>
                  <a:pt x="256" y="344"/>
                </a:lnTo>
                <a:lnTo>
                  <a:pt x="256" y="342"/>
                </a:lnTo>
                <a:lnTo>
                  <a:pt x="256" y="340"/>
                </a:lnTo>
                <a:lnTo>
                  <a:pt x="264" y="332"/>
                </a:lnTo>
                <a:lnTo>
                  <a:pt x="274" y="326"/>
                </a:lnTo>
                <a:lnTo>
                  <a:pt x="282" y="324"/>
                </a:lnTo>
                <a:lnTo>
                  <a:pt x="292" y="326"/>
                </a:lnTo>
                <a:lnTo>
                  <a:pt x="320" y="340"/>
                </a:lnTo>
                <a:lnTo>
                  <a:pt x="332" y="332"/>
                </a:lnTo>
                <a:lnTo>
                  <a:pt x="334" y="332"/>
                </a:lnTo>
                <a:lnTo>
                  <a:pt x="334" y="330"/>
                </a:lnTo>
                <a:lnTo>
                  <a:pt x="332" y="328"/>
                </a:lnTo>
                <a:lnTo>
                  <a:pt x="334" y="326"/>
                </a:lnTo>
                <a:lnTo>
                  <a:pt x="340" y="314"/>
                </a:lnTo>
                <a:lnTo>
                  <a:pt x="344" y="304"/>
                </a:lnTo>
                <a:lnTo>
                  <a:pt x="344" y="298"/>
                </a:lnTo>
                <a:lnTo>
                  <a:pt x="344" y="292"/>
                </a:lnTo>
                <a:lnTo>
                  <a:pt x="338" y="286"/>
                </a:lnTo>
                <a:lnTo>
                  <a:pt x="334" y="284"/>
                </a:lnTo>
                <a:lnTo>
                  <a:pt x="332" y="284"/>
                </a:lnTo>
                <a:lnTo>
                  <a:pt x="330" y="276"/>
                </a:lnTo>
                <a:lnTo>
                  <a:pt x="332" y="276"/>
                </a:lnTo>
                <a:lnTo>
                  <a:pt x="338" y="272"/>
                </a:lnTo>
                <a:lnTo>
                  <a:pt x="340" y="268"/>
                </a:lnTo>
                <a:lnTo>
                  <a:pt x="338" y="264"/>
                </a:lnTo>
                <a:lnTo>
                  <a:pt x="326" y="252"/>
                </a:lnTo>
                <a:lnTo>
                  <a:pt x="326" y="250"/>
                </a:lnTo>
                <a:lnTo>
                  <a:pt x="320" y="232"/>
                </a:lnTo>
                <a:lnTo>
                  <a:pt x="316" y="214"/>
                </a:lnTo>
                <a:lnTo>
                  <a:pt x="316" y="196"/>
                </a:lnTo>
                <a:lnTo>
                  <a:pt x="316" y="188"/>
                </a:lnTo>
                <a:lnTo>
                  <a:pt x="308" y="196"/>
                </a:lnTo>
                <a:lnTo>
                  <a:pt x="302" y="204"/>
                </a:lnTo>
                <a:lnTo>
                  <a:pt x="300" y="170"/>
                </a:lnTo>
                <a:lnTo>
                  <a:pt x="300" y="168"/>
                </a:lnTo>
                <a:lnTo>
                  <a:pt x="322" y="138"/>
                </a:lnTo>
                <a:lnTo>
                  <a:pt x="334" y="124"/>
                </a:lnTo>
                <a:lnTo>
                  <a:pt x="326" y="100"/>
                </a:lnTo>
                <a:lnTo>
                  <a:pt x="322" y="76"/>
                </a:lnTo>
                <a:lnTo>
                  <a:pt x="308" y="70"/>
                </a:lnTo>
                <a:lnTo>
                  <a:pt x="300" y="6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CustomShape 15"/>
          <p:cNvSpPr/>
          <p:nvPr/>
        </p:nvSpPr>
        <p:spPr>
          <a:xfrm>
            <a:off x="3821760" y="4529880"/>
            <a:ext cx="797040" cy="498600"/>
          </a:xfrm>
          <a:custGeom>
            <a:avLst/>
            <a:gdLst/>
            <a:ahLst/>
            <a:cxnLst/>
            <a:rect l="l" t="t" r="r" b="b"/>
            <a:pathLst>
              <a:path w="488" h="306">
                <a:moveTo>
                  <a:pt x="62" y="2"/>
                </a:moveTo>
                <a:lnTo>
                  <a:pt x="60" y="4"/>
                </a:lnTo>
                <a:lnTo>
                  <a:pt x="64" y="10"/>
                </a:lnTo>
                <a:lnTo>
                  <a:pt x="86" y="24"/>
                </a:lnTo>
                <a:lnTo>
                  <a:pt x="100" y="38"/>
                </a:lnTo>
                <a:lnTo>
                  <a:pt x="98" y="40"/>
                </a:lnTo>
                <a:lnTo>
                  <a:pt x="90" y="50"/>
                </a:lnTo>
                <a:lnTo>
                  <a:pt x="88" y="50"/>
                </a:lnTo>
                <a:lnTo>
                  <a:pt x="88" y="52"/>
                </a:lnTo>
                <a:lnTo>
                  <a:pt x="74" y="52"/>
                </a:lnTo>
                <a:lnTo>
                  <a:pt x="66" y="54"/>
                </a:lnTo>
                <a:lnTo>
                  <a:pt x="60" y="58"/>
                </a:lnTo>
                <a:lnTo>
                  <a:pt x="64" y="66"/>
                </a:lnTo>
                <a:lnTo>
                  <a:pt x="64" y="74"/>
                </a:lnTo>
                <a:lnTo>
                  <a:pt x="72" y="86"/>
                </a:lnTo>
                <a:lnTo>
                  <a:pt x="72" y="108"/>
                </a:lnTo>
                <a:lnTo>
                  <a:pt x="78" y="110"/>
                </a:lnTo>
                <a:lnTo>
                  <a:pt x="88" y="114"/>
                </a:lnTo>
                <a:lnTo>
                  <a:pt x="90" y="114"/>
                </a:lnTo>
                <a:lnTo>
                  <a:pt x="92" y="116"/>
                </a:lnTo>
                <a:lnTo>
                  <a:pt x="102" y="130"/>
                </a:lnTo>
                <a:lnTo>
                  <a:pt x="108" y="146"/>
                </a:lnTo>
                <a:lnTo>
                  <a:pt x="108" y="156"/>
                </a:lnTo>
                <a:lnTo>
                  <a:pt x="106" y="164"/>
                </a:lnTo>
                <a:lnTo>
                  <a:pt x="104" y="170"/>
                </a:lnTo>
                <a:lnTo>
                  <a:pt x="94" y="178"/>
                </a:lnTo>
                <a:lnTo>
                  <a:pt x="80" y="184"/>
                </a:lnTo>
                <a:lnTo>
                  <a:pt x="54" y="200"/>
                </a:lnTo>
                <a:lnTo>
                  <a:pt x="52" y="200"/>
                </a:lnTo>
                <a:lnTo>
                  <a:pt x="4" y="204"/>
                </a:lnTo>
                <a:lnTo>
                  <a:pt x="0" y="216"/>
                </a:lnTo>
                <a:lnTo>
                  <a:pt x="8" y="232"/>
                </a:lnTo>
                <a:lnTo>
                  <a:pt x="8" y="234"/>
                </a:lnTo>
                <a:lnTo>
                  <a:pt x="12" y="254"/>
                </a:lnTo>
                <a:lnTo>
                  <a:pt x="38" y="286"/>
                </a:lnTo>
                <a:lnTo>
                  <a:pt x="40" y="286"/>
                </a:lnTo>
                <a:lnTo>
                  <a:pt x="50" y="306"/>
                </a:lnTo>
                <a:lnTo>
                  <a:pt x="52" y="302"/>
                </a:lnTo>
                <a:lnTo>
                  <a:pt x="60" y="278"/>
                </a:lnTo>
                <a:lnTo>
                  <a:pt x="60" y="276"/>
                </a:lnTo>
                <a:lnTo>
                  <a:pt x="76" y="256"/>
                </a:lnTo>
                <a:lnTo>
                  <a:pt x="78" y="254"/>
                </a:lnTo>
                <a:lnTo>
                  <a:pt x="98" y="246"/>
                </a:lnTo>
                <a:lnTo>
                  <a:pt x="100" y="246"/>
                </a:lnTo>
                <a:lnTo>
                  <a:pt x="112" y="254"/>
                </a:lnTo>
                <a:lnTo>
                  <a:pt x="128" y="252"/>
                </a:lnTo>
                <a:lnTo>
                  <a:pt x="124" y="224"/>
                </a:lnTo>
                <a:lnTo>
                  <a:pt x="126" y="222"/>
                </a:lnTo>
                <a:lnTo>
                  <a:pt x="142" y="222"/>
                </a:lnTo>
                <a:lnTo>
                  <a:pt x="158" y="222"/>
                </a:lnTo>
                <a:lnTo>
                  <a:pt x="160" y="222"/>
                </a:lnTo>
                <a:lnTo>
                  <a:pt x="192" y="238"/>
                </a:lnTo>
                <a:lnTo>
                  <a:pt x="218" y="242"/>
                </a:lnTo>
                <a:lnTo>
                  <a:pt x="220" y="242"/>
                </a:lnTo>
                <a:lnTo>
                  <a:pt x="228" y="250"/>
                </a:lnTo>
                <a:lnTo>
                  <a:pt x="242" y="254"/>
                </a:lnTo>
                <a:lnTo>
                  <a:pt x="250" y="262"/>
                </a:lnTo>
                <a:lnTo>
                  <a:pt x="254" y="264"/>
                </a:lnTo>
                <a:lnTo>
                  <a:pt x="264" y="256"/>
                </a:lnTo>
                <a:lnTo>
                  <a:pt x="264" y="254"/>
                </a:lnTo>
                <a:lnTo>
                  <a:pt x="276" y="244"/>
                </a:lnTo>
                <a:lnTo>
                  <a:pt x="284" y="230"/>
                </a:lnTo>
                <a:lnTo>
                  <a:pt x="296" y="238"/>
                </a:lnTo>
                <a:lnTo>
                  <a:pt x="296" y="240"/>
                </a:lnTo>
                <a:lnTo>
                  <a:pt x="300" y="250"/>
                </a:lnTo>
                <a:lnTo>
                  <a:pt x="300" y="252"/>
                </a:lnTo>
                <a:lnTo>
                  <a:pt x="298" y="258"/>
                </a:lnTo>
                <a:lnTo>
                  <a:pt x="300" y="260"/>
                </a:lnTo>
                <a:lnTo>
                  <a:pt x="308" y="256"/>
                </a:lnTo>
                <a:lnTo>
                  <a:pt x="318" y="246"/>
                </a:lnTo>
                <a:lnTo>
                  <a:pt x="328" y="246"/>
                </a:lnTo>
                <a:lnTo>
                  <a:pt x="330" y="246"/>
                </a:lnTo>
                <a:lnTo>
                  <a:pt x="336" y="250"/>
                </a:lnTo>
                <a:lnTo>
                  <a:pt x="342" y="258"/>
                </a:lnTo>
                <a:lnTo>
                  <a:pt x="342" y="260"/>
                </a:lnTo>
                <a:lnTo>
                  <a:pt x="342" y="264"/>
                </a:lnTo>
                <a:lnTo>
                  <a:pt x="340" y="282"/>
                </a:lnTo>
                <a:lnTo>
                  <a:pt x="346" y="290"/>
                </a:lnTo>
                <a:lnTo>
                  <a:pt x="348" y="290"/>
                </a:lnTo>
                <a:lnTo>
                  <a:pt x="360" y="278"/>
                </a:lnTo>
                <a:lnTo>
                  <a:pt x="372" y="268"/>
                </a:lnTo>
                <a:lnTo>
                  <a:pt x="380" y="262"/>
                </a:lnTo>
                <a:lnTo>
                  <a:pt x="388" y="260"/>
                </a:lnTo>
                <a:lnTo>
                  <a:pt x="408" y="260"/>
                </a:lnTo>
                <a:lnTo>
                  <a:pt x="414" y="250"/>
                </a:lnTo>
                <a:lnTo>
                  <a:pt x="430" y="242"/>
                </a:lnTo>
                <a:lnTo>
                  <a:pt x="432" y="242"/>
                </a:lnTo>
                <a:lnTo>
                  <a:pt x="452" y="240"/>
                </a:lnTo>
                <a:lnTo>
                  <a:pt x="474" y="228"/>
                </a:lnTo>
                <a:lnTo>
                  <a:pt x="488" y="228"/>
                </a:lnTo>
                <a:lnTo>
                  <a:pt x="484" y="222"/>
                </a:lnTo>
                <a:lnTo>
                  <a:pt x="486" y="220"/>
                </a:lnTo>
                <a:lnTo>
                  <a:pt x="488" y="216"/>
                </a:lnTo>
                <a:lnTo>
                  <a:pt x="460" y="154"/>
                </a:lnTo>
                <a:lnTo>
                  <a:pt x="460" y="152"/>
                </a:lnTo>
                <a:lnTo>
                  <a:pt x="458" y="150"/>
                </a:lnTo>
                <a:lnTo>
                  <a:pt x="472" y="134"/>
                </a:lnTo>
                <a:lnTo>
                  <a:pt x="468" y="130"/>
                </a:lnTo>
                <a:lnTo>
                  <a:pt x="446" y="126"/>
                </a:lnTo>
                <a:lnTo>
                  <a:pt x="444" y="126"/>
                </a:lnTo>
                <a:lnTo>
                  <a:pt x="444" y="124"/>
                </a:lnTo>
                <a:lnTo>
                  <a:pt x="430" y="110"/>
                </a:lnTo>
                <a:lnTo>
                  <a:pt x="430" y="106"/>
                </a:lnTo>
                <a:lnTo>
                  <a:pt x="428" y="108"/>
                </a:lnTo>
                <a:lnTo>
                  <a:pt x="416" y="100"/>
                </a:lnTo>
                <a:lnTo>
                  <a:pt x="408" y="108"/>
                </a:lnTo>
                <a:lnTo>
                  <a:pt x="400" y="114"/>
                </a:lnTo>
                <a:lnTo>
                  <a:pt x="394" y="114"/>
                </a:lnTo>
                <a:lnTo>
                  <a:pt x="388" y="110"/>
                </a:lnTo>
                <a:lnTo>
                  <a:pt x="382" y="104"/>
                </a:lnTo>
                <a:lnTo>
                  <a:pt x="372" y="94"/>
                </a:lnTo>
                <a:lnTo>
                  <a:pt x="366" y="86"/>
                </a:lnTo>
                <a:lnTo>
                  <a:pt x="362" y="86"/>
                </a:lnTo>
                <a:lnTo>
                  <a:pt x="352" y="90"/>
                </a:lnTo>
                <a:lnTo>
                  <a:pt x="334" y="94"/>
                </a:lnTo>
                <a:lnTo>
                  <a:pt x="328" y="94"/>
                </a:lnTo>
                <a:lnTo>
                  <a:pt x="324" y="94"/>
                </a:lnTo>
                <a:lnTo>
                  <a:pt x="322" y="90"/>
                </a:lnTo>
                <a:lnTo>
                  <a:pt x="320" y="84"/>
                </a:lnTo>
                <a:lnTo>
                  <a:pt x="320" y="70"/>
                </a:lnTo>
                <a:lnTo>
                  <a:pt x="322" y="60"/>
                </a:lnTo>
                <a:lnTo>
                  <a:pt x="320" y="54"/>
                </a:lnTo>
                <a:lnTo>
                  <a:pt x="216" y="50"/>
                </a:lnTo>
                <a:lnTo>
                  <a:pt x="202" y="44"/>
                </a:lnTo>
                <a:lnTo>
                  <a:pt x="194" y="38"/>
                </a:lnTo>
                <a:lnTo>
                  <a:pt x="178" y="34"/>
                </a:lnTo>
                <a:lnTo>
                  <a:pt x="172" y="30"/>
                </a:lnTo>
                <a:lnTo>
                  <a:pt x="164" y="24"/>
                </a:lnTo>
                <a:lnTo>
                  <a:pt x="144" y="0"/>
                </a:lnTo>
                <a:lnTo>
                  <a:pt x="132" y="10"/>
                </a:lnTo>
                <a:lnTo>
                  <a:pt x="116" y="4"/>
                </a:lnTo>
                <a:lnTo>
                  <a:pt x="74" y="6"/>
                </a:lnTo>
                <a:lnTo>
                  <a:pt x="62" y="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1" name="CustomShape 16"/>
          <p:cNvSpPr/>
          <p:nvPr/>
        </p:nvSpPr>
        <p:spPr>
          <a:xfrm>
            <a:off x="3997800" y="5448600"/>
            <a:ext cx="829440" cy="656280"/>
          </a:xfrm>
          <a:custGeom>
            <a:avLst/>
            <a:gdLst/>
            <a:ahLst/>
            <a:cxnLst/>
            <a:rect l="l" t="t" r="r" b="b"/>
            <a:pathLst>
              <a:path w="508" h="402">
                <a:moveTo>
                  <a:pt x="476" y="138"/>
                </a:moveTo>
                <a:lnTo>
                  <a:pt x="476" y="138"/>
                </a:lnTo>
                <a:lnTo>
                  <a:pt x="484" y="134"/>
                </a:lnTo>
                <a:lnTo>
                  <a:pt x="488" y="130"/>
                </a:lnTo>
                <a:lnTo>
                  <a:pt x="488" y="128"/>
                </a:lnTo>
                <a:lnTo>
                  <a:pt x="490" y="126"/>
                </a:lnTo>
                <a:lnTo>
                  <a:pt x="492" y="126"/>
                </a:lnTo>
                <a:lnTo>
                  <a:pt x="508" y="126"/>
                </a:lnTo>
                <a:lnTo>
                  <a:pt x="508" y="116"/>
                </a:lnTo>
                <a:lnTo>
                  <a:pt x="502" y="114"/>
                </a:lnTo>
                <a:lnTo>
                  <a:pt x="496" y="110"/>
                </a:lnTo>
                <a:lnTo>
                  <a:pt x="472" y="88"/>
                </a:lnTo>
                <a:lnTo>
                  <a:pt x="460" y="58"/>
                </a:lnTo>
                <a:lnTo>
                  <a:pt x="446" y="44"/>
                </a:lnTo>
                <a:lnTo>
                  <a:pt x="424" y="42"/>
                </a:lnTo>
                <a:lnTo>
                  <a:pt x="406" y="44"/>
                </a:lnTo>
                <a:lnTo>
                  <a:pt x="402" y="44"/>
                </a:lnTo>
                <a:lnTo>
                  <a:pt x="404" y="54"/>
                </a:lnTo>
                <a:lnTo>
                  <a:pt x="404" y="56"/>
                </a:lnTo>
                <a:lnTo>
                  <a:pt x="404" y="58"/>
                </a:lnTo>
                <a:lnTo>
                  <a:pt x="400" y="58"/>
                </a:lnTo>
                <a:lnTo>
                  <a:pt x="388" y="64"/>
                </a:lnTo>
                <a:lnTo>
                  <a:pt x="386" y="62"/>
                </a:lnTo>
                <a:lnTo>
                  <a:pt x="372" y="50"/>
                </a:lnTo>
                <a:lnTo>
                  <a:pt x="368" y="50"/>
                </a:lnTo>
                <a:lnTo>
                  <a:pt x="364" y="50"/>
                </a:lnTo>
                <a:lnTo>
                  <a:pt x="332" y="64"/>
                </a:lnTo>
                <a:lnTo>
                  <a:pt x="322" y="68"/>
                </a:lnTo>
                <a:lnTo>
                  <a:pt x="316" y="66"/>
                </a:lnTo>
                <a:lnTo>
                  <a:pt x="310" y="70"/>
                </a:lnTo>
                <a:lnTo>
                  <a:pt x="304" y="76"/>
                </a:lnTo>
                <a:lnTo>
                  <a:pt x="300" y="80"/>
                </a:lnTo>
                <a:lnTo>
                  <a:pt x="298" y="76"/>
                </a:lnTo>
                <a:lnTo>
                  <a:pt x="288" y="66"/>
                </a:lnTo>
                <a:lnTo>
                  <a:pt x="286" y="62"/>
                </a:lnTo>
                <a:lnTo>
                  <a:pt x="286" y="58"/>
                </a:lnTo>
                <a:lnTo>
                  <a:pt x="290" y="50"/>
                </a:lnTo>
                <a:lnTo>
                  <a:pt x="300" y="38"/>
                </a:lnTo>
                <a:lnTo>
                  <a:pt x="314" y="22"/>
                </a:lnTo>
                <a:lnTo>
                  <a:pt x="318" y="16"/>
                </a:lnTo>
                <a:lnTo>
                  <a:pt x="316" y="12"/>
                </a:lnTo>
                <a:lnTo>
                  <a:pt x="312" y="12"/>
                </a:lnTo>
                <a:lnTo>
                  <a:pt x="308" y="14"/>
                </a:lnTo>
                <a:lnTo>
                  <a:pt x="298" y="20"/>
                </a:lnTo>
                <a:lnTo>
                  <a:pt x="288" y="26"/>
                </a:lnTo>
                <a:lnTo>
                  <a:pt x="282" y="28"/>
                </a:lnTo>
                <a:lnTo>
                  <a:pt x="280" y="26"/>
                </a:lnTo>
                <a:lnTo>
                  <a:pt x="278" y="20"/>
                </a:lnTo>
                <a:lnTo>
                  <a:pt x="276" y="20"/>
                </a:lnTo>
                <a:lnTo>
                  <a:pt x="270" y="6"/>
                </a:lnTo>
                <a:lnTo>
                  <a:pt x="254" y="16"/>
                </a:lnTo>
                <a:lnTo>
                  <a:pt x="252" y="18"/>
                </a:lnTo>
                <a:lnTo>
                  <a:pt x="252" y="16"/>
                </a:lnTo>
                <a:lnTo>
                  <a:pt x="236" y="8"/>
                </a:lnTo>
                <a:lnTo>
                  <a:pt x="220" y="2"/>
                </a:lnTo>
                <a:lnTo>
                  <a:pt x="214" y="0"/>
                </a:lnTo>
                <a:lnTo>
                  <a:pt x="208" y="2"/>
                </a:lnTo>
                <a:lnTo>
                  <a:pt x="204" y="6"/>
                </a:lnTo>
                <a:lnTo>
                  <a:pt x="198" y="12"/>
                </a:lnTo>
                <a:lnTo>
                  <a:pt x="204" y="24"/>
                </a:lnTo>
                <a:lnTo>
                  <a:pt x="210" y="38"/>
                </a:lnTo>
                <a:lnTo>
                  <a:pt x="210" y="44"/>
                </a:lnTo>
                <a:lnTo>
                  <a:pt x="210" y="48"/>
                </a:lnTo>
                <a:lnTo>
                  <a:pt x="208" y="52"/>
                </a:lnTo>
                <a:lnTo>
                  <a:pt x="204" y="54"/>
                </a:lnTo>
                <a:lnTo>
                  <a:pt x="200" y="54"/>
                </a:lnTo>
                <a:lnTo>
                  <a:pt x="194" y="54"/>
                </a:lnTo>
                <a:lnTo>
                  <a:pt x="188" y="50"/>
                </a:lnTo>
                <a:lnTo>
                  <a:pt x="182" y="46"/>
                </a:lnTo>
                <a:lnTo>
                  <a:pt x="164" y="36"/>
                </a:lnTo>
                <a:lnTo>
                  <a:pt x="156" y="32"/>
                </a:lnTo>
                <a:lnTo>
                  <a:pt x="156" y="34"/>
                </a:lnTo>
                <a:lnTo>
                  <a:pt x="156" y="52"/>
                </a:lnTo>
                <a:lnTo>
                  <a:pt x="144" y="66"/>
                </a:lnTo>
                <a:lnTo>
                  <a:pt x="144" y="80"/>
                </a:lnTo>
                <a:lnTo>
                  <a:pt x="148" y="94"/>
                </a:lnTo>
                <a:lnTo>
                  <a:pt x="150" y="94"/>
                </a:lnTo>
                <a:lnTo>
                  <a:pt x="140" y="108"/>
                </a:lnTo>
                <a:lnTo>
                  <a:pt x="136" y="120"/>
                </a:lnTo>
                <a:lnTo>
                  <a:pt x="136" y="122"/>
                </a:lnTo>
                <a:lnTo>
                  <a:pt x="124" y="134"/>
                </a:lnTo>
                <a:lnTo>
                  <a:pt x="104" y="180"/>
                </a:lnTo>
                <a:lnTo>
                  <a:pt x="104" y="204"/>
                </a:lnTo>
                <a:lnTo>
                  <a:pt x="60" y="230"/>
                </a:lnTo>
                <a:lnTo>
                  <a:pt x="58" y="234"/>
                </a:lnTo>
                <a:lnTo>
                  <a:pt x="64" y="248"/>
                </a:lnTo>
                <a:lnTo>
                  <a:pt x="60" y="266"/>
                </a:lnTo>
                <a:lnTo>
                  <a:pt x="42" y="264"/>
                </a:lnTo>
                <a:lnTo>
                  <a:pt x="38" y="284"/>
                </a:lnTo>
                <a:lnTo>
                  <a:pt x="16" y="284"/>
                </a:lnTo>
                <a:lnTo>
                  <a:pt x="10" y="292"/>
                </a:lnTo>
                <a:lnTo>
                  <a:pt x="4" y="306"/>
                </a:lnTo>
                <a:lnTo>
                  <a:pt x="0" y="356"/>
                </a:lnTo>
                <a:lnTo>
                  <a:pt x="4" y="368"/>
                </a:lnTo>
                <a:lnTo>
                  <a:pt x="6" y="368"/>
                </a:lnTo>
                <a:lnTo>
                  <a:pt x="6" y="380"/>
                </a:lnTo>
                <a:lnTo>
                  <a:pt x="16" y="392"/>
                </a:lnTo>
                <a:lnTo>
                  <a:pt x="16" y="402"/>
                </a:lnTo>
                <a:lnTo>
                  <a:pt x="42" y="400"/>
                </a:lnTo>
                <a:lnTo>
                  <a:pt x="44" y="398"/>
                </a:lnTo>
                <a:lnTo>
                  <a:pt x="44" y="396"/>
                </a:lnTo>
                <a:lnTo>
                  <a:pt x="52" y="388"/>
                </a:lnTo>
                <a:lnTo>
                  <a:pt x="36" y="372"/>
                </a:lnTo>
                <a:lnTo>
                  <a:pt x="34" y="372"/>
                </a:lnTo>
                <a:lnTo>
                  <a:pt x="24" y="364"/>
                </a:lnTo>
                <a:lnTo>
                  <a:pt x="24" y="362"/>
                </a:lnTo>
                <a:lnTo>
                  <a:pt x="24" y="346"/>
                </a:lnTo>
                <a:lnTo>
                  <a:pt x="36" y="346"/>
                </a:lnTo>
                <a:lnTo>
                  <a:pt x="38" y="340"/>
                </a:lnTo>
                <a:lnTo>
                  <a:pt x="32" y="324"/>
                </a:lnTo>
                <a:lnTo>
                  <a:pt x="64" y="324"/>
                </a:lnTo>
                <a:lnTo>
                  <a:pt x="120" y="298"/>
                </a:lnTo>
                <a:lnTo>
                  <a:pt x="126" y="286"/>
                </a:lnTo>
                <a:lnTo>
                  <a:pt x="128" y="282"/>
                </a:lnTo>
                <a:lnTo>
                  <a:pt x="140" y="288"/>
                </a:lnTo>
                <a:lnTo>
                  <a:pt x="140" y="290"/>
                </a:lnTo>
                <a:lnTo>
                  <a:pt x="146" y="296"/>
                </a:lnTo>
                <a:lnTo>
                  <a:pt x="152" y="294"/>
                </a:lnTo>
                <a:lnTo>
                  <a:pt x="150" y="282"/>
                </a:lnTo>
                <a:lnTo>
                  <a:pt x="168" y="282"/>
                </a:lnTo>
                <a:lnTo>
                  <a:pt x="186" y="286"/>
                </a:lnTo>
                <a:lnTo>
                  <a:pt x="192" y="274"/>
                </a:lnTo>
                <a:lnTo>
                  <a:pt x="194" y="272"/>
                </a:lnTo>
                <a:lnTo>
                  <a:pt x="196" y="272"/>
                </a:lnTo>
                <a:lnTo>
                  <a:pt x="214" y="266"/>
                </a:lnTo>
                <a:lnTo>
                  <a:pt x="218" y="238"/>
                </a:lnTo>
                <a:lnTo>
                  <a:pt x="238" y="256"/>
                </a:lnTo>
                <a:lnTo>
                  <a:pt x="246" y="256"/>
                </a:lnTo>
                <a:lnTo>
                  <a:pt x="250" y="252"/>
                </a:lnTo>
                <a:lnTo>
                  <a:pt x="248" y="192"/>
                </a:lnTo>
                <a:lnTo>
                  <a:pt x="248" y="190"/>
                </a:lnTo>
                <a:lnTo>
                  <a:pt x="248" y="186"/>
                </a:lnTo>
                <a:lnTo>
                  <a:pt x="260" y="188"/>
                </a:lnTo>
                <a:lnTo>
                  <a:pt x="262" y="188"/>
                </a:lnTo>
                <a:lnTo>
                  <a:pt x="264" y="190"/>
                </a:lnTo>
                <a:lnTo>
                  <a:pt x="286" y="230"/>
                </a:lnTo>
                <a:lnTo>
                  <a:pt x="312" y="226"/>
                </a:lnTo>
                <a:lnTo>
                  <a:pt x="318" y="224"/>
                </a:lnTo>
                <a:lnTo>
                  <a:pt x="322" y="216"/>
                </a:lnTo>
                <a:lnTo>
                  <a:pt x="314" y="208"/>
                </a:lnTo>
                <a:lnTo>
                  <a:pt x="312" y="206"/>
                </a:lnTo>
                <a:lnTo>
                  <a:pt x="330" y="200"/>
                </a:lnTo>
                <a:lnTo>
                  <a:pt x="332" y="198"/>
                </a:lnTo>
                <a:lnTo>
                  <a:pt x="340" y="206"/>
                </a:lnTo>
                <a:lnTo>
                  <a:pt x="346" y="202"/>
                </a:lnTo>
                <a:lnTo>
                  <a:pt x="346" y="190"/>
                </a:lnTo>
                <a:lnTo>
                  <a:pt x="350" y="190"/>
                </a:lnTo>
                <a:lnTo>
                  <a:pt x="364" y="190"/>
                </a:lnTo>
                <a:lnTo>
                  <a:pt x="370" y="192"/>
                </a:lnTo>
                <a:lnTo>
                  <a:pt x="376" y="194"/>
                </a:lnTo>
                <a:lnTo>
                  <a:pt x="382" y="198"/>
                </a:lnTo>
                <a:lnTo>
                  <a:pt x="386" y="202"/>
                </a:lnTo>
                <a:lnTo>
                  <a:pt x="388" y="206"/>
                </a:lnTo>
                <a:lnTo>
                  <a:pt x="392" y="186"/>
                </a:lnTo>
                <a:lnTo>
                  <a:pt x="396" y="184"/>
                </a:lnTo>
                <a:lnTo>
                  <a:pt x="400" y="182"/>
                </a:lnTo>
                <a:lnTo>
                  <a:pt x="406" y="182"/>
                </a:lnTo>
                <a:lnTo>
                  <a:pt x="412" y="184"/>
                </a:lnTo>
                <a:lnTo>
                  <a:pt x="414" y="186"/>
                </a:lnTo>
                <a:lnTo>
                  <a:pt x="414" y="188"/>
                </a:lnTo>
                <a:lnTo>
                  <a:pt x="418" y="188"/>
                </a:lnTo>
                <a:lnTo>
                  <a:pt x="432" y="180"/>
                </a:lnTo>
                <a:lnTo>
                  <a:pt x="460" y="160"/>
                </a:lnTo>
                <a:lnTo>
                  <a:pt x="460" y="152"/>
                </a:lnTo>
                <a:lnTo>
                  <a:pt x="464" y="146"/>
                </a:lnTo>
                <a:lnTo>
                  <a:pt x="470" y="140"/>
                </a:lnTo>
                <a:lnTo>
                  <a:pt x="476" y="1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2" name="CustomShape 17"/>
          <p:cNvSpPr/>
          <p:nvPr/>
        </p:nvSpPr>
        <p:spPr>
          <a:xfrm>
            <a:off x="4390920" y="4879080"/>
            <a:ext cx="495720" cy="676080"/>
          </a:xfrm>
          <a:custGeom>
            <a:avLst/>
            <a:gdLst/>
            <a:ahLst/>
            <a:cxnLst/>
            <a:rect l="l" t="t" r="r" b="b"/>
            <a:pathLst>
              <a:path w="304" h="414">
                <a:moveTo>
                  <a:pt x="240" y="16"/>
                </a:moveTo>
                <a:lnTo>
                  <a:pt x="238" y="16"/>
                </a:lnTo>
                <a:lnTo>
                  <a:pt x="220" y="0"/>
                </a:lnTo>
                <a:lnTo>
                  <a:pt x="212" y="6"/>
                </a:lnTo>
                <a:lnTo>
                  <a:pt x="206" y="16"/>
                </a:lnTo>
                <a:lnTo>
                  <a:pt x="200" y="24"/>
                </a:lnTo>
                <a:lnTo>
                  <a:pt x="192" y="28"/>
                </a:lnTo>
                <a:lnTo>
                  <a:pt x="184" y="32"/>
                </a:lnTo>
                <a:lnTo>
                  <a:pt x="180" y="34"/>
                </a:lnTo>
                <a:lnTo>
                  <a:pt x="176" y="32"/>
                </a:lnTo>
                <a:lnTo>
                  <a:pt x="174" y="28"/>
                </a:lnTo>
                <a:lnTo>
                  <a:pt x="174" y="22"/>
                </a:lnTo>
                <a:lnTo>
                  <a:pt x="180" y="4"/>
                </a:lnTo>
                <a:lnTo>
                  <a:pt x="152" y="22"/>
                </a:lnTo>
                <a:lnTo>
                  <a:pt x="152" y="24"/>
                </a:lnTo>
                <a:lnTo>
                  <a:pt x="128" y="24"/>
                </a:lnTo>
                <a:lnTo>
                  <a:pt x="108" y="34"/>
                </a:lnTo>
                <a:lnTo>
                  <a:pt x="108" y="36"/>
                </a:lnTo>
                <a:lnTo>
                  <a:pt x="84" y="36"/>
                </a:lnTo>
                <a:lnTo>
                  <a:pt x="72" y="42"/>
                </a:lnTo>
                <a:lnTo>
                  <a:pt x="68" y="54"/>
                </a:lnTo>
                <a:lnTo>
                  <a:pt x="66" y="56"/>
                </a:lnTo>
                <a:lnTo>
                  <a:pt x="40" y="56"/>
                </a:lnTo>
                <a:lnTo>
                  <a:pt x="34" y="56"/>
                </a:lnTo>
                <a:lnTo>
                  <a:pt x="28" y="62"/>
                </a:lnTo>
                <a:lnTo>
                  <a:pt x="8" y="80"/>
                </a:lnTo>
                <a:lnTo>
                  <a:pt x="16" y="84"/>
                </a:lnTo>
                <a:lnTo>
                  <a:pt x="20" y="88"/>
                </a:lnTo>
                <a:lnTo>
                  <a:pt x="22" y="94"/>
                </a:lnTo>
                <a:lnTo>
                  <a:pt x="22" y="92"/>
                </a:lnTo>
                <a:lnTo>
                  <a:pt x="34" y="138"/>
                </a:lnTo>
                <a:lnTo>
                  <a:pt x="34" y="140"/>
                </a:lnTo>
                <a:lnTo>
                  <a:pt x="34" y="144"/>
                </a:lnTo>
                <a:lnTo>
                  <a:pt x="32" y="144"/>
                </a:lnTo>
                <a:lnTo>
                  <a:pt x="0" y="188"/>
                </a:lnTo>
                <a:lnTo>
                  <a:pt x="0" y="200"/>
                </a:lnTo>
                <a:lnTo>
                  <a:pt x="8" y="196"/>
                </a:lnTo>
                <a:lnTo>
                  <a:pt x="12" y="196"/>
                </a:lnTo>
                <a:lnTo>
                  <a:pt x="16" y="198"/>
                </a:lnTo>
                <a:lnTo>
                  <a:pt x="18" y="202"/>
                </a:lnTo>
                <a:lnTo>
                  <a:pt x="16" y="214"/>
                </a:lnTo>
                <a:lnTo>
                  <a:pt x="16" y="226"/>
                </a:lnTo>
                <a:lnTo>
                  <a:pt x="18" y="238"/>
                </a:lnTo>
                <a:lnTo>
                  <a:pt x="20" y="250"/>
                </a:lnTo>
                <a:lnTo>
                  <a:pt x="24" y="262"/>
                </a:lnTo>
                <a:lnTo>
                  <a:pt x="36" y="274"/>
                </a:lnTo>
                <a:lnTo>
                  <a:pt x="40" y="280"/>
                </a:lnTo>
                <a:lnTo>
                  <a:pt x="40" y="286"/>
                </a:lnTo>
                <a:lnTo>
                  <a:pt x="36" y="294"/>
                </a:lnTo>
                <a:lnTo>
                  <a:pt x="42" y="304"/>
                </a:lnTo>
                <a:lnTo>
                  <a:pt x="44" y="310"/>
                </a:lnTo>
                <a:lnTo>
                  <a:pt x="44" y="320"/>
                </a:lnTo>
                <a:lnTo>
                  <a:pt x="40" y="330"/>
                </a:lnTo>
                <a:lnTo>
                  <a:pt x="34" y="344"/>
                </a:lnTo>
                <a:lnTo>
                  <a:pt x="44" y="362"/>
                </a:lnTo>
                <a:lnTo>
                  <a:pt x="46" y="366"/>
                </a:lnTo>
                <a:lnTo>
                  <a:pt x="52" y="362"/>
                </a:lnTo>
                <a:lnTo>
                  <a:pt x="60" y="356"/>
                </a:lnTo>
                <a:lnTo>
                  <a:pt x="66" y="352"/>
                </a:lnTo>
                <a:lnTo>
                  <a:pt x="72" y="352"/>
                </a:lnTo>
                <a:lnTo>
                  <a:pt x="78" y="352"/>
                </a:lnTo>
                <a:lnTo>
                  <a:pt x="84" y="356"/>
                </a:lnTo>
                <a:lnTo>
                  <a:pt x="86" y="362"/>
                </a:lnTo>
                <a:lnTo>
                  <a:pt x="86" y="366"/>
                </a:lnTo>
                <a:lnTo>
                  <a:pt x="82" y="374"/>
                </a:lnTo>
                <a:lnTo>
                  <a:pt x="66" y="392"/>
                </a:lnTo>
                <a:lnTo>
                  <a:pt x="56" y="406"/>
                </a:lnTo>
                <a:lnTo>
                  <a:pt x="60" y="414"/>
                </a:lnTo>
                <a:lnTo>
                  <a:pt x="72" y="408"/>
                </a:lnTo>
                <a:lnTo>
                  <a:pt x="76" y="406"/>
                </a:lnTo>
                <a:lnTo>
                  <a:pt x="80" y="406"/>
                </a:lnTo>
                <a:lnTo>
                  <a:pt x="94" y="402"/>
                </a:lnTo>
                <a:lnTo>
                  <a:pt x="120" y="390"/>
                </a:lnTo>
                <a:lnTo>
                  <a:pt x="126" y="388"/>
                </a:lnTo>
                <a:lnTo>
                  <a:pt x="134" y="390"/>
                </a:lnTo>
                <a:lnTo>
                  <a:pt x="142" y="394"/>
                </a:lnTo>
                <a:lnTo>
                  <a:pt x="150" y="402"/>
                </a:lnTo>
                <a:lnTo>
                  <a:pt x="154" y="400"/>
                </a:lnTo>
                <a:lnTo>
                  <a:pt x="154" y="390"/>
                </a:lnTo>
                <a:lnTo>
                  <a:pt x="152" y="388"/>
                </a:lnTo>
                <a:lnTo>
                  <a:pt x="152" y="384"/>
                </a:lnTo>
                <a:lnTo>
                  <a:pt x="154" y="380"/>
                </a:lnTo>
                <a:lnTo>
                  <a:pt x="150" y="366"/>
                </a:lnTo>
                <a:lnTo>
                  <a:pt x="150" y="362"/>
                </a:lnTo>
                <a:lnTo>
                  <a:pt x="150" y="358"/>
                </a:lnTo>
                <a:lnTo>
                  <a:pt x="158" y="352"/>
                </a:lnTo>
                <a:lnTo>
                  <a:pt x="166" y="346"/>
                </a:lnTo>
                <a:lnTo>
                  <a:pt x="162" y="336"/>
                </a:lnTo>
                <a:lnTo>
                  <a:pt x="162" y="334"/>
                </a:lnTo>
                <a:lnTo>
                  <a:pt x="166" y="328"/>
                </a:lnTo>
                <a:lnTo>
                  <a:pt x="164" y="324"/>
                </a:lnTo>
                <a:lnTo>
                  <a:pt x="164" y="320"/>
                </a:lnTo>
                <a:lnTo>
                  <a:pt x="164" y="316"/>
                </a:lnTo>
                <a:lnTo>
                  <a:pt x="170" y="308"/>
                </a:lnTo>
                <a:lnTo>
                  <a:pt x="180" y="300"/>
                </a:lnTo>
                <a:lnTo>
                  <a:pt x="178" y="298"/>
                </a:lnTo>
                <a:lnTo>
                  <a:pt x="176" y="296"/>
                </a:lnTo>
                <a:lnTo>
                  <a:pt x="186" y="292"/>
                </a:lnTo>
                <a:lnTo>
                  <a:pt x="186" y="278"/>
                </a:lnTo>
                <a:lnTo>
                  <a:pt x="186" y="274"/>
                </a:lnTo>
                <a:lnTo>
                  <a:pt x="190" y="270"/>
                </a:lnTo>
                <a:lnTo>
                  <a:pt x="194" y="266"/>
                </a:lnTo>
                <a:lnTo>
                  <a:pt x="200" y="260"/>
                </a:lnTo>
                <a:lnTo>
                  <a:pt x="206" y="256"/>
                </a:lnTo>
                <a:lnTo>
                  <a:pt x="194" y="242"/>
                </a:lnTo>
                <a:lnTo>
                  <a:pt x="192" y="238"/>
                </a:lnTo>
                <a:lnTo>
                  <a:pt x="192" y="232"/>
                </a:lnTo>
                <a:lnTo>
                  <a:pt x="194" y="228"/>
                </a:lnTo>
                <a:lnTo>
                  <a:pt x="198" y="222"/>
                </a:lnTo>
                <a:lnTo>
                  <a:pt x="198" y="220"/>
                </a:lnTo>
                <a:lnTo>
                  <a:pt x="224" y="200"/>
                </a:lnTo>
                <a:lnTo>
                  <a:pt x="224" y="194"/>
                </a:lnTo>
                <a:lnTo>
                  <a:pt x="222" y="192"/>
                </a:lnTo>
                <a:lnTo>
                  <a:pt x="220" y="186"/>
                </a:lnTo>
                <a:lnTo>
                  <a:pt x="220" y="178"/>
                </a:lnTo>
                <a:lnTo>
                  <a:pt x="220" y="170"/>
                </a:lnTo>
                <a:lnTo>
                  <a:pt x="224" y="156"/>
                </a:lnTo>
                <a:lnTo>
                  <a:pt x="230" y="146"/>
                </a:lnTo>
                <a:lnTo>
                  <a:pt x="238" y="138"/>
                </a:lnTo>
                <a:lnTo>
                  <a:pt x="250" y="136"/>
                </a:lnTo>
                <a:lnTo>
                  <a:pt x="252" y="136"/>
                </a:lnTo>
                <a:lnTo>
                  <a:pt x="262" y="140"/>
                </a:lnTo>
                <a:lnTo>
                  <a:pt x="272" y="140"/>
                </a:lnTo>
                <a:lnTo>
                  <a:pt x="284" y="128"/>
                </a:lnTo>
                <a:lnTo>
                  <a:pt x="296" y="120"/>
                </a:lnTo>
                <a:lnTo>
                  <a:pt x="296" y="108"/>
                </a:lnTo>
                <a:lnTo>
                  <a:pt x="296" y="106"/>
                </a:lnTo>
                <a:lnTo>
                  <a:pt x="296" y="104"/>
                </a:lnTo>
                <a:lnTo>
                  <a:pt x="300" y="102"/>
                </a:lnTo>
                <a:lnTo>
                  <a:pt x="304" y="98"/>
                </a:lnTo>
                <a:lnTo>
                  <a:pt x="304" y="96"/>
                </a:lnTo>
                <a:lnTo>
                  <a:pt x="296" y="84"/>
                </a:lnTo>
                <a:lnTo>
                  <a:pt x="286" y="68"/>
                </a:lnTo>
                <a:lnTo>
                  <a:pt x="276" y="52"/>
                </a:lnTo>
                <a:lnTo>
                  <a:pt x="274" y="46"/>
                </a:lnTo>
                <a:lnTo>
                  <a:pt x="274" y="40"/>
                </a:lnTo>
                <a:lnTo>
                  <a:pt x="276" y="34"/>
                </a:lnTo>
                <a:lnTo>
                  <a:pt x="280" y="28"/>
                </a:lnTo>
                <a:lnTo>
                  <a:pt x="264" y="20"/>
                </a:lnTo>
                <a:lnTo>
                  <a:pt x="240" y="1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CustomShape 18"/>
          <p:cNvSpPr/>
          <p:nvPr/>
        </p:nvSpPr>
        <p:spPr>
          <a:xfrm>
            <a:off x="4649400" y="5059440"/>
            <a:ext cx="459000" cy="561240"/>
          </a:xfrm>
          <a:custGeom>
            <a:avLst/>
            <a:gdLst/>
            <a:ahLst/>
            <a:cxnLst/>
            <a:rect l="l" t="t" r="r" b="b"/>
            <a:pathLst>
              <a:path w="282" h="344">
                <a:moveTo>
                  <a:pt x="146" y="14"/>
                </a:moveTo>
                <a:lnTo>
                  <a:pt x="146" y="14"/>
                </a:lnTo>
                <a:lnTo>
                  <a:pt x="132" y="24"/>
                </a:lnTo>
                <a:lnTo>
                  <a:pt x="120" y="38"/>
                </a:lnTo>
                <a:lnTo>
                  <a:pt x="118" y="38"/>
                </a:lnTo>
                <a:lnTo>
                  <a:pt x="118" y="40"/>
                </a:lnTo>
                <a:lnTo>
                  <a:pt x="102" y="40"/>
                </a:lnTo>
                <a:lnTo>
                  <a:pt x="92" y="34"/>
                </a:lnTo>
                <a:lnTo>
                  <a:pt x="84" y="38"/>
                </a:lnTo>
                <a:lnTo>
                  <a:pt x="78" y="42"/>
                </a:lnTo>
                <a:lnTo>
                  <a:pt x="74" y="50"/>
                </a:lnTo>
                <a:lnTo>
                  <a:pt x="70" y="60"/>
                </a:lnTo>
                <a:lnTo>
                  <a:pt x="70" y="74"/>
                </a:lnTo>
                <a:lnTo>
                  <a:pt x="80" y="66"/>
                </a:lnTo>
                <a:lnTo>
                  <a:pt x="74" y="92"/>
                </a:lnTo>
                <a:lnTo>
                  <a:pt x="74" y="94"/>
                </a:lnTo>
                <a:lnTo>
                  <a:pt x="46" y="116"/>
                </a:lnTo>
                <a:lnTo>
                  <a:pt x="42" y="124"/>
                </a:lnTo>
                <a:lnTo>
                  <a:pt x="42" y="128"/>
                </a:lnTo>
                <a:lnTo>
                  <a:pt x="48" y="134"/>
                </a:lnTo>
                <a:lnTo>
                  <a:pt x="54" y="140"/>
                </a:lnTo>
                <a:lnTo>
                  <a:pt x="56" y="142"/>
                </a:lnTo>
                <a:lnTo>
                  <a:pt x="56" y="146"/>
                </a:lnTo>
                <a:lnTo>
                  <a:pt x="56" y="148"/>
                </a:lnTo>
                <a:lnTo>
                  <a:pt x="54" y="152"/>
                </a:lnTo>
                <a:lnTo>
                  <a:pt x="36" y="166"/>
                </a:lnTo>
                <a:lnTo>
                  <a:pt x="38" y="174"/>
                </a:lnTo>
                <a:lnTo>
                  <a:pt x="36" y="184"/>
                </a:lnTo>
                <a:lnTo>
                  <a:pt x="36" y="186"/>
                </a:lnTo>
                <a:lnTo>
                  <a:pt x="30" y="190"/>
                </a:lnTo>
                <a:lnTo>
                  <a:pt x="28" y="194"/>
                </a:lnTo>
                <a:lnTo>
                  <a:pt x="24" y="200"/>
                </a:lnTo>
                <a:lnTo>
                  <a:pt x="14" y="208"/>
                </a:lnTo>
                <a:lnTo>
                  <a:pt x="14" y="210"/>
                </a:lnTo>
                <a:lnTo>
                  <a:pt x="16" y="216"/>
                </a:lnTo>
                <a:lnTo>
                  <a:pt x="14" y="226"/>
                </a:lnTo>
                <a:lnTo>
                  <a:pt x="16" y="236"/>
                </a:lnTo>
                <a:lnTo>
                  <a:pt x="16" y="238"/>
                </a:lnTo>
                <a:lnTo>
                  <a:pt x="14" y="242"/>
                </a:lnTo>
                <a:lnTo>
                  <a:pt x="6" y="250"/>
                </a:lnTo>
                <a:lnTo>
                  <a:pt x="4" y="250"/>
                </a:lnTo>
                <a:lnTo>
                  <a:pt x="0" y="252"/>
                </a:lnTo>
                <a:lnTo>
                  <a:pt x="0" y="254"/>
                </a:lnTo>
                <a:lnTo>
                  <a:pt x="6" y="272"/>
                </a:lnTo>
                <a:lnTo>
                  <a:pt x="28" y="272"/>
                </a:lnTo>
                <a:lnTo>
                  <a:pt x="50" y="272"/>
                </a:lnTo>
                <a:lnTo>
                  <a:pt x="52" y="272"/>
                </a:lnTo>
                <a:lnTo>
                  <a:pt x="52" y="274"/>
                </a:lnTo>
                <a:lnTo>
                  <a:pt x="70" y="290"/>
                </a:lnTo>
                <a:lnTo>
                  <a:pt x="70" y="292"/>
                </a:lnTo>
                <a:lnTo>
                  <a:pt x="82" y="322"/>
                </a:lnTo>
                <a:lnTo>
                  <a:pt x="102" y="342"/>
                </a:lnTo>
                <a:lnTo>
                  <a:pt x="112" y="344"/>
                </a:lnTo>
                <a:lnTo>
                  <a:pt x="112" y="320"/>
                </a:lnTo>
                <a:lnTo>
                  <a:pt x="132" y="340"/>
                </a:lnTo>
                <a:lnTo>
                  <a:pt x="136" y="336"/>
                </a:lnTo>
                <a:lnTo>
                  <a:pt x="150" y="306"/>
                </a:lnTo>
                <a:lnTo>
                  <a:pt x="152" y="290"/>
                </a:lnTo>
                <a:lnTo>
                  <a:pt x="154" y="290"/>
                </a:lnTo>
                <a:lnTo>
                  <a:pt x="156" y="290"/>
                </a:lnTo>
                <a:lnTo>
                  <a:pt x="172" y="292"/>
                </a:lnTo>
                <a:lnTo>
                  <a:pt x="170" y="280"/>
                </a:lnTo>
                <a:lnTo>
                  <a:pt x="170" y="278"/>
                </a:lnTo>
                <a:lnTo>
                  <a:pt x="170" y="276"/>
                </a:lnTo>
                <a:lnTo>
                  <a:pt x="174" y="276"/>
                </a:lnTo>
                <a:lnTo>
                  <a:pt x="194" y="276"/>
                </a:lnTo>
                <a:lnTo>
                  <a:pt x="200" y="270"/>
                </a:lnTo>
                <a:lnTo>
                  <a:pt x="204" y="262"/>
                </a:lnTo>
                <a:lnTo>
                  <a:pt x="208" y="256"/>
                </a:lnTo>
                <a:lnTo>
                  <a:pt x="208" y="250"/>
                </a:lnTo>
                <a:lnTo>
                  <a:pt x="206" y="222"/>
                </a:lnTo>
                <a:lnTo>
                  <a:pt x="222" y="226"/>
                </a:lnTo>
                <a:lnTo>
                  <a:pt x="228" y="218"/>
                </a:lnTo>
                <a:lnTo>
                  <a:pt x="220" y="210"/>
                </a:lnTo>
                <a:lnTo>
                  <a:pt x="218" y="208"/>
                </a:lnTo>
                <a:lnTo>
                  <a:pt x="234" y="192"/>
                </a:lnTo>
                <a:lnTo>
                  <a:pt x="234" y="194"/>
                </a:lnTo>
                <a:lnTo>
                  <a:pt x="236" y="194"/>
                </a:lnTo>
                <a:lnTo>
                  <a:pt x="246" y="198"/>
                </a:lnTo>
                <a:lnTo>
                  <a:pt x="246" y="196"/>
                </a:lnTo>
                <a:lnTo>
                  <a:pt x="238" y="182"/>
                </a:lnTo>
                <a:lnTo>
                  <a:pt x="242" y="180"/>
                </a:lnTo>
                <a:lnTo>
                  <a:pt x="246" y="178"/>
                </a:lnTo>
                <a:lnTo>
                  <a:pt x="244" y="172"/>
                </a:lnTo>
                <a:lnTo>
                  <a:pt x="236" y="156"/>
                </a:lnTo>
                <a:lnTo>
                  <a:pt x="238" y="156"/>
                </a:lnTo>
                <a:lnTo>
                  <a:pt x="238" y="154"/>
                </a:lnTo>
                <a:lnTo>
                  <a:pt x="260" y="142"/>
                </a:lnTo>
                <a:lnTo>
                  <a:pt x="262" y="134"/>
                </a:lnTo>
                <a:lnTo>
                  <a:pt x="240" y="120"/>
                </a:lnTo>
                <a:lnTo>
                  <a:pt x="236" y="116"/>
                </a:lnTo>
                <a:lnTo>
                  <a:pt x="234" y="112"/>
                </a:lnTo>
                <a:lnTo>
                  <a:pt x="236" y="108"/>
                </a:lnTo>
                <a:lnTo>
                  <a:pt x="242" y="108"/>
                </a:lnTo>
                <a:lnTo>
                  <a:pt x="266" y="112"/>
                </a:lnTo>
                <a:lnTo>
                  <a:pt x="266" y="98"/>
                </a:lnTo>
                <a:lnTo>
                  <a:pt x="266" y="96"/>
                </a:lnTo>
                <a:lnTo>
                  <a:pt x="278" y="84"/>
                </a:lnTo>
                <a:lnTo>
                  <a:pt x="282" y="74"/>
                </a:lnTo>
                <a:lnTo>
                  <a:pt x="276" y="72"/>
                </a:lnTo>
                <a:lnTo>
                  <a:pt x="270" y="66"/>
                </a:lnTo>
                <a:lnTo>
                  <a:pt x="270" y="64"/>
                </a:lnTo>
                <a:lnTo>
                  <a:pt x="270" y="60"/>
                </a:lnTo>
                <a:lnTo>
                  <a:pt x="270" y="58"/>
                </a:lnTo>
                <a:lnTo>
                  <a:pt x="268" y="58"/>
                </a:lnTo>
                <a:lnTo>
                  <a:pt x="266" y="58"/>
                </a:lnTo>
                <a:lnTo>
                  <a:pt x="262" y="62"/>
                </a:lnTo>
                <a:lnTo>
                  <a:pt x="256" y="64"/>
                </a:lnTo>
                <a:lnTo>
                  <a:pt x="250" y="62"/>
                </a:lnTo>
                <a:lnTo>
                  <a:pt x="244" y="62"/>
                </a:lnTo>
                <a:lnTo>
                  <a:pt x="234" y="54"/>
                </a:lnTo>
                <a:lnTo>
                  <a:pt x="226" y="42"/>
                </a:lnTo>
                <a:lnTo>
                  <a:pt x="226" y="44"/>
                </a:lnTo>
                <a:lnTo>
                  <a:pt x="222" y="50"/>
                </a:lnTo>
                <a:lnTo>
                  <a:pt x="216" y="58"/>
                </a:lnTo>
                <a:lnTo>
                  <a:pt x="208" y="60"/>
                </a:lnTo>
                <a:lnTo>
                  <a:pt x="200" y="62"/>
                </a:lnTo>
                <a:lnTo>
                  <a:pt x="194" y="62"/>
                </a:lnTo>
                <a:lnTo>
                  <a:pt x="186" y="60"/>
                </a:lnTo>
                <a:lnTo>
                  <a:pt x="182" y="58"/>
                </a:lnTo>
                <a:lnTo>
                  <a:pt x="178" y="54"/>
                </a:lnTo>
                <a:lnTo>
                  <a:pt x="174" y="46"/>
                </a:lnTo>
                <a:lnTo>
                  <a:pt x="170" y="30"/>
                </a:lnTo>
                <a:lnTo>
                  <a:pt x="166" y="12"/>
                </a:lnTo>
                <a:lnTo>
                  <a:pt x="164" y="6"/>
                </a:lnTo>
                <a:lnTo>
                  <a:pt x="160" y="2"/>
                </a:lnTo>
                <a:lnTo>
                  <a:pt x="154" y="0"/>
                </a:lnTo>
                <a:lnTo>
                  <a:pt x="146" y="0"/>
                </a:lnTo>
                <a:lnTo>
                  <a:pt x="148" y="14"/>
                </a:lnTo>
                <a:lnTo>
                  <a:pt x="146" y="1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4" name="CustomShape 19"/>
          <p:cNvSpPr/>
          <p:nvPr/>
        </p:nvSpPr>
        <p:spPr>
          <a:xfrm>
            <a:off x="4855320" y="4703040"/>
            <a:ext cx="393480" cy="456120"/>
          </a:xfrm>
          <a:custGeom>
            <a:avLst/>
            <a:gdLst/>
            <a:ahLst/>
            <a:cxnLst/>
            <a:rect l="l" t="t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5" name="CustomShape 20"/>
          <p:cNvSpPr/>
          <p:nvPr/>
        </p:nvSpPr>
        <p:spPr>
          <a:xfrm>
            <a:off x="4469040" y="4307040"/>
            <a:ext cx="498600" cy="610920"/>
          </a:xfrm>
          <a:custGeom>
            <a:avLst/>
            <a:gdLst/>
            <a:ahLst/>
            <a:cxnLst/>
            <a:rect l="l" t="t" r="r" b="b"/>
            <a:pathLst>
              <a:path w="306" h="374">
                <a:moveTo>
                  <a:pt x="192" y="106"/>
                </a:moveTo>
                <a:lnTo>
                  <a:pt x="192" y="106"/>
                </a:lnTo>
                <a:lnTo>
                  <a:pt x="186" y="86"/>
                </a:lnTo>
                <a:lnTo>
                  <a:pt x="180" y="70"/>
                </a:lnTo>
                <a:lnTo>
                  <a:pt x="174" y="60"/>
                </a:lnTo>
                <a:lnTo>
                  <a:pt x="170" y="56"/>
                </a:lnTo>
                <a:lnTo>
                  <a:pt x="142" y="46"/>
                </a:lnTo>
                <a:lnTo>
                  <a:pt x="122" y="40"/>
                </a:lnTo>
                <a:lnTo>
                  <a:pt x="110" y="34"/>
                </a:lnTo>
                <a:lnTo>
                  <a:pt x="104" y="30"/>
                </a:lnTo>
                <a:lnTo>
                  <a:pt x="96" y="22"/>
                </a:lnTo>
                <a:lnTo>
                  <a:pt x="80" y="0"/>
                </a:lnTo>
                <a:lnTo>
                  <a:pt x="74" y="0"/>
                </a:lnTo>
                <a:lnTo>
                  <a:pt x="76" y="2"/>
                </a:lnTo>
                <a:lnTo>
                  <a:pt x="82" y="14"/>
                </a:lnTo>
                <a:lnTo>
                  <a:pt x="96" y="34"/>
                </a:lnTo>
                <a:lnTo>
                  <a:pt x="98" y="36"/>
                </a:lnTo>
                <a:lnTo>
                  <a:pt x="98" y="38"/>
                </a:lnTo>
                <a:lnTo>
                  <a:pt x="86" y="60"/>
                </a:lnTo>
                <a:lnTo>
                  <a:pt x="78" y="70"/>
                </a:lnTo>
                <a:lnTo>
                  <a:pt x="74" y="72"/>
                </a:lnTo>
                <a:lnTo>
                  <a:pt x="72" y="72"/>
                </a:lnTo>
                <a:lnTo>
                  <a:pt x="64" y="66"/>
                </a:lnTo>
                <a:lnTo>
                  <a:pt x="52" y="50"/>
                </a:lnTo>
                <a:lnTo>
                  <a:pt x="38" y="46"/>
                </a:lnTo>
                <a:lnTo>
                  <a:pt x="40" y="54"/>
                </a:lnTo>
                <a:lnTo>
                  <a:pt x="46" y="70"/>
                </a:lnTo>
                <a:lnTo>
                  <a:pt x="46" y="72"/>
                </a:lnTo>
                <a:lnTo>
                  <a:pt x="46" y="74"/>
                </a:lnTo>
                <a:lnTo>
                  <a:pt x="44" y="82"/>
                </a:lnTo>
                <a:lnTo>
                  <a:pt x="28" y="88"/>
                </a:lnTo>
                <a:lnTo>
                  <a:pt x="24" y="90"/>
                </a:lnTo>
                <a:lnTo>
                  <a:pt x="22" y="94"/>
                </a:lnTo>
                <a:lnTo>
                  <a:pt x="22" y="102"/>
                </a:lnTo>
                <a:lnTo>
                  <a:pt x="24" y="116"/>
                </a:lnTo>
                <a:lnTo>
                  <a:pt x="20" y="124"/>
                </a:lnTo>
                <a:lnTo>
                  <a:pt x="18" y="126"/>
                </a:lnTo>
                <a:lnTo>
                  <a:pt x="16" y="126"/>
                </a:lnTo>
                <a:lnTo>
                  <a:pt x="0" y="122"/>
                </a:lnTo>
                <a:lnTo>
                  <a:pt x="2" y="126"/>
                </a:lnTo>
                <a:lnTo>
                  <a:pt x="8" y="130"/>
                </a:lnTo>
                <a:lnTo>
                  <a:pt x="18" y="144"/>
                </a:lnTo>
                <a:lnTo>
                  <a:pt x="28" y="160"/>
                </a:lnTo>
                <a:lnTo>
                  <a:pt x="28" y="162"/>
                </a:lnTo>
                <a:lnTo>
                  <a:pt x="36" y="162"/>
                </a:lnTo>
                <a:lnTo>
                  <a:pt x="42" y="160"/>
                </a:lnTo>
                <a:lnTo>
                  <a:pt x="48" y="162"/>
                </a:lnTo>
                <a:lnTo>
                  <a:pt x="54" y="164"/>
                </a:lnTo>
                <a:lnTo>
                  <a:pt x="60" y="166"/>
                </a:lnTo>
                <a:lnTo>
                  <a:pt x="70" y="178"/>
                </a:lnTo>
                <a:lnTo>
                  <a:pt x="68" y="200"/>
                </a:lnTo>
                <a:lnTo>
                  <a:pt x="72" y="204"/>
                </a:lnTo>
                <a:lnTo>
                  <a:pt x="72" y="210"/>
                </a:lnTo>
                <a:lnTo>
                  <a:pt x="68" y="214"/>
                </a:lnTo>
                <a:lnTo>
                  <a:pt x="60" y="218"/>
                </a:lnTo>
                <a:lnTo>
                  <a:pt x="56" y="218"/>
                </a:lnTo>
                <a:lnTo>
                  <a:pt x="54" y="220"/>
                </a:lnTo>
                <a:lnTo>
                  <a:pt x="52" y="224"/>
                </a:lnTo>
                <a:lnTo>
                  <a:pt x="50" y="230"/>
                </a:lnTo>
                <a:lnTo>
                  <a:pt x="44" y="244"/>
                </a:lnTo>
                <a:lnTo>
                  <a:pt x="52" y="254"/>
                </a:lnTo>
                <a:lnTo>
                  <a:pt x="74" y="258"/>
                </a:lnTo>
                <a:lnTo>
                  <a:pt x="76" y="258"/>
                </a:lnTo>
                <a:lnTo>
                  <a:pt x="86" y="268"/>
                </a:lnTo>
                <a:lnTo>
                  <a:pt x="72" y="288"/>
                </a:lnTo>
                <a:lnTo>
                  <a:pt x="102" y="352"/>
                </a:lnTo>
                <a:lnTo>
                  <a:pt x="104" y="354"/>
                </a:lnTo>
                <a:lnTo>
                  <a:pt x="98" y="358"/>
                </a:lnTo>
                <a:lnTo>
                  <a:pt x="100" y="364"/>
                </a:lnTo>
                <a:lnTo>
                  <a:pt x="156" y="330"/>
                </a:lnTo>
                <a:lnTo>
                  <a:pt x="146" y="346"/>
                </a:lnTo>
                <a:lnTo>
                  <a:pt x="138" y="362"/>
                </a:lnTo>
                <a:lnTo>
                  <a:pt x="134" y="374"/>
                </a:lnTo>
                <a:lnTo>
                  <a:pt x="140" y="372"/>
                </a:lnTo>
                <a:lnTo>
                  <a:pt x="146" y="366"/>
                </a:lnTo>
                <a:lnTo>
                  <a:pt x="152" y="360"/>
                </a:lnTo>
                <a:lnTo>
                  <a:pt x="156" y="350"/>
                </a:lnTo>
                <a:lnTo>
                  <a:pt x="158" y="350"/>
                </a:lnTo>
                <a:lnTo>
                  <a:pt x="172" y="342"/>
                </a:lnTo>
                <a:lnTo>
                  <a:pt x="174" y="340"/>
                </a:lnTo>
                <a:lnTo>
                  <a:pt x="196" y="358"/>
                </a:lnTo>
                <a:lnTo>
                  <a:pt x="220" y="360"/>
                </a:lnTo>
                <a:lnTo>
                  <a:pt x="232" y="368"/>
                </a:lnTo>
                <a:lnTo>
                  <a:pt x="260" y="342"/>
                </a:lnTo>
                <a:lnTo>
                  <a:pt x="264" y="336"/>
                </a:lnTo>
                <a:lnTo>
                  <a:pt x="268" y="326"/>
                </a:lnTo>
                <a:lnTo>
                  <a:pt x="272" y="320"/>
                </a:lnTo>
                <a:lnTo>
                  <a:pt x="270" y="312"/>
                </a:lnTo>
                <a:lnTo>
                  <a:pt x="260" y="296"/>
                </a:lnTo>
                <a:lnTo>
                  <a:pt x="254" y="286"/>
                </a:lnTo>
                <a:lnTo>
                  <a:pt x="288" y="298"/>
                </a:lnTo>
                <a:lnTo>
                  <a:pt x="300" y="292"/>
                </a:lnTo>
                <a:lnTo>
                  <a:pt x="288" y="270"/>
                </a:lnTo>
                <a:lnTo>
                  <a:pt x="288" y="268"/>
                </a:lnTo>
                <a:lnTo>
                  <a:pt x="306" y="246"/>
                </a:lnTo>
                <a:lnTo>
                  <a:pt x="298" y="234"/>
                </a:lnTo>
                <a:lnTo>
                  <a:pt x="290" y="226"/>
                </a:lnTo>
                <a:lnTo>
                  <a:pt x="284" y="222"/>
                </a:lnTo>
                <a:lnTo>
                  <a:pt x="282" y="222"/>
                </a:lnTo>
                <a:lnTo>
                  <a:pt x="272" y="232"/>
                </a:lnTo>
                <a:lnTo>
                  <a:pt x="272" y="230"/>
                </a:lnTo>
                <a:lnTo>
                  <a:pt x="270" y="230"/>
                </a:lnTo>
                <a:lnTo>
                  <a:pt x="256" y="226"/>
                </a:lnTo>
                <a:lnTo>
                  <a:pt x="252" y="214"/>
                </a:lnTo>
                <a:lnTo>
                  <a:pt x="244" y="210"/>
                </a:lnTo>
                <a:lnTo>
                  <a:pt x="236" y="204"/>
                </a:lnTo>
                <a:lnTo>
                  <a:pt x="226" y="198"/>
                </a:lnTo>
                <a:lnTo>
                  <a:pt x="218" y="192"/>
                </a:lnTo>
                <a:lnTo>
                  <a:pt x="216" y="190"/>
                </a:lnTo>
                <a:lnTo>
                  <a:pt x="216" y="186"/>
                </a:lnTo>
                <a:lnTo>
                  <a:pt x="214" y="184"/>
                </a:lnTo>
                <a:lnTo>
                  <a:pt x="216" y="180"/>
                </a:lnTo>
                <a:lnTo>
                  <a:pt x="220" y="170"/>
                </a:lnTo>
                <a:lnTo>
                  <a:pt x="230" y="152"/>
                </a:lnTo>
                <a:lnTo>
                  <a:pt x="232" y="144"/>
                </a:lnTo>
                <a:lnTo>
                  <a:pt x="234" y="138"/>
                </a:lnTo>
                <a:lnTo>
                  <a:pt x="234" y="128"/>
                </a:lnTo>
                <a:lnTo>
                  <a:pt x="240" y="128"/>
                </a:lnTo>
                <a:lnTo>
                  <a:pt x="258" y="130"/>
                </a:lnTo>
                <a:lnTo>
                  <a:pt x="260" y="122"/>
                </a:lnTo>
                <a:lnTo>
                  <a:pt x="264" y="106"/>
                </a:lnTo>
                <a:lnTo>
                  <a:pt x="260" y="104"/>
                </a:lnTo>
                <a:lnTo>
                  <a:pt x="242" y="116"/>
                </a:lnTo>
                <a:lnTo>
                  <a:pt x="230" y="122"/>
                </a:lnTo>
                <a:lnTo>
                  <a:pt x="222" y="122"/>
                </a:lnTo>
                <a:lnTo>
                  <a:pt x="214" y="120"/>
                </a:lnTo>
                <a:lnTo>
                  <a:pt x="204" y="114"/>
                </a:lnTo>
                <a:lnTo>
                  <a:pt x="194" y="108"/>
                </a:lnTo>
                <a:lnTo>
                  <a:pt x="194" y="106"/>
                </a:lnTo>
                <a:lnTo>
                  <a:pt x="192" y="1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6" name="CustomShape 21"/>
          <p:cNvSpPr/>
          <p:nvPr/>
        </p:nvSpPr>
        <p:spPr>
          <a:xfrm>
            <a:off x="4566960" y="3601080"/>
            <a:ext cx="129600" cy="187920"/>
          </a:xfrm>
          <a:custGeom>
            <a:avLst/>
            <a:gdLst/>
            <a:ahLst/>
            <a:cxnLst/>
            <a:rect l="l" t="t" r="r" b="b"/>
            <a:pathLst>
              <a:path w="80" h="116">
                <a:moveTo>
                  <a:pt x="46" y="2"/>
                </a:moveTo>
                <a:lnTo>
                  <a:pt x="44" y="0"/>
                </a:lnTo>
                <a:lnTo>
                  <a:pt x="40" y="2"/>
                </a:lnTo>
                <a:lnTo>
                  <a:pt x="38" y="4"/>
                </a:lnTo>
                <a:lnTo>
                  <a:pt x="32" y="14"/>
                </a:lnTo>
                <a:lnTo>
                  <a:pt x="28" y="12"/>
                </a:lnTo>
                <a:lnTo>
                  <a:pt x="28" y="14"/>
                </a:lnTo>
                <a:lnTo>
                  <a:pt x="22" y="20"/>
                </a:lnTo>
                <a:lnTo>
                  <a:pt x="18" y="22"/>
                </a:lnTo>
                <a:lnTo>
                  <a:pt x="10" y="26"/>
                </a:lnTo>
                <a:lnTo>
                  <a:pt x="8" y="32"/>
                </a:lnTo>
                <a:lnTo>
                  <a:pt x="8" y="44"/>
                </a:lnTo>
                <a:lnTo>
                  <a:pt x="6" y="48"/>
                </a:lnTo>
                <a:lnTo>
                  <a:pt x="4" y="50"/>
                </a:lnTo>
                <a:lnTo>
                  <a:pt x="0" y="60"/>
                </a:lnTo>
                <a:lnTo>
                  <a:pt x="0" y="66"/>
                </a:lnTo>
                <a:lnTo>
                  <a:pt x="0" y="78"/>
                </a:lnTo>
                <a:lnTo>
                  <a:pt x="4" y="102"/>
                </a:lnTo>
                <a:lnTo>
                  <a:pt x="8" y="106"/>
                </a:lnTo>
                <a:lnTo>
                  <a:pt x="18" y="112"/>
                </a:lnTo>
                <a:lnTo>
                  <a:pt x="36" y="116"/>
                </a:lnTo>
                <a:lnTo>
                  <a:pt x="44" y="114"/>
                </a:lnTo>
                <a:lnTo>
                  <a:pt x="54" y="110"/>
                </a:lnTo>
                <a:lnTo>
                  <a:pt x="50" y="100"/>
                </a:lnTo>
                <a:lnTo>
                  <a:pt x="50" y="98"/>
                </a:lnTo>
                <a:lnTo>
                  <a:pt x="52" y="90"/>
                </a:lnTo>
                <a:lnTo>
                  <a:pt x="60" y="74"/>
                </a:lnTo>
                <a:lnTo>
                  <a:pt x="76" y="74"/>
                </a:lnTo>
                <a:lnTo>
                  <a:pt x="80" y="74"/>
                </a:lnTo>
                <a:lnTo>
                  <a:pt x="74" y="64"/>
                </a:lnTo>
                <a:lnTo>
                  <a:pt x="64" y="48"/>
                </a:lnTo>
                <a:lnTo>
                  <a:pt x="58" y="40"/>
                </a:lnTo>
                <a:lnTo>
                  <a:pt x="54" y="30"/>
                </a:lnTo>
                <a:lnTo>
                  <a:pt x="52" y="18"/>
                </a:lnTo>
                <a:lnTo>
                  <a:pt x="48" y="8"/>
                </a:lnTo>
                <a:lnTo>
                  <a:pt x="46" y="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7" name="CustomShape 22"/>
          <p:cNvSpPr/>
          <p:nvPr/>
        </p:nvSpPr>
        <p:spPr>
          <a:xfrm>
            <a:off x="4436280" y="3516120"/>
            <a:ext cx="172080" cy="185040"/>
          </a:xfrm>
          <a:custGeom>
            <a:avLst/>
            <a:gdLst/>
            <a:ahLst/>
            <a:cxnLst/>
            <a:rect l="l" t="t" r="r" b="b"/>
            <a:pathLst>
              <a:path w="106" h="114">
                <a:moveTo>
                  <a:pt x="52" y="24"/>
                </a:moveTo>
                <a:lnTo>
                  <a:pt x="52" y="26"/>
                </a:lnTo>
                <a:lnTo>
                  <a:pt x="48" y="26"/>
                </a:lnTo>
                <a:lnTo>
                  <a:pt x="38" y="24"/>
                </a:lnTo>
                <a:lnTo>
                  <a:pt x="38" y="28"/>
                </a:lnTo>
                <a:lnTo>
                  <a:pt x="38" y="30"/>
                </a:lnTo>
                <a:lnTo>
                  <a:pt x="36" y="30"/>
                </a:lnTo>
                <a:lnTo>
                  <a:pt x="18" y="38"/>
                </a:lnTo>
                <a:lnTo>
                  <a:pt x="18" y="40"/>
                </a:lnTo>
                <a:lnTo>
                  <a:pt x="16" y="44"/>
                </a:lnTo>
                <a:lnTo>
                  <a:pt x="18" y="48"/>
                </a:lnTo>
                <a:lnTo>
                  <a:pt x="24" y="56"/>
                </a:lnTo>
                <a:lnTo>
                  <a:pt x="24" y="58"/>
                </a:lnTo>
                <a:lnTo>
                  <a:pt x="24" y="60"/>
                </a:lnTo>
                <a:lnTo>
                  <a:pt x="14" y="72"/>
                </a:lnTo>
                <a:lnTo>
                  <a:pt x="4" y="82"/>
                </a:lnTo>
                <a:lnTo>
                  <a:pt x="0" y="86"/>
                </a:lnTo>
                <a:lnTo>
                  <a:pt x="0" y="90"/>
                </a:lnTo>
                <a:lnTo>
                  <a:pt x="4" y="96"/>
                </a:lnTo>
                <a:lnTo>
                  <a:pt x="14" y="100"/>
                </a:lnTo>
                <a:lnTo>
                  <a:pt x="20" y="100"/>
                </a:lnTo>
                <a:lnTo>
                  <a:pt x="32" y="102"/>
                </a:lnTo>
                <a:lnTo>
                  <a:pt x="36" y="102"/>
                </a:lnTo>
                <a:lnTo>
                  <a:pt x="40" y="106"/>
                </a:lnTo>
                <a:lnTo>
                  <a:pt x="48" y="110"/>
                </a:lnTo>
                <a:lnTo>
                  <a:pt x="56" y="114"/>
                </a:lnTo>
                <a:lnTo>
                  <a:pt x="62" y="114"/>
                </a:lnTo>
                <a:lnTo>
                  <a:pt x="66" y="112"/>
                </a:lnTo>
                <a:lnTo>
                  <a:pt x="72" y="106"/>
                </a:lnTo>
                <a:lnTo>
                  <a:pt x="78" y="98"/>
                </a:lnTo>
                <a:lnTo>
                  <a:pt x="84" y="84"/>
                </a:lnTo>
                <a:lnTo>
                  <a:pt x="80" y="66"/>
                </a:lnTo>
                <a:lnTo>
                  <a:pt x="86" y="68"/>
                </a:lnTo>
                <a:lnTo>
                  <a:pt x="96" y="68"/>
                </a:lnTo>
                <a:lnTo>
                  <a:pt x="100" y="66"/>
                </a:lnTo>
                <a:lnTo>
                  <a:pt x="102" y="62"/>
                </a:lnTo>
                <a:lnTo>
                  <a:pt x="94" y="38"/>
                </a:lnTo>
                <a:lnTo>
                  <a:pt x="96" y="30"/>
                </a:lnTo>
                <a:lnTo>
                  <a:pt x="102" y="26"/>
                </a:lnTo>
                <a:lnTo>
                  <a:pt x="106" y="22"/>
                </a:lnTo>
                <a:lnTo>
                  <a:pt x="104" y="18"/>
                </a:lnTo>
                <a:lnTo>
                  <a:pt x="86" y="18"/>
                </a:lnTo>
                <a:lnTo>
                  <a:pt x="68" y="6"/>
                </a:lnTo>
                <a:lnTo>
                  <a:pt x="62" y="2"/>
                </a:lnTo>
                <a:lnTo>
                  <a:pt x="58" y="0"/>
                </a:lnTo>
                <a:lnTo>
                  <a:pt x="48" y="2"/>
                </a:lnTo>
                <a:lnTo>
                  <a:pt x="44" y="2"/>
                </a:lnTo>
                <a:lnTo>
                  <a:pt x="44" y="8"/>
                </a:lnTo>
                <a:lnTo>
                  <a:pt x="50" y="10"/>
                </a:lnTo>
                <a:lnTo>
                  <a:pt x="54" y="16"/>
                </a:lnTo>
                <a:lnTo>
                  <a:pt x="54" y="20"/>
                </a:lnTo>
                <a:lnTo>
                  <a:pt x="52" y="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8" name="CustomShape 23"/>
          <p:cNvSpPr/>
          <p:nvPr/>
        </p:nvSpPr>
        <p:spPr>
          <a:xfrm>
            <a:off x="4730400" y="3146760"/>
            <a:ext cx="613800" cy="583920"/>
          </a:xfrm>
          <a:custGeom>
            <a:avLst/>
            <a:gdLst/>
            <a:ahLst/>
            <a:cxnLst/>
            <a:rect l="l" t="t" r="r" b="b"/>
            <a:pathLst>
              <a:path w="376" h="358">
                <a:moveTo>
                  <a:pt x="172" y="46"/>
                </a:moveTo>
                <a:lnTo>
                  <a:pt x="162" y="60"/>
                </a:lnTo>
                <a:lnTo>
                  <a:pt x="160" y="64"/>
                </a:lnTo>
                <a:lnTo>
                  <a:pt x="160" y="74"/>
                </a:lnTo>
                <a:lnTo>
                  <a:pt x="160" y="80"/>
                </a:lnTo>
                <a:lnTo>
                  <a:pt x="142" y="80"/>
                </a:lnTo>
                <a:lnTo>
                  <a:pt x="140" y="80"/>
                </a:lnTo>
                <a:lnTo>
                  <a:pt x="128" y="76"/>
                </a:lnTo>
                <a:lnTo>
                  <a:pt x="116" y="92"/>
                </a:lnTo>
                <a:lnTo>
                  <a:pt x="102" y="100"/>
                </a:lnTo>
                <a:lnTo>
                  <a:pt x="92" y="112"/>
                </a:lnTo>
                <a:lnTo>
                  <a:pt x="90" y="116"/>
                </a:lnTo>
                <a:lnTo>
                  <a:pt x="70" y="138"/>
                </a:lnTo>
                <a:lnTo>
                  <a:pt x="70" y="140"/>
                </a:lnTo>
                <a:lnTo>
                  <a:pt x="68" y="140"/>
                </a:lnTo>
                <a:lnTo>
                  <a:pt x="54" y="148"/>
                </a:lnTo>
                <a:lnTo>
                  <a:pt x="42" y="140"/>
                </a:lnTo>
                <a:lnTo>
                  <a:pt x="42" y="138"/>
                </a:lnTo>
                <a:lnTo>
                  <a:pt x="30" y="126"/>
                </a:lnTo>
                <a:lnTo>
                  <a:pt x="24" y="122"/>
                </a:lnTo>
                <a:lnTo>
                  <a:pt x="28" y="156"/>
                </a:lnTo>
                <a:lnTo>
                  <a:pt x="34" y="172"/>
                </a:lnTo>
                <a:lnTo>
                  <a:pt x="22" y="184"/>
                </a:lnTo>
                <a:lnTo>
                  <a:pt x="4" y="208"/>
                </a:lnTo>
                <a:lnTo>
                  <a:pt x="4" y="220"/>
                </a:lnTo>
                <a:lnTo>
                  <a:pt x="0" y="226"/>
                </a:lnTo>
                <a:lnTo>
                  <a:pt x="2" y="232"/>
                </a:lnTo>
                <a:lnTo>
                  <a:pt x="8" y="232"/>
                </a:lnTo>
                <a:lnTo>
                  <a:pt x="32" y="238"/>
                </a:lnTo>
                <a:lnTo>
                  <a:pt x="34" y="238"/>
                </a:lnTo>
                <a:lnTo>
                  <a:pt x="34" y="240"/>
                </a:lnTo>
                <a:lnTo>
                  <a:pt x="40" y="244"/>
                </a:lnTo>
                <a:lnTo>
                  <a:pt x="46" y="248"/>
                </a:lnTo>
                <a:lnTo>
                  <a:pt x="48" y="248"/>
                </a:lnTo>
                <a:lnTo>
                  <a:pt x="50" y="252"/>
                </a:lnTo>
                <a:lnTo>
                  <a:pt x="52" y="258"/>
                </a:lnTo>
                <a:lnTo>
                  <a:pt x="54" y="264"/>
                </a:lnTo>
                <a:lnTo>
                  <a:pt x="78" y="272"/>
                </a:lnTo>
                <a:lnTo>
                  <a:pt x="86" y="270"/>
                </a:lnTo>
                <a:lnTo>
                  <a:pt x="92" y="260"/>
                </a:lnTo>
                <a:lnTo>
                  <a:pt x="112" y="224"/>
                </a:lnTo>
                <a:lnTo>
                  <a:pt x="122" y="212"/>
                </a:lnTo>
                <a:lnTo>
                  <a:pt x="122" y="210"/>
                </a:lnTo>
                <a:lnTo>
                  <a:pt x="138" y="204"/>
                </a:lnTo>
                <a:lnTo>
                  <a:pt x="148" y="202"/>
                </a:lnTo>
                <a:lnTo>
                  <a:pt x="154" y="196"/>
                </a:lnTo>
                <a:lnTo>
                  <a:pt x="160" y="192"/>
                </a:lnTo>
                <a:lnTo>
                  <a:pt x="164" y="194"/>
                </a:lnTo>
                <a:lnTo>
                  <a:pt x="172" y="198"/>
                </a:lnTo>
                <a:lnTo>
                  <a:pt x="174" y="198"/>
                </a:lnTo>
                <a:lnTo>
                  <a:pt x="174" y="200"/>
                </a:lnTo>
                <a:lnTo>
                  <a:pt x="188" y="220"/>
                </a:lnTo>
                <a:lnTo>
                  <a:pt x="188" y="222"/>
                </a:lnTo>
                <a:lnTo>
                  <a:pt x="190" y="238"/>
                </a:lnTo>
                <a:lnTo>
                  <a:pt x="188" y="254"/>
                </a:lnTo>
                <a:lnTo>
                  <a:pt x="184" y="268"/>
                </a:lnTo>
                <a:lnTo>
                  <a:pt x="184" y="270"/>
                </a:lnTo>
                <a:lnTo>
                  <a:pt x="174" y="284"/>
                </a:lnTo>
                <a:lnTo>
                  <a:pt x="168" y="294"/>
                </a:lnTo>
                <a:lnTo>
                  <a:pt x="170" y="312"/>
                </a:lnTo>
                <a:lnTo>
                  <a:pt x="172" y="312"/>
                </a:lnTo>
                <a:lnTo>
                  <a:pt x="176" y="308"/>
                </a:lnTo>
                <a:lnTo>
                  <a:pt x="184" y="304"/>
                </a:lnTo>
                <a:lnTo>
                  <a:pt x="184" y="302"/>
                </a:lnTo>
                <a:lnTo>
                  <a:pt x="186" y="300"/>
                </a:lnTo>
                <a:lnTo>
                  <a:pt x="194" y="308"/>
                </a:lnTo>
                <a:lnTo>
                  <a:pt x="194" y="320"/>
                </a:lnTo>
                <a:lnTo>
                  <a:pt x="192" y="320"/>
                </a:lnTo>
                <a:lnTo>
                  <a:pt x="186" y="324"/>
                </a:lnTo>
                <a:lnTo>
                  <a:pt x="184" y="328"/>
                </a:lnTo>
                <a:lnTo>
                  <a:pt x="184" y="334"/>
                </a:lnTo>
                <a:lnTo>
                  <a:pt x="182" y="336"/>
                </a:lnTo>
                <a:lnTo>
                  <a:pt x="178" y="344"/>
                </a:lnTo>
                <a:lnTo>
                  <a:pt x="176" y="344"/>
                </a:lnTo>
                <a:lnTo>
                  <a:pt x="168" y="346"/>
                </a:lnTo>
                <a:lnTo>
                  <a:pt x="162" y="348"/>
                </a:lnTo>
                <a:lnTo>
                  <a:pt x="158" y="356"/>
                </a:lnTo>
                <a:lnTo>
                  <a:pt x="158" y="358"/>
                </a:lnTo>
                <a:lnTo>
                  <a:pt x="184" y="354"/>
                </a:lnTo>
                <a:lnTo>
                  <a:pt x="190" y="350"/>
                </a:lnTo>
                <a:lnTo>
                  <a:pt x="198" y="328"/>
                </a:lnTo>
                <a:lnTo>
                  <a:pt x="258" y="266"/>
                </a:lnTo>
                <a:lnTo>
                  <a:pt x="260" y="266"/>
                </a:lnTo>
                <a:lnTo>
                  <a:pt x="272" y="260"/>
                </a:lnTo>
                <a:lnTo>
                  <a:pt x="284" y="260"/>
                </a:lnTo>
                <a:lnTo>
                  <a:pt x="294" y="258"/>
                </a:lnTo>
                <a:lnTo>
                  <a:pt x="304" y="252"/>
                </a:lnTo>
                <a:lnTo>
                  <a:pt x="312" y="244"/>
                </a:lnTo>
                <a:lnTo>
                  <a:pt x="326" y="208"/>
                </a:lnTo>
                <a:lnTo>
                  <a:pt x="376" y="156"/>
                </a:lnTo>
                <a:lnTo>
                  <a:pt x="372" y="128"/>
                </a:lnTo>
                <a:lnTo>
                  <a:pt x="368" y="126"/>
                </a:lnTo>
                <a:lnTo>
                  <a:pt x="364" y="122"/>
                </a:lnTo>
                <a:lnTo>
                  <a:pt x="364" y="120"/>
                </a:lnTo>
                <a:lnTo>
                  <a:pt x="364" y="122"/>
                </a:lnTo>
                <a:lnTo>
                  <a:pt x="356" y="122"/>
                </a:lnTo>
                <a:lnTo>
                  <a:pt x="350" y="120"/>
                </a:lnTo>
                <a:lnTo>
                  <a:pt x="346" y="116"/>
                </a:lnTo>
                <a:lnTo>
                  <a:pt x="344" y="110"/>
                </a:lnTo>
                <a:lnTo>
                  <a:pt x="342" y="108"/>
                </a:lnTo>
                <a:lnTo>
                  <a:pt x="342" y="66"/>
                </a:lnTo>
                <a:lnTo>
                  <a:pt x="336" y="62"/>
                </a:lnTo>
                <a:lnTo>
                  <a:pt x="328" y="56"/>
                </a:lnTo>
                <a:lnTo>
                  <a:pt x="316" y="44"/>
                </a:lnTo>
                <a:lnTo>
                  <a:pt x="308" y="30"/>
                </a:lnTo>
                <a:lnTo>
                  <a:pt x="306" y="24"/>
                </a:lnTo>
                <a:lnTo>
                  <a:pt x="306" y="16"/>
                </a:lnTo>
                <a:lnTo>
                  <a:pt x="308" y="12"/>
                </a:lnTo>
                <a:lnTo>
                  <a:pt x="302" y="4"/>
                </a:lnTo>
                <a:lnTo>
                  <a:pt x="300" y="10"/>
                </a:lnTo>
                <a:lnTo>
                  <a:pt x="294" y="24"/>
                </a:lnTo>
                <a:lnTo>
                  <a:pt x="292" y="24"/>
                </a:lnTo>
                <a:lnTo>
                  <a:pt x="282" y="24"/>
                </a:lnTo>
                <a:lnTo>
                  <a:pt x="274" y="20"/>
                </a:lnTo>
                <a:lnTo>
                  <a:pt x="270" y="16"/>
                </a:lnTo>
                <a:lnTo>
                  <a:pt x="268" y="10"/>
                </a:lnTo>
                <a:lnTo>
                  <a:pt x="268" y="8"/>
                </a:lnTo>
                <a:lnTo>
                  <a:pt x="264" y="8"/>
                </a:lnTo>
                <a:lnTo>
                  <a:pt x="248" y="12"/>
                </a:lnTo>
                <a:lnTo>
                  <a:pt x="236" y="0"/>
                </a:lnTo>
                <a:lnTo>
                  <a:pt x="232" y="0"/>
                </a:lnTo>
                <a:lnTo>
                  <a:pt x="228" y="4"/>
                </a:lnTo>
                <a:lnTo>
                  <a:pt x="234" y="12"/>
                </a:lnTo>
                <a:lnTo>
                  <a:pt x="236" y="14"/>
                </a:lnTo>
                <a:lnTo>
                  <a:pt x="228" y="30"/>
                </a:lnTo>
                <a:lnTo>
                  <a:pt x="226" y="30"/>
                </a:lnTo>
                <a:lnTo>
                  <a:pt x="226" y="32"/>
                </a:lnTo>
                <a:lnTo>
                  <a:pt x="212" y="48"/>
                </a:lnTo>
                <a:lnTo>
                  <a:pt x="210" y="48"/>
                </a:lnTo>
                <a:lnTo>
                  <a:pt x="208" y="48"/>
                </a:lnTo>
                <a:lnTo>
                  <a:pt x="186" y="50"/>
                </a:lnTo>
                <a:lnTo>
                  <a:pt x="172" y="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9" name="CustomShape 24"/>
          <p:cNvSpPr/>
          <p:nvPr/>
        </p:nvSpPr>
        <p:spPr>
          <a:xfrm>
            <a:off x="4867920" y="2793240"/>
            <a:ext cx="874800" cy="594000"/>
          </a:xfrm>
          <a:custGeom>
            <a:avLst/>
            <a:gdLst/>
            <a:ahLst/>
            <a:cxnLst/>
            <a:rect l="l" t="t" r="r" b="b"/>
            <a:pathLst>
              <a:path w="536" h="364">
                <a:moveTo>
                  <a:pt x="104" y="18"/>
                </a:moveTo>
                <a:lnTo>
                  <a:pt x="102" y="0"/>
                </a:lnTo>
                <a:lnTo>
                  <a:pt x="94" y="6"/>
                </a:lnTo>
                <a:lnTo>
                  <a:pt x="92" y="6"/>
                </a:lnTo>
                <a:lnTo>
                  <a:pt x="74" y="12"/>
                </a:lnTo>
                <a:lnTo>
                  <a:pt x="72" y="12"/>
                </a:lnTo>
                <a:lnTo>
                  <a:pt x="70" y="10"/>
                </a:lnTo>
                <a:lnTo>
                  <a:pt x="70" y="20"/>
                </a:lnTo>
                <a:lnTo>
                  <a:pt x="68" y="20"/>
                </a:lnTo>
                <a:lnTo>
                  <a:pt x="60" y="34"/>
                </a:lnTo>
                <a:lnTo>
                  <a:pt x="58" y="34"/>
                </a:lnTo>
                <a:lnTo>
                  <a:pt x="58" y="36"/>
                </a:lnTo>
                <a:lnTo>
                  <a:pt x="44" y="48"/>
                </a:lnTo>
                <a:lnTo>
                  <a:pt x="42" y="48"/>
                </a:lnTo>
                <a:lnTo>
                  <a:pt x="40" y="48"/>
                </a:lnTo>
                <a:lnTo>
                  <a:pt x="28" y="40"/>
                </a:lnTo>
                <a:lnTo>
                  <a:pt x="22" y="34"/>
                </a:lnTo>
                <a:lnTo>
                  <a:pt x="18" y="32"/>
                </a:lnTo>
                <a:lnTo>
                  <a:pt x="8" y="34"/>
                </a:lnTo>
                <a:lnTo>
                  <a:pt x="0" y="40"/>
                </a:lnTo>
                <a:lnTo>
                  <a:pt x="18" y="54"/>
                </a:lnTo>
                <a:lnTo>
                  <a:pt x="32" y="60"/>
                </a:lnTo>
                <a:lnTo>
                  <a:pt x="34" y="62"/>
                </a:lnTo>
                <a:lnTo>
                  <a:pt x="34" y="64"/>
                </a:lnTo>
                <a:lnTo>
                  <a:pt x="36" y="80"/>
                </a:lnTo>
                <a:lnTo>
                  <a:pt x="36" y="104"/>
                </a:lnTo>
                <a:lnTo>
                  <a:pt x="40" y="118"/>
                </a:lnTo>
                <a:lnTo>
                  <a:pt x="50" y="140"/>
                </a:lnTo>
                <a:lnTo>
                  <a:pt x="60" y="152"/>
                </a:lnTo>
                <a:lnTo>
                  <a:pt x="70" y="144"/>
                </a:lnTo>
                <a:lnTo>
                  <a:pt x="76" y="136"/>
                </a:lnTo>
                <a:lnTo>
                  <a:pt x="88" y="122"/>
                </a:lnTo>
                <a:lnTo>
                  <a:pt x="98" y="132"/>
                </a:lnTo>
                <a:lnTo>
                  <a:pt x="108" y="152"/>
                </a:lnTo>
                <a:lnTo>
                  <a:pt x="120" y="156"/>
                </a:lnTo>
                <a:lnTo>
                  <a:pt x="126" y="176"/>
                </a:lnTo>
                <a:lnTo>
                  <a:pt x="124" y="194"/>
                </a:lnTo>
                <a:lnTo>
                  <a:pt x="124" y="196"/>
                </a:lnTo>
                <a:lnTo>
                  <a:pt x="120" y="212"/>
                </a:lnTo>
                <a:lnTo>
                  <a:pt x="128" y="220"/>
                </a:lnTo>
                <a:lnTo>
                  <a:pt x="138" y="214"/>
                </a:lnTo>
                <a:lnTo>
                  <a:pt x="148" y="204"/>
                </a:lnTo>
                <a:lnTo>
                  <a:pt x="150" y="206"/>
                </a:lnTo>
                <a:lnTo>
                  <a:pt x="158" y="208"/>
                </a:lnTo>
                <a:lnTo>
                  <a:pt x="168" y="218"/>
                </a:lnTo>
                <a:lnTo>
                  <a:pt x="178" y="216"/>
                </a:lnTo>
                <a:lnTo>
                  <a:pt x="184" y="214"/>
                </a:lnTo>
                <a:lnTo>
                  <a:pt x="188" y="216"/>
                </a:lnTo>
                <a:lnTo>
                  <a:pt x="190" y="218"/>
                </a:lnTo>
                <a:lnTo>
                  <a:pt x="192" y="220"/>
                </a:lnTo>
                <a:lnTo>
                  <a:pt x="192" y="228"/>
                </a:lnTo>
                <a:lnTo>
                  <a:pt x="194" y="228"/>
                </a:lnTo>
                <a:lnTo>
                  <a:pt x="204" y="232"/>
                </a:lnTo>
                <a:lnTo>
                  <a:pt x="210" y="222"/>
                </a:lnTo>
                <a:lnTo>
                  <a:pt x="210" y="218"/>
                </a:lnTo>
                <a:lnTo>
                  <a:pt x="210" y="214"/>
                </a:lnTo>
                <a:lnTo>
                  <a:pt x="212" y="210"/>
                </a:lnTo>
                <a:lnTo>
                  <a:pt x="220" y="212"/>
                </a:lnTo>
                <a:lnTo>
                  <a:pt x="226" y="214"/>
                </a:lnTo>
                <a:lnTo>
                  <a:pt x="230" y="218"/>
                </a:lnTo>
                <a:lnTo>
                  <a:pt x="232" y="222"/>
                </a:lnTo>
                <a:lnTo>
                  <a:pt x="232" y="228"/>
                </a:lnTo>
                <a:lnTo>
                  <a:pt x="232" y="232"/>
                </a:lnTo>
                <a:lnTo>
                  <a:pt x="232" y="242"/>
                </a:lnTo>
                <a:lnTo>
                  <a:pt x="240" y="256"/>
                </a:lnTo>
                <a:lnTo>
                  <a:pt x="250" y="266"/>
                </a:lnTo>
                <a:lnTo>
                  <a:pt x="256" y="272"/>
                </a:lnTo>
                <a:lnTo>
                  <a:pt x="262" y="274"/>
                </a:lnTo>
                <a:lnTo>
                  <a:pt x="264" y="274"/>
                </a:lnTo>
                <a:lnTo>
                  <a:pt x="266" y="278"/>
                </a:lnTo>
                <a:lnTo>
                  <a:pt x="268" y="288"/>
                </a:lnTo>
                <a:lnTo>
                  <a:pt x="268" y="324"/>
                </a:lnTo>
                <a:lnTo>
                  <a:pt x="270" y="328"/>
                </a:lnTo>
                <a:lnTo>
                  <a:pt x="274" y="330"/>
                </a:lnTo>
                <a:lnTo>
                  <a:pt x="276" y="330"/>
                </a:lnTo>
                <a:lnTo>
                  <a:pt x="282" y="330"/>
                </a:lnTo>
                <a:lnTo>
                  <a:pt x="288" y="332"/>
                </a:lnTo>
                <a:lnTo>
                  <a:pt x="290" y="334"/>
                </a:lnTo>
                <a:lnTo>
                  <a:pt x="294" y="338"/>
                </a:lnTo>
                <a:lnTo>
                  <a:pt x="298" y="344"/>
                </a:lnTo>
                <a:lnTo>
                  <a:pt x="300" y="364"/>
                </a:lnTo>
                <a:lnTo>
                  <a:pt x="318" y="328"/>
                </a:lnTo>
                <a:lnTo>
                  <a:pt x="322" y="314"/>
                </a:lnTo>
                <a:lnTo>
                  <a:pt x="326" y="304"/>
                </a:lnTo>
                <a:lnTo>
                  <a:pt x="332" y="296"/>
                </a:lnTo>
                <a:lnTo>
                  <a:pt x="338" y="294"/>
                </a:lnTo>
                <a:lnTo>
                  <a:pt x="344" y="294"/>
                </a:lnTo>
                <a:lnTo>
                  <a:pt x="352" y="294"/>
                </a:lnTo>
                <a:lnTo>
                  <a:pt x="372" y="304"/>
                </a:lnTo>
                <a:lnTo>
                  <a:pt x="424" y="308"/>
                </a:lnTo>
                <a:lnTo>
                  <a:pt x="424" y="296"/>
                </a:lnTo>
                <a:lnTo>
                  <a:pt x="400" y="272"/>
                </a:lnTo>
                <a:lnTo>
                  <a:pt x="388" y="264"/>
                </a:lnTo>
                <a:lnTo>
                  <a:pt x="386" y="262"/>
                </a:lnTo>
                <a:lnTo>
                  <a:pt x="386" y="258"/>
                </a:lnTo>
                <a:lnTo>
                  <a:pt x="404" y="260"/>
                </a:lnTo>
                <a:lnTo>
                  <a:pt x="412" y="260"/>
                </a:lnTo>
                <a:lnTo>
                  <a:pt x="418" y="260"/>
                </a:lnTo>
                <a:lnTo>
                  <a:pt x="424" y="260"/>
                </a:lnTo>
                <a:lnTo>
                  <a:pt x="430" y="256"/>
                </a:lnTo>
                <a:lnTo>
                  <a:pt x="436" y="252"/>
                </a:lnTo>
                <a:lnTo>
                  <a:pt x="442" y="246"/>
                </a:lnTo>
                <a:lnTo>
                  <a:pt x="452" y="228"/>
                </a:lnTo>
                <a:lnTo>
                  <a:pt x="454" y="228"/>
                </a:lnTo>
                <a:lnTo>
                  <a:pt x="472" y="212"/>
                </a:lnTo>
                <a:lnTo>
                  <a:pt x="474" y="174"/>
                </a:lnTo>
                <a:lnTo>
                  <a:pt x="474" y="170"/>
                </a:lnTo>
                <a:lnTo>
                  <a:pt x="476" y="170"/>
                </a:lnTo>
                <a:lnTo>
                  <a:pt x="478" y="170"/>
                </a:lnTo>
                <a:lnTo>
                  <a:pt x="492" y="168"/>
                </a:lnTo>
                <a:lnTo>
                  <a:pt x="494" y="168"/>
                </a:lnTo>
                <a:lnTo>
                  <a:pt x="496" y="168"/>
                </a:lnTo>
                <a:lnTo>
                  <a:pt x="524" y="198"/>
                </a:lnTo>
                <a:lnTo>
                  <a:pt x="532" y="196"/>
                </a:lnTo>
                <a:lnTo>
                  <a:pt x="532" y="190"/>
                </a:lnTo>
                <a:lnTo>
                  <a:pt x="518" y="176"/>
                </a:lnTo>
                <a:lnTo>
                  <a:pt x="516" y="174"/>
                </a:lnTo>
                <a:lnTo>
                  <a:pt x="514" y="172"/>
                </a:lnTo>
                <a:lnTo>
                  <a:pt x="536" y="158"/>
                </a:lnTo>
                <a:lnTo>
                  <a:pt x="536" y="124"/>
                </a:lnTo>
                <a:lnTo>
                  <a:pt x="526" y="126"/>
                </a:lnTo>
                <a:lnTo>
                  <a:pt x="524" y="126"/>
                </a:lnTo>
                <a:lnTo>
                  <a:pt x="512" y="120"/>
                </a:lnTo>
                <a:lnTo>
                  <a:pt x="504" y="118"/>
                </a:lnTo>
                <a:lnTo>
                  <a:pt x="492" y="110"/>
                </a:lnTo>
                <a:lnTo>
                  <a:pt x="486" y="106"/>
                </a:lnTo>
                <a:lnTo>
                  <a:pt x="484" y="102"/>
                </a:lnTo>
                <a:lnTo>
                  <a:pt x="484" y="104"/>
                </a:lnTo>
                <a:lnTo>
                  <a:pt x="482" y="108"/>
                </a:lnTo>
                <a:lnTo>
                  <a:pt x="480" y="108"/>
                </a:lnTo>
                <a:lnTo>
                  <a:pt x="476" y="110"/>
                </a:lnTo>
                <a:lnTo>
                  <a:pt x="470" y="112"/>
                </a:lnTo>
                <a:lnTo>
                  <a:pt x="468" y="112"/>
                </a:lnTo>
                <a:lnTo>
                  <a:pt x="468" y="110"/>
                </a:lnTo>
                <a:lnTo>
                  <a:pt x="456" y="102"/>
                </a:lnTo>
                <a:lnTo>
                  <a:pt x="446" y="110"/>
                </a:lnTo>
                <a:lnTo>
                  <a:pt x="440" y="116"/>
                </a:lnTo>
                <a:lnTo>
                  <a:pt x="438" y="120"/>
                </a:lnTo>
                <a:lnTo>
                  <a:pt x="444" y="132"/>
                </a:lnTo>
                <a:lnTo>
                  <a:pt x="446" y="136"/>
                </a:lnTo>
                <a:lnTo>
                  <a:pt x="444" y="138"/>
                </a:lnTo>
                <a:lnTo>
                  <a:pt x="440" y="142"/>
                </a:lnTo>
                <a:lnTo>
                  <a:pt x="434" y="144"/>
                </a:lnTo>
                <a:lnTo>
                  <a:pt x="428" y="146"/>
                </a:lnTo>
                <a:lnTo>
                  <a:pt x="422" y="148"/>
                </a:lnTo>
                <a:lnTo>
                  <a:pt x="418" y="146"/>
                </a:lnTo>
                <a:lnTo>
                  <a:pt x="416" y="144"/>
                </a:lnTo>
                <a:lnTo>
                  <a:pt x="414" y="140"/>
                </a:lnTo>
                <a:lnTo>
                  <a:pt x="392" y="120"/>
                </a:lnTo>
                <a:lnTo>
                  <a:pt x="382" y="114"/>
                </a:lnTo>
                <a:lnTo>
                  <a:pt x="376" y="108"/>
                </a:lnTo>
                <a:lnTo>
                  <a:pt x="374" y="104"/>
                </a:lnTo>
                <a:lnTo>
                  <a:pt x="374" y="100"/>
                </a:lnTo>
                <a:lnTo>
                  <a:pt x="372" y="92"/>
                </a:lnTo>
                <a:lnTo>
                  <a:pt x="370" y="86"/>
                </a:lnTo>
                <a:lnTo>
                  <a:pt x="366" y="88"/>
                </a:lnTo>
                <a:lnTo>
                  <a:pt x="364" y="90"/>
                </a:lnTo>
                <a:lnTo>
                  <a:pt x="366" y="94"/>
                </a:lnTo>
                <a:lnTo>
                  <a:pt x="368" y="98"/>
                </a:lnTo>
                <a:lnTo>
                  <a:pt x="368" y="100"/>
                </a:lnTo>
                <a:lnTo>
                  <a:pt x="370" y="100"/>
                </a:lnTo>
                <a:lnTo>
                  <a:pt x="368" y="102"/>
                </a:lnTo>
                <a:lnTo>
                  <a:pt x="358" y="120"/>
                </a:lnTo>
                <a:lnTo>
                  <a:pt x="340" y="116"/>
                </a:lnTo>
                <a:lnTo>
                  <a:pt x="336" y="114"/>
                </a:lnTo>
                <a:lnTo>
                  <a:pt x="336" y="112"/>
                </a:lnTo>
                <a:lnTo>
                  <a:pt x="336" y="106"/>
                </a:lnTo>
                <a:lnTo>
                  <a:pt x="336" y="100"/>
                </a:lnTo>
                <a:lnTo>
                  <a:pt x="332" y="94"/>
                </a:lnTo>
                <a:lnTo>
                  <a:pt x="318" y="84"/>
                </a:lnTo>
                <a:lnTo>
                  <a:pt x="316" y="82"/>
                </a:lnTo>
                <a:lnTo>
                  <a:pt x="314" y="84"/>
                </a:lnTo>
                <a:lnTo>
                  <a:pt x="312" y="86"/>
                </a:lnTo>
                <a:lnTo>
                  <a:pt x="298" y="84"/>
                </a:lnTo>
                <a:lnTo>
                  <a:pt x="292" y="82"/>
                </a:lnTo>
                <a:lnTo>
                  <a:pt x="288" y="80"/>
                </a:lnTo>
                <a:lnTo>
                  <a:pt x="288" y="76"/>
                </a:lnTo>
                <a:lnTo>
                  <a:pt x="288" y="70"/>
                </a:lnTo>
                <a:lnTo>
                  <a:pt x="290" y="68"/>
                </a:lnTo>
                <a:lnTo>
                  <a:pt x="284" y="56"/>
                </a:lnTo>
                <a:lnTo>
                  <a:pt x="256" y="58"/>
                </a:lnTo>
                <a:lnTo>
                  <a:pt x="256" y="64"/>
                </a:lnTo>
                <a:lnTo>
                  <a:pt x="254" y="68"/>
                </a:lnTo>
                <a:lnTo>
                  <a:pt x="252" y="70"/>
                </a:lnTo>
                <a:lnTo>
                  <a:pt x="248" y="72"/>
                </a:lnTo>
                <a:lnTo>
                  <a:pt x="240" y="72"/>
                </a:lnTo>
                <a:lnTo>
                  <a:pt x="234" y="68"/>
                </a:lnTo>
                <a:lnTo>
                  <a:pt x="234" y="66"/>
                </a:lnTo>
                <a:lnTo>
                  <a:pt x="226" y="56"/>
                </a:lnTo>
                <a:lnTo>
                  <a:pt x="224" y="48"/>
                </a:lnTo>
                <a:lnTo>
                  <a:pt x="220" y="40"/>
                </a:lnTo>
                <a:lnTo>
                  <a:pt x="212" y="46"/>
                </a:lnTo>
                <a:lnTo>
                  <a:pt x="202" y="50"/>
                </a:lnTo>
                <a:lnTo>
                  <a:pt x="200" y="50"/>
                </a:lnTo>
                <a:lnTo>
                  <a:pt x="196" y="48"/>
                </a:lnTo>
                <a:lnTo>
                  <a:pt x="194" y="46"/>
                </a:lnTo>
                <a:lnTo>
                  <a:pt x="186" y="48"/>
                </a:lnTo>
                <a:lnTo>
                  <a:pt x="164" y="54"/>
                </a:lnTo>
                <a:lnTo>
                  <a:pt x="158" y="58"/>
                </a:lnTo>
                <a:lnTo>
                  <a:pt x="152" y="58"/>
                </a:lnTo>
                <a:lnTo>
                  <a:pt x="150" y="58"/>
                </a:lnTo>
                <a:lnTo>
                  <a:pt x="140" y="56"/>
                </a:lnTo>
                <a:lnTo>
                  <a:pt x="134" y="52"/>
                </a:lnTo>
                <a:lnTo>
                  <a:pt x="120" y="42"/>
                </a:lnTo>
                <a:lnTo>
                  <a:pt x="104" y="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0" name="CustomShape 25"/>
          <p:cNvSpPr/>
          <p:nvPr/>
        </p:nvSpPr>
        <p:spPr>
          <a:xfrm>
            <a:off x="4682160" y="1952640"/>
            <a:ext cx="1171800" cy="1065240"/>
          </a:xfrm>
          <a:custGeom>
            <a:avLst/>
            <a:gdLst/>
            <a:ahLst/>
            <a:cxnLst/>
            <a:rect l="l" t="t" r="r" b="b"/>
            <a:pathLst>
              <a:path w="718" h="652">
                <a:moveTo>
                  <a:pt x="716" y="382"/>
                </a:moveTo>
                <a:lnTo>
                  <a:pt x="704" y="302"/>
                </a:lnTo>
                <a:lnTo>
                  <a:pt x="706" y="302"/>
                </a:lnTo>
                <a:lnTo>
                  <a:pt x="712" y="290"/>
                </a:lnTo>
                <a:lnTo>
                  <a:pt x="714" y="284"/>
                </a:lnTo>
                <a:lnTo>
                  <a:pt x="714" y="280"/>
                </a:lnTo>
                <a:lnTo>
                  <a:pt x="710" y="274"/>
                </a:lnTo>
                <a:lnTo>
                  <a:pt x="704" y="270"/>
                </a:lnTo>
                <a:lnTo>
                  <a:pt x="700" y="260"/>
                </a:lnTo>
                <a:lnTo>
                  <a:pt x="700" y="250"/>
                </a:lnTo>
                <a:lnTo>
                  <a:pt x="700" y="234"/>
                </a:lnTo>
                <a:lnTo>
                  <a:pt x="692" y="234"/>
                </a:lnTo>
                <a:lnTo>
                  <a:pt x="684" y="236"/>
                </a:lnTo>
                <a:lnTo>
                  <a:pt x="674" y="240"/>
                </a:lnTo>
                <a:lnTo>
                  <a:pt x="666" y="248"/>
                </a:lnTo>
                <a:lnTo>
                  <a:pt x="662" y="254"/>
                </a:lnTo>
                <a:lnTo>
                  <a:pt x="660" y="262"/>
                </a:lnTo>
                <a:lnTo>
                  <a:pt x="652" y="268"/>
                </a:lnTo>
                <a:lnTo>
                  <a:pt x="644" y="272"/>
                </a:lnTo>
                <a:lnTo>
                  <a:pt x="632" y="276"/>
                </a:lnTo>
                <a:lnTo>
                  <a:pt x="628" y="302"/>
                </a:lnTo>
                <a:lnTo>
                  <a:pt x="626" y="302"/>
                </a:lnTo>
                <a:lnTo>
                  <a:pt x="618" y="318"/>
                </a:lnTo>
                <a:lnTo>
                  <a:pt x="618" y="320"/>
                </a:lnTo>
                <a:lnTo>
                  <a:pt x="616" y="320"/>
                </a:lnTo>
                <a:lnTo>
                  <a:pt x="536" y="334"/>
                </a:lnTo>
                <a:lnTo>
                  <a:pt x="534" y="334"/>
                </a:lnTo>
                <a:lnTo>
                  <a:pt x="510" y="308"/>
                </a:lnTo>
                <a:lnTo>
                  <a:pt x="518" y="302"/>
                </a:lnTo>
                <a:lnTo>
                  <a:pt x="508" y="290"/>
                </a:lnTo>
                <a:lnTo>
                  <a:pt x="498" y="282"/>
                </a:lnTo>
                <a:lnTo>
                  <a:pt x="496" y="280"/>
                </a:lnTo>
                <a:lnTo>
                  <a:pt x="496" y="278"/>
                </a:lnTo>
                <a:lnTo>
                  <a:pt x="492" y="258"/>
                </a:lnTo>
                <a:lnTo>
                  <a:pt x="470" y="258"/>
                </a:lnTo>
                <a:lnTo>
                  <a:pt x="452" y="246"/>
                </a:lnTo>
                <a:lnTo>
                  <a:pt x="388" y="236"/>
                </a:lnTo>
                <a:lnTo>
                  <a:pt x="336" y="234"/>
                </a:lnTo>
                <a:lnTo>
                  <a:pt x="334" y="234"/>
                </a:lnTo>
                <a:lnTo>
                  <a:pt x="332" y="234"/>
                </a:lnTo>
                <a:lnTo>
                  <a:pt x="330" y="232"/>
                </a:lnTo>
                <a:lnTo>
                  <a:pt x="298" y="164"/>
                </a:lnTo>
                <a:lnTo>
                  <a:pt x="286" y="146"/>
                </a:lnTo>
                <a:lnTo>
                  <a:pt x="258" y="110"/>
                </a:lnTo>
                <a:lnTo>
                  <a:pt x="230" y="76"/>
                </a:lnTo>
                <a:lnTo>
                  <a:pt x="216" y="62"/>
                </a:lnTo>
                <a:lnTo>
                  <a:pt x="170" y="18"/>
                </a:lnTo>
                <a:lnTo>
                  <a:pt x="164" y="14"/>
                </a:lnTo>
                <a:lnTo>
                  <a:pt x="108" y="12"/>
                </a:lnTo>
                <a:lnTo>
                  <a:pt x="106" y="12"/>
                </a:lnTo>
                <a:lnTo>
                  <a:pt x="106" y="10"/>
                </a:lnTo>
                <a:lnTo>
                  <a:pt x="94" y="6"/>
                </a:lnTo>
                <a:lnTo>
                  <a:pt x="80" y="0"/>
                </a:lnTo>
                <a:lnTo>
                  <a:pt x="76" y="0"/>
                </a:lnTo>
                <a:lnTo>
                  <a:pt x="70" y="0"/>
                </a:lnTo>
                <a:lnTo>
                  <a:pt x="54" y="4"/>
                </a:lnTo>
                <a:lnTo>
                  <a:pt x="34" y="12"/>
                </a:lnTo>
                <a:lnTo>
                  <a:pt x="8" y="24"/>
                </a:lnTo>
                <a:lnTo>
                  <a:pt x="6" y="26"/>
                </a:lnTo>
                <a:lnTo>
                  <a:pt x="8" y="36"/>
                </a:lnTo>
                <a:lnTo>
                  <a:pt x="8" y="38"/>
                </a:lnTo>
                <a:lnTo>
                  <a:pt x="2" y="52"/>
                </a:lnTo>
                <a:lnTo>
                  <a:pt x="0" y="52"/>
                </a:lnTo>
                <a:lnTo>
                  <a:pt x="0" y="62"/>
                </a:lnTo>
                <a:lnTo>
                  <a:pt x="0" y="72"/>
                </a:lnTo>
                <a:lnTo>
                  <a:pt x="4" y="82"/>
                </a:lnTo>
                <a:lnTo>
                  <a:pt x="10" y="86"/>
                </a:lnTo>
                <a:lnTo>
                  <a:pt x="22" y="86"/>
                </a:lnTo>
                <a:lnTo>
                  <a:pt x="32" y="88"/>
                </a:lnTo>
                <a:lnTo>
                  <a:pt x="36" y="86"/>
                </a:lnTo>
                <a:lnTo>
                  <a:pt x="38" y="76"/>
                </a:lnTo>
                <a:lnTo>
                  <a:pt x="42" y="70"/>
                </a:lnTo>
                <a:lnTo>
                  <a:pt x="50" y="70"/>
                </a:lnTo>
                <a:lnTo>
                  <a:pt x="78" y="78"/>
                </a:lnTo>
                <a:lnTo>
                  <a:pt x="84" y="80"/>
                </a:lnTo>
                <a:lnTo>
                  <a:pt x="74" y="94"/>
                </a:lnTo>
                <a:lnTo>
                  <a:pt x="74" y="114"/>
                </a:lnTo>
                <a:lnTo>
                  <a:pt x="76" y="118"/>
                </a:lnTo>
                <a:lnTo>
                  <a:pt x="80" y="124"/>
                </a:lnTo>
                <a:lnTo>
                  <a:pt x="96" y="140"/>
                </a:lnTo>
                <a:lnTo>
                  <a:pt x="108" y="148"/>
                </a:lnTo>
                <a:lnTo>
                  <a:pt x="116" y="150"/>
                </a:lnTo>
                <a:lnTo>
                  <a:pt x="120" y="150"/>
                </a:lnTo>
                <a:lnTo>
                  <a:pt x="124" y="148"/>
                </a:lnTo>
                <a:lnTo>
                  <a:pt x="138" y="134"/>
                </a:lnTo>
                <a:lnTo>
                  <a:pt x="148" y="128"/>
                </a:lnTo>
                <a:lnTo>
                  <a:pt x="170" y="124"/>
                </a:lnTo>
                <a:lnTo>
                  <a:pt x="176" y="110"/>
                </a:lnTo>
                <a:lnTo>
                  <a:pt x="194" y="100"/>
                </a:lnTo>
                <a:lnTo>
                  <a:pt x="212" y="110"/>
                </a:lnTo>
                <a:lnTo>
                  <a:pt x="214" y="110"/>
                </a:lnTo>
                <a:lnTo>
                  <a:pt x="230" y="138"/>
                </a:lnTo>
                <a:lnTo>
                  <a:pt x="236" y="156"/>
                </a:lnTo>
                <a:lnTo>
                  <a:pt x="236" y="158"/>
                </a:lnTo>
                <a:lnTo>
                  <a:pt x="232" y="182"/>
                </a:lnTo>
                <a:lnTo>
                  <a:pt x="238" y="196"/>
                </a:lnTo>
                <a:lnTo>
                  <a:pt x="238" y="198"/>
                </a:lnTo>
                <a:lnTo>
                  <a:pt x="234" y="216"/>
                </a:lnTo>
                <a:lnTo>
                  <a:pt x="234" y="232"/>
                </a:lnTo>
                <a:lnTo>
                  <a:pt x="240" y="250"/>
                </a:lnTo>
                <a:lnTo>
                  <a:pt x="242" y="258"/>
                </a:lnTo>
                <a:lnTo>
                  <a:pt x="240" y="272"/>
                </a:lnTo>
                <a:lnTo>
                  <a:pt x="240" y="274"/>
                </a:lnTo>
                <a:lnTo>
                  <a:pt x="232" y="284"/>
                </a:lnTo>
                <a:lnTo>
                  <a:pt x="232" y="286"/>
                </a:lnTo>
                <a:lnTo>
                  <a:pt x="224" y="294"/>
                </a:lnTo>
                <a:lnTo>
                  <a:pt x="222" y="312"/>
                </a:lnTo>
                <a:lnTo>
                  <a:pt x="228" y="330"/>
                </a:lnTo>
                <a:lnTo>
                  <a:pt x="228" y="332"/>
                </a:lnTo>
                <a:lnTo>
                  <a:pt x="222" y="360"/>
                </a:lnTo>
                <a:lnTo>
                  <a:pt x="218" y="364"/>
                </a:lnTo>
                <a:lnTo>
                  <a:pt x="214" y="366"/>
                </a:lnTo>
                <a:lnTo>
                  <a:pt x="206" y="364"/>
                </a:lnTo>
                <a:lnTo>
                  <a:pt x="198" y="356"/>
                </a:lnTo>
                <a:lnTo>
                  <a:pt x="190" y="358"/>
                </a:lnTo>
                <a:lnTo>
                  <a:pt x="180" y="370"/>
                </a:lnTo>
                <a:lnTo>
                  <a:pt x="168" y="402"/>
                </a:lnTo>
                <a:lnTo>
                  <a:pt x="168" y="404"/>
                </a:lnTo>
                <a:lnTo>
                  <a:pt x="156" y="414"/>
                </a:lnTo>
                <a:lnTo>
                  <a:pt x="154" y="414"/>
                </a:lnTo>
                <a:lnTo>
                  <a:pt x="148" y="414"/>
                </a:lnTo>
                <a:lnTo>
                  <a:pt x="136" y="434"/>
                </a:lnTo>
                <a:lnTo>
                  <a:pt x="142" y="446"/>
                </a:lnTo>
                <a:lnTo>
                  <a:pt x="144" y="446"/>
                </a:lnTo>
                <a:lnTo>
                  <a:pt x="160" y="466"/>
                </a:lnTo>
                <a:lnTo>
                  <a:pt x="160" y="468"/>
                </a:lnTo>
                <a:lnTo>
                  <a:pt x="160" y="474"/>
                </a:lnTo>
                <a:lnTo>
                  <a:pt x="178" y="476"/>
                </a:lnTo>
                <a:lnTo>
                  <a:pt x="180" y="492"/>
                </a:lnTo>
                <a:lnTo>
                  <a:pt x="180" y="494"/>
                </a:lnTo>
                <a:lnTo>
                  <a:pt x="182" y="512"/>
                </a:lnTo>
                <a:lnTo>
                  <a:pt x="188" y="516"/>
                </a:lnTo>
                <a:lnTo>
                  <a:pt x="204" y="512"/>
                </a:lnTo>
                <a:lnTo>
                  <a:pt x="218" y="502"/>
                </a:lnTo>
                <a:lnTo>
                  <a:pt x="222" y="502"/>
                </a:lnTo>
                <a:lnTo>
                  <a:pt x="226" y="528"/>
                </a:lnTo>
                <a:lnTo>
                  <a:pt x="234" y="538"/>
                </a:lnTo>
                <a:lnTo>
                  <a:pt x="236" y="540"/>
                </a:lnTo>
                <a:lnTo>
                  <a:pt x="242" y="550"/>
                </a:lnTo>
                <a:lnTo>
                  <a:pt x="254" y="560"/>
                </a:lnTo>
                <a:lnTo>
                  <a:pt x="258" y="562"/>
                </a:lnTo>
                <a:lnTo>
                  <a:pt x="262" y="562"/>
                </a:lnTo>
                <a:lnTo>
                  <a:pt x="266" y="564"/>
                </a:lnTo>
                <a:lnTo>
                  <a:pt x="274" y="560"/>
                </a:lnTo>
                <a:lnTo>
                  <a:pt x="282" y="558"/>
                </a:lnTo>
                <a:lnTo>
                  <a:pt x="292" y="554"/>
                </a:lnTo>
                <a:lnTo>
                  <a:pt x="296" y="552"/>
                </a:lnTo>
                <a:lnTo>
                  <a:pt x="308" y="552"/>
                </a:lnTo>
                <a:lnTo>
                  <a:pt x="312" y="552"/>
                </a:lnTo>
                <a:lnTo>
                  <a:pt x="316" y="554"/>
                </a:lnTo>
                <a:lnTo>
                  <a:pt x="332" y="544"/>
                </a:lnTo>
                <a:lnTo>
                  <a:pt x="334" y="544"/>
                </a:lnTo>
                <a:lnTo>
                  <a:pt x="334" y="546"/>
                </a:lnTo>
                <a:lnTo>
                  <a:pt x="336" y="544"/>
                </a:lnTo>
                <a:lnTo>
                  <a:pt x="338" y="546"/>
                </a:lnTo>
                <a:lnTo>
                  <a:pt x="344" y="556"/>
                </a:lnTo>
                <a:lnTo>
                  <a:pt x="346" y="562"/>
                </a:lnTo>
                <a:lnTo>
                  <a:pt x="354" y="574"/>
                </a:lnTo>
                <a:lnTo>
                  <a:pt x="360" y="576"/>
                </a:lnTo>
                <a:lnTo>
                  <a:pt x="362" y="576"/>
                </a:lnTo>
                <a:lnTo>
                  <a:pt x="360" y="574"/>
                </a:lnTo>
                <a:lnTo>
                  <a:pt x="360" y="570"/>
                </a:lnTo>
                <a:lnTo>
                  <a:pt x="360" y="566"/>
                </a:lnTo>
                <a:lnTo>
                  <a:pt x="364" y="564"/>
                </a:lnTo>
                <a:lnTo>
                  <a:pt x="370" y="562"/>
                </a:lnTo>
                <a:lnTo>
                  <a:pt x="398" y="562"/>
                </a:lnTo>
                <a:lnTo>
                  <a:pt x="400" y="562"/>
                </a:lnTo>
                <a:lnTo>
                  <a:pt x="402" y="562"/>
                </a:lnTo>
                <a:lnTo>
                  <a:pt x="412" y="580"/>
                </a:lnTo>
                <a:lnTo>
                  <a:pt x="410" y="588"/>
                </a:lnTo>
                <a:lnTo>
                  <a:pt x="422" y="590"/>
                </a:lnTo>
                <a:lnTo>
                  <a:pt x="422" y="588"/>
                </a:lnTo>
                <a:lnTo>
                  <a:pt x="422" y="586"/>
                </a:lnTo>
                <a:lnTo>
                  <a:pt x="426" y="584"/>
                </a:lnTo>
                <a:lnTo>
                  <a:pt x="454" y="602"/>
                </a:lnTo>
                <a:lnTo>
                  <a:pt x="456" y="608"/>
                </a:lnTo>
                <a:lnTo>
                  <a:pt x="458" y="612"/>
                </a:lnTo>
                <a:lnTo>
                  <a:pt x="458" y="624"/>
                </a:lnTo>
                <a:lnTo>
                  <a:pt x="468" y="626"/>
                </a:lnTo>
                <a:lnTo>
                  <a:pt x="474" y="616"/>
                </a:lnTo>
                <a:lnTo>
                  <a:pt x="470" y="608"/>
                </a:lnTo>
                <a:lnTo>
                  <a:pt x="470" y="602"/>
                </a:lnTo>
                <a:lnTo>
                  <a:pt x="472" y="598"/>
                </a:lnTo>
                <a:lnTo>
                  <a:pt x="474" y="596"/>
                </a:lnTo>
                <a:lnTo>
                  <a:pt x="478" y="594"/>
                </a:lnTo>
                <a:lnTo>
                  <a:pt x="478" y="592"/>
                </a:lnTo>
                <a:lnTo>
                  <a:pt x="480" y="590"/>
                </a:lnTo>
                <a:lnTo>
                  <a:pt x="486" y="590"/>
                </a:lnTo>
                <a:lnTo>
                  <a:pt x="490" y="594"/>
                </a:lnTo>
                <a:lnTo>
                  <a:pt x="492" y="598"/>
                </a:lnTo>
                <a:lnTo>
                  <a:pt x="496" y="614"/>
                </a:lnTo>
                <a:lnTo>
                  <a:pt x="496" y="616"/>
                </a:lnTo>
                <a:lnTo>
                  <a:pt x="498" y="618"/>
                </a:lnTo>
                <a:lnTo>
                  <a:pt x="502" y="622"/>
                </a:lnTo>
                <a:lnTo>
                  <a:pt x="510" y="626"/>
                </a:lnTo>
                <a:lnTo>
                  <a:pt x="512" y="626"/>
                </a:lnTo>
                <a:lnTo>
                  <a:pt x="538" y="652"/>
                </a:lnTo>
                <a:lnTo>
                  <a:pt x="550" y="648"/>
                </a:lnTo>
                <a:lnTo>
                  <a:pt x="548" y="644"/>
                </a:lnTo>
                <a:lnTo>
                  <a:pt x="544" y="638"/>
                </a:lnTo>
                <a:lnTo>
                  <a:pt x="544" y="634"/>
                </a:lnTo>
                <a:lnTo>
                  <a:pt x="544" y="630"/>
                </a:lnTo>
                <a:lnTo>
                  <a:pt x="546" y="626"/>
                </a:lnTo>
                <a:lnTo>
                  <a:pt x="556" y="618"/>
                </a:lnTo>
                <a:lnTo>
                  <a:pt x="570" y="606"/>
                </a:lnTo>
                <a:lnTo>
                  <a:pt x="586" y="616"/>
                </a:lnTo>
                <a:lnTo>
                  <a:pt x="588" y="616"/>
                </a:lnTo>
                <a:lnTo>
                  <a:pt x="592" y="598"/>
                </a:lnTo>
                <a:lnTo>
                  <a:pt x="592" y="596"/>
                </a:lnTo>
                <a:lnTo>
                  <a:pt x="594" y="594"/>
                </a:lnTo>
                <a:lnTo>
                  <a:pt x="608" y="596"/>
                </a:lnTo>
                <a:lnTo>
                  <a:pt x="610" y="600"/>
                </a:lnTo>
                <a:lnTo>
                  <a:pt x="612" y="606"/>
                </a:lnTo>
                <a:lnTo>
                  <a:pt x="610" y="610"/>
                </a:lnTo>
                <a:lnTo>
                  <a:pt x="606" y="616"/>
                </a:lnTo>
                <a:lnTo>
                  <a:pt x="610" y="618"/>
                </a:lnTo>
                <a:lnTo>
                  <a:pt x="620" y="622"/>
                </a:lnTo>
                <a:lnTo>
                  <a:pt x="628" y="626"/>
                </a:lnTo>
                <a:lnTo>
                  <a:pt x="630" y="626"/>
                </a:lnTo>
                <a:lnTo>
                  <a:pt x="640" y="630"/>
                </a:lnTo>
                <a:lnTo>
                  <a:pt x="648" y="630"/>
                </a:lnTo>
                <a:lnTo>
                  <a:pt x="636" y="572"/>
                </a:lnTo>
                <a:lnTo>
                  <a:pt x="630" y="568"/>
                </a:lnTo>
                <a:lnTo>
                  <a:pt x="624" y="562"/>
                </a:lnTo>
                <a:lnTo>
                  <a:pt x="614" y="546"/>
                </a:lnTo>
                <a:lnTo>
                  <a:pt x="610" y="538"/>
                </a:lnTo>
                <a:lnTo>
                  <a:pt x="612" y="528"/>
                </a:lnTo>
                <a:lnTo>
                  <a:pt x="616" y="518"/>
                </a:lnTo>
                <a:lnTo>
                  <a:pt x="624" y="506"/>
                </a:lnTo>
                <a:lnTo>
                  <a:pt x="636" y="494"/>
                </a:lnTo>
                <a:lnTo>
                  <a:pt x="650" y="482"/>
                </a:lnTo>
                <a:lnTo>
                  <a:pt x="662" y="482"/>
                </a:lnTo>
                <a:lnTo>
                  <a:pt x="672" y="486"/>
                </a:lnTo>
                <a:lnTo>
                  <a:pt x="692" y="486"/>
                </a:lnTo>
                <a:lnTo>
                  <a:pt x="698" y="482"/>
                </a:lnTo>
                <a:lnTo>
                  <a:pt x="704" y="476"/>
                </a:lnTo>
                <a:lnTo>
                  <a:pt x="714" y="452"/>
                </a:lnTo>
                <a:lnTo>
                  <a:pt x="718" y="442"/>
                </a:lnTo>
                <a:lnTo>
                  <a:pt x="718" y="426"/>
                </a:lnTo>
                <a:lnTo>
                  <a:pt x="716" y="3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1" name="CustomShape 26"/>
          <p:cNvSpPr/>
          <p:nvPr/>
        </p:nvSpPr>
        <p:spPr>
          <a:xfrm>
            <a:off x="4449240" y="3865320"/>
            <a:ext cx="708840" cy="444600"/>
          </a:xfrm>
          <a:custGeom>
            <a:avLst/>
            <a:gdLst/>
            <a:ahLst/>
            <a:cxnLst/>
            <a:rect l="l" t="t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2" name="CustomShape 27"/>
          <p:cNvSpPr/>
          <p:nvPr/>
        </p:nvSpPr>
        <p:spPr>
          <a:xfrm>
            <a:off x="5112360" y="4605120"/>
            <a:ext cx="111240" cy="96840"/>
          </a:xfrm>
          <a:custGeom>
            <a:avLst/>
            <a:gdLst/>
            <a:ahLst/>
            <a:cxnLst/>
            <a:rect l="l" t="t" r="r" b="b"/>
            <a:pathLst>
              <a:path w="68" h="60">
                <a:moveTo>
                  <a:pt x="62" y="32"/>
                </a:moveTo>
                <a:lnTo>
                  <a:pt x="68" y="24"/>
                </a:lnTo>
                <a:lnTo>
                  <a:pt x="48" y="8"/>
                </a:lnTo>
                <a:lnTo>
                  <a:pt x="40" y="4"/>
                </a:lnTo>
                <a:lnTo>
                  <a:pt x="34" y="0"/>
                </a:lnTo>
                <a:lnTo>
                  <a:pt x="28" y="0"/>
                </a:lnTo>
                <a:lnTo>
                  <a:pt x="22" y="0"/>
                </a:lnTo>
                <a:lnTo>
                  <a:pt x="14" y="2"/>
                </a:lnTo>
                <a:lnTo>
                  <a:pt x="14" y="20"/>
                </a:lnTo>
                <a:lnTo>
                  <a:pt x="10" y="28"/>
                </a:lnTo>
                <a:lnTo>
                  <a:pt x="4" y="36"/>
                </a:lnTo>
                <a:lnTo>
                  <a:pt x="0" y="40"/>
                </a:lnTo>
                <a:lnTo>
                  <a:pt x="8" y="48"/>
                </a:lnTo>
                <a:lnTo>
                  <a:pt x="10" y="48"/>
                </a:lnTo>
                <a:lnTo>
                  <a:pt x="12" y="56"/>
                </a:lnTo>
                <a:lnTo>
                  <a:pt x="22" y="60"/>
                </a:lnTo>
                <a:lnTo>
                  <a:pt x="28" y="56"/>
                </a:lnTo>
                <a:lnTo>
                  <a:pt x="34" y="54"/>
                </a:lnTo>
                <a:lnTo>
                  <a:pt x="52" y="58"/>
                </a:lnTo>
                <a:lnTo>
                  <a:pt x="52" y="52"/>
                </a:lnTo>
                <a:lnTo>
                  <a:pt x="54" y="44"/>
                </a:lnTo>
                <a:lnTo>
                  <a:pt x="56" y="38"/>
                </a:lnTo>
                <a:lnTo>
                  <a:pt x="58" y="34"/>
                </a:lnTo>
                <a:lnTo>
                  <a:pt x="62" y="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3" name="CustomShape 28"/>
          <p:cNvSpPr/>
          <p:nvPr/>
        </p:nvSpPr>
        <p:spPr>
          <a:xfrm>
            <a:off x="4592520" y="4228920"/>
            <a:ext cx="618120" cy="475920"/>
          </a:xfrm>
          <a:custGeom>
            <a:avLst/>
            <a:gdLst/>
            <a:ahLst/>
            <a:cxnLst/>
            <a:rect l="l" t="t" r="r" b="b"/>
            <a:pathLst>
              <a:path w="378" h="292">
                <a:moveTo>
                  <a:pt x="264" y="86"/>
                </a:moveTo>
                <a:lnTo>
                  <a:pt x="264" y="86"/>
                </a:lnTo>
                <a:lnTo>
                  <a:pt x="258" y="78"/>
                </a:lnTo>
                <a:lnTo>
                  <a:pt x="252" y="70"/>
                </a:lnTo>
                <a:lnTo>
                  <a:pt x="240" y="46"/>
                </a:lnTo>
                <a:lnTo>
                  <a:pt x="226" y="44"/>
                </a:lnTo>
                <a:lnTo>
                  <a:pt x="214" y="42"/>
                </a:lnTo>
                <a:lnTo>
                  <a:pt x="204" y="38"/>
                </a:lnTo>
                <a:lnTo>
                  <a:pt x="198" y="34"/>
                </a:lnTo>
                <a:lnTo>
                  <a:pt x="194" y="28"/>
                </a:lnTo>
                <a:lnTo>
                  <a:pt x="188" y="24"/>
                </a:lnTo>
                <a:lnTo>
                  <a:pt x="170" y="18"/>
                </a:lnTo>
                <a:lnTo>
                  <a:pt x="166" y="16"/>
                </a:lnTo>
                <a:lnTo>
                  <a:pt x="170" y="2"/>
                </a:lnTo>
                <a:lnTo>
                  <a:pt x="168" y="2"/>
                </a:lnTo>
                <a:lnTo>
                  <a:pt x="164" y="0"/>
                </a:lnTo>
                <a:lnTo>
                  <a:pt x="152" y="8"/>
                </a:lnTo>
                <a:lnTo>
                  <a:pt x="148" y="12"/>
                </a:lnTo>
                <a:lnTo>
                  <a:pt x="144" y="16"/>
                </a:lnTo>
                <a:lnTo>
                  <a:pt x="140" y="26"/>
                </a:lnTo>
                <a:lnTo>
                  <a:pt x="132" y="32"/>
                </a:lnTo>
                <a:lnTo>
                  <a:pt x="126" y="46"/>
                </a:lnTo>
                <a:lnTo>
                  <a:pt x="124" y="50"/>
                </a:lnTo>
                <a:lnTo>
                  <a:pt x="120" y="52"/>
                </a:lnTo>
                <a:lnTo>
                  <a:pt x="118" y="52"/>
                </a:lnTo>
                <a:lnTo>
                  <a:pt x="116" y="48"/>
                </a:lnTo>
                <a:lnTo>
                  <a:pt x="108" y="42"/>
                </a:lnTo>
                <a:lnTo>
                  <a:pt x="102" y="40"/>
                </a:lnTo>
                <a:lnTo>
                  <a:pt x="96" y="38"/>
                </a:lnTo>
                <a:lnTo>
                  <a:pt x="88" y="40"/>
                </a:lnTo>
                <a:lnTo>
                  <a:pt x="76" y="46"/>
                </a:lnTo>
                <a:lnTo>
                  <a:pt x="62" y="50"/>
                </a:lnTo>
                <a:lnTo>
                  <a:pt x="32" y="50"/>
                </a:lnTo>
                <a:lnTo>
                  <a:pt x="26" y="44"/>
                </a:lnTo>
                <a:lnTo>
                  <a:pt x="22" y="38"/>
                </a:lnTo>
                <a:lnTo>
                  <a:pt x="20" y="32"/>
                </a:lnTo>
                <a:lnTo>
                  <a:pt x="20" y="22"/>
                </a:lnTo>
                <a:lnTo>
                  <a:pt x="8" y="18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0" y="40"/>
                </a:lnTo>
                <a:lnTo>
                  <a:pt x="8" y="42"/>
                </a:lnTo>
                <a:lnTo>
                  <a:pt x="10" y="42"/>
                </a:lnTo>
                <a:lnTo>
                  <a:pt x="28" y="66"/>
                </a:lnTo>
                <a:lnTo>
                  <a:pt x="40" y="76"/>
                </a:lnTo>
                <a:lnTo>
                  <a:pt x="68" y="86"/>
                </a:lnTo>
                <a:lnTo>
                  <a:pt x="98" y="96"/>
                </a:lnTo>
                <a:lnTo>
                  <a:pt x="104" y="102"/>
                </a:lnTo>
                <a:lnTo>
                  <a:pt x="112" y="112"/>
                </a:lnTo>
                <a:lnTo>
                  <a:pt x="118" y="128"/>
                </a:lnTo>
                <a:lnTo>
                  <a:pt x="124" y="150"/>
                </a:lnTo>
                <a:lnTo>
                  <a:pt x="140" y="158"/>
                </a:lnTo>
                <a:lnTo>
                  <a:pt x="146" y="162"/>
                </a:lnTo>
                <a:lnTo>
                  <a:pt x="152" y="162"/>
                </a:lnTo>
                <a:lnTo>
                  <a:pt x="180" y="144"/>
                </a:lnTo>
                <a:lnTo>
                  <a:pt x="182" y="142"/>
                </a:lnTo>
                <a:lnTo>
                  <a:pt x="184" y="144"/>
                </a:lnTo>
                <a:lnTo>
                  <a:pt x="198" y="146"/>
                </a:lnTo>
                <a:lnTo>
                  <a:pt x="200" y="146"/>
                </a:lnTo>
                <a:lnTo>
                  <a:pt x="200" y="150"/>
                </a:lnTo>
                <a:lnTo>
                  <a:pt x="198" y="152"/>
                </a:lnTo>
                <a:lnTo>
                  <a:pt x="192" y="174"/>
                </a:lnTo>
                <a:lnTo>
                  <a:pt x="186" y="186"/>
                </a:lnTo>
                <a:lnTo>
                  <a:pt x="168" y="186"/>
                </a:lnTo>
                <a:lnTo>
                  <a:pt x="166" y="194"/>
                </a:lnTo>
                <a:lnTo>
                  <a:pt x="164" y="202"/>
                </a:lnTo>
                <a:lnTo>
                  <a:pt x="152" y="222"/>
                </a:lnTo>
                <a:lnTo>
                  <a:pt x="148" y="228"/>
                </a:lnTo>
                <a:lnTo>
                  <a:pt x="148" y="234"/>
                </a:lnTo>
                <a:lnTo>
                  <a:pt x="166" y="246"/>
                </a:lnTo>
                <a:lnTo>
                  <a:pt x="172" y="252"/>
                </a:lnTo>
                <a:lnTo>
                  <a:pt x="178" y="254"/>
                </a:lnTo>
                <a:lnTo>
                  <a:pt x="182" y="254"/>
                </a:lnTo>
                <a:lnTo>
                  <a:pt x="186" y="266"/>
                </a:lnTo>
                <a:lnTo>
                  <a:pt x="194" y="270"/>
                </a:lnTo>
                <a:lnTo>
                  <a:pt x="200" y="266"/>
                </a:lnTo>
                <a:lnTo>
                  <a:pt x="204" y="262"/>
                </a:lnTo>
                <a:lnTo>
                  <a:pt x="208" y="262"/>
                </a:lnTo>
                <a:lnTo>
                  <a:pt x="214" y="264"/>
                </a:lnTo>
                <a:lnTo>
                  <a:pt x="218" y="266"/>
                </a:lnTo>
                <a:lnTo>
                  <a:pt x="224" y="270"/>
                </a:lnTo>
                <a:lnTo>
                  <a:pt x="230" y="278"/>
                </a:lnTo>
                <a:lnTo>
                  <a:pt x="236" y="286"/>
                </a:lnTo>
                <a:lnTo>
                  <a:pt x="238" y="286"/>
                </a:lnTo>
                <a:lnTo>
                  <a:pt x="242" y="284"/>
                </a:lnTo>
                <a:lnTo>
                  <a:pt x="248" y="284"/>
                </a:lnTo>
                <a:lnTo>
                  <a:pt x="264" y="288"/>
                </a:lnTo>
                <a:lnTo>
                  <a:pt x="284" y="292"/>
                </a:lnTo>
                <a:lnTo>
                  <a:pt x="304" y="286"/>
                </a:lnTo>
                <a:lnTo>
                  <a:pt x="312" y="282"/>
                </a:lnTo>
                <a:lnTo>
                  <a:pt x="318" y="278"/>
                </a:lnTo>
                <a:lnTo>
                  <a:pt x="312" y="272"/>
                </a:lnTo>
                <a:lnTo>
                  <a:pt x="312" y="268"/>
                </a:lnTo>
                <a:lnTo>
                  <a:pt x="316" y="262"/>
                </a:lnTo>
                <a:lnTo>
                  <a:pt x="322" y="256"/>
                </a:lnTo>
                <a:lnTo>
                  <a:pt x="324" y="248"/>
                </a:lnTo>
                <a:lnTo>
                  <a:pt x="324" y="238"/>
                </a:lnTo>
                <a:lnTo>
                  <a:pt x="324" y="232"/>
                </a:lnTo>
                <a:lnTo>
                  <a:pt x="326" y="230"/>
                </a:lnTo>
                <a:lnTo>
                  <a:pt x="330" y="226"/>
                </a:lnTo>
                <a:lnTo>
                  <a:pt x="340" y="222"/>
                </a:lnTo>
                <a:lnTo>
                  <a:pt x="348" y="222"/>
                </a:lnTo>
                <a:lnTo>
                  <a:pt x="356" y="226"/>
                </a:lnTo>
                <a:lnTo>
                  <a:pt x="366" y="230"/>
                </a:lnTo>
                <a:lnTo>
                  <a:pt x="378" y="238"/>
                </a:lnTo>
                <a:lnTo>
                  <a:pt x="372" y="222"/>
                </a:lnTo>
                <a:lnTo>
                  <a:pt x="364" y="210"/>
                </a:lnTo>
                <a:lnTo>
                  <a:pt x="362" y="196"/>
                </a:lnTo>
                <a:lnTo>
                  <a:pt x="348" y="194"/>
                </a:lnTo>
                <a:lnTo>
                  <a:pt x="312" y="172"/>
                </a:lnTo>
                <a:lnTo>
                  <a:pt x="294" y="170"/>
                </a:lnTo>
                <a:lnTo>
                  <a:pt x="294" y="166"/>
                </a:lnTo>
                <a:lnTo>
                  <a:pt x="292" y="146"/>
                </a:lnTo>
                <a:lnTo>
                  <a:pt x="276" y="106"/>
                </a:lnTo>
                <a:lnTo>
                  <a:pt x="270" y="94"/>
                </a:lnTo>
                <a:lnTo>
                  <a:pt x="264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4" name="CustomShape 29"/>
          <p:cNvSpPr/>
          <p:nvPr/>
        </p:nvSpPr>
        <p:spPr>
          <a:xfrm>
            <a:off x="4270320" y="3315960"/>
            <a:ext cx="573840" cy="819720"/>
          </a:xfrm>
          <a:custGeom>
            <a:avLst/>
            <a:gdLst/>
            <a:ahLst/>
            <a:cxnLst/>
            <a:rect l="l" t="t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46" y="88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6" y="482"/>
                </a:lnTo>
                <a:lnTo>
                  <a:pt x="28" y="484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CustomShape 30"/>
          <p:cNvSpPr/>
          <p:nvPr/>
        </p:nvSpPr>
        <p:spPr>
          <a:xfrm>
            <a:off x="4007520" y="4104000"/>
            <a:ext cx="603720" cy="597960"/>
          </a:xfrm>
          <a:custGeom>
            <a:avLst/>
            <a:gdLst/>
            <a:ahLst/>
            <a:cxnLst/>
            <a:rect l="l" t="t" r="r" b="b"/>
            <a:pathLst>
              <a:path w="370" h="366">
                <a:moveTo>
                  <a:pt x="82" y="120"/>
                </a:moveTo>
                <a:lnTo>
                  <a:pt x="80" y="120"/>
                </a:lnTo>
                <a:lnTo>
                  <a:pt x="20" y="146"/>
                </a:lnTo>
                <a:lnTo>
                  <a:pt x="2" y="162"/>
                </a:lnTo>
                <a:lnTo>
                  <a:pt x="0" y="182"/>
                </a:lnTo>
                <a:lnTo>
                  <a:pt x="2" y="196"/>
                </a:lnTo>
                <a:lnTo>
                  <a:pt x="4" y="206"/>
                </a:lnTo>
                <a:lnTo>
                  <a:pt x="10" y="210"/>
                </a:lnTo>
                <a:lnTo>
                  <a:pt x="28" y="222"/>
                </a:lnTo>
                <a:lnTo>
                  <a:pt x="30" y="222"/>
                </a:lnTo>
                <a:lnTo>
                  <a:pt x="34" y="252"/>
                </a:lnTo>
                <a:lnTo>
                  <a:pt x="54" y="276"/>
                </a:lnTo>
                <a:lnTo>
                  <a:pt x="60" y="282"/>
                </a:lnTo>
                <a:lnTo>
                  <a:pt x="66" y="286"/>
                </a:lnTo>
                <a:lnTo>
                  <a:pt x="82" y="290"/>
                </a:lnTo>
                <a:lnTo>
                  <a:pt x="86" y="290"/>
                </a:lnTo>
                <a:lnTo>
                  <a:pt x="92" y="296"/>
                </a:lnTo>
                <a:lnTo>
                  <a:pt x="104" y="300"/>
                </a:lnTo>
                <a:lnTo>
                  <a:pt x="152" y="302"/>
                </a:lnTo>
                <a:lnTo>
                  <a:pt x="194" y="304"/>
                </a:lnTo>
                <a:lnTo>
                  <a:pt x="204" y="306"/>
                </a:lnTo>
                <a:lnTo>
                  <a:pt x="210" y="310"/>
                </a:lnTo>
                <a:lnTo>
                  <a:pt x="214" y="312"/>
                </a:lnTo>
                <a:lnTo>
                  <a:pt x="214" y="318"/>
                </a:lnTo>
                <a:lnTo>
                  <a:pt x="214" y="332"/>
                </a:lnTo>
                <a:lnTo>
                  <a:pt x="214" y="342"/>
                </a:lnTo>
                <a:lnTo>
                  <a:pt x="216" y="346"/>
                </a:lnTo>
                <a:lnTo>
                  <a:pt x="234" y="342"/>
                </a:lnTo>
                <a:lnTo>
                  <a:pt x="242" y="340"/>
                </a:lnTo>
                <a:lnTo>
                  <a:pt x="250" y="338"/>
                </a:lnTo>
                <a:lnTo>
                  <a:pt x="256" y="340"/>
                </a:lnTo>
                <a:lnTo>
                  <a:pt x="258" y="342"/>
                </a:lnTo>
                <a:lnTo>
                  <a:pt x="266" y="350"/>
                </a:lnTo>
                <a:lnTo>
                  <a:pt x="278" y="362"/>
                </a:lnTo>
                <a:lnTo>
                  <a:pt x="280" y="364"/>
                </a:lnTo>
                <a:lnTo>
                  <a:pt x="282" y="366"/>
                </a:lnTo>
                <a:lnTo>
                  <a:pt x="290" y="360"/>
                </a:lnTo>
                <a:lnTo>
                  <a:pt x="298" y="350"/>
                </a:lnTo>
                <a:lnTo>
                  <a:pt x="300" y="348"/>
                </a:lnTo>
                <a:lnTo>
                  <a:pt x="314" y="358"/>
                </a:lnTo>
                <a:lnTo>
                  <a:pt x="324" y="350"/>
                </a:lnTo>
                <a:lnTo>
                  <a:pt x="326" y="342"/>
                </a:lnTo>
                <a:lnTo>
                  <a:pt x="330" y="338"/>
                </a:lnTo>
                <a:lnTo>
                  <a:pt x="334" y="334"/>
                </a:lnTo>
                <a:lnTo>
                  <a:pt x="342" y="332"/>
                </a:lnTo>
                <a:lnTo>
                  <a:pt x="346" y="330"/>
                </a:lnTo>
                <a:lnTo>
                  <a:pt x="344" y="328"/>
                </a:lnTo>
                <a:lnTo>
                  <a:pt x="342" y="326"/>
                </a:lnTo>
                <a:lnTo>
                  <a:pt x="344" y="306"/>
                </a:lnTo>
                <a:lnTo>
                  <a:pt x="338" y="300"/>
                </a:lnTo>
                <a:lnTo>
                  <a:pt x="334" y="296"/>
                </a:lnTo>
                <a:lnTo>
                  <a:pt x="328" y="294"/>
                </a:lnTo>
                <a:lnTo>
                  <a:pt x="320" y="294"/>
                </a:lnTo>
                <a:lnTo>
                  <a:pt x="310" y="296"/>
                </a:lnTo>
                <a:lnTo>
                  <a:pt x="306" y="296"/>
                </a:lnTo>
                <a:lnTo>
                  <a:pt x="302" y="294"/>
                </a:lnTo>
                <a:lnTo>
                  <a:pt x="302" y="290"/>
                </a:lnTo>
                <a:lnTo>
                  <a:pt x="302" y="286"/>
                </a:lnTo>
                <a:lnTo>
                  <a:pt x="292" y="272"/>
                </a:lnTo>
                <a:lnTo>
                  <a:pt x="282" y="262"/>
                </a:lnTo>
                <a:lnTo>
                  <a:pt x="278" y="256"/>
                </a:lnTo>
                <a:lnTo>
                  <a:pt x="274" y="250"/>
                </a:lnTo>
                <a:lnTo>
                  <a:pt x="272" y="244"/>
                </a:lnTo>
                <a:lnTo>
                  <a:pt x="274" y="238"/>
                </a:lnTo>
                <a:lnTo>
                  <a:pt x="274" y="236"/>
                </a:lnTo>
                <a:lnTo>
                  <a:pt x="298" y="240"/>
                </a:lnTo>
                <a:lnTo>
                  <a:pt x="296" y="226"/>
                </a:lnTo>
                <a:lnTo>
                  <a:pt x="296" y="216"/>
                </a:lnTo>
                <a:lnTo>
                  <a:pt x="298" y="212"/>
                </a:lnTo>
                <a:lnTo>
                  <a:pt x="300" y="210"/>
                </a:lnTo>
                <a:lnTo>
                  <a:pt x="304" y="206"/>
                </a:lnTo>
                <a:lnTo>
                  <a:pt x="310" y="204"/>
                </a:lnTo>
                <a:lnTo>
                  <a:pt x="318" y="200"/>
                </a:lnTo>
                <a:lnTo>
                  <a:pt x="318" y="196"/>
                </a:lnTo>
                <a:lnTo>
                  <a:pt x="312" y="178"/>
                </a:lnTo>
                <a:lnTo>
                  <a:pt x="312" y="170"/>
                </a:lnTo>
                <a:lnTo>
                  <a:pt x="312" y="166"/>
                </a:lnTo>
                <a:lnTo>
                  <a:pt x="318" y="162"/>
                </a:lnTo>
                <a:lnTo>
                  <a:pt x="324" y="162"/>
                </a:lnTo>
                <a:lnTo>
                  <a:pt x="338" y="166"/>
                </a:lnTo>
                <a:lnTo>
                  <a:pt x="340" y="166"/>
                </a:lnTo>
                <a:lnTo>
                  <a:pt x="340" y="168"/>
                </a:lnTo>
                <a:lnTo>
                  <a:pt x="356" y="186"/>
                </a:lnTo>
                <a:lnTo>
                  <a:pt x="370" y="162"/>
                </a:lnTo>
                <a:lnTo>
                  <a:pt x="356" y="140"/>
                </a:lnTo>
                <a:lnTo>
                  <a:pt x="348" y="128"/>
                </a:lnTo>
                <a:lnTo>
                  <a:pt x="336" y="136"/>
                </a:lnTo>
                <a:lnTo>
                  <a:pt x="334" y="134"/>
                </a:lnTo>
                <a:lnTo>
                  <a:pt x="302" y="126"/>
                </a:lnTo>
                <a:lnTo>
                  <a:pt x="292" y="122"/>
                </a:lnTo>
                <a:lnTo>
                  <a:pt x="286" y="116"/>
                </a:lnTo>
                <a:lnTo>
                  <a:pt x="280" y="110"/>
                </a:lnTo>
                <a:lnTo>
                  <a:pt x="278" y="106"/>
                </a:lnTo>
                <a:lnTo>
                  <a:pt x="260" y="96"/>
                </a:lnTo>
                <a:lnTo>
                  <a:pt x="260" y="78"/>
                </a:lnTo>
                <a:lnTo>
                  <a:pt x="294" y="58"/>
                </a:lnTo>
                <a:lnTo>
                  <a:pt x="292" y="44"/>
                </a:lnTo>
                <a:lnTo>
                  <a:pt x="286" y="30"/>
                </a:lnTo>
                <a:lnTo>
                  <a:pt x="282" y="18"/>
                </a:lnTo>
                <a:lnTo>
                  <a:pt x="258" y="22"/>
                </a:lnTo>
                <a:lnTo>
                  <a:pt x="242" y="26"/>
                </a:lnTo>
                <a:lnTo>
                  <a:pt x="226" y="28"/>
                </a:lnTo>
                <a:lnTo>
                  <a:pt x="200" y="22"/>
                </a:lnTo>
                <a:lnTo>
                  <a:pt x="200" y="14"/>
                </a:lnTo>
                <a:lnTo>
                  <a:pt x="196" y="14"/>
                </a:lnTo>
                <a:lnTo>
                  <a:pt x="190" y="10"/>
                </a:lnTo>
                <a:lnTo>
                  <a:pt x="188" y="6"/>
                </a:lnTo>
                <a:lnTo>
                  <a:pt x="186" y="2"/>
                </a:lnTo>
                <a:lnTo>
                  <a:pt x="186" y="0"/>
                </a:lnTo>
                <a:lnTo>
                  <a:pt x="184" y="22"/>
                </a:lnTo>
                <a:lnTo>
                  <a:pt x="182" y="28"/>
                </a:lnTo>
                <a:lnTo>
                  <a:pt x="180" y="34"/>
                </a:lnTo>
                <a:lnTo>
                  <a:pt x="182" y="36"/>
                </a:lnTo>
                <a:lnTo>
                  <a:pt x="184" y="40"/>
                </a:lnTo>
                <a:lnTo>
                  <a:pt x="184" y="46"/>
                </a:lnTo>
                <a:lnTo>
                  <a:pt x="182" y="50"/>
                </a:lnTo>
                <a:lnTo>
                  <a:pt x="180" y="54"/>
                </a:lnTo>
                <a:lnTo>
                  <a:pt x="184" y="68"/>
                </a:lnTo>
                <a:lnTo>
                  <a:pt x="182" y="68"/>
                </a:lnTo>
                <a:lnTo>
                  <a:pt x="182" y="70"/>
                </a:lnTo>
                <a:lnTo>
                  <a:pt x="172" y="78"/>
                </a:lnTo>
                <a:lnTo>
                  <a:pt x="172" y="96"/>
                </a:lnTo>
                <a:lnTo>
                  <a:pt x="170" y="98"/>
                </a:lnTo>
                <a:lnTo>
                  <a:pt x="148" y="106"/>
                </a:lnTo>
                <a:lnTo>
                  <a:pt x="132" y="110"/>
                </a:lnTo>
                <a:lnTo>
                  <a:pt x="98" y="106"/>
                </a:lnTo>
                <a:lnTo>
                  <a:pt x="82" y="1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6" name="CustomShape 31"/>
          <p:cNvSpPr/>
          <p:nvPr/>
        </p:nvSpPr>
        <p:spPr>
          <a:xfrm>
            <a:off x="5144760" y="5383080"/>
            <a:ext cx="172080" cy="417600"/>
          </a:xfrm>
          <a:custGeom>
            <a:avLst/>
            <a:gdLst/>
            <a:ahLst/>
            <a:cxnLst/>
            <a:rect l="l" t="t" r="r" b="b"/>
            <a:pathLst>
              <a:path w="106" h="256">
                <a:moveTo>
                  <a:pt x="80" y="0"/>
                </a:moveTo>
                <a:lnTo>
                  <a:pt x="80" y="0"/>
                </a:lnTo>
                <a:lnTo>
                  <a:pt x="62" y="14"/>
                </a:lnTo>
                <a:lnTo>
                  <a:pt x="46" y="32"/>
                </a:lnTo>
                <a:lnTo>
                  <a:pt x="34" y="50"/>
                </a:lnTo>
                <a:lnTo>
                  <a:pt x="24" y="70"/>
                </a:lnTo>
                <a:lnTo>
                  <a:pt x="10" y="98"/>
                </a:lnTo>
                <a:lnTo>
                  <a:pt x="4" y="104"/>
                </a:lnTo>
                <a:lnTo>
                  <a:pt x="0" y="108"/>
                </a:lnTo>
                <a:lnTo>
                  <a:pt x="6" y="152"/>
                </a:lnTo>
                <a:lnTo>
                  <a:pt x="6" y="154"/>
                </a:lnTo>
                <a:lnTo>
                  <a:pt x="2" y="184"/>
                </a:lnTo>
                <a:lnTo>
                  <a:pt x="2" y="196"/>
                </a:lnTo>
                <a:lnTo>
                  <a:pt x="2" y="200"/>
                </a:lnTo>
                <a:lnTo>
                  <a:pt x="4" y="202"/>
                </a:lnTo>
                <a:lnTo>
                  <a:pt x="36" y="224"/>
                </a:lnTo>
                <a:lnTo>
                  <a:pt x="38" y="224"/>
                </a:lnTo>
                <a:lnTo>
                  <a:pt x="38" y="226"/>
                </a:lnTo>
                <a:lnTo>
                  <a:pt x="42" y="236"/>
                </a:lnTo>
                <a:lnTo>
                  <a:pt x="50" y="248"/>
                </a:lnTo>
                <a:lnTo>
                  <a:pt x="56" y="252"/>
                </a:lnTo>
                <a:lnTo>
                  <a:pt x="62" y="256"/>
                </a:lnTo>
                <a:lnTo>
                  <a:pt x="66" y="204"/>
                </a:lnTo>
                <a:lnTo>
                  <a:pt x="66" y="202"/>
                </a:lnTo>
                <a:lnTo>
                  <a:pt x="90" y="146"/>
                </a:lnTo>
                <a:lnTo>
                  <a:pt x="98" y="80"/>
                </a:lnTo>
                <a:lnTo>
                  <a:pt x="98" y="78"/>
                </a:lnTo>
                <a:lnTo>
                  <a:pt x="106" y="60"/>
                </a:lnTo>
                <a:lnTo>
                  <a:pt x="100" y="44"/>
                </a:lnTo>
                <a:lnTo>
                  <a:pt x="98" y="44"/>
                </a:lnTo>
                <a:lnTo>
                  <a:pt x="98" y="24"/>
                </a:lnTo>
                <a:lnTo>
                  <a:pt x="98" y="22"/>
                </a:lnTo>
                <a:lnTo>
                  <a:pt x="102" y="16"/>
                </a:lnTo>
                <a:lnTo>
                  <a:pt x="106" y="12"/>
                </a:lnTo>
                <a:lnTo>
                  <a:pt x="8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7" name="CustomShape 32"/>
          <p:cNvSpPr/>
          <p:nvPr/>
        </p:nvSpPr>
        <p:spPr>
          <a:xfrm>
            <a:off x="3871440" y="6125760"/>
            <a:ext cx="260280" cy="227520"/>
          </a:xfrm>
          <a:custGeom>
            <a:avLst/>
            <a:gdLst/>
            <a:ahLst/>
            <a:cxnLst/>
            <a:rect l="l" t="t" r="r" b="b"/>
            <a:pathLst>
              <a:path w="160" h="140">
                <a:moveTo>
                  <a:pt x="72" y="14"/>
                </a:moveTo>
                <a:lnTo>
                  <a:pt x="70" y="18"/>
                </a:lnTo>
                <a:lnTo>
                  <a:pt x="68" y="20"/>
                </a:lnTo>
                <a:lnTo>
                  <a:pt x="36" y="28"/>
                </a:lnTo>
                <a:lnTo>
                  <a:pt x="38" y="32"/>
                </a:lnTo>
                <a:lnTo>
                  <a:pt x="48" y="44"/>
                </a:lnTo>
                <a:lnTo>
                  <a:pt x="44" y="46"/>
                </a:lnTo>
                <a:lnTo>
                  <a:pt x="30" y="54"/>
                </a:lnTo>
                <a:lnTo>
                  <a:pt x="6" y="72"/>
                </a:lnTo>
                <a:lnTo>
                  <a:pt x="2" y="80"/>
                </a:lnTo>
                <a:lnTo>
                  <a:pt x="0" y="92"/>
                </a:lnTo>
                <a:lnTo>
                  <a:pt x="4" y="108"/>
                </a:lnTo>
                <a:lnTo>
                  <a:pt x="10" y="126"/>
                </a:lnTo>
                <a:lnTo>
                  <a:pt x="34" y="128"/>
                </a:lnTo>
                <a:lnTo>
                  <a:pt x="36" y="128"/>
                </a:lnTo>
                <a:lnTo>
                  <a:pt x="60" y="140"/>
                </a:lnTo>
                <a:lnTo>
                  <a:pt x="86" y="136"/>
                </a:lnTo>
                <a:lnTo>
                  <a:pt x="94" y="132"/>
                </a:lnTo>
                <a:lnTo>
                  <a:pt x="102" y="126"/>
                </a:lnTo>
                <a:lnTo>
                  <a:pt x="112" y="118"/>
                </a:lnTo>
                <a:lnTo>
                  <a:pt x="122" y="106"/>
                </a:lnTo>
                <a:lnTo>
                  <a:pt x="124" y="106"/>
                </a:lnTo>
                <a:lnTo>
                  <a:pt x="126" y="104"/>
                </a:lnTo>
                <a:lnTo>
                  <a:pt x="136" y="100"/>
                </a:lnTo>
                <a:lnTo>
                  <a:pt x="134" y="66"/>
                </a:lnTo>
                <a:lnTo>
                  <a:pt x="148" y="44"/>
                </a:lnTo>
                <a:lnTo>
                  <a:pt x="160" y="34"/>
                </a:lnTo>
                <a:lnTo>
                  <a:pt x="160" y="22"/>
                </a:lnTo>
                <a:lnTo>
                  <a:pt x="158" y="14"/>
                </a:lnTo>
                <a:lnTo>
                  <a:pt x="156" y="10"/>
                </a:lnTo>
                <a:lnTo>
                  <a:pt x="152" y="2"/>
                </a:lnTo>
                <a:lnTo>
                  <a:pt x="146" y="0"/>
                </a:lnTo>
                <a:lnTo>
                  <a:pt x="146" y="12"/>
                </a:lnTo>
                <a:lnTo>
                  <a:pt x="126" y="8"/>
                </a:lnTo>
                <a:lnTo>
                  <a:pt x="116" y="14"/>
                </a:lnTo>
                <a:lnTo>
                  <a:pt x="114" y="14"/>
                </a:lnTo>
                <a:lnTo>
                  <a:pt x="72" y="1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8" name="CustomShape 33"/>
          <p:cNvSpPr/>
          <p:nvPr/>
        </p:nvSpPr>
        <p:spPr>
          <a:xfrm>
            <a:off x="3272040" y="4703040"/>
            <a:ext cx="1376280" cy="1376280"/>
          </a:xfrm>
          <a:prstGeom prst="ellipse">
            <a:avLst/>
          </a:prstGeom>
          <a:solidFill>
            <a:srgbClr val="BFBFBF">
              <a:alpha val="72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9" name="CustomShape 34"/>
          <p:cNvSpPr/>
          <p:nvPr/>
        </p:nvSpPr>
        <p:spPr>
          <a:xfrm>
            <a:off x="3744000" y="3331800"/>
            <a:ext cx="1711800" cy="1711800"/>
          </a:xfrm>
          <a:prstGeom prst="ellipse">
            <a:avLst/>
          </a:prstGeom>
          <a:solidFill>
            <a:srgbClr val="24569D">
              <a:alpha val="73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0" name="CustomShape 35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1" name="CustomShape 36"/>
          <p:cNvSpPr/>
          <p:nvPr/>
        </p:nvSpPr>
        <p:spPr>
          <a:xfrm>
            <a:off x="7597080" y="3713040"/>
            <a:ext cx="44640" cy="831960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2" name="CustomShape 37"/>
          <p:cNvSpPr/>
          <p:nvPr/>
        </p:nvSpPr>
        <p:spPr>
          <a:xfrm>
            <a:off x="6153480" y="3815640"/>
            <a:ext cx="942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43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3" name="CustomShape 38"/>
          <p:cNvSpPr/>
          <p:nvPr/>
        </p:nvSpPr>
        <p:spPr>
          <a:xfrm>
            <a:off x="6906600" y="4100760"/>
            <a:ext cx="5536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4" name="CustomShape 39"/>
          <p:cNvSpPr/>
          <p:nvPr/>
        </p:nvSpPr>
        <p:spPr>
          <a:xfrm>
            <a:off x="7755120" y="3635640"/>
            <a:ext cx="1843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5" name="CustomShape 40"/>
          <p:cNvSpPr/>
          <p:nvPr/>
        </p:nvSpPr>
        <p:spPr>
          <a:xfrm>
            <a:off x="7790040" y="4023000"/>
            <a:ext cx="40014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6" name="CustomShape 41"/>
          <p:cNvSpPr/>
          <p:nvPr/>
        </p:nvSpPr>
        <p:spPr>
          <a:xfrm>
            <a:off x="7597080" y="5153760"/>
            <a:ext cx="44640" cy="831960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7" name="CustomShape 42"/>
          <p:cNvSpPr/>
          <p:nvPr/>
        </p:nvSpPr>
        <p:spPr>
          <a:xfrm>
            <a:off x="6147000" y="5256000"/>
            <a:ext cx="942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8" name="CustomShape 43"/>
          <p:cNvSpPr/>
          <p:nvPr/>
        </p:nvSpPr>
        <p:spPr>
          <a:xfrm>
            <a:off x="6906600" y="5541480"/>
            <a:ext cx="5536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9" name="CustomShape 44"/>
          <p:cNvSpPr/>
          <p:nvPr/>
        </p:nvSpPr>
        <p:spPr>
          <a:xfrm>
            <a:off x="7755120" y="5063760"/>
            <a:ext cx="1843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0" name="CustomShape 45"/>
          <p:cNvSpPr/>
          <p:nvPr/>
        </p:nvSpPr>
        <p:spPr>
          <a:xfrm>
            <a:off x="7790040" y="5451120"/>
            <a:ext cx="40014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1" name="CustomShape 46"/>
          <p:cNvSpPr/>
          <p:nvPr/>
        </p:nvSpPr>
        <p:spPr>
          <a:xfrm>
            <a:off x="3038040" y="3905280"/>
            <a:ext cx="1171440" cy="1171440"/>
          </a:xfrm>
          <a:prstGeom prst="ellipse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2" name="CustomShape 47"/>
          <p:cNvSpPr/>
          <p:nvPr/>
        </p:nvSpPr>
        <p:spPr>
          <a:xfrm>
            <a:off x="7597080" y="2284920"/>
            <a:ext cx="44640" cy="831960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3" name="CustomShape 48"/>
          <p:cNvSpPr/>
          <p:nvPr/>
        </p:nvSpPr>
        <p:spPr>
          <a:xfrm>
            <a:off x="6147000" y="2387520"/>
            <a:ext cx="942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38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4" name="CustomShape 49"/>
          <p:cNvSpPr/>
          <p:nvPr/>
        </p:nvSpPr>
        <p:spPr>
          <a:xfrm>
            <a:off x="6906600" y="2672640"/>
            <a:ext cx="5536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5" name="CustomShape 50"/>
          <p:cNvSpPr/>
          <p:nvPr/>
        </p:nvSpPr>
        <p:spPr>
          <a:xfrm>
            <a:off x="7755120" y="2207520"/>
            <a:ext cx="1843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6" name="CustomShape 51"/>
          <p:cNvSpPr/>
          <p:nvPr/>
        </p:nvSpPr>
        <p:spPr>
          <a:xfrm>
            <a:off x="7790040" y="2594880"/>
            <a:ext cx="40014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108600" y="1756800"/>
            <a:ext cx="6106320" cy="1263960"/>
          </a:xfrm>
          <a:custGeom>
            <a:avLst/>
            <a:gdLst/>
            <a:ahLst/>
            <a:cxnLst/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rgbClr val="F2F2F2"/>
          </a:solidFill>
          <a:ln w="38160">
            <a:solidFill>
              <a:srgbClr val="2456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CustomShape 2"/>
          <p:cNvSpPr/>
          <p:nvPr/>
        </p:nvSpPr>
        <p:spPr>
          <a:xfrm rot="18165600">
            <a:off x="2556000" y="2085840"/>
            <a:ext cx="15267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843440" y="2153520"/>
            <a:ext cx="3743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0" name="CustomShape 4"/>
          <p:cNvSpPr/>
          <p:nvPr/>
        </p:nvSpPr>
        <p:spPr>
          <a:xfrm rot="900000">
            <a:off x="3887640" y="1959120"/>
            <a:ext cx="857880" cy="857880"/>
          </a:xfrm>
          <a:prstGeom prst="ellipse">
            <a:avLst/>
          </a:prstGeom>
          <a:solidFill>
            <a:srgbClr val="24569D"/>
          </a:solidFill>
          <a:ln w="3816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4127040" y="2205720"/>
            <a:ext cx="379800" cy="363960"/>
          </a:xfrm>
          <a:custGeom>
            <a:avLst/>
            <a:gdLst/>
            <a:ahLst/>
            <a:cxnLst/>
            <a:rect l="l" t="t" r="r" b="b"/>
            <a:pathLst>
              <a:path w="508000" h="486624">
                <a:moveTo>
                  <a:pt x="235138" y="365911"/>
                </a:moveTo>
                <a:lnTo>
                  <a:pt x="129514" y="407406"/>
                </a:lnTo>
                <a:lnTo>
                  <a:pt x="123227" y="450159"/>
                </a:lnTo>
                <a:lnTo>
                  <a:pt x="235138" y="407406"/>
                </a:lnTo>
                <a:close/>
                <a:moveTo>
                  <a:pt x="265317" y="362139"/>
                </a:moveTo>
                <a:lnTo>
                  <a:pt x="265317" y="404891"/>
                </a:lnTo>
                <a:lnTo>
                  <a:pt x="368426" y="435070"/>
                </a:lnTo>
                <a:lnTo>
                  <a:pt x="359624" y="392317"/>
                </a:lnTo>
                <a:close/>
                <a:moveTo>
                  <a:pt x="235138" y="299268"/>
                </a:moveTo>
                <a:lnTo>
                  <a:pt x="138316" y="344535"/>
                </a:lnTo>
                <a:lnTo>
                  <a:pt x="132029" y="387287"/>
                </a:lnTo>
                <a:lnTo>
                  <a:pt x="235138" y="344535"/>
                </a:lnTo>
                <a:close/>
                <a:moveTo>
                  <a:pt x="265317" y="295495"/>
                </a:moveTo>
                <a:lnTo>
                  <a:pt x="265317" y="340763"/>
                </a:lnTo>
                <a:lnTo>
                  <a:pt x="359624" y="372198"/>
                </a:lnTo>
                <a:lnTo>
                  <a:pt x="350822" y="325673"/>
                </a:lnTo>
                <a:close/>
                <a:moveTo>
                  <a:pt x="458961" y="284178"/>
                </a:moveTo>
                <a:lnTo>
                  <a:pt x="389802" y="305554"/>
                </a:lnTo>
                <a:lnTo>
                  <a:pt x="386030" y="325673"/>
                </a:lnTo>
                <a:lnTo>
                  <a:pt x="458961" y="308069"/>
                </a:lnTo>
                <a:close/>
                <a:moveTo>
                  <a:pt x="458961" y="254000"/>
                </a:moveTo>
                <a:lnTo>
                  <a:pt x="392317" y="271604"/>
                </a:lnTo>
                <a:lnTo>
                  <a:pt x="389802" y="292980"/>
                </a:lnTo>
                <a:lnTo>
                  <a:pt x="458961" y="275376"/>
                </a:lnTo>
                <a:close/>
                <a:moveTo>
                  <a:pt x="235138" y="235139"/>
                </a:moveTo>
                <a:lnTo>
                  <a:pt x="147118" y="275376"/>
                </a:lnTo>
                <a:lnTo>
                  <a:pt x="142089" y="320644"/>
                </a:lnTo>
                <a:lnTo>
                  <a:pt x="235138" y="277891"/>
                </a:lnTo>
                <a:close/>
                <a:moveTo>
                  <a:pt x="265317" y="232624"/>
                </a:moveTo>
                <a:lnTo>
                  <a:pt x="265317" y="277891"/>
                </a:lnTo>
                <a:lnTo>
                  <a:pt x="347050" y="305555"/>
                </a:lnTo>
                <a:lnTo>
                  <a:pt x="338248" y="256515"/>
                </a:lnTo>
                <a:close/>
                <a:moveTo>
                  <a:pt x="69158" y="228852"/>
                </a:moveTo>
                <a:lnTo>
                  <a:pt x="65386" y="250228"/>
                </a:lnTo>
                <a:lnTo>
                  <a:pt x="127000" y="271604"/>
                </a:lnTo>
                <a:lnTo>
                  <a:pt x="127000" y="254000"/>
                </a:lnTo>
                <a:close/>
                <a:moveTo>
                  <a:pt x="456446" y="220049"/>
                </a:moveTo>
                <a:lnTo>
                  <a:pt x="396089" y="238911"/>
                </a:lnTo>
                <a:lnTo>
                  <a:pt x="392317" y="259030"/>
                </a:lnTo>
                <a:lnTo>
                  <a:pt x="458961" y="241426"/>
                </a:lnTo>
                <a:close/>
                <a:moveTo>
                  <a:pt x="71673" y="196159"/>
                </a:moveTo>
                <a:lnTo>
                  <a:pt x="69158" y="217535"/>
                </a:lnTo>
                <a:lnTo>
                  <a:pt x="129515" y="238911"/>
                </a:lnTo>
                <a:lnTo>
                  <a:pt x="129515" y="220050"/>
                </a:lnTo>
                <a:close/>
                <a:moveTo>
                  <a:pt x="452673" y="187356"/>
                </a:moveTo>
                <a:lnTo>
                  <a:pt x="398604" y="208733"/>
                </a:lnTo>
                <a:lnTo>
                  <a:pt x="396089" y="226337"/>
                </a:lnTo>
                <a:lnTo>
                  <a:pt x="456446" y="211247"/>
                </a:lnTo>
                <a:close/>
                <a:moveTo>
                  <a:pt x="265317" y="168495"/>
                </a:moveTo>
                <a:lnTo>
                  <a:pt x="265317" y="208733"/>
                </a:lnTo>
                <a:lnTo>
                  <a:pt x="338248" y="232624"/>
                </a:lnTo>
                <a:lnTo>
                  <a:pt x="329446" y="193644"/>
                </a:lnTo>
                <a:close/>
                <a:moveTo>
                  <a:pt x="235138" y="168495"/>
                </a:moveTo>
                <a:lnTo>
                  <a:pt x="159692" y="213763"/>
                </a:lnTo>
                <a:lnTo>
                  <a:pt x="153405" y="256515"/>
                </a:lnTo>
                <a:lnTo>
                  <a:pt x="235138" y="213763"/>
                </a:lnTo>
                <a:close/>
                <a:moveTo>
                  <a:pt x="465248" y="168495"/>
                </a:moveTo>
                <a:lnTo>
                  <a:pt x="486624" y="211248"/>
                </a:lnTo>
                <a:lnTo>
                  <a:pt x="508000" y="486624"/>
                </a:lnTo>
                <a:lnTo>
                  <a:pt x="486624" y="486624"/>
                </a:lnTo>
                <a:close/>
                <a:moveTo>
                  <a:pt x="458961" y="165980"/>
                </a:moveTo>
                <a:lnTo>
                  <a:pt x="477822" y="486624"/>
                </a:lnTo>
                <a:lnTo>
                  <a:pt x="411178" y="486624"/>
                </a:lnTo>
                <a:lnTo>
                  <a:pt x="398604" y="428782"/>
                </a:lnTo>
                <a:lnTo>
                  <a:pt x="465248" y="419980"/>
                </a:lnTo>
                <a:lnTo>
                  <a:pt x="465248" y="392317"/>
                </a:lnTo>
                <a:lnTo>
                  <a:pt x="392317" y="407406"/>
                </a:lnTo>
                <a:lnTo>
                  <a:pt x="389802" y="392317"/>
                </a:lnTo>
                <a:lnTo>
                  <a:pt x="461475" y="377228"/>
                </a:lnTo>
                <a:lnTo>
                  <a:pt x="461475" y="353337"/>
                </a:lnTo>
                <a:lnTo>
                  <a:pt x="386030" y="372198"/>
                </a:lnTo>
                <a:lnTo>
                  <a:pt x="384142" y="359452"/>
                </a:lnTo>
                <a:lnTo>
                  <a:pt x="383515" y="359624"/>
                </a:lnTo>
                <a:lnTo>
                  <a:pt x="383804" y="357171"/>
                </a:lnTo>
                <a:lnTo>
                  <a:pt x="383804" y="357172"/>
                </a:lnTo>
                <a:lnTo>
                  <a:pt x="383804" y="357171"/>
                </a:lnTo>
                <a:lnTo>
                  <a:pt x="384142" y="359452"/>
                </a:lnTo>
                <a:lnTo>
                  <a:pt x="461475" y="338248"/>
                </a:lnTo>
                <a:lnTo>
                  <a:pt x="458961" y="316871"/>
                </a:lnTo>
                <a:lnTo>
                  <a:pt x="386030" y="338248"/>
                </a:lnTo>
                <a:lnTo>
                  <a:pt x="383804" y="357171"/>
                </a:lnTo>
                <a:lnTo>
                  <a:pt x="383804" y="357169"/>
                </a:lnTo>
                <a:lnTo>
                  <a:pt x="383804" y="357171"/>
                </a:lnTo>
                <a:lnTo>
                  <a:pt x="381000" y="338248"/>
                </a:lnTo>
                <a:lnTo>
                  <a:pt x="392317" y="193643"/>
                </a:lnTo>
                <a:close/>
                <a:moveTo>
                  <a:pt x="75446" y="159693"/>
                </a:moveTo>
                <a:lnTo>
                  <a:pt x="71673" y="183584"/>
                </a:lnTo>
                <a:lnTo>
                  <a:pt x="129515" y="202446"/>
                </a:lnTo>
                <a:lnTo>
                  <a:pt x="129515" y="183584"/>
                </a:lnTo>
                <a:close/>
                <a:moveTo>
                  <a:pt x="75446" y="127000"/>
                </a:moveTo>
                <a:lnTo>
                  <a:pt x="75446" y="147119"/>
                </a:lnTo>
                <a:lnTo>
                  <a:pt x="132030" y="168495"/>
                </a:lnTo>
                <a:lnTo>
                  <a:pt x="132030" y="147119"/>
                </a:lnTo>
                <a:close/>
                <a:moveTo>
                  <a:pt x="69158" y="111911"/>
                </a:moveTo>
                <a:lnTo>
                  <a:pt x="138317" y="142089"/>
                </a:lnTo>
                <a:lnTo>
                  <a:pt x="138317" y="226337"/>
                </a:lnTo>
                <a:lnTo>
                  <a:pt x="127000" y="299268"/>
                </a:lnTo>
                <a:lnTo>
                  <a:pt x="127000" y="290466"/>
                </a:lnTo>
                <a:lnTo>
                  <a:pt x="65386" y="265317"/>
                </a:lnTo>
                <a:lnTo>
                  <a:pt x="62871" y="286693"/>
                </a:lnTo>
                <a:lnTo>
                  <a:pt x="123228" y="308070"/>
                </a:lnTo>
                <a:lnTo>
                  <a:pt x="123228" y="323159"/>
                </a:lnTo>
                <a:lnTo>
                  <a:pt x="62871" y="301782"/>
                </a:lnTo>
                <a:lnTo>
                  <a:pt x="60356" y="323159"/>
                </a:lnTo>
                <a:lnTo>
                  <a:pt x="120713" y="340763"/>
                </a:lnTo>
                <a:lnTo>
                  <a:pt x="116941" y="357109"/>
                </a:lnTo>
                <a:lnTo>
                  <a:pt x="60356" y="335733"/>
                </a:lnTo>
                <a:lnTo>
                  <a:pt x="56584" y="357109"/>
                </a:lnTo>
                <a:lnTo>
                  <a:pt x="114426" y="374713"/>
                </a:lnTo>
                <a:lnTo>
                  <a:pt x="111911" y="389802"/>
                </a:lnTo>
                <a:lnTo>
                  <a:pt x="56584" y="372198"/>
                </a:lnTo>
                <a:lnTo>
                  <a:pt x="56584" y="392317"/>
                </a:lnTo>
                <a:lnTo>
                  <a:pt x="108139" y="407406"/>
                </a:lnTo>
                <a:lnTo>
                  <a:pt x="105624" y="422495"/>
                </a:lnTo>
                <a:lnTo>
                  <a:pt x="54069" y="407406"/>
                </a:lnTo>
                <a:lnTo>
                  <a:pt x="54069" y="428782"/>
                </a:lnTo>
                <a:lnTo>
                  <a:pt x="101852" y="441357"/>
                </a:lnTo>
                <a:lnTo>
                  <a:pt x="96822" y="486624"/>
                </a:lnTo>
                <a:lnTo>
                  <a:pt x="41495" y="486624"/>
                </a:lnTo>
                <a:close/>
                <a:moveTo>
                  <a:pt x="62871" y="108139"/>
                </a:moveTo>
                <a:lnTo>
                  <a:pt x="35208" y="486624"/>
                </a:lnTo>
                <a:lnTo>
                  <a:pt x="0" y="486624"/>
                </a:lnTo>
                <a:lnTo>
                  <a:pt x="26406" y="165981"/>
                </a:lnTo>
                <a:close/>
                <a:moveTo>
                  <a:pt x="265317" y="101851"/>
                </a:moveTo>
                <a:lnTo>
                  <a:pt x="265317" y="144604"/>
                </a:lnTo>
                <a:lnTo>
                  <a:pt x="329446" y="168495"/>
                </a:lnTo>
                <a:lnTo>
                  <a:pt x="323159" y="129515"/>
                </a:lnTo>
                <a:close/>
                <a:moveTo>
                  <a:pt x="235138" y="101851"/>
                </a:moveTo>
                <a:lnTo>
                  <a:pt x="168494" y="147119"/>
                </a:lnTo>
                <a:lnTo>
                  <a:pt x="162207" y="193644"/>
                </a:lnTo>
                <a:lnTo>
                  <a:pt x="235138" y="147119"/>
                </a:lnTo>
                <a:close/>
                <a:moveTo>
                  <a:pt x="265317" y="38980"/>
                </a:moveTo>
                <a:lnTo>
                  <a:pt x="265317" y="77960"/>
                </a:lnTo>
                <a:lnTo>
                  <a:pt x="323159" y="111911"/>
                </a:lnTo>
                <a:lnTo>
                  <a:pt x="314357" y="71673"/>
                </a:lnTo>
                <a:close/>
                <a:moveTo>
                  <a:pt x="235138" y="38980"/>
                </a:moveTo>
                <a:lnTo>
                  <a:pt x="181069" y="84248"/>
                </a:lnTo>
                <a:lnTo>
                  <a:pt x="172267" y="127000"/>
                </a:lnTo>
                <a:lnTo>
                  <a:pt x="235138" y="84248"/>
                </a:lnTo>
                <a:close/>
                <a:moveTo>
                  <a:pt x="256515" y="0"/>
                </a:moveTo>
                <a:lnTo>
                  <a:pt x="319386" y="54069"/>
                </a:lnTo>
                <a:lnTo>
                  <a:pt x="401119" y="486624"/>
                </a:lnTo>
                <a:lnTo>
                  <a:pt x="256515" y="486624"/>
                </a:lnTo>
                <a:close/>
                <a:moveTo>
                  <a:pt x="250227" y="0"/>
                </a:moveTo>
                <a:lnTo>
                  <a:pt x="250227" y="486624"/>
                </a:lnTo>
                <a:lnTo>
                  <a:pt x="101851" y="486624"/>
                </a:lnTo>
                <a:lnTo>
                  <a:pt x="172267" y="716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2275920" y="3126960"/>
            <a:ext cx="6106320" cy="1263960"/>
          </a:xfrm>
          <a:custGeom>
            <a:avLst/>
            <a:gdLst/>
            <a:ahLst/>
            <a:cxnLst/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rgbClr val="F2F2F2"/>
          </a:solidFill>
          <a:ln w="38160">
            <a:solidFill>
              <a:srgbClr val="2456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3036960" y="3317040"/>
            <a:ext cx="857880" cy="857880"/>
          </a:xfrm>
          <a:prstGeom prst="ellipse">
            <a:avLst/>
          </a:prstGeom>
          <a:solidFill>
            <a:srgbClr val="24569D"/>
          </a:solidFill>
          <a:ln w="3816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4" name="CustomShape 8"/>
          <p:cNvSpPr/>
          <p:nvPr/>
        </p:nvSpPr>
        <p:spPr>
          <a:xfrm rot="18165600">
            <a:off x="1725480" y="3448080"/>
            <a:ext cx="15267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5" name="CustomShape 9"/>
          <p:cNvSpPr/>
          <p:nvPr/>
        </p:nvSpPr>
        <p:spPr>
          <a:xfrm>
            <a:off x="3341880" y="3566520"/>
            <a:ext cx="248040" cy="379800"/>
          </a:xfrm>
          <a:custGeom>
            <a:avLst/>
            <a:gdLst/>
            <a:ahLst/>
            <a:cxnLst/>
            <a:rect l="l" t="t" r="r" b="b"/>
            <a:pathLst>
              <a:path w="331350" h="507142">
                <a:moveTo>
                  <a:pt x="222642" y="463053"/>
                </a:moveTo>
                <a:lnTo>
                  <a:pt x="242502" y="475596"/>
                </a:lnTo>
                <a:lnTo>
                  <a:pt x="242502" y="482913"/>
                </a:lnTo>
                <a:lnTo>
                  <a:pt x="252955" y="490230"/>
                </a:lnTo>
                <a:lnTo>
                  <a:pt x="252955" y="495456"/>
                </a:lnTo>
                <a:lnTo>
                  <a:pt x="222642" y="475596"/>
                </a:lnTo>
                <a:close/>
                <a:moveTo>
                  <a:pt x="169382" y="433035"/>
                </a:moveTo>
                <a:cubicBezTo>
                  <a:pt x="169382" y="433035"/>
                  <a:pt x="169382" y="433035"/>
                  <a:pt x="156742" y="438033"/>
                </a:cubicBezTo>
                <a:cubicBezTo>
                  <a:pt x="156742" y="438033"/>
                  <a:pt x="156742" y="438033"/>
                  <a:pt x="156742" y="475515"/>
                </a:cubicBezTo>
                <a:cubicBezTo>
                  <a:pt x="156742" y="475515"/>
                  <a:pt x="156742" y="475515"/>
                  <a:pt x="169382" y="470518"/>
                </a:cubicBezTo>
                <a:close/>
                <a:moveTo>
                  <a:pt x="295811" y="425424"/>
                </a:moveTo>
                <a:lnTo>
                  <a:pt x="318807" y="440058"/>
                </a:lnTo>
                <a:lnTo>
                  <a:pt x="318807" y="448420"/>
                </a:lnTo>
                <a:lnTo>
                  <a:pt x="331350" y="452601"/>
                </a:lnTo>
                <a:lnTo>
                  <a:pt x="331350" y="460963"/>
                </a:lnTo>
                <a:lnTo>
                  <a:pt x="256091" y="498593"/>
                </a:lnTo>
                <a:lnTo>
                  <a:pt x="256091" y="490231"/>
                </a:lnTo>
                <a:lnTo>
                  <a:pt x="245638" y="482914"/>
                </a:lnTo>
                <a:lnTo>
                  <a:pt x="245638" y="473507"/>
                </a:lnTo>
                <a:lnTo>
                  <a:pt x="222642" y="457828"/>
                </a:lnTo>
                <a:close/>
                <a:moveTo>
                  <a:pt x="98596" y="420541"/>
                </a:moveTo>
                <a:cubicBezTo>
                  <a:pt x="98596" y="420541"/>
                  <a:pt x="98596" y="420541"/>
                  <a:pt x="98596" y="453026"/>
                </a:cubicBezTo>
                <a:cubicBezTo>
                  <a:pt x="98596" y="453026"/>
                  <a:pt x="98596" y="453026"/>
                  <a:pt x="108708" y="460522"/>
                </a:cubicBezTo>
                <a:lnTo>
                  <a:pt x="108708" y="428037"/>
                </a:lnTo>
                <a:cubicBezTo>
                  <a:pt x="108708" y="428037"/>
                  <a:pt x="108708" y="428037"/>
                  <a:pt x="98596" y="420541"/>
                </a:cubicBezTo>
                <a:close/>
                <a:moveTo>
                  <a:pt x="324033" y="416016"/>
                </a:moveTo>
                <a:lnTo>
                  <a:pt x="324033" y="430650"/>
                </a:lnTo>
                <a:lnTo>
                  <a:pt x="318807" y="430650"/>
                </a:lnTo>
                <a:lnTo>
                  <a:pt x="303128" y="423333"/>
                </a:lnTo>
                <a:close/>
                <a:moveTo>
                  <a:pt x="190239" y="416016"/>
                </a:moveTo>
                <a:lnTo>
                  <a:pt x="225778" y="450510"/>
                </a:lnTo>
                <a:lnTo>
                  <a:pt x="190239" y="425424"/>
                </a:lnTo>
                <a:close/>
                <a:moveTo>
                  <a:pt x="55618" y="393053"/>
                </a:moveTo>
                <a:cubicBezTo>
                  <a:pt x="55618" y="393053"/>
                  <a:pt x="55618" y="393053"/>
                  <a:pt x="55618" y="425538"/>
                </a:cubicBezTo>
                <a:cubicBezTo>
                  <a:pt x="55618" y="425538"/>
                  <a:pt x="55618" y="425538"/>
                  <a:pt x="65730" y="430536"/>
                </a:cubicBezTo>
                <a:lnTo>
                  <a:pt x="65730" y="398051"/>
                </a:lnTo>
                <a:cubicBezTo>
                  <a:pt x="65730" y="398051"/>
                  <a:pt x="65730" y="398051"/>
                  <a:pt x="55618" y="393053"/>
                </a:cubicBezTo>
                <a:close/>
                <a:moveTo>
                  <a:pt x="281177" y="380477"/>
                </a:moveTo>
                <a:lnTo>
                  <a:pt x="311490" y="412880"/>
                </a:lnTo>
                <a:lnTo>
                  <a:pt x="229959" y="448419"/>
                </a:lnTo>
                <a:lnTo>
                  <a:pt x="192329" y="410790"/>
                </a:lnTo>
                <a:close/>
                <a:moveTo>
                  <a:pt x="113934" y="375251"/>
                </a:moveTo>
                <a:lnTo>
                  <a:pt x="142156" y="390930"/>
                </a:lnTo>
                <a:lnTo>
                  <a:pt x="190239" y="375251"/>
                </a:lnTo>
                <a:lnTo>
                  <a:pt x="190239" y="407654"/>
                </a:lnTo>
                <a:lnTo>
                  <a:pt x="142156" y="423333"/>
                </a:lnTo>
                <a:lnTo>
                  <a:pt x="113934" y="407654"/>
                </a:lnTo>
                <a:close/>
                <a:moveTo>
                  <a:pt x="20225" y="370564"/>
                </a:moveTo>
                <a:cubicBezTo>
                  <a:pt x="20225" y="370564"/>
                  <a:pt x="20225" y="370564"/>
                  <a:pt x="20225" y="403049"/>
                </a:cubicBezTo>
                <a:cubicBezTo>
                  <a:pt x="20225" y="403049"/>
                  <a:pt x="20225" y="403049"/>
                  <a:pt x="27809" y="408046"/>
                </a:cubicBezTo>
                <a:lnTo>
                  <a:pt x="27809" y="375562"/>
                </a:lnTo>
                <a:cubicBezTo>
                  <a:pt x="27809" y="375562"/>
                  <a:pt x="27809" y="375562"/>
                  <a:pt x="20225" y="370564"/>
                </a:cubicBezTo>
                <a:close/>
                <a:moveTo>
                  <a:pt x="320897" y="367934"/>
                </a:moveTo>
                <a:lnTo>
                  <a:pt x="320897" y="410790"/>
                </a:lnTo>
                <a:lnTo>
                  <a:pt x="288494" y="380477"/>
                </a:lnTo>
                <a:lnTo>
                  <a:pt x="295811" y="378387"/>
                </a:lnTo>
                <a:lnTo>
                  <a:pt x="306263" y="373161"/>
                </a:lnTo>
                <a:close/>
                <a:moveTo>
                  <a:pt x="0" y="348074"/>
                </a:moveTo>
                <a:cubicBezTo>
                  <a:pt x="0" y="348074"/>
                  <a:pt x="0" y="348074"/>
                  <a:pt x="141573" y="430536"/>
                </a:cubicBezTo>
                <a:cubicBezTo>
                  <a:pt x="141573" y="430536"/>
                  <a:pt x="141573" y="430536"/>
                  <a:pt x="184551" y="415543"/>
                </a:cubicBezTo>
                <a:lnTo>
                  <a:pt x="184551" y="430536"/>
                </a:lnTo>
                <a:cubicBezTo>
                  <a:pt x="184551" y="430536"/>
                  <a:pt x="184551" y="430536"/>
                  <a:pt x="217416" y="453026"/>
                </a:cubicBezTo>
                <a:cubicBezTo>
                  <a:pt x="217416" y="453026"/>
                  <a:pt x="217416" y="453026"/>
                  <a:pt x="217416" y="483012"/>
                </a:cubicBezTo>
                <a:cubicBezTo>
                  <a:pt x="217416" y="483012"/>
                  <a:pt x="217416" y="483012"/>
                  <a:pt x="154214" y="505501"/>
                </a:cubicBezTo>
                <a:cubicBezTo>
                  <a:pt x="146629" y="508000"/>
                  <a:pt x="136517" y="508000"/>
                  <a:pt x="128933" y="503003"/>
                </a:cubicBezTo>
                <a:cubicBezTo>
                  <a:pt x="128933" y="503003"/>
                  <a:pt x="2528" y="428037"/>
                  <a:pt x="0" y="425538"/>
                </a:cubicBezTo>
                <a:cubicBezTo>
                  <a:pt x="0" y="425538"/>
                  <a:pt x="0" y="425538"/>
                  <a:pt x="0" y="348074"/>
                </a:cubicBezTo>
                <a:close/>
                <a:moveTo>
                  <a:pt x="295811" y="337621"/>
                </a:moveTo>
                <a:lnTo>
                  <a:pt x="295811" y="370025"/>
                </a:lnTo>
                <a:lnTo>
                  <a:pt x="199646" y="403473"/>
                </a:lnTo>
                <a:lnTo>
                  <a:pt x="199646" y="370025"/>
                </a:lnTo>
                <a:close/>
                <a:moveTo>
                  <a:pt x="113934" y="332395"/>
                </a:moveTo>
                <a:lnTo>
                  <a:pt x="142156" y="348074"/>
                </a:lnTo>
                <a:lnTo>
                  <a:pt x="190239" y="332395"/>
                </a:lnTo>
                <a:lnTo>
                  <a:pt x="190239" y="365843"/>
                </a:lnTo>
                <a:lnTo>
                  <a:pt x="142156" y="380477"/>
                </a:lnTo>
                <a:lnTo>
                  <a:pt x="113934" y="365843"/>
                </a:lnTo>
                <a:close/>
                <a:moveTo>
                  <a:pt x="45992" y="332395"/>
                </a:moveTo>
                <a:lnTo>
                  <a:pt x="106618" y="370025"/>
                </a:lnTo>
                <a:lnTo>
                  <a:pt x="106618" y="403473"/>
                </a:lnTo>
                <a:lnTo>
                  <a:pt x="45992" y="365843"/>
                </a:lnTo>
                <a:close/>
                <a:moveTo>
                  <a:pt x="320897" y="330305"/>
                </a:moveTo>
                <a:lnTo>
                  <a:pt x="320897" y="362708"/>
                </a:lnTo>
                <a:lnTo>
                  <a:pt x="308354" y="367935"/>
                </a:lnTo>
                <a:lnTo>
                  <a:pt x="308354" y="335531"/>
                </a:lnTo>
                <a:close/>
                <a:moveTo>
                  <a:pt x="0" y="305218"/>
                </a:moveTo>
                <a:lnTo>
                  <a:pt x="35539" y="328213"/>
                </a:lnTo>
                <a:lnTo>
                  <a:pt x="35539" y="357481"/>
                </a:lnTo>
                <a:lnTo>
                  <a:pt x="0" y="337621"/>
                </a:lnTo>
                <a:close/>
                <a:moveTo>
                  <a:pt x="295811" y="294765"/>
                </a:moveTo>
                <a:lnTo>
                  <a:pt x="295811" y="328213"/>
                </a:lnTo>
                <a:lnTo>
                  <a:pt x="199646" y="360617"/>
                </a:lnTo>
                <a:lnTo>
                  <a:pt x="199646" y="328213"/>
                </a:lnTo>
                <a:close/>
                <a:moveTo>
                  <a:pt x="45992" y="290584"/>
                </a:moveTo>
                <a:lnTo>
                  <a:pt x="106618" y="328213"/>
                </a:lnTo>
                <a:lnTo>
                  <a:pt x="106618" y="357481"/>
                </a:lnTo>
                <a:lnTo>
                  <a:pt x="45992" y="322987"/>
                </a:lnTo>
                <a:close/>
                <a:moveTo>
                  <a:pt x="320897" y="287449"/>
                </a:moveTo>
                <a:lnTo>
                  <a:pt x="320897" y="319852"/>
                </a:lnTo>
                <a:lnTo>
                  <a:pt x="308354" y="325079"/>
                </a:lnTo>
                <a:lnTo>
                  <a:pt x="308354" y="292675"/>
                </a:lnTo>
                <a:close/>
                <a:moveTo>
                  <a:pt x="113934" y="287449"/>
                </a:moveTo>
                <a:lnTo>
                  <a:pt x="142156" y="303128"/>
                </a:lnTo>
                <a:lnTo>
                  <a:pt x="190239" y="287449"/>
                </a:lnTo>
                <a:lnTo>
                  <a:pt x="190239" y="319852"/>
                </a:lnTo>
                <a:lnTo>
                  <a:pt x="142156" y="335531"/>
                </a:lnTo>
                <a:lnTo>
                  <a:pt x="113934" y="319852"/>
                </a:lnTo>
                <a:close/>
                <a:moveTo>
                  <a:pt x="0" y="262362"/>
                </a:moveTo>
                <a:lnTo>
                  <a:pt x="35539" y="282222"/>
                </a:lnTo>
                <a:lnTo>
                  <a:pt x="35539" y="315671"/>
                </a:lnTo>
                <a:lnTo>
                  <a:pt x="0" y="294765"/>
                </a:lnTo>
                <a:close/>
                <a:moveTo>
                  <a:pt x="295811" y="249819"/>
                </a:moveTo>
                <a:lnTo>
                  <a:pt x="295811" y="282222"/>
                </a:lnTo>
                <a:lnTo>
                  <a:pt x="199646" y="315671"/>
                </a:lnTo>
                <a:lnTo>
                  <a:pt x="199646" y="285358"/>
                </a:lnTo>
                <a:close/>
                <a:moveTo>
                  <a:pt x="45992" y="245638"/>
                </a:moveTo>
                <a:lnTo>
                  <a:pt x="106618" y="282222"/>
                </a:lnTo>
                <a:lnTo>
                  <a:pt x="106618" y="315671"/>
                </a:lnTo>
                <a:lnTo>
                  <a:pt x="45992" y="278041"/>
                </a:lnTo>
                <a:close/>
                <a:moveTo>
                  <a:pt x="320897" y="242502"/>
                </a:moveTo>
                <a:lnTo>
                  <a:pt x="320897" y="274905"/>
                </a:lnTo>
                <a:lnTo>
                  <a:pt x="308354" y="280132"/>
                </a:lnTo>
                <a:lnTo>
                  <a:pt x="308354" y="247728"/>
                </a:lnTo>
                <a:close/>
                <a:moveTo>
                  <a:pt x="190239" y="242502"/>
                </a:moveTo>
                <a:lnTo>
                  <a:pt x="190239" y="274905"/>
                </a:lnTo>
                <a:lnTo>
                  <a:pt x="142156" y="292675"/>
                </a:lnTo>
                <a:lnTo>
                  <a:pt x="113934" y="278041"/>
                </a:lnTo>
                <a:lnTo>
                  <a:pt x="113934" y="245638"/>
                </a:lnTo>
                <a:lnTo>
                  <a:pt x="142156" y="260271"/>
                </a:lnTo>
                <a:close/>
                <a:moveTo>
                  <a:pt x="0" y="217416"/>
                </a:moveTo>
                <a:lnTo>
                  <a:pt x="35539" y="240412"/>
                </a:lnTo>
                <a:lnTo>
                  <a:pt x="35539" y="272815"/>
                </a:lnTo>
                <a:lnTo>
                  <a:pt x="0" y="249819"/>
                </a:lnTo>
                <a:close/>
                <a:moveTo>
                  <a:pt x="295811" y="208008"/>
                </a:moveTo>
                <a:lnTo>
                  <a:pt x="295811" y="240411"/>
                </a:lnTo>
                <a:lnTo>
                  <a:pt x="199646" y="272815"/>
                </a:lnTo>
                <a:lnTo>
                  <a:pt x="199646" y="240411"/>
                </a:lnTo>
                <a:close/>
                <a:moveTo>
                  <a:pt x="45992" y="202782"/>
                </a:moveTo>
                <a:lnTo>
                  <a:pt x="106618" y="237276"/>
                </a:lnTo>
                <a:lnTo>
                  <a:pt x="106618" y="269679"/>
                </a:lnTo>
                <a:lnTo>
                  <a:pt x="45992" y="233094"/>
                </a:lnTo>
                <a:close/>
                <a:moveTo>
                  <a:pt x="113934" y="199646"/>
                </a:moveTo>
                <a:lnTo>
                  <a:pt x="142156" y="215325"/>
                </a:lnTo>
                <a:lnTo>
                  <a:pt x="190239" y="199646"/>
                </a:lnTo>
                <a:lnTo>
                  <a:pt x="190239" y="233094"/>
                </a:lnTo>
                <a:lnTo>
                  <a:pt x="142156" y="247728"/>
                </a:lnTo>
                <a:lnTo>
                  <a:pt x="113934" y="233094"/>
                </a:lnTo>
                <a:close/>
                <a:moveTo>
                  <a:pt x="320897" y="197556"/>
                </a:moveTo>
                <a:lnTo>
                  <a:pt x="320897" y="229959"/>
                </a:lnTo>
                <a:lnTo>
                  <a:pt x="308354" y="235186"/>
                </a:lnTo>
                <a:lnTo>
                  <a:pt x="308354" y="202782"/>
                </a:lnTo>
                <a:close/>
                <a:moveTo>
                  <a:pt x="0" y="174560"/>
                </a:moveTo>
                <a:lnTo>
                  <a:pt x="35539" y="195465"/>
                </a:lnTo>
                <a:lnTo>
                  <a:pt x="35539" y="227869"/>
                </a:lnTo>
                <a:lnTo>
                  <a:pt x="0" y="208009"/>
                </a:lnTo>
                <a:close/>
                <a:moveTo>
                  <a:pt x="295811" y="162016"/>
                </a:moveTo>
                <a:lnTo>
                  <a:pt x="295811" y="195464"/>
                </a:lnTo>
                <a:lnTo>
                  <a:pt x="199646" y="227868"/>
                </a:lnTo>
                <a:lnTo>
                  <a:pt x="199646" y="195464"/>
                </a:lnTo>
                <a:close/>
                <a:moveTo>
                  <a:pt x="45992" y="157835"/>
                </a:moveTo>
                <a:lnTo>
                  <a:pt x="106618" y="192329"/>
                </a:lnTo>
                <a:lnTo>
                  <a:pt x="106618" y="224732"/>
                </a:lnTo>
                <a:lnTo>
                  <a:pt x="45992" y="190238"/>
                </a:lnTo>
                <a:close/>
                <a:moveTo>
                  <a:pt x="320897" y="154700"/>
                </a:moveTo>
                <a:lnTo>
                  <a:pt x="320897" y="187103"/>
                </a:lnTo>
                <a:lnTo>
                  <a:pt x="308354" y="192330"/>
                </a:lnTo>
                <a:lnTo>
                  <a:pt x="308354" y="159926"/>
                </a:lnTo>
                <a:close/>
                <a:moveTo>
                  <a:pt x="113934" y="149473"/>
                </a:moveTo>
                <a:lnTo>
                  <a:pt x="142156" y="167242"/>
                </a:lnTo>
                <a:lnTo>
                  <a:pt x="190239" y="149473"/>
                </a:lnTo>
                <a:lnTo>
                  <a:pt x="190239" y="182921"/>
                </a:lnTo>
                <a:lnTo>
                  <a:pt x="142156" y="199646"/>
                </a:lnTo>
                <a:lnTo>
                  <a:pt x="113934" y="182921"/>
                </a:lnTo>
                <a:close/>
                <a:moveTo>
                  <a:pt x="0" y="129613"/>
                </a:moveTo>
                <a:lnTo>
                  <a:pt x="35539" y="149473"/>
                </a:lnTo>
                <a:lnTo>
                  <a:pt x="35539" y="182922"/>
                </a:lnTo>
                <a:lnTo>
                  <a:pt x="0" y="162016"/>
                </a:lnTo>
                <a:close/>
                <a:moveTo>
                  <a:pt x="295811" y="114979"/>
                </a:moveTo>
                <a:lnTo>
                  <a:pt x="295811" y="145292"/>
                </a:lnTo>
                <a:lnTo>
                  <a:pt x="199646" y="179786"/>
                </a:lnTo>
                <a:lnTo>
                  <a:pt x="199646" y="147382"/>
                </a:lnTo>
                <a:close/>
                <a:moveTo>
                  <a:pt x="45992" y="107663"/>
                </a:moveTo>
                <a:lnTo>
                  <a:pt x="106618" y="145292"/>
                </a:lnTo>
                <a:lnTo>
                  <a:pt x="106618" y="177696"/>
                </a:lnTo>
                <a:lnTo>
                  <a:pt x="45992" y="140066"/>
                </a:lnTo>
                <a:close/>
                <a:moveTo>
                  <a:pt x="320897" y="104527"/>
                </a:moveTo>
                <a:lnTo>
                  <a:pt x="320897" y="136930"/>
                </a:lnTo>
                <a:lnTo>
                  <a:pt x="308354" y="142157"/>
                </a:lnTo>
                <a:lnTo>
                  <a:pt x="308354" y="109753"/>
                </a:lnTo>
                <a:close/>
                <a:moveTo>
                  <a:pt x="0" y="82576"/>
                </a:moveTo>
                <a:lnTo>
                  <a:pt x="35539" y="102436"/>
                </a:lnTo>
                <a:lnTo>
                  <a:pt x="35539" y="134839"/>
                </a:lnTo>
                <a:lnTo>
                  <a:pt x="0" y="114979"/>
                </a:lnTo>
                <a:close/>
                <a:moveTo>
                  <a:pt x="164239" y="12456"/>
                </a:moveTo>
                <a:cubicBezTo>
                  <a:pt x="164239" y="12456"/>
                  <a:pt x="164239" y="12456"/>
                  <a:pt x="30321" y="44842"/>
                </a:cubicBezTo>
                <a:cubicBezTo>
                  <a:pt x="30321" y="44842"/>
                  <a:pt x="27794" y="47333"/>
                  <a:pt x="27794" y="47333"/>
                </a:cubicBezTo>
                <a:cubicBezTo>
                  <a:pt x="27794" y="49824"/>
                  <a:pt x="27794" y="49824"/>
                  <a:pt x="30321" y="49824"/>
                </a:cubicBezTo>
                <a:cubicBezTo>
                  <a:pt x="30321" y="49824"/>
                  <a:pt x="30321" y="49824"/>
                  <a:pt x="133918" y="104631"/>
                </a:cubicBezTo>
                <a:cubicBezTo>
                  <a:pt x="138971" y="107122"/>
                  <a:pt x="144025" y="107122"/>
                  <a:pt x="149078" y="104631"/>
                </a:cubicBezTo>
                <a:cubicBezTo>
                  <a:pt x="149078" y="104631"/>
                  <a:pt x="149078" y="104631"/>
                  <a:pt x="282996" y="62280"/>
                </a:cubicBezTo>
                <a:cubicBezTo>
                  <a:pt x="285523" y="59789"/>
                  <a:pt x="285523" y="59789"/>
                  <a:pt x="285523" y="59789"/>
                </a:cubicBezTo>
                <a:cubicBezTo>
                  <a:pt x="285523" y="57298"/>
                  <a:pt x="285523" y="57298"/>
                  <a:pt x="282996" y="57298"/>
                </a:cubicBezTo>
                <a:cubicBezTo>
                  <a:pt x="282996" y="57298"/>
                  <a:pt x="282996" y="57298"/>
                  <a:pt x="179399" y="12456"/>
                </a:cubicBezTo>
                <a:cubicBezTo>
                  <a:pt x="174346" y="9965"/>
                  <a:pt x="169292" y="9965"/>
                  <a:pt x="164239" y="12456"/>
                </a:cubicBezTo>
                <a:close/>
                <a:moveTo>
                  <a:pt x="166765" y="0"/>
                </a:moveTo>
                <a:cubicBezTo>
                  <a:pt x="171819" y="0"/>
                  <a:pt x="176872" y="0"/>
                  <a:pt x="181926" y="2491"/>
                </a:cubicBezTo>
                <a:cubicBezTo>
                  <a:pt x="181926" y="2491"/>
                  <a:pt x="181926" y="2491"/>
                  <a:pt x="308263" y="52315"/>
                </a:cubicBezTo>
                <a:cubicBezTo>
                  <a:pt x="315843" y="54807"/>
                  <a:pt x="320897" y="62280"/>
                  <a:pt x="320897" y="72245"/>
                </a:cubicBezTo>
                <a:cubicBezTo>
                  <a:pt x="320897" y="72245"/>
                  <a:pt x="320897" y="72245"/>
                  <a:pt x="320897" y="89684"/>
                </a:cubicBezTo>
                <a:lnTo>
                  <a:pt x="141498" y="149473"/>
                </a:lnTo>
                <a:cubicBezTo>
                  <a:pt x="141498" y="149473"/>
                  <a:pt x="141498" y="149473"/>
                  <a:pt x="0" y="69754"/>
                </a:cubicBezTo>
                <a:cubicBezTo>
                  <a:pt x="0" y="69754"/>
                  <a:pt x="0" y="69754"/>
                  <a:pt x="0" y="54807"/>
                </a:cubicBezTo>
                <a:cubicBezTo>
                  <a:pt x="0" y="47333"/>
                  <a:pt x="7580" y="39859"/>
                  <a:pt x="15160" y="37368"/>
                </a:cubicBezTo>
                <a:cubicBezTo>
                  <a:pt x="15160" y="37368"/>
                  <a:pt x="15160" y="37368"/>
                  <a:pt x="1667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4033440" y="3495240"/>
            <a:ext cx="3743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7" name="CustomShape 11"/>
          <p:cNvSpPr/>
          <p:nvPr/>
        </p:nvSpPr>
        <p:spPr>
          <a:xfrm>
            <a:off x="1406160" y="4489200"/>
            <a:ext cx="6106320" cy="1263960"/>
          </a:xfrm>
          <a:custGeom>
            <a:avLst/>
            <a:gdLst/>
            <a:ahLst/>
            <a:cxnLst/>
            <a:rect l="l" t="t" r="r" b="b"/>
            <a:pathLst>
              <a:path w="8387064" h="1737360">
                <a:moveTo>
                  <a:pt x="1118432" y="0"/>
                </a:moveTo>
                <a:lnTo>
                  <a:pt x="1508467" y="0"/>
                </a:lnTo>
                <a:lnTo>
                  <a:pt x="3139279" y="0"/>
                </a:lnTo>
                <a:lnTo>
                  <a:pt x="3529314" y="0"/>
                </a:lnTo>
                <a:lnTo>
                  <a:pt x="4857750" y="0"/>
                </a:lnTo>
                <a:lnTo>
                  <a:pt x="6366217" y="0"/>
                </a:lnTo>
                <a:lnTo>
                  <a:pt x="6878597" y="0"/>
                </a:lnTo>
                <a:lnTo>
                  <a:pt x="8387064" y="0"/>
                </a:lnTo>
                <a:lnTo>
                  <a:pt x="8387064" y="9236"/>
                </a:lnTo>
                <a:lnTo>
                  <a:pt x="7268632" y="1737360"/>
                </a:lnTo>
                <a:lnTo>
                  <a:pt x="6878597" y="1737360"/>
                </a:lnTo>
                <a:lnTo>
                  <a:pt x="5247785" y="1737360"/>
                </a:lnTo>
                <a:lnTo>
                  <a:pt x="4857750" y="1737360"/>
                </a:lnTo>
                <a:lnTo>
                  <a:pt x="3529314" y="1737360"/>
                </a:lnTo>
                <a:lnTo>
                  <a:pt x="2020847" y="1737360"/>
                </a:lnTo>
                <a:lnTo>
                  <a:pt x="1508467" y="1737360"/>
                </a:lnTo>
                <a:lnTo>
                  <a:pt x="0" y="1737360"/>
                </a:lnTo>
                <a:lnTo>
                  <a:pt x="0" y="1728124"/>
                </a:lnTo>
                <a:close/>
              </a:path>
            </a:pathLst>
          </a:custGeom>
          <a:solidFill>
            <a:srgbClr val="F2F2F2"/>
          </a:solidFill>
          <a:ln w="38160">
            <a:solidFill>
              <a:srgbClr val="2456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8" name="CustomShape 12"/>
          <p:cNvSpPr/>
          <p:nvPr/>
        </p:nvSpPr>
        <p:spPr>
          <a:xfrm>
            <a:off x="2204280" y="4667040"/>
            <a:ext cx="857880" cy="857880"/>
          </a:xfrm>
          <a:prstGeom prst="ellipse">
            <a:avLst/>
          </a:prstGeom>
          <a:solidFill>
            <a:srgbClr val="24569D"/>
          </a:solidFill>
          <a:ln w="38160">
            <a:solidFill>
              <a:srgbClr val="FFFFF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9" name="CustomShape 13"/>
          <p:cNvSpPr/>
          <p:nvPr/>
        </p:nvSpPr>
        <p:spPr>
          <a:xfrm rot="18165600">
            <a:off x="833040" y="4842360"/>
            <a:ext cx="15267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0" name="CustomShape 14"/>
          <p:cNvSpPr/>
          <p:nvPr/>
        </p:nvSpPr>
        <p:spPr>
          <a:xfrm>
            <a:off x="2470320" y="4928040"/>
            <a:ext cx="326160" cy="379800"/>
          </a:xfrm>
          <a:custGeom>
            <a:avLst/>
            <a:gdLst/>
            <a:ahLst/>
            <a:cxnLst/>
            <a:rect l="l" t="t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1" name="CustomShape 15"/>
          <p:cNvSpPr/>
          <p:nvPr/>
        </p:nvSpPr>
        <p:spPr>
          <a:xfrm>
            <a:off x="3160080" y="4817160"/>
            <a:ext cx="3743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2" name="CustomShape 16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3" name="CustomShape 17"/>
          <p:cNvSpPr/>
          <p:nvPr/>
        </p:nvSpPr>
        <p:spPr>
          <a:xfrm>
            <a:off x="6630480" y="4489200"/>
            <a:ext cx="5170320" cy="1263960"/>
          </a:xfrm>
          <a:custGeom>
            <a:avLst/>
            <a:gdLst/>
            <a:ahLst/>
            <a:cxnLst/>
            <a:rect l="l" t="t" r="r" b="b"/>
            <a:pathLst>
              <a:path w="7101530" h="1737360">
                <a:moveTo>
                  <a:pt x="1124409" y="0"/>
                </a:moveTo>
                <a:lnTo>
                  <a:pt x="5977121" y="0"/>
                </a:lnTo>
                <a:lnTo>
                  <a:pt x="7101530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rgbClr val="24569D"/>
          </a:solidFill>
          <a:ln w="38160">
            <a:solidFill>
              <a:srgbClr val="F2F2F2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4" name="CustomShape 18"/>
          <p:cNvSpPr/>
          <p:nvPr/>
        </p:nvSpPr>
        <p:spPr>
          <a:xfrm>
            <a:off x="8309160" y="4632480"/>
            <a:ext cx="181224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35</a:t>
            </a: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5" name="CustomShape 19"/>
          <p:cNvSpPr/>
          <p:nvPr/>
        </p:nvSpPr>
        <p:spPr>
          <a:xfrm>
            <a:off x="6635160" y="181008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0"/>
          <p:cNvSpPr/>
          <p:nvPr/>
        </p:nvSpPr>
        <p:spPr>
          <a:xfrm flipV="1">
            <a:off x="6635160" y="-215064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1"/>
          <p:cNvSpPr/>
          <p:nvPr/>
        </p:nvSpPr>
        <p:spPr>
          <a:xfrm>
            <a:off x="7513920" y="3124440"/>
            <a:ext cx="3403440" cy="1263960"/>
          </a:xfrm>
          <a:custGeom>
            <a:avLst/>
            <a:gdLst/>
            <a:ahLst/>
            <a:cxnLst/>
            <a:rect l="l" t="t" r="r" b="b"/>
            <a:pathLst>
              <a:path w="4675174" h="1737360">
                <a:moveTo>
                  <a:pt x="1124409" y="0"/>
                </a:moveTo>
                <a:lnTo>
                  <a:pt x="3550765" y="0"/>
                </a:lnTo>
                <a:lnTo>
                  <a:pt x="4675174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rgbClr val="24569D"/>
          </a:solidFill>
          <a:ln w="38160">
            <a:solidFill>
              <a:srgbClr val="F2F2F2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8" name="CustomShape 22"/>
          <p:cNvSpPr/>
          <p:nvPr/>
        </p:nvSpPr>
        <p:spPr>
          <a:xfrm>
            <a:off x="8602200" y="3433680"/>
            <a:ext cx="12268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25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9" name="CustomShape 23"/>
          <p:cNvSpPr/>
          <p:nvPr/>
        </p:nvSpPr>
        <p:spPr>
          <a:xfrm>
            <a:off x="6635160" y="181008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4"/>
          <p:cNvSpPr/>
          <p:nvPr/>
        </p:nvSpPr>
        <p:spPr>
          <a:xfrm flipV="1">
            <a:off x="6635160" y="-215064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5"/>
          <p:cNvSpPr/>
          <p:nvPr/>
        </p:nvSpPr>
        <p:spPr>
          <a:xfrm>
            <a:off x="8397360" y="1759320"/>
            <a:ext cx="1636560" cy="1263960"/>
          </a:xfrm>
          <a:custGeom>
            <a:avLst/>
            <a:gdLst/>
            <a:ahLst/>
            <a:cxnLst/>
            <a:rect l="l" t="t" r="r" b="b"/>
            <a:pathLst>
              <a:path w="2248818" h="1737360">
                <a:moveTo>
                  <a:pt x="1124409" y="0"/>
                </a:moveTo>
                <a:lnTo>
                  <a:pt x="2248818" y="1737360"/>
                </a:lnTo>
                <a:lnTo>
                  <a:pt x="0" y="1737360"/>
                </a:lnTo>
                <a:lnTo>
                  <a:pt x="1124409" y="0"/>
                </a:lnTo>
                <a:close/>
              </a:path>
            </a:pathLst>
          </a:custGeom>
          <a:solidFill>
            <a:srgbClr val="24569D"/>
          </a:solidFill>
          <a:ln w="38160">
            <a:solidFill>
              <a:srgbClr val="F2F2F2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2" name="CustomShape 26"/>
          <p:cNvSpPr/>
          <p:nvPr/>
        </p:nvSpPr>
        <p:spPr>
          <a:xfrm>
            <a:off x="8602200" y="2309040"/>
            <a:ext cx="12268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15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微软雅黑"/>
              </a:rPr>
              <a:t>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3" name="CustomShape 27"/>
          <p:cNvSpPr/>
          <p:nvPr/>
        </p:nvSpPr>
        <p:spPr>
          <a:xfrm>
            <a:off x="6635160" y="181008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8"/>
          <p:cNvSpPr/>
          <p:nvPr/>
        </p:nvSpPr>
        <p:spPr>
          <a:xfrm flipV="1">
            <a:off x="6635160" y="-2150640"/>
            <a:ext cx="5165640" cy="393336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0"/>
            <a:ext cx="3797280" cy="685692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"/>
          <p:cNvSpPr/>
          <p:nvPr/>
        </p:nvSpPr>
        <p:spPr>
          <a:xfrm>
            <a:off x="975960" y="2505960"/>
            <a:ext cx="1845360" cy="184536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1452960" y="3044160"/>
            <a:ext cx="8906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6269040" y="793440"/>
            <a:ext cx="3351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课题研究结果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4685040" y="200808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6"/>
          <p:cNvSpPr/>
          <p:nvPr/>
        </p:nvSpPr>
        <p:spPr>
          <a:xfrm>
            <a:off x="4685040" y="305604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"/>
          <p:cNvSpPr/>
          <p:nvPr/>
        </p:nvSpPr>
        <p:spPr>
          <a:xfrm>
            <a:off x="4705560" y="410400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8"/>
          <p:cNvSpPr/>
          <p:nvPr/>
        </p:nvSpPr>
        <p:spPr>
          <a:xfrm>
            <a:off x="4705560" y="515196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9"/>
          <p:cNvSpPr/>
          <p:nvPr/>
        </p:nvSpPr>
        <p:spPr>
          <a:xfrm>
            <a:off x="5851080" y="210348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4" name="CustomShape 10"/>
          <p:cNvSpPr/>
          <p:nvPr/>
        </p:nvSpPr>
        <p:spPr>
          <a:xfrm>
            <a:off x="5851080" y="315072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5851080" y="419760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6" name="CustomShape 12"/>
          <p:cNvSpPr/>
          <p:nvPr/>
        </p:nvSpPr>
        <p:spPr>
          <a:xfrm>
            <a:off x="5851080" y="524484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7079760" y="6330600"/>
            <a:ext cx="77400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PPT模板下载：www.1ppt.com/moban/     行业PPT模板：www.1ppt.com/hangye/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节日PPT模板：www.1ppt.com/jieri/           PPT素材下载：www.1ppt.com/sucai/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PPT背景图片：www.1ppt.com/beijing/      PPT图表下载：www.1ppt.com/tubiao/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优秀PPT下载：www.1ppt.com/xiazai/        PPT教程： www.1ppt.com/powerpoint/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Word教程： www.1ppt.com/word/              Excel教程：www.1ppt.com/excel/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资料下载：www.1ppt.com/ziliao/                PPT课件下载：www.1ppt.com/kejian/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范文下载：www.1ppt.com/fanwen/             试卷下载：www.1ppt.com/shiti/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教案下载：www.1ppt.com/jiaoan/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字体下载：www.1ppt.com/ziti/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536480" y="586800"/>
            <a:ext cx="3021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334520" y="259488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1334520" y="217944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1334520" y="394704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1334520" y="353160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1334520" y="5299560"/>
            <a:ext cx="436284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4" name="CustomShape 8"/>
          <p:cNvSpPr/>
          <p:nvPr/>
        </p:nvSpPr>
        <p:spPr>
          <a:xfrm>
            <a:off x="1334520" y="4884120"/>
            <a:ext cx="436284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44000" tIns="0" rIns="144000" bIns="0"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5" name="Line 9"/>
          <p:cNvSpPr/>
          <p:nvPr/>
        </p:nvSpPr>
        <p:spPr>
          <a:xfrm>
            <a:off x="800640" y="1353240"/>
            <a:ext cx="4283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0"/>
          <p:cNvSpPr/>
          <p:nvPr/>
        </p:nvSpPr>
        <p:spPr>
          <a:xfrm>
            <a:off x="397800" y="223236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7" name="CustomShape 11"/>
          <p:cNvSpPr/>
          <p:nvPr/>
        </p:nvSpPr>
        <p:spPr>
          <a:xfrm>
            <a:off x="594360" y="2439360"/>
            <a:ext cx="423000" cy="402120"/>
          </a:xfrm>
          <a:custGeom>
            <a:avLst/>
            <a:gdLst/>
            <a:ahLst/>
            <a:cxnLst/>
            <a:rect l="l" t="t" r="r" b="b"/>
            <a:pathLst>
              <a:path w="723" h="688">
                <a:moveTo>
                  <a:pt x="374" y="21"/>
                </a:moveTo>
                <a:lnTo>
                  <a:pt x="425" y="232"/>
                </a:lnTo>
                <a:cubicBezTo>
                  <a:pt x="431" y="253"/>
                  <a:pt x="455" y="270"/>
                  <a:pt x="477" y="270"/>
                </a:cubicBezTo>
                <a:lnTo>
                  <a:pt x="698" y="256"/>
                </a:lnTo>
                <a:cubicBezTo>
                  <a:pt x="720" y="256"/>
                  <a:pt x="723" y="267"/>
                  <a:pt x="706" y="280"/>
                </a:cubicBezTo>
                <a:lnTo>
                  <a:pt x="524" y="388"/>
                </a:lnTo>
                <a:cubicBezTo>
                  <a:pt x="506" y="401"/>
                  <a:pt x="497" y="429"/>
                  <a:pt x="504" y="450"/>
                </a:cubicBezTo>
                <a:lnTo>
                  <a:pt x="582" y="661"/>
                </a:lnTo>
                <a:cubicBezTo>
                  <a:pt x="589" y="682"/>
                  <a:pt x="580" y="688"/>
                  <a:pt x="562" y="675"/>
                </a:cubicBezTo>
                <a:lnTo>
                  <a:pt x="394" y="527"/>
                </a:lnTo>
                <a:cubicBezTo>
                  <a:pt x="376" y="514"/>
                  <a:pt x="347" y="514"/>
                  <a:pt x="329" y="527"/>
                </a:cubicBezTo>
                <a:lnTo>
                  <a:pt x="161" y="675"/>
                </a:lnTo>
                <a:cubicBezTo>
                  <a:pt x="143" y="688"/>
                  <a:pt x="134" y="682"/>
                  <a:pt x="141" y="661"/>
                </a:cubicBezTo>
                <a:lnTo>
                  <a:pt x="219" y="450"/>
                </a:lnTo>
                <a:cubicBezTo>
                  <a:pt x="226" y="429"/>
                  <a:pt x="217" y="401"/>
                  <a:pt x="199" y="388"/>
                </a:cubicBezTo>
                <a:lnTo>
                  <a:pt x="17" y="280"/>
                </a:lnTo>
                <a:cubicBezTo>
                  <a:pt x="0" y="267"/>
                  <a:pt x="3" y="256"/>
                  <a:pt x="25" y="256"/>
                </a:cubicBezTo>
                <a:lnTo>
                  <a:pt x="246" y="270"/>
                </a:lnTo>
                <a:cubicBezTo>
                  <a:pt x="268" y="270"/>
                  <a:pt x="291" y="253"/>
                  <a:pt x="298" y="232"/>
                </a:cubicBezTo>
                <a:lnTo>
                  <a:pt x="349" y="21"/>
                </a:lnTo>
                <a:cubicBezTo>
                  <a:pt x="356" y="0"/>
                  <a:pt x="367" y="0"/>
                  <a:pt x="374" y="2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8" name="CustomShape 12"/>
          <p:cNvSpPr/>
          <p:nvPr/>
        </p:nvSpPr>
        <p:spPr>
          <a:xfrm>
            <a:off x="402120" y="501588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9" name="CustomShape 13"/>
          <p:cNvSpPr/>
          <p:nvPr/>
        </p:nvSpPr>
        <p:spPr>
          <a:xfrm>
            <a:off x="656640" y="5220000"/>
            <a:ext cx="307080" cy="408240"/>
          </a:xfrm>
          <a:custGeom>
            <a:avLst/>
            <a:gdLst/>
            <a:ahLst/>
            <a:cxnLst/>
            <a:rect l="l" t="t" r="r" b="b"/>
            <a:pathLst>
              <a:path w="436870" h="580587">
                <a:moveTo>
                  <a:pt x="136665" y="254044"/>
                </a:moveTo>
                <a:cubicBezTo>
                  <a:pt x="142439" y="251756"/>
                  <a:pt x="149092" y="251667"/>
                  <a:pt x="155278" y="254333"/>
                </a:cubicBezTo>
                <a:cubicBezTo>
                  <a:pt x="167472" y="259578"/>
                  <a:pt x="173168" y="273888"/>
                  <a:pt x="167828" y="286155"/>
                </a:cubicBezTo>
                <a:cubicBezTo>
                  <a:pt x="157325" y="310688"/>
                  <a:pt x="133649" y="387841"/>
                  <a:pt x="163377" y="419485"/>
                </a:cubicBezTo>
                <a:cubicBezTo>
                  <a:pt x="172456" y="429263"/>
                  <a:pt x="172011" y="444551"/>
                  <a:pt x="162131" y="453706"/>
                </a:cubicBezTo>
                <a:cubicBezTo>
                  <a:pt x="149225" y="465706"/>
                  <a:pt x="134361" y="459395"/>
                  <a:pt x="127864" y="452551"/>
                </a:cubicBezTo>
                <a:cubicBezTo>
                  <a:pt x="70989" y="392552"/>
                  <a:pt x="117895" y="279577"/>
                  <a:pt x="123325" y="266955"/>
                </a:cubicBezTo>
                <a:cubicBezTo>
                  <a:pt x="125995" y="260822"/>
                  <a:pt x="130890" y="256333"/>
                  <a:pt x="136665" y="254044"/>
                </a:cubicBezTo>
                <a:close/>
                <a:moveTo>
                  <a:pt x="218390" y="62367"/>
                </a:moveTo>
                <a:cubicBezTo>
                  <a:pt x="157875" y="139509"/>
                  <a:pt x="48502" y="293793"/>
                  <a:pt x="48502" y="365070"/>
                </a:cubicBezTo>
                <a:cubicBezTo>
                  <a:pt x="48502" y="457231"/>
                  <a:pt x="124680" y="532151"/>
                  <a:pt x="218390" y="532151"/>
                </a:cubicBezTo>
                <a:cubicBezTo>
                  <a:pt x="312190" y="532151"/>
                  <a:pt x="388368" y="457231"/>
                  <a:pt x="388368" y="365070"/>
                </a:cubicBezTo>
                <a:cubicBezTo>
                  <a:pt x="388368" y="293793"/>
                  <a:pt x="278906" y="139509"/>
                  <a:pt x="218390" y="62367"/>
                </a:cubicBezTo>
                <a:close/>
                <a:moveTo>
                  <a:pt x="218435" y="0"/>
                </a:moveTo>
                <a:cubicBezTo>
                  <a:pt x="225488" y="0"/>
                  <a:pt x="232540" y="2778"/>
                  <a:pt x="237168" y="8332"/>
                </a:cubicBezTo>
                <a:cubicBezTo>
                  <a:pt x="257548" y="33128"/>
                  <a:pt x="436870" y="253978"/>
                  <a:pt x="436870" y="365158"/>
                </a:cubicBezTo>
                <a:cubicBezTo>
                  <a:pt x="436870" y="483893"/>
                  <a:pt x="338888" y="580587"/>
                  <a:pt x="218390" y="580587"/>
                </a:cubicBezTo>
                <a:cubicBezTo>
                  <a:pt x="97982" y="580587"/>
                  <a:pt x="0" y="483893"/>
                  <a:pt x="0" y="365158"/>
                </a:cubicBezTo>
                <a:cubicBezTo>
                  <a:pt x="0" y="253978"/>
                  <a:pt x="179233" y="33128"/>
                  <a:pt x="199702" y="8332"/>
                </a:cubicBezTo>
                <a:cubicBezTo>
                  <a:pt x="204330" y="2778"/>
                  <a:pt x="211382" y="0"/>
                  <a:pt x="21843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0" name="CustomShape 14"/>
          <p:cNvSpPr/>
          <p:nvPr/>
        </p:nvSpPr>
        <p:spPr>
          <a:xfrm>
            <a:off x="397800" y="3624120"/>
            <a:ext cx="816480" cy="816480"/>
          </a:xfrm>
          <a:prstGeom prst="ellipse">
            <a:avLst/>
          </a:prstGeom>
          <a:solidFill>
            <a:srgbClr val="24569D"/>
          </a:solidFill>
          <a:ln w="381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1" name="CustomShape 15"/>
          <p:cNvSpPr/>
          <p:nvPr/>
        </p:nvSpPr>
        <p:spPr>
          <a:xfrm>
            <a:off x="610920" y="3858120"/>
            <a:ext cx="389520" cy="348480"/>
          </a:xfrm>
          <a:custGeom>
            <a:avLst/>
            <a:gdLst/>
            <a:ahLst/>
            <a:cxnLst/>
            <a:rect l="l" t="t" r="r" b="b"/>
            <a:pathLst>
              <a:path w="7693" h="6890">
                <a:moveTo>
                  <a:pt x="6376" y="1685"/>
                </a:moveTo>
                <a:cubicBezTo>
                  <a:pt x="6349" y="1638"/>
                  <a:pt x="6284" y="1630"/>
                  <a:pt x="6246" y="1669"/>
                </a:cubicBezTo>
                <a:lnTo>
                  <a:pt x="5683" y="2232"/>
                </a:lnTo>
                <a:cubicBezTo>
                  <a:pt x="5658" y="2257"/>
                  <a:pt x="5651" y="2295"/>
                  <a:pt x="5667" y="2327"/>
                </a:cubicBezTo>
                <a:cubicBezTo>
                  <a:pt x="6478" y="3977"/>
                  <a:pt x="5257" y="5898"/>
                  <a:pt x="3440" y="5899"/>
                </a:cubicBezTo>
                <a:cubicBezTo>
                  <a:pt x="2052" y="5900"/>
                  <a:pt x="926" y="4756"/>
                  <a:pt x="957" y="3361"/>
                </a:cubicBezTo>
                <a:cubicBezTo>
                  <a:pt x="986" y="2034"/>
                  <a:pt x="2069" y="958"/>
                  <a:pt x="3396" y="936"/>
                </a:cubicBezTo>
                <a:cubicBezTo>
                  <a:pt x="4007" y="925"/>
                  <a:pt x="4569" y="1137"/>
                  <a:pt x="5007" y="1496"/>
                </a:cubicBezTo>
                <a:lnTo>
                  <a:pt x="4652" y="1851"/>
                </a:lnTo>
                <a:cubicBezTo>
                  <a:pt x="4302" y="1579"/>
                  <a:pt x="3859" y="1422"/>
                  <a:pt x="3380" y="1436"/>
                </a:cubicBezTo>
                <a:cubicBezTo>
                  <a:pt x="2338" y="1466"/>
                  <a:pt x="1491" y="2310"/>
                  <a:pt x="1457" y="3351"/>
                </a:cubicBezTo>
                <a:cubicBezTo>
                  <a:pt x="1419" y="4496"/>
                  <a:pt x="2359" y="5436"/>
                  <a:pt x="3504" y="5399"/>
                </a:cubicBezTo>
                <a:cubicBezTo>
                  <a:pt x="4546" y="5365"/>
                  <a:pt x="5390" y="4517"/>
                  <a:pt x="5420" y="3475"/>
                </a:cubicBezTo>
                <a:cubicBezTo>
                  <a:pt x="5427" y="3228"/>
                  <a:pt x="5388" y="2990"/>
                  <a:pt x="5312" y="2770"/>
                </a:cubicBezTo>
                <a:cubicBezTo>
                  <a:pt x="5292" y="2713"/>
                  <a:pt x="5218" y="2696"/>
                  <a:pt x="5175" y="2740"/>
                </a:cubicBezTo>
                <a:lnTo>
                  <a:pt x="4963" y="2952"/>
                </a:lnTo>
                <a:cubicBezTo>
                  <a:pt x="4942" y="2972"/>
                  <a:pt x="4934" y="3002"/>
                  <a:pt x="4941" y="3031"/>
                </a:cubicBezTo>
                <a:cubicBezTo>
                  <a:pt x="4978" y="3174"/>
                  <a:pt x="4995" y="3326"/>
                  <a:pt x="4988" y="3483"/>
                </a:cubicBezTo>
                <a:cubicBezTo>
                  <a:pt x="4955" y="4283"/>
                  <a:pt x="4307" y="4933"/>
                  <a:pt x="3507" y="4968"/>
                </a:cubicBezTo>
                <a:cubicBezTo>
                  <a:pt x="2595" y="5007"/>
                  <a:pt x="1845" y="4255"/>
                  <a:pt x="1888" y="3343"/>
                </a:cubicBezTo>
                <a:cubicBezTo>
                  <a:pt x="1925" y="2547"/>
                  <a:pt x="2571" y="1903"/>
                  <a:pt x="3367" y="1867"/>
                </a:cubicBezTo>
                <a:cubicBezTo>
                  <a:pt x="3732" y="1851"/>
                  <a:pt x="4071" y="1961"/>
                  <a:pt x="4344" y="2158"/>
                </a:cubicBezTo>
                <a:lnTo>
                  <a:pt x="3984" y="2518"/>
                </a:lnTo>
                <a:cubicBezTo>
                  <a:pt x="3825" y="2421"/>
                  <a:pt x="3638" y="2365"/>
                  <a:pt x="3438" y="2365"/>
                </a:cubicBezTo>
                <a:cubicBezTo>
                  <a:pt x="2858" y="2365"/>
                  <a:pt x="2386" y="2837"/>
                  <a:pt x="2386" y="3417"/>
                </a:cubicBezTo>
                <a:cubicBezTo>
                  <a:pt x="2386" y="3998"/>
                  <a:pt x="2858" y="4470"/>
                  <a:pt x="3438" y="4470"/>
                </a:cubicBezTo>
                <a:cubicBezTo>
                  <a:pt x="4018" y="4470"/>
                  <a:pt x="4491" y="3998"/>
                  <a:pt x="4491" y="3417"/>
                </a:cubicBezTo>
                <a:cubicBezTo>
                  <a:pt x="4491" y="3217"/>
                  <a:pt x="4434" y="3030"/>
                  <a:pt x="4337" y="2871"/>
                </a:cubicBezTo>
                <a:lnTo>
                  <a:pt x="6245" y="963"/>
                </a:lnTo>
                <a:cubicBezTo>
                  <a:pt x="6343" y="866"/>
                  <a:pt x="6343" y="708"/>
                  <a:pt x="6245" y="610"/>
                </a:cubicBezTo>
                <a:cubicBezTo>
                  <a:pt x="6148" y="513"/>
                  <a:pt x="5990" y="513"/>
                  <a:pt x="5892" y="610"/>
                </a:cubicBezTo>
                <a:lnTo>
                  <a:pt x="5667" y="836"/>
                </a:lnTo>
                <a:cubicBezTo>
                  <a:pt x="5064" y="315"/>
                  <a:pt x="4277" y="0"/>
                  <a:pt x="3418" y="5"/>
                </a:cubicBezTo>
                <a:cubicBezTo>
                  <a:pt x="1595" y="16"/>
                  <a:pt x="51" y="1546"/>
                  <a:pt x="26" y="3370"/>
                </a:cubicBezTo>
                <a:cubicBezTo>
                  <a:pt x="0" y="5310"/>
                  <a:pt x="1602" y="6890"/>
                  <a:pt x="3550" y="6828"/>
                </a:cubicBezTo>
                <a:cubicBezTo>
                  <a:pt x="6126" y="6744"/>
                  <a:pt x="7693" y="3909"/>
                  <a:pt x="6376" y="168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92" name="图片 3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0"/>
            <a:ext cx="6094800" cy="6856920"/>
          </a:xfrm>
          <a:prstGeom prst="rect">
            <a:avLst/>
          </a:prstGeom>
          <a:ln>
            <a:noFill/>
          </a:ln>
        </p:spPr>
      </p:pic>
      <p:sp>
        <p:nvSpPr>
          <p:cNvPr id="393" name="CustomShape 16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633560" y="394200"/>
            <a:ext cx="2923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545454"/>
                </a:solidFill>
                <a:uFill>
                  <a:solidFill>
                    <a:srgbClr val="FFFFFF"/>
                  </a:solidFill>
                </a:uFill>
                <a:latin typeface="汉仪中黑简"/>
                <a:ea typeface="宋体" charset="0"/>
              </a:rPr>
              <a:t>目录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  <p:sp>
        <p:nvSpPr>
          <p:cNvPr id="83" name="Line 2"/>
          <p:cNvSpPr/>
          <p:nvPr/>
        </p:nvSpPr>
        <p:spPr>
          <a:xfrm>
            <a:off x="4196520" y="1121375"/>
            <a:ext cx="3798720" cy="360"/>
          </a:xfrm>
          <a:prstGeom prst="line">
            <a:avLst/>
          </a:prstGeom>
          <a:ln w="44280">
            <a:solidFill>
              <a:srgbClr val="24569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 flipV="1">
            <a:off x="1932840" y="2433600"/>
            <a:ext cx="2668680" cy="2508840"/>
          </a:xfrm>
          <a:prstGeom prst="line">
            <a:avLst/>
          </a:prstGeom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4601520" y="2433600"/>
            <a:ext cx="2669040" cy="2508840"/>
          </a:xfrm>
          <a:prstGeom prst="line">
            <a:avLst/>
          </a:prstGeom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5"/>
          <p:cNvSpPr/>
          <p:nvPr/>
        </p:nvSpPr>
        <p:spPr>
          <a:xfrm flipV="1">
            <a:off x="7270560" y="2433600"/>
            <a:ext cx="2669040" cy="2508840"/>
          </a:xfrm>
          <a:prstGeom prst="line">
            <a:avLst/>
          </a:prstGeom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209960" y="4219200"/>
            <a:ext cx="1445400" cy="144540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878640" y="1710360"/>
            <a:ext cx="1445400" cy="144540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547680" y="4219200"/>
            <a:ext cx="1445400" cy="144540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9216360" y="1710360"/>
            <a:ext cx="1445400" cy="1445400"/>
          </a:xfrm>
          <a:prstGeom prst="ellipse">
            <a:avLst/>
          </a:prstGeom>
          <a:solidFill>
            <a:srgbClr val="F2F2F2"/>
          </a:solidFill>
          <a:ln w="28440">
            <a:solidFill>
              <a:schemeClr val="tx1">
                <a:lumMod val="65000"/>
                <a:lumOff val="3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1194120" y="5868720"/>
            <a:ext cx="1446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400" b="1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宋体" charset="0"/>
                <a:sym typeface="+mn-ea"/>
              </a:rPr>
              <a:t>项目</a:t>
            </a:r>
            <a:r>
              <a:rPr lang="en-US" sz="24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背景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6557400" y="5868720"/>
            <a:ext cx="1446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400" b="1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宋体" charset="0"/>
                <a:sym typeface="+mn-ea"/>
              </a:rPr>
              <a:t>项目</a:t>
            </a:r>
            <a:r>
              <a:rPr lang="en-US" sz="24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方法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3878280" y="3352320"/>
            <a:ext cx="1446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zh-CN" altLang="en-US" sz="2400" b="1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宋体" charset="0"/>
                <a:sym typeface="+mn-ea"/>
              </a:rPr>
              <a:t>项目</a:t>
            </a:r>
            <a:r>
              <a:rPr lang="en-US" sz="24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9216000" y="3352320"/>
            <a:ext cx="1446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zh-CN" altLang="en-US" sz="24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宋体" charset="0"/>
              </a:rPr>
              <a:t>项目预期</a:t>
            </a:r>
            <a:endParaRPr lang="zh-CN" altLang="en-US" sz="2400" b="1" strike="noStrike" spc="-1">
              <a:solidFill>
                <a:srgbClr val="24569D"/>
              </a:solidFill>
              <a:uFill>
                <a:solidFill>
                  <a:srgbClr val="FFFFFF"/>
                </a:solidFill>
              </a:uFill>
              <a:latin typeface="Verdana" panose="020B0604030504040204"/>
              <a:ea typeface="宋体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-23040" y="310932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5" name="CustomShape 2"/>
          <p:cNvSpPr/>
          <p:nvPr/>
        </p:nvSpPr>
        <p:spPr>
          <a:xfrm>
            <a:off x="11953440" y="310932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6" name="CustomShape 3"/>
          <p:cNvSpPr/>
          <p:nvPr/>
        </p:nvSpPr>
        <p:spPr>
          <a:xfrm>
            <a:off x="7628400" y="1845000"/>
            <a:ext cx="1608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7615080" y="4024080"/>
            <a:ext cx="1608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2621520" y="2901240"/>
            <a:ext cx="1608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9" name="CustomShape 6"/>
          <p:cNvSpPr/>
          <p:nvPr/>
        </p:nvSpPr>
        <p:spPr>
          <a:xfrm rot="5400000" flipV="1">
            <a:off x="7340760" y="2254680"/>
            <a:ext cx="238320" cy="205200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0" name="CustomShape 7"/>
          <p:cNvSpPr/>
          <p:nvPr/>
        </p:nvSpPr>
        <p:spPr>
          <a:xfrm rot="5400000" flipV="1">
            <a:off x="7340760" y="4437720"/>
            <a:ext cx="238320" cy="205200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1" name="CustomShape 8"/>
          <p:cNvSpPr/>
          <p:nvPr/>
        </p:nvSpPr>
        <p:spPr>
          <a:xfrm rot="16200000" flipH="1" flipV="1">
            <a:off x="4268520" y="3308760"/>
            <a:ext cx="238320" cy="205200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2" name="CustomShape 9"/>
          <p:cNvSpPr/>
          <p:nvPr/>
        </p:nvSpPr>
        <p:spPr>
          <a:xfrm>
            <a:off x="4635360" y="2730960"/>
            <a:ext cx="1866960" cy="186732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3" name="CustomShape 10"/>
          <p:cNvSpPr/>
          <p:nvPr/>
        </p:nvSpPr>
        <p:spPr>
          <a:xfrm>
            <a:off x="5305680" y="3953520"/>
            <a:ext cx="1603800" cy="160452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4" name="CustomShape 11"/>
          <p:cNvSpPr/>
          <p:nvPr/>
        </p:nvSpPr>
        <p:spPr>
          <a:xfrm rot="2736600">
            <a:off x="5982840" y="2494440"/>
            <a:ext cx="265320" cy="106200"/>
          </a:xfrm>
          <a:custGeom>
            <a:avLst/>
            <a:gdLst/>
            <a:ahLst/>
            <a:cxnLst/>
            <a:rect l="l" t="t" r="r" b="b"/>
            <a:pathLst>
              <a:path w="35" h="14">
                <a:moveTo>
                  <a:pt x="30" y="13"/>
                </a:moveTo>
                <a:cubicBezTo>
                  <a:pt x="23" y="6"/>
                  <a:pt x="12" y="6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4"/>
                  <a:pt x="2" y="14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2"/>
                  <a:pt x="0" y="10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0" y="0"/>
                  <a:pt x="25" y="0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10"/>
                  <a:pt x="35" y="12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3" y="14"/>
                  <a:pt x="31" y="14"/>
                  <a:pt x="30" y="13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5" name="CustomShape 12"/>
          <p:cNvSpPr/>
          <p:nvPr/>
        </p:nvSpPr>
        <p:spPr>
          <a:xfrm rot="2736600">
            <a:off x="5941800" y="2568960"/>
            <a:ext cx="154800" cy="154800"/>
          </a:xfrm>
          <a:custGeom>
            <a:avLst/>
            <a:gdLst/>
            <a:ahLst/>
            <a:cxnLst/>
            <a:rect l="l" t="t" r="r" b="b"/>
            <a:pathLst>
              <a:path w="20" h="20">
                <a:moveTo>
                  <a:pt x="3" y="17"/>
                </a:moveTo>
                <a:cubicBezTo>
                  <a:pt x="0" y="13"/>
                  <a:pt x="0" y="7"/>
                  <a:pt x="3" y="4"/>
                </a:cubicBezTo>
                <a:cubicBezTo>
                  <a:pt x="7" y="0"/>
                  <a:pt x="12" y="0"/>
                  <a:pt x="16" y="4"/>
                </a:cubicBezTo>
                <a:cubicBezTo>
                  <a:pt x="20" y="7"/>
                  <a:pt x="20" y="13"/>
                  <a:pt x="16" y="17"/>
                </a:cubicBezTo>
                <a:cubicBezTo>
                  <a:pt x="12" y="20"/>
                  <a:pt x="7" y="20"/>
                  <a:pt x="3" y="17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6" name="CustomShape 13"/>
          <p:cNvSpPr/>
          <p:nvPr/>
        </p:nvSpPr>
        <p:spPr>
          <a:xfrm rot="2736600">
            <a:off x="5977080" y="2400840"/>
            <a:ext cx="421200" cy="151560"/>
          </a:xfrm>
          <a:custGeom>
            <a:avLst/>
            <a:gdLst/>
            <a:ahLst/>
            <a:cxnLst/>
            <a:rect l="l" t="t" r="r" b="b"/>
            <a:pathLst>
              <a:path w="55" h="20">
                <a:moveTo>
                  <a:pt x="50" y="19"/>
                </a:moveTo>
                <a:cubicBezTo>
                  <a:pt x="37" y="7"/>
                  <a:pt x="18" y="7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0"/>
                  <a:pt x="2" y="20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8"/>
                  <a:pt x="0" y="16"/>
                  <a:pt x="1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6" y="0"/>
                  <a:pt x="39" y="0"/>
                  <a:pt x="54" y="15"/>
                </a:cubicBezTo>
                <a:cubicBezTo>
                  <a:pt x="54" y="15"/>
                  <a:pt x="54" y="15"/>
                  <a:pt x="54" y="15"/>
                </a:cubicBezTo>
                <a:cubicBezTo>
                  <a:pt x="55" y="16"/>
                  <a:pt x="55" y="18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3" y="20"/>
                  <a:pt x="51" y="20"/>
                  <a:pt x="50" y="19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7" name="CustomShape 14"/>
          <p:cNvSpPr/>
          <p:nvPr/>
        </p:nvSpPr>
        <p:spPr>
          <a:xfrm rot="2736600">
            <a:off x="5966640" y="2315520"/>
            <a:ext cx="577080" cy="190440"/>
          </a:xfrm>
          <a:custGeom>
            <a:avLst/>
            <a:gdLst/>
            <a:ahLst/>
            <a:cxnLst/>
            <a:rect l="l" t="t" r="r" b="b"/>
            <a:pathLst>
              <a:path w="75" h="25">
                <a:moveTo>
                  <a:pt x="70" y="24"/>
                </a:moveTo>
                <a:cubicBezTo>
                  <a:pt x="52" y="7"/>
                  <a:pt x="23" y="7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5"/>
                  <a:pt x="3" y="25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0" y="23"/>
                  <a:pt x="0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1" y="0"/>
                  <a:pt x="54" y="0"/>
                  <a:pt x="74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3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73" y="25"/>
                  <a:pt x="71" y="25"/>
                  <a:pt x="70" y="24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8" name="CustomShape 15"/>
          <p:cNvSpPr/>
          <p:nvPr/>
        </p:nvSpPr>
        <p:spPr>
          <a:xfrm>
            <a:off x="5488200" y="3778200"/>
            <a:ext cx="87480" cy="8748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9" name="CustomShape 16"/>
          <p:cNvSpPr/>
          <p:nvPr/>
        </p:nvSpPr>
        <p:spPr>
          <a:xfrm>
            <a:off x="5648040" y="3778200"/>
            <a:ext cx="94320" cy="87480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0" name="CustomShape 17"/>
          <p:cNvSpPr/>
          <p:nvPr/>
        </p:nvSpPr>
        <p:spPr>
          <a:xfrm>
            <a:off x="5277240" y="3424680"/>
            <a:ext cx="553320" cy="318600"/>
          </a:xfrm>
          <a:custGeom>
            <a:avLst/>
            <a:gdLst/>
            <a:ahLst/>
            <a:cxnLst/>
            <a:rect l="l" t="t" r="r" b="b"/>
            <a:pathLst>
              <a:path w="69" h="40">
                <a:moveTo>
                  <a:pt x="66" y="13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2" y="11"/>
                  <a:pt x="22" y="9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2"/>
                  <a:pt x="20" y="0"/>
                  <a:pt x="17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" y="8"/>
                  <a:pt x="9" y="8"/>
                  <a:pt x="9" y="8"/>
                </a:cubicBezTo>
                <a:cubicBezTo>
                  <a:pt x="11" y="8"/>
                  <a:pt x="14" y="9"/>
                  <a:pt x="14" y="12"/>
                </a:cubicBezTo>
                <a:cubicBezTo>
                  <a:pt x="24" y="37"/>
                  <a:pt x="24" y="37"/>
                  <a:pt x="24" y="37"/>
                </a:cubicBezTo>
                <a:cubicBezTo>
                  <a:pt x="25" y="39"/>
                  <a:pt x="27" y="40"/>
                  <a:pt x="30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7" y="40"/>
                  <a:pt x="59" y="39"/>
                  <a:pt x="60" y="3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5"/>
                  <a:pt x="68" y="13"/>
                  <a:pt x="66" y="13"/>
                </a:cubicBezTo>
                <a:close/>
                <a:moveTo>
                  <a:pt x="53" y="35"/>
                </a:moveTo>
                <a:cubicBezTo>
                  <a:pt x="32" y="35"/>
                  <a:pt x="32" y="35"/>
                  <a:pt x="32" y="35"/>
                </a:cubicBezTo>
                <a:cubicBezTo>
                  <a:pt x="26" y="19"/>
                  <a:pt x="26" y="19"/>
                  <a:pt x="26" y="19"/>
                </a:cubicBezTo>
                <a:cubicBezTo>
                  <a:pt x="59" y="19"/>
                  <a:pt x="59" y="19"/>
                  <a:pt x="59" y="19"/>
                </a:cubicBezTo>
                <a:lnTo>
                  <a:pt x="53" y="35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1" name="CustomShape 18"/>
          <p:cNvSpPr/>
          <p:nvPr/>
        </p:nvSpPr>
        <p:spPr>
          <a:xfrm>
            <a:off x="6054480" y="4666320"/>
            <a:ext cx="233640" cy="366120"/>
          </a:xfrm>
          <a:custGeom>
            <a:avLst/>
            <a:gdLst/>
            <a:ahLst/>
            <a:cxnLst/>
            <a:rect l="l" t="t" r="r" b="b"/>
            <a:pathLst>
              <a:path w="29" h="46">
                <a:moveTo>
                  <a:pt x="18" y="0"/>
                </a:moveTo>
                <a:cubicBezTo>
                  <a:pt x="18" y="13"/>
                  <a:pt x="18" y="13"/>
                  <a:pt x="18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0"/>
                  <a:pt x="29" y="0"/>
                  <a:pt x="29" y="0"/>
                </a:cubicBezTo>
                <a:lnTo>
                  <a:pt x="18" y="0"/>
                </a:lnTo>
                <a:close/>
                <a:moveTo>
                  <a:pt x="0" y="31"/>
                </a:moveTo>
                <a:cubicBezTo>
                  <a:pt x="0" y="39"/>
                  <a:pt x="6" y="46"/>
                  <a:pt x="14" y="46"/>
                </a:cubicBezTo>
                <a:cubicBezTo>
                  <a:pt x="22" y="46"/>
                  <a:pt x="29" y="39"/>
                  <a:pt x="29" y="31"/>
                </a:cubicBezTo>
                <a:cubicBezTo>
                  <a:pt x="29" y="15"/>
                  <a:pt x="29" y="15"/>
                  <a:pt x="29" y="15"/>
                </a:cubicBezTo>
                <a:cubicBezTo>
                  <a:pt x="0" y="15"/>
                  <a:pt x="0" y="15"/>
                  <a:pt x="0" y="15"/>
                </a:cubicBezTo>
                <a:lnTo>
                  <a:pt x="0" y="31"/>
                </a:lnTo>
                <a:close/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5" y="13"/>
                  <a:pt x="15" y="13"/>
                  <a:pt x="15" y="13"/>
                </a:cubicBezTo>
                <a:lnTo>
                  <a:pt x="15" y="0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2" name="CustomShape 19"/>
          <p:cNvSpPr/>
          <p:nvPr/>
        </p:nvSpPr>
        <p:spPr>
          <a:xfrm>
            <a:off x="5864040" y="4479120"/>
            <a:ext cx="311760" cy="281160"/>
          </a:xfrm>
          <a:custGeom>
            <a:avLst/>
            <a:gdLst/>
            <a:ahLst/>
            <a:cxnLst/>
            <a:rect l="l" t="t" r="r" b="b"/>
            <a:pathLst>
              <a:path w="39" h="35">
                <a:moveTo>
                  <a:pt x="0" y="20"/>
                </a:moveTo>
                <a:cubicBezTo>
                  <a:pt x="0" y="9"/>
                  <a:pt x="8" y="1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30" y="1"/>
                  <a:pt x="39" y="9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6"/>
                  <a:pt x="34" y="11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5"/>
                  <a:pt x="24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5" y="3"/>
                  <a:pt x="10" y="5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4" y="11"/>
                  <a:pt x="3" y="16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5"/>
                  <a:pt x="5" y="29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1"/>
                  <a:pt x="0" y="26"/>
                  <a:pt x="0" y="20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3" name="CustomShape 20"/>
          <p:cNvSpPr/>
          <p:nvPr/>
        </p:nvSpPr>
        <p:spPr>
          <a:xfrm>
            <a:off x="5305680" y="3953520"/>
            <a:ext cx="1603800" cy="160452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4" name="CustomShape 21"/>
          <p:cNvSpPr/>
          <p:nvPr/>
        </p:nvSpPr>
        <p:spPr>
          <a:xfrm rot="17307600">
            <a:off x="5662440" y="2214720"/>
            <a:ext cx="1618200" cy="871200"/>
          </a:xfrm>
          <a:custGeom>
            <a:avLst/>
            <a:gdLst/>
            <a:ahLst/>
            <a:cxnLst/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5" name="CustomShape 22"/>
          <p:cNvSpPr/>
          <p:nvPr/>
        </p:nvSpPr>
        <p:spPr>
          <a:xfrm rot="17307600">
            <a:off x="5266800" y="1763640"/>
            <a:ext cx="1062360" cy="743400"/>
          </a:xfrm>
          <a:custGeom>
            <a:avLst/>
            <a:gdLst/>
            <a:ahLst/>
            <a:cxnLst/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6" name="CustomShape 23"/>
          <p:cNvSpPr/>
          <p:nvPr/>
        </p:nvSpPr>
        <p:spPr>
          <a:xfrm>
            <a:off x="1274760" y="3335400"/>
            <a:ext cx="29350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7" name="CustomShape 24"/>
          <p:cNvSpPr/>
          <p:nvPr/>
        </p:nvSpPr>
        <p:spPr>
          <a:xfrm>
            <a:off x="7634880" y="2266560"/>
            <a:ext cx="29350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8" name="CustomShape 25"/>
          <p:cNvSpPr/>
          <p:nvPr/>
        </p:nvSpPr>
        <p:spPr>
          <a:xfrm>
            <a:off x="7634880" y="4479120"/>
            <a:ext cx="29350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人非生而不同，一样的起点，迥异的终点，关键取决于途中奔跑的速度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9" name="CustomShape 26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417200" y="1992240"/>
            <a:ext cx="3356280" cy="3902040"/>
          </a:xfrm>
          <a:custGeom>
            <a:avLst/>
            <a:gdLst/>
            <a:ahLst/>
            <a:cxnLst/>
            <a:rect l="l" t="t" r="r" b="b"/>
            <a:pathLst>
              <a:path w="522379" h="607286">
                <a:moveTo>
                  <a:pt x="249606" y="86090"/>
                </a:moveTo>
                <a:cubicBezTo>
                  <a:pt x="262036" y="86090"/>
                  <a:pt x="271458" y="95260"/>
                  <a:pt x="271458" y="107435"/>
                </a:cubicBezTo>
                <a:lnTo>
                  <a:pt x="271458" y="342854"/>
                </a:lnTo>
                <a:cubicBezTo>
                  <a:pt x="272012" y="342459"/>
                  <a:pt x="272566" y="342143"/>
                  <a:pt x="273120" y="341747"/>
                </a:cubicBezTo>
                <a:cubicBezTo>
                  <a:pt x="305581" y="322854"/>
                  <a:pt x="362744" y="315265"/>
                  <a:pt x="376362" y="275106"/>
                </a:cubicBezTo>
                <a:cubicBezTo>
                  <a:pt x="384438" y="251627"/>
                  <a:pt x="421807" y="261667"/>
                  <a:pt x="413811" y="285383"/>
                </a:cubicBezTo>
                <a:cubicBezTo>
                  <a:pt x="402727" y="317715"/>
                  <a:pt x="377074" y="337004"/>
                  <a:pt x="346830" y="350601"/>
                </a:cubicBezTo>
                <a:cubicBezTo>
                  <a:pt x="326008" y="360009"/>
                  <a:pt x="286105" y="371234"/>
                  <a:pt x="271458" y="394160"/>
                </a:cubicBezTo>
                <a:lnTo>
                  <a:pt x="271458" y="484596"/>
                </a:lnTo>
                <a:cubicBezTo>
                  <a:pt x="274624" y="514557"/>
                  <a:pt x="274783" y="547048"/>
                  <a:pt x="271933" y="586653"/>
                </a:cubicBezTo>
                <a:cubicBezTo>
                  <a:pt x="270903" y="600171"/>
                  <a:pt x="259740" y="607286"/>
                  <a:pt x="249210" y="607286"/>
                </a:cubicBezTo>
                <a:cubicBezTo>
                  <a:pt x="243034" y="607286"/>
                  <a:pt x="237334" y="604915"/>
                  <a:pt x="233454" y="600804"/>
                </a:cubicBezTo>
                <a:cubicBezTo>
                  <a:pt x="229654" y="596693"/>
                  <a:pt x="227912" y="591397"/>
                  <a:pt x="228308" y="585389"/>
                </a:cubicBezTo>
                <a:cubicBezTo>
                  <a:pt x="228387" y="584598"/>
                  <a:pt x="228467" y="583808"/>
                  <a:pt x="228467" y="583017"/>
                </a:cubicBezTo>
                <a:lnTo>
                  <a:pt x="228546" y="582780"/>
                </a:lnTo>
                <a:cubicBezTo>
                  <a:pt x="228071" y="580962"/>
                  <a:pt x="227833" y="579143"/>
                  <a:pt x="227833" y="577246"/>
                </a:cubicBezTo>
                <a:lnTo>
                  <a:pt x="227833" y="487047"/>
                </a:lnTo>
                <a:cubicBezTo>
                  <a:pt x="223558" y="449101"/>
                  <a:pt x="213819" y="417322"/>
                  <a:pt x="198143" y="389891"/>
                </a:cubicBezTo>
                <a:cubicBezTo>
                  <a:pt x="190384" y="376294"/>
                  <a:pt x="181596" y="362855"/>
                  <a:pt x="173125" y="349732"/>
                </a:cubicBezTo>
                <a:cubicBezTo>
                  <a:pt x="146364" y="308782"/>
                  <a:pt x="118733" y="266489"/>
                  <a:pt x="116991" y="213207"/>
                </a:cubicBezTo>
                <a:cubicBezTo>
                  <a:pt x="116753" y="207199"/>
                  <a:pt x="118733" y="201982"/>
                  <a:pt x="122533" y="197950"/>
                </a:cubicBezTo>
                <a:cubicBezTo>
                  <a:pt x="126492" y="193918"/>
                  <a:pt x="132271" y="191547"/>
                  <a:pt x="138368" y="191547"/>
                </a:cubicBezTo>
                <a:cubicBezTo>
                  <a:pt x="152460" y="191547"/>
                  <a:pt x="160219" y="202140"/>
                  <a:pt x="160615" y="212575"/>
                </a:cubicBezTo>
                <a:cubicBezTo>
                  <a:pt x="162040" y="255817"/>
                  <a:pt x="185555" y="291312"/>
                  <a:pt x="210415" y="328862"/>
                </a:cubicBezTo>
                <a:cubicBezTo>
                  <a:pt x="216274" y="337637"/>
                  <a:pt x="222133" y="346570"/>
                  <a:pt x="227833" y="355661"/>
                </a:cubicBezTo>
                <a:lnTo>
                  <a:pt x="227833" y="107435"/>
                </a:lnTo>
                <a:cubicBezTo>
                  <a:pt x="227833" y="95260"/>
                  <a:pt x="237176" y="86090"/>
                  <a:pt x="249606" y="86090"/>
                </a:cubicBezTo>
                <a:close/>
                <a:moveTo>
                  <a:pt x="294299" y="0"/>
                </a:moveTo>
                <a:cubicBezTo>
                  <a:pt x="299366" y="0"/>
                  <a:pt x="304433" y="158"/>
                  <a:pt x="309500" y="475"/>
                </a:cubicBezTo>
                <a:cubicBezTo>
                  <a:pt x="356846" y="3636"/>
                  <a:pt x="399837" y="26402"/>
                  <a:pt x="427311" y="62921"/>
                </a:cubicBezTo>
                <a:cubicBezTo>
                  <a:pt x="452250" y="96042"/>
                  <a:pt x="461989" y="136514"/>
                  <a:pt x="455021" y="177539"/>
                </a:cubicBezTo>
                <a:cubicBezTo>
                  <a:pt x="508068" y="199593"/>
                  <a:pt x="532453" y="273581"/>
                  <a:pt x="518519" y="328914"/>
                </a:cubicBezTo>
                <a:cubicBezTo>
                  <a:pt x="504267" y="385906"/>
                  <a:pt x="455417" y="419817"/>
                  <a:pt x="373473" y="429777"/>
                </a:cubicBezTo>
                <a:cubicBezTo>
                  <a:pt x="364130" y="458234"/>
                  <a:pt x="338161" y="477680"/>
                  <a:pt x="307125" y="478707"/>
                </a:cubicBezTo>
                <a:cubicBezTo>
                  <a:pt x="306808" y="478786"/>
                  <a:pt x="306492" y="478786"/>
                  <a:pt x="306175" y="478786"/>
                </a:cubicBezTo>
                <a:cubicBezTo>
                  <a:pt x="293190" y="478786"/>
                  <a:pt x="283610" y="469063"/>
                  <a:pt x="283373" y="455784"/>
                </a:cubicBezTo>
                <a:cubicBezTo>
                  <a:pt x="283135" y="444085"/>
                  <a:pt x="291211" y="431358"/>
                  <a:pt x="306571" y="430805"/>
                </a:cubicBezTo>
                <a:cubicBezTo>
                  <a:pt x="319714" y="430331"/>
                  <a:pt x="328977" y="420687"/>
                  <a:pt x="329135" y="407328"/>
                </a:cubicBezTo>
                <a:cubicBezTo>
                  <a:pt x="329294" y="395945"/>
                  <a:pt x="337448" y="384325"/>
                  <a:pt x="352729" y="384009"/>
                </a:cubicBezTo>
                <a:cubicBezTo>
                  <a:pt x="353917" y="383772"/>
                  <a:pt x="355025" y="383614"/>
                  <a:pt x="356133" y="383535"/>
                </a:cubicBezTo>
                <a:cubicBezTo>
                  <a:pt x="395483" y="380373"/>
                  <a:pt x="449796" y="371441"/>
                  <a:pt x="467768" y="330336"/>
                </a:cubicBezTo>
                <a:cubicBezTo>
                  <a:pt x="477190" y="308836"/>
                  <a:pt x="476794" y="268759"/>
                  <a:pt x="459851" y="241567"/>
                </a:cubicBezTo>
                <a:cubicBezTo>
                  <a:pt x="450984" y="227260"/>
                  <a:pt x="439266" y="219671"/>
                  <a:pt x="425015" y="218960"/>
                </a:cubicBezTo>
                <a:cubicBezTo>
                  <a:pt x="416385" y="218564"/>
                  <a:pt x="409180" y="214138"/>
                  <a:pt x="405142" y="206866"/>
                </a:cubicBezTo>
                <a:cubicBezTo>
                  <a:pt x="401104" y="199593"/>
                  <a:pt x="400867" y="190345"/>
                  <a:pt x="404509" y="183072"/>
                </a:cubicBezTo>
                <a:cubicBezTo>
                  <a:pt x="413455" y="151691"/>
                  <a:pt x="407676" y="117068"/>
                  <a:pt x="388911" y="90272"/>
                </a:cubicBezTo>
                <a:cubicBezTo>
                  <a:pt x="371731" y="65609"/>
                  <a:pt x="345920" y="50906"/>
                  <a:pt x="316467" y="48930"/>
                </a:cubicBezTo>
                <a:cubicBezTo>
                  <a:pt x="308946" y="48456"/>
                  <a:pt x="301979" y="48219"/>
                  <a:pt x="295249" y="48219"/>
                </a:cubicBezTo>
                <a:cubicBezTo>
                  <a:pt x="264925" y="48219"/>
                  <a:pt x="240777" y="53515"/>
                  <a:pt x="223597" y="63949"/>
                </a:cubicBezTo>
                <a:cubicBezTo>
                  <a:pt x="200161" y="78177"/>
                  <a:pt x="183456" y="105370"/>
                  <a:pt x="196836" y="129874"/>
                </a:cubicBezTo>
                <a:cubicBezTo>
                  <a:pt x="201032" y="137462"/>
                  <a:pt x="200953" y="145920"/>
                  <a:pt x="196757" y="153114"/>
                </a:cubicBezTo>
                <a:cubicBezTo>
                  <a:pt x="192244" y="160702"/>
                  <a:pt x="183693" y="165603"/>
                  <a:pt x="174984" y="165603"/>
                </a:cubicBezTo>
                <a:cubicBezTo>
                  <a:pt x="169600" y="165603"/>
                  <a:pt x="164454" y="163706"/>
                  <a:pt x="160495" y="160228"/>
                </a:cubicBezTo>
                <a:cubicBezTo>
                  <a:pt x="158991" y="159358"/>
                  <a:pt x="157645" y="158410"/>
                  <a:pt x="156458" y="157303"/>
                </a:cubicBezTo>
                <a:cubicBezTo>
                  <a:pt x="145373" y="147501"/>
                  <a:pt x="132705" y="142521"/>
                  <a:pt x="118850" y="142521"/>
                </a:cubicBezTo>
                <a:cubicBezTo>
                  <a:pt x="87181" y="142521"/>
                  <a:pt x="56382" y="169635"/>
                  <a:pt x="50127" y="202992"/>
                </a:cubicBezTo>
                <a:cubicBezTo>
                  <a:pt x="44902" y="230975"/>
                  <a:pt x="54561" y="266546"/>
                  <a:pt x="74038" y="291525"/>
                </a:cubicBezTo>
                <a:cubicBezTo>
                  <a:pt x="84093" y="304409"/>
                  <a:pt x="101115" y="320139"/>
                  <a:pt x="125501" y="321641"/>
                </a:cubicBezTo>
                <a:cubicBezTo>
                  <a:pt x="140860" y="322669"/>
                  <a:pt x="148778" y="335712"/>
                  <a:pt x="148382" y="347490"/>
                </a:cubicBezTo>
                <a:cubicBezTo>
                  <a:pt x="147986" y="360295"/>
                  <a:pt x="138643" y="369623"/>
                  <a:pt x="126134" y="369623"/>
                </a:cubicBezTo>
                <a:cubicBezTo>
                  <a:pt x="125580" y="369623"/>
                  <a:pt x="125026" y="369623"/>
                  <a:pt x="124392" y="369544"/>
                </a:cubicBezTo>
                <a:cubicBezTo>
                  <a:pt x="87972" y="367251"/>
                  <a:pt x="53136" y="345593"/>
                  <a:pt x="28830" y="310338"/>
                </a:cubicBezTo>
                <a:cubicBezTo>
                  <a:pt x="2148" y="271447"/>
                  <a:pt x="-6878" y="223228"/>
                  <a:pt x="5394" y="184258"/>
                </a:cubicBezTo>
                <a:cubicBezTo>
                  <a:pt x="21862" y="131692"/>
                  <a:pt x="68733" y="95014"/>
                  <a:pt x="119246" y="95014"/>
                </a:cubicBezTo>
                <a:cubicBezTo>
                  <a:pt x="128113" y="95014"/>
                  <a:pt x="136822" y="96200"/>
                  <a:pt x="145294" y="98413"/>
                </a:cubicBezTo>
                <a:cubicBezTo>
                  <a:pt x="148303" y="74462"/>
                  <a:pt x="160179" y="52250"/>
                  <a:pt x="178309" y="37547"/>
                </a:cubicBezTo>
                <a:cubicBezTo>
                  <a:pt x="208079" y="13359"/>
                  <a:pt x="249328" y="0"/>
                  <a:pt x="294299" y="0"/>
                </a:cubicBezTo>
                <a:close/>
              </a:path>
            </a:pathLst>
          </a:custGeom>
          <a:solidFill>
            <a:srgbClr val="34344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322040" y="3760560"/>
            <a:ext cx="776880" cy="7768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6858360" y="1792080"/>
            <a:ext cx="776880" cy="7768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4476240" y="2232720"/>
            <a:ext cx="776880" cy="7768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4476240" y="3832200"/>
            <a:ext cx="776880" cy="7768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0" y="5587920"/>
            <a:ext cx="12191040" cy="1269000"/>
          </a:xfrm>
          <a:prstGeom prst="rect">
            <a:avLst/>
          </a:prstGeom>
          <a:solidFill>
            <a:srgbClr val="343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7710840" y="1792080"/>
            <a:ext cx="3427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在我成长的历程中，我很庆幸自己选择了奋斗。不论经历多少风风雨雨，我都会坚持奋斗下去。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8159040" y="3750120"/>
            <a:ext cx="3427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在我成长的历程中，我很庆幸自己选择了奋斗。不论经历多少风风雨雨，我都会坚持奋斗下去。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914040" y="2232720"/>
            <a:ext cx="3427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在我成长的历程中，我很庆幸自己选择了奋斗。不论经历多少风风雨雨，我都会坚持奋斗下去。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0" name="CustomShape 11"/>
          <p:cNvSpPr/>
          <p:nvPr/>
        </p:nvSpPr>
        <p:spPr>
          <a:xfrm>
            <a:off x="989280" y="3832200"/>
            <a:ext cx="3427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在我成长的历程中，我很庆幸自己选择了奋斗。不论经历多少风风雨雨，我都会坚持奋斗下去。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Line 1"/>
          <p:cNvSpPr/>
          <p:nvPr/>
        </p:nvSpPr>
        <p:spPr>
          <a:xfrm>
            <a:off x="1568520" y="2583720"/>
            <a:ext cx="9658800" cy="360"/>
          </a:xfrm>
          <a:prstGeom prst="line">
            <a:avLst/>
          </a:prstGeom>
          <a:ln w="6480" cap="rnd">
            <a:solidFill>
              <a:srgbClr val="000000"/>
            </a:solidFill>
            <a:custDash>
              <a:ds d="17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2" name="Line 2"/>
          <p:cNvSpPr/>
          <p:nvPr/>
        </p:nvSpPr>
        <p:spPr>
          <a:xfrm>
            <a:off x="1568520" y="1983960"/>
            <a:ext cx="9658800" cy="360"/>
          </a:xfrm>
          <a:prstGeom prst="line">
            <a:avLst/>
          </a:prstGeom>
          <a:ln w="6480" cap="rnd">
            <a:solidFill>
              <a:srgbClr val="000000"/>
            </a:solidFill>
            <a:custDash>
              <a:ds d="17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Line 3"/>
          <p:cNvSpPr/>
          <p:nvPr/>
        </p:nvSpPr>
        <p:spPr>
          <a:xfrm>
            <a:off x="1568520" y="3183480"/>
            <a:ext cx="9658800" cy="360"/>
          </a:xfrm>
          <a:prstGeom prst="line">
            <a:avLst/>
          </a:prstGeom>
          <a:ln w="6480" cap="rnd">
            <a:solidFill>
              <a:srgbClr val="000000"/>
            </a:solidFill>
            <a:custDash>
              <a:ds d="17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Line 4"/>
          <p:cNvSpPr/>
          <p:nvPr/>
        </p:nvSpPr>
        <p:spPr>
          <a:xfrm>
            <a:off x="1568520" y="3782880"/>
            <a:ext cx="9658800" cy="360"/>
          </a:xfrm>
          <a:prstGeom prst="line">
            <a:avLst/>
          </a:prstGeom>
          <a:ln w="6480" cap="rnd">
            <a:solidFill>
              <a:srgbClr val="000000"/>
            </a:solidFill>
            <a:custDash>
              <a:ds d="17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5" name="Line 5"/>
          <p:cNvSpPr/>
          <p:nvPr/>
        </p:nvSpPr>
        <p:spPr>
          <a:xfrm>
            <a:off x="1568520" y="4382640"/>
            <a:ext cx="9658800" cy="360"/>
          </a:xfrm>
          <a:prstGeom prst="line">
            <a:avLst/>
          </a:prstGeom>
          <a:ln w="6480" cap="rnd">
            <a:solidFill>
              <a:srgbClr val="000000"/>
            </a:solidFill>
            <a:custDash>
              <a:ds d="17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196884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7" name="CustomShape 7"/>
          <p:cNvSpPr/>
          <p:nvPr/>
        </p:nvSpPr>
        <p:spPr>
          <a:xfrm>
            <a:off x="1968840" y="3760920"/>
            <a:ext cx="490680" cy="81504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18%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302148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9" name="CustomShape 9"/>
          <p:cNvSpPr/>
          <p:nvPr/>
        </p:nvSpPr>
        <p:spPr>
          <a:xfrm>
            <a:off x="3021480" y="3308040"/>
            <a:ext cx="490680" cy="126828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45%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0" name="CustomShape 10"/>
          <p:cNvSpPr/>
          <p:nvPr/>
        </p:nvSpPr>
        <p:spPr>
          <a:xfrm>
            <a:off x="407412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1" name="CustomShape 11"/>
          <p:cNvSpPr/>
          <p:nvPr/>
        </p:nvSpPr>
        <p:spPr>
          <a:xfrm>
            <a:off x="4074120" y="3445920"/>
            <a:ext cx="490680" cy="113004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40%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2" name="CustomShape 12"/>
          <p:cNvSpPr/>
          <p:nvPr/>
        </p:nvSpPr>
        <p:spPr>
          <a:xfrm>
            <a:off x="512676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3" name="CustomShape 13"/>
          <p:cNvSpPr/>
          <p:nvPr/>
        </p:nvSpPr>
        <p:spPr>
          <a:xfrm>
            <a:off x="5126760" y="2817720"/>
            <a:ext cx="490680" cy="175824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68%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4" name="CustomShape 14"/>
          <p:cNvSpPr/>
          <p:nvPr/>
        </p:nvSpPr>
        <p:spPr>
          <a:xfrm>
            <a:off x="617940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5" name="CustomShape 15"/>
          <p:cNvSpPr/>
          <p:nvPr/>
        </p:nvSpPr>
        <p:spPr>
          <a:xfrm>
            <a:off x="6179400" y="3006720"/>
            <a:ext cx="490680" cy="156924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62%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6" name="CustomShape 16"/>
          <p:cNvSpPr/>
          <p:nvPr/>
        </p:nvSpPr>
        <p:spPr>
          <a:xfrm>
            <a:off x="723168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7" name="CustomShape 17"/>
          <p:cNvSpPr/>
          <p:nvPr/>
        </p:nvSpPr>
        <p:spPr>
          <a:xfrm>
            <a:off x="7231680" y="2599560"/>
            <a:ext cx="490680" cy="197640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80%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8" name="CustomShape 18"/>
          <p:cNvSpPr/>
          <p:nvPr/>
        </p:nvSpPr>
        <p:spPr>
          <a:xfrm>
            <a:off x="828432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9" name="CustomShape 19"/>
          <p:cNvSpPr/>
          <p:nvPr/>
        </p:nvSpPr>
        <p:spPr>
          <a:xfrm>
            <a:off x="8284320" y="3006720"/>
            <a:ext cx="490680" cy="156924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64%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933696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1" name="CustomShape 21"/>
          <p:cNvSpPr/>
          <p:nvPr/>
        </p:nvSpPr>
        <p:spPr>
          <a:xfrm>
            <a:off x="9336960" y="2134800"/>
            <a:ext cx="490680" cy="244116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94%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933696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3" name="CustomShape 23"/>
          <p:cNvSpPr/>
          <p:nvPr/>
        </p:nvSpPr>
        <p:spPr>
          <a:xfrm>
            <a:off x="828432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4" name="CustomShape 24"/>
          <p:cNvSpPr/>
          <p:nvPr/>
        </p:nvSpPr>
        <p:spPr>
          <a:xfrm>
            <a:off x="723708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5" name="CustomShape 25"/>
          <p:cNvSpPr/>
          <p:nvPr/>
        </p:nvSpPr>
        <p:spPr>
          <a:xfrm>
            <a:off x="617940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6" name="CustomShape 26"/>
          <p:cNvSpPr/>
          <p:nvPr/>
        </p:nvSpPr>
        <p:spPr>
          <a:xfrm>
            <a:off x="512136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7" name="CustomShape 27"/>
          <p:cNvSpPr/>
          <p:nvPr/>
        </p:nvSpPr>
        <p:spPr>
          <a:xfrm>
            <a:off x="406332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8" name="CustomShape 28"/>
          <p:cNvSpPr/>
          <p:nvPr/>
        </p:nvSpPr>
        <p:spPr>
          <a:xfrm>
            <a:off x="300528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9" name="CustomShape 29"/>
          <p:cNvSpPr/>
          <p:nvPr/>
        </p:nvSpPr>
        <p:spPr>
          <a:xfrm>
            <a:off x="198468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2009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0" name="CustomShape 30"/>
          <p:cNvSpPr/>
          <p:nvPr/>
        </p:nvSpPr>
        <p:spPr>
          <a:xfrm>
            <a:off x="521280" y="1871640"/>
            <a:ext cx="91152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100%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1" name="CustomShape 31"/>
          <p:cNvSpPr/>
          <p:nvPr/>
        </p:nvSpPr>
        <p:spPr>
          <a:xfrm>
            <a:off x="521280" y="2469600"/>
            <a:ext cx="91152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75%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2" name="CustomShape 32"/>
          <p:cNvSpPr/>
          <p:nvPr/>
        </p:nvSpPr>
        <p:spPr>
          <a:xfrm>
            <a:off x="521280" y="3067920"/>
            <a:ext cx="91152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50%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3" name="CustomShape 33"/>
          <p:cNvSpPr/>
          <p:nvPr/>
        </p:nvSpPr>
        <p:spPr>
          <a:xfrm>
            <a:off x="521280" y="4264200"/>
            <a:ext cx="91152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4" name="CustomShape 34"/>
          <p:cNvSpPr/>
          <p:nvPr/>
        </p:nvSpPr>
        <p:spPr>
          <a:xfrm>
            <a:off x="521280" y="3665880"/>
            <a:ext cx="91152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25%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5" name="CustomShape 35"/>
          <p:cNvSpPr/>
          <p:nvPr/>
        </p:nvSpPr>
        <p:spPr>
          <a:xfrm>
            <a:off x="10389600" y="1984320"/>
            <a:ext cx="490680" cy="2592000"/>
          </a:xfrm>
          <a:prstGeom prst="roundRect">
            <a:avLst>
              <a:gd name="adj" fmla="val 16667"/>
            </a:avLst>
          </a:prstGeom>
          <a:solidFill>
            <a:srgbClr val="BFBFBF">
              <a:alpha val="50000"/>
            </a:srgbClr>
          </a:solidFill>
          <a:ln w="79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6" name="CustomShape 36"/>
          <p:cNvSpPr/>
          <p:nvPr/>
        </p:nvSpPr>
        <p:spPr>
          <a:xfrm>
            <a:off x="10389600" y="2599560"/>
            <a:ext cx="490680" cy="1976400"/>
          </a:xfrm>
          <a:prstGeom prst="roundRect">
            <a:avLst>
              <a:gd name="adj" fmla="val 16667"/>
            </a:avLst>
          </a:prstGeom>
          <a:solidFill>
            <a:srgbClr val="24569D"/>
          </a:solidFill>
          <a:ln w="64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91440" rIns="90000" bIns="91440" anchor="b"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80%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7" name="CustomShape 37"/>
          <p:cNvSpPr/>
          <p:nvPr/>
        </p:nvSpPr>
        <p:spPr>
          <a:xfrm>
            <a:off x="10389600" y="4710960"/>
            <a:ext cx="4906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ctr">
              <a:lnSpc>
                <a:spcPct val="95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8" name="CustomShape 38"/>
          <p:cNvSpPr/>
          <p:nvPr/>
        </p:nvSpPr>
        <p:spPr>
          <a:xfrm>
            <a:off x="516960" y="1074240"/>
            <a:ext cx="20091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实验数据分析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9" name="CustomShape 39"/>
          <p:cNvSpPr/>
          <p:nvPr/>
        </p:nvSpPr>
        <p:spPr>
          <a:xfrm>
            <a:off x="1021680" y="5257440"/>
            <a:ext cx="45720" cy="1051920"/>
          </a:xfrm>
          <a:prstGeom prst="roundRect">
            <a:avLst>
              <a:gd name="adj" fmla="val 50000"/>
            </a:avLst>
          </a:prstGeom>
          <a:solidFill>
            <a:srgbClr val="34344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0" name="CustomShape 40"/>
          <p:cNvSpPr/>
          <p:nvPr/>
        </p:nvSpPr>
        <p:spPr>
          <a:xfrm>
            <a:off x="1182960" y="5223240"/>
            <a:ext cx="1843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输入你的小标题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1" name="CustomShape 41"/>
          <p:cNvSpPr/>
          <p:nvPr/>
        </p:nvSpPr>
        <p:spPr>
          <a:xfrm>
            <a:off x="1204920" y="5592600"/>
            <a:ext cx="1002132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在我成长的历程中，我很庆幸自己选择了奋斗。不论经历多少风风雨雨，我都会坚持奋斗下去。人非生而不同，一样的起点，迥异的终点，关键取决于途中奔跑的速度。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1984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2408400" y="1535040"/>
            <a:ext cx="7374600" cy="491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4" name="CustomShape 3"/>
          <p:cNvSpPr/>
          <p:nvPr/>
        </p:nvSpPr>
        <p:spPr>
          <a:xfrm>
            <a:off x="4118040" y="1916280"/>
            <a:ext cx="3954960" cy="3761280"/>
          </a:xfrm>
          <a:custGeom>
            <a:avLst/>
            <a:gdLst/>
            <a:ahLst/>
            <a:cxnLst/>
            <a:rect l="l" t="t" r="r" b="b"/>
            <a:pathLst>
              <a:path w="20757" h="19739">
                <a:moveTo>
                  <a:pt x="10393" y="9336"/>
                </a:moveTo>
                <a:lnTo>
                  <a:pt x="11873" y="10408"/>
                </a:lnTo>
                <a:cubicBezTo>
                  <a:pt x="11881" y="10414"/>
                  <a:pt x="11885" y="10425"/>
                  <a:pt x="11881" y="10435"/>
                </a:cubicBezTo>
                <a:lnTo>
                  <a:pt x="11313" y="12171"/>
                </a:lnTo>
                <a:cubicBezTo>
                  <a:pt x="11310" y="12181"/>
                  <a:pt x="11301" y="12187"/>
                  <a:pt x="11290" y="12187"/>
                </a:cubicBezTo>
                <a:lnTo>
                  <a:pt x="9466" y="12187"/>
                </a:lnTo>
                <a:cubicBezTo>
                  <a:pt x="9456" y="12187"/>
                  <a:pt x="9447" y="12181"/>
                  <a:pt x="9444" y="12171"/>
                </a:cubicBezTo>
                <a:lnTo>
                  <a:pt x="8876" y="10435"/>
                </a:lnTo>
                <a:cubicBezTo>
                  <a:pt x="8872" y="10425"/>
                  <a:pt x="8876" y="10414"/>
                  <a:pt x="8884" y="10408"/>
                </a:cubicBezTo>
                <a:lnTo>
                  <a:pt x="10364" y="9336"/>
                </a:lnTo>
                <a:lnTo>
                  <a:pt x="10393" y="9375"/>
                </a:lnTo>
                <a:lnTo>
                  <a:pt x="8913" y="10447"/>
                </a:lnTo>
                <a:lnTo>
                  <a:pt x="8921" y="10420"/>
                </a:lnTo>
                <a:lnTo>
                  <a:pt x="9489" y="12156"/>
                </a:lnTo>
                <a:lnTo>
                  <a:pt x="9466" y="12139"/>
                </a:lnTo>
                <a:lnTo>
                  <a:pt x="11290" y="12139"/>
                </a:lnTo>
                <a:lnTo>
                  <a:pt x="11268" y="12156"/>
                </a:lnTo>
                <a:lnTo>
                  <a:pt x="11836" y="10420"/>
                </a:lnTo>
                <a:lnTo>
                  <a:pt x="11844" y="10447"/>
                </a:lnTo>
                <a:lnTo>
                  <a:pt x="10364" y="9375"/>
                </a:lnTo>
                <a:lnTo>
                  <a:pt x="10393" y="9336"/>
                </a:lnTo>
                <a:close/>
                <a:moveTo>
                  <a:pt x="10393" y="7776"/>
                </a:moveTo>
                <a:lnTo>
                  <a:pt x="13353" y="9928"/>
                </a:lnTo>
                <a:cubicBezTo>
                  <a:pt x="13361" y="9934"/>
                  <a:pt x="13365" y="9945"/>
                  <a:pt x="13361" y="9955"/>
                </a:cubicBezTo>
                <a:lnTo>
                  <a:pt x="12233" y="13435"/>
                </a:lnTo>
                <a:cubicBezTo>
                  <a:pt x="12230" y="13445"/>
                  <a:pt x="12221" y="13451"/>
                  <a:pt x="12210" y="13451"/>
                </a:cubicBezTo>
                <a:lnTo>
                  <a:pt x="8546" y="13451"/>
                </a:lnTo>
                <a:cubicBezTo>
                  <a:pt x="8536" y="13451"/>
                  <a:pt x="8527" y="13445"/>
                  <a:pt x="8524" y="13435"/>
                </a:cubicBezTo>
                <a:lnTo>
                  <a:pt x="7396" y="9955"/>
                </a:lnTo>
                <a:cubicBezTo>
                  <a:pt x="7392" y="9945"/>
                  <a:pt x="7396" y="9934"/>
                  <a:pt x="7404" y="9928"/>
                </a:cubicBezTo>
                <a:lnTo>
                  <a:pt x="10364" y="7776"/>
                </a:lnTo>
                <a:lnTo>
                  <a:pt x="10393" y="7815"/>
                </a:lnTo>
                <a:lnTo>
                  <a:pt x="7433" y="9967"/>
                </a:lnTo>
                <a:lnTo>
                  <a:pt x="7441" y="9940"/>
                </a:lnTo>
                <a:lnTo>
                  <a:pt x="8569" y="13420"/>
                </a:lnTo>
                <a:lnTo>
                  <a:pt x="8546" y="13403"/>
                </a:lnTo>
                <a:lnTo>
                  <a:pt x="12210" y="13403"/>
                </a:lnTo>
                <a:lnTo>
                  <a:pt x="12188" y="13420"/>
                </a:lnTo>
                <a:lnTo>
                  <a:pt x="13316" y="9940"/>
                </a:lnTo>
                <a:lnTo>
                  <a:pt x="13324" y="9967"/>
                </a:lnTo>
                <a:lnTo>
                  <a:pt x="10364" y="7815"/>
                </a:lnTo>
                <a:lnTo>
                  <a:pt x="10393" y="7776"/>
                </a:lnTo>
                <a:close/>
                <a:moveTo>
                  <a:pt x="10393" y="6224"/>
                </a:moveTo>
                <a:lnTo>
                  <a:pt x="14833" y="9448"/>
                </a:lnTo>
                <a:cubicBezTo>
                  <a:pt x="14841" y="9454"/>
                  <a:pt x="14845" y="9465"/>
                  <a:pt x="14841" y="9475"/>
                </a:cubicBezTo>
                <a:lnTo>
                  <a:pt x="13145" y="14691"/>
                </a:lnTo>
                <a:cubicBezTo>
                  <a:pt x="13142" y="14701"/>
                  <a:pt x="13133" y="14707"/>
                  <a:pt x="13122" y="14707"/>
                </a:cubicBezTo>
                <a:lnTo>
                  <a:pt x="7634" y="14707"/>
                </a:lnTo>
                <a:cubicBezTo>
                  <a:pt x="7624" y="14707"/>
                  <a:pt x="7615" y="14701"/>
                  <a:pt x="7612" y="14691"/>
                </a:cubicBezTo>
                <a:lnTo>
                  <a:pt x="5916" y="9475"/>
                </a:lnTo>
                <a:cubicBezTo>
                  <a:pt x="5912" y="9465"/>
                  <a:pt x="5916" y="9454"/>
                  <a:pt x="5924" y="9448"/>
                </a:cubicBezTo>
                <a:lnTo>
                  <a:pt x="10364" y="6224"/>
                </a:lnTo>
                <a:lnTo>
                  <a:pt x="10393" y="6263"/>
                </a:lnTo>
                <a:lnTo>
                  <a:pt x="5953" y="9487"/>
                </a:lnTo>
                <a:lnTo>
                  <a:pt x="5961" y="9460"/>
                </a:lnTo>
                <a:lnTo>
                  <a:pt x="7657" y="14676"/>
                </a:lnTo>
                <a:lnTo>
                  <a:pt x="7634" y="14659"/>
                </a:lnTo>
                <a:lnTo>
                  <a:pt x="13122" y="14659"/>
                </a:lnTo>
                <a:lnTo>
                  <a:pt x="13100" y="14676"/>
                </a:lnTo>
                <a:lnTo>
                  <a:pt x="14796" y="9460"/>
                </a:lnTo>
                <a:lnTo>
                  <a:pt x="14804" y="9487"/>
                </a:lnTo>
                <a:lnTo>
                  <a:pt x="10364" y="6263"/>
                </a:lnTo>
                <a:lnTo>
                  <a:pt x="10393" y="6224"/>
                </a:lnTo>
                <a:close/>
                <a:moveTo>
                  <a:pt x="10393" y="4664"/>
                </a:moveTo>
                <a:lnTo>
                  <a:pt x="16313" y="8968"/>
                </a:lnTo>
                <a:cubicBezTo>
                  <a:pt x="16321" y="8974"/>
                  <a:pt x="16325" y="8985"/>
                  <a:pt x="16321" y="8995"/>
                </a:cubicBezTo>
                <a:lnTo>
                  <a:pt x="14057" y="15947"/>
                </a:lnTo>
                <a:cubicBezTo>
                  <a:pt x="14054" y="15957"/>
                  <a:pt x="14045" y="15963"/>
                  <a:pt x="14034" y="15963"/>
                </a:cubicBezTo>
                <a:lnTo>
                  <a:pt x="6722" y="15963"/>
                </a:lnTo>
                <a:cubicBezTo>
                  <a:pt x="6712" y="15963"/>
                  <a:pt x="6703" y="15957"/>
                  <a:pt x="6700" y="15947"/>
                </a:cubicBezTo>
                <a:lnTo>
                  <a:pt x="4436" y="8995"/>
                </a:lnTo>
                <a:cubicBezTo>
                  <a:pt x="4432" y="8985"/>
                  <a:pt x="4436" y="8974"/>
                  <a:pt x="4444" y="8968"/>
                </a:cubicBezTo>
                <a:lnTo>
                  <a:pt x="10364" y="4664"/>
                </a:lnTo>
                <a:lnTo>
                  <a:pt x="10393" y="4703"/>
                </a:lnTo>
                <a:lnTo>
                  <a:pt x="4473" y="9007"/>
                </a:lnTo>
                <a:lnTo>
                  <a:pt x="4481" y="8980"/>
                </a:lnTo>
                <a:lnTo>
                  <a:pt x="6745" y="15932"/>
                </a:lnTo>
                <a:lnTo>
                  <a:pt x="6722" y="15915"/>
                </a:lnTo>
                <a:lnTo>
                  <a:pt x="14034" y="15915"/>
                </a:lnTo>
                <a:lnTo>
                  <a:pt x="14012" y="15932"/>
                </a:lnTo>
                <a:lnTo>
                  <a:pt x="16276" y="8980"/>
                </a:lnTo>
                <a:lnTo>
                  <a:pt x="16284" y="9007"/>
                </a:lnTo>
                <a:lnTo>
                  <a:pt x="10364" y="4703"/>
                </a:lnTo>
                <a:lnTo>
                  <a:pt x="10393" y="4664"/>
                </a:lnTo>
                <a:close/>
                <a:moveTo>
                  <a:pt x="10393" y="3112"/>
                </a:moveTo>
                <a:lnTo>
                  <a:pt x="17785" y="8488"/>
                </a:lnTo>
                <a:cubicBezTo>
                  <a:pt x="17793" y="8494"/>
                  <a:pt x="17797" y="8505"/>
                  <a:pt x="17793" y="8515"/>
                </a:cubicBezTo>
                <a:lnTo>
                  <a:pt x="14969" y="17203"/>
                </a:lnTo>
                <a:cubicBezTo>
                  <a:pt x="14966" y="17213"/>
                  <a:pt x="14957" y="17219"/>
                  <a:pt x="14946" y="17219"/>
                </a:cubicBezTo>
                <a:lnTo>
                  <a:pt x="5810" y="17219"/>
                </a:lnTo>
                <a:cubicBezTo>
                  <a:pt x="5800" y="17219"/>
                  <a:pt x="5791" y="17213"/>
                  <a:pt x="5788" y="17203"/>
                </a:cubicBezTo>
                <a:lnTo>
                  <a:pt x="2964" y="8515"/>
                </a:lnTo>
                <a:cubicBezTo>
                  <a:pt x="2960" y="8505"/>
                  <a:pt x="2964" y="8494"/>
                  <a:pt x="2972" y="8488"/>
                </a:cubicBezTo>
                <a:lnTo>
                  <a:pt x="10364" y="3112"/>
                </a:lnTo>
                <a:lnTo>
                  <a:pt x="10393" y="3151"/>
                </a:lnTo>
                <a:lnTo>
                  <a:pt x="3001" y="8527"/>
                </a:lnTo>
                <a:lnTo>
                  <a:pt x="3009" y="8500"/>
                </a:lnTo>
                <a:lnTo>
                  <a:pt x="5833" y="17188"/>
                </a:lnTo>
                <a:lnTo>
                  <a:pt x="5810" y="17171"/>
                </a:lnTo>
                <a:lnTo>
                  <a:pt x="14946" y="17171"/>
                </a:lnTo>
                <a:lnTo>
                  <a:pt x="14924" y="17188"/>
                </a:lnTo>
                <a:lnTo>
                  <a:pt x="17748" y="8500"/>
                </a:lnTo>
                <a:lnTo>
                  <a:pt x="17756" y="8527"/>
                </a:lnTo>
                <a:lnTo>
                  <a:pt x="10364" y="3151"/>
                </a:lnTo>
                <a:lnTo>
                  <a:pt x="10393" y="3112"/>
                </a:lnTo>
                <a:close/>
                <a:moveTo>
                  <a:pt x="10393" y="1560"/>
                </a:moveTo>
                <a:lnTo>
                  <a:pt x="19265" y="8008"/>
                </a:lnTo>
                <a:cubicBezTo>
                  <a:pt x="19273" y="8014"/>
                  <a:pt x="19277" y="8025"/>
                  <a:pt x="19273" y="8035"/>
                </a:cubicBezTo>
                <a:lnTo>
                  <a:pt x="15889" y="18467"/>
                </a:lnTo>
                <a:cubicBezTo>
                  <a:pt x="15886" y="18477"/>
                  <a:pt x="15877" y="18483"/>
                  <a:pt x="15866" y="18483"/>
                </a:cubicBezTo>
                <a:lnTo>
                  <a:pt x="4890" y="18483"/>
                </a:lnTo>
                <a:cubicBezTo>
                  <a:pt x="4880" y="18483"/>
                  <a:pt x="4871" y="18477"/>
                  <a:pt x="4868" y="18467"/>
                </a:cubicBezTo>
                <a:lnTo>
                  <a:pt x="1484" y="8035"/>
                </a:lnTo>
                <a:cubicBezTo>
                  <a:pt x="1480" y="8025"/>
                  <a:pt x="1484" y="8014"/>
                  <a:pt x="1492" y="8008"/>
                </a:cubicBezTo>
                <a:lnTo>
                  <a:pt x="10364" y="1560"/>
                </a:lnTo>
                <a:lnTo>
                  <a:pt x="10393" y="1599"/>
                </a:lnTo>
                <a:lnTo>
                  <a:pt x="1521" y="8047"/>
                </a:lnTo>
                <a:lnTo>
                  <a:pt x="1529" y="8020"/>
                </a:lnTo>
                <a:lnTo>
                  <a:pt x="4913" y="18452"/>
                </a:lnTo>
                <a:lnTo>
                  <a:pt x="4890" y="18435"/>
                </a:lnTo>
                <a:lnTo>
                  <a:pt x="15866" y="18435"/>
                </a:lnTo>
                <a:lnTo>
                  <a:pt x="15844" y="18452"/>
                </a:lnTo>
                <a:lnTo>
                  <a:pt x="19228" y="8020"/>
                </a:lnTo>
                <a:lnTo>
                  <a:pt x="19236" y="8047"/>
                </a:lnTo>
                <a:lnTo>
                  <a:pt x="10364" y="1599"/>
                </a:lnTo>
                <a:lnTo>
                  <a:pt x="10393" y="1560"/>
                </a:lnTo>
                <a:close/>
                <a:moveTo>
                  <a:pt x="10393" y="0"/>
                </a:moveTo>
                <a:lnTo>
                  <a:pt x="20745" y="7528"/>
                </a:lnTo>
                <a:cubicBezTo>
                  <a:pt x="20753" y="7534"/>
                  <a:pt x="20757" y="7545"/>
                  <a:pt x="20753" y="7555"/>
                </a:cubicBezTo>
                <a:lnTo>
                  <a:pt x="16801" y="19723"/>
                </a:lnTo>
                <a:cubicBezTo>
                  <a:pt x="16798" y="19733"/>
                  <a:pt x="16789" y="19739"/>
                  <a:pt x="16778" y="19739"/>
                </a:cubicBezTo>
                <a:lnTo>
                  <a:pt x="3978" y="19739"/>
                </a:lnTo>
                <a:cubicBezTo>
                  <a:pt x="3968" y="19739"/>
                  <a:pt x="3959" y="19733"/>
                  <a:pt x="3956" y="19723"/>
                </a:cubicBezTo>
                <a:lnTo>
                  <a:pt x="4" y="7555"/>
                </a:lnTo>
                <a:cubicBezTo>
                  <a:pt x="0" y="7545"/>
                  <a:pt x="4" y="7534"/>
                  <a:pt x="12" y="7528"/>
                </a:cubicBezTo>
                <a:lnTo>
                  <a:pt x="10364" y="0"/>
                </a:lnTo>
                <a:lnTo>
                  <a:pt x="10393" y="39"/>
                </a:lnTo>
                <a:lnTo>
                  <a:pt x="41" y="7567"/>
                </a:lnTo>
                <a:lnTo>
                  <a:pt x="49" y="7540"/>
                </a:lnTo>
                <a:lnTo>
                  <a:pt x="4001" y="19708"/>
                </a:lnTo>
                <a:lnTo>
                  <a:pt x="3978" y="19691"/>
                </a:lnTo>
                <a:lnTo>
                  <a:pt x="16778" y="19691"/>
                </a:lnTo>
                <a:lnTo>
                  <a:pt x="16756" y="19708"/>
                </a:lnTo>
                <a:lnTo>
                  <a:pt x="20708" y="7540"/>
                </a:lnTo>
                <a:lnTo>
                  <a:pt x="20716" y="7567"/>
                </a:lnTo>
                <a:lnTo>
                  <a:pt x="10364" y="39"/>
                </a:lnTo>
                <a:lnTo>
                  <a:pt x="10393" y="0"/>
                </a:lnTo>
                <a:close/>
              </a:path>
            </a:pathLst>
          </a:custGeom>
          <a:solidFill>
            <a:srgbClr val="D9D9D9"/>
          </a:solidFill>
          <a:ln w="1440">
            <a:solidFill>
              <a:srgbClr val="D9D9D9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5" name="CustomShape 4"/>
          <p:cNvSpPr/>
          <p:nvPr/>
        </p:nvSpPr>
        <p:spPr>
          <a:xfrm>
            <a:off x="5234040" y="2084400"/>
            <a:ext cx="2678760" cy="3267720"/>
          </a:xfrm>
          <a:custGeom>
            <a:avLst/>
            <a:gdLst/>
            <a:ahLst/>
            <a:cxnLst/>
            <a:rect l="l" t="t" r="r" b="b"/>
            <a:pathLst>
              <a:path w="14066" h="17149">
                <a:moveTo>
                  <a:pt x="19" y="8553"/>
                </a:moveTo>
                <a:lnTo>
                  <a:pt x="4459" y="41"/>
                </a:lnTo>
                <a:cubicBezTo>
                  <a:pt x="4468" y="23"/>
                  <a:pt x="4486" y="9"/>
                  <a:pt x="4506" y="4"/>
                </a:cubicBezTo>
                <a:cubicBezTo>
                  <a:pt x="4526" y="0"/>
                  <a:pt x="4548" y="4"/>
                  <a:pt x="4565" y="16"/>
                </a:cubicBezTo>
                <a:lnTo>
                  <a:pt x="14029" y="6896"/>
                </a:lnTo>
                <a:cubicBezTo>
                  <a:pt x="14056" y="6916"/>
                  <a:pt x="14066" y="6952"/>
                  <a:pt x="14053" y="6983"/>
                </a:cubicBezTo>
                <a:lnTo>
                  <a:pt x="9709" y="17103"/>
                </a:lnTo>
                <a:cubicBezTo>
                  <a:pt x="9701" y="17122"/>
                  <a:pt x="9685" y="17136"/>
                  <a:pt x="9666" y="17143"/>
                </a:cubicBezTo>
                <a:cubicBezTo>
                  <a:pt x="9647" y="17149"/>
                  <a:pt x="9626" y="17147"/>
                  <a:pt x="9608" y="17138"/>
                </a:cubicBezTo>
                <a:lnTo>
                  <a:pt x="2296" y="13106"/>
                </a:lnTo>
                <a:cubicBezTo>
                  <a:pt x="2283" y="13099"/>
                  <a:pt x="2273" y="13088"/>
                  <a:pt x="2266" y="13075"/>
                </a:cubicBezTo>
                <a:lnTo>
                  <a:pt x="18" y="8619"/>
                </a:lnTo>
                <a:cubicBezTo>
                  <a:pt x="0" y="8583"/>
                  <a:pt x="15" y="8540"/>
                  <a:pt x="50" y="8522"/>
                </a:cubicBezTo>
                <a:cubicBezTo>
                  <a:pt x="86" y="8504"/>
                  <a:pt x="129" y="8519"/>
                  <a:pt x="147" y="8554"/>
                </a:cubicBezTo>
                <a:lnTo>
                  <a:pt x="2395" y="13010"/>
                </a:lnTo>
                <a:lnTo>
                  <a:pt x="2365" y="12979"/>
                </a:lnTo>
                <a:lnTo>
                  <a:pt x="9677" y="17011"/>
                </a:lnTo>
                <a:lnTo>
                  <a:pt x="9576" y="17046"/>
                </a:lnTo>
                <a:lnTo>
                  <a:pt x="13920" y="6926"/>
                </a:lnTo>
                <a:lnTo>
                  <a:pt x="13944" y="7013"/>
                </a:lnTo>
                <a:lnTo>
                  <a:pt x="4480" y="133"/>
                </a:lnTo>
                <a:lnTo>
                  <a:pt x="4586" y="108"/>
                </a:lnTo>
                <a:lnTo>
                  <a:pt x="146" y="8620"/>
                </a:lnTo>
                <a:cubicBezTo>
                  <a:pt x="128" y="8655"/>
                  <a:pt x="84" y="8669"/>
                  <a:pt x="49" y="8650"/>
                </a:cubicBezTo>
                <a:cubicBezTo>
                  <a:pt x="14" y="8632"/>
                  <a:pt x="0" y="8588"/>
                  <a:pt x="19" y="8553"/>
                </a:cubicBezTo>
                <a:close/>
              </a:path>
            </a:pathLst>
          </a:custGeom>
          <a:solidFill>
            <a:srgbClr val="5B9BD5"/>
          </a:solidFill>
          <a:ln w="1440">
            <a:solidFill>
              <a:srgbClr val="5B9BD5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6064200" y="2065320"/>
            <a:ext cx="62280" cy="6408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7" name="CustomShape 6"/>
          <p:cNvSpPr/>
          <p:nvPr/>
        </p:nvSpPr>
        <p:spPr>
          <a:xfrm>
            <a:off x="6064200" y="2065320"/>
            <a:ext cx="62280" cy="64080"/>
          </a:xfrm>
          <a:prstGeom prst="ellipse">
            <a:avLst/>
          </a:prstGeom>
          <a:noFill/>
          <a:ln w="9360">
            <a:solidFill>
              <a:srgbClr val="5B9BD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CustomShape 7"/>
          <p:cNvSpPr/>
          <p:nvPr/>
        </p:nvSpPr>
        <p:spPr>
          <a:xfrm>
            <a:off x="7867800" y="3376440"/>
            <a:ext cx="62280" cy="6408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CustomShape 8"/>
          <p:cNvSpPr/>
          <p:nvPr/>
        </p:nvSpPr>
        <p:spPr>
          <a:xfrm>
            <a:off x="7867800" y="3376440"/>
            <a:ext cx="62280" cy="64080"/>
          </a:xfrm>
          <a:prstGeom prst="ellipse">
            <a:avLst/>
          </a:prstGeom>
          <a:noFill/>
          <a:ln w="9360">
            <a:solidFill>
              <a:srgbClr val="5B9BD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0" name="CustomShape 9"/>
          <p:cNvSpPr/>
          <p:nvPr/>
        </p:nvSpPr>
        <p:spPr>
          <a:xfrm>
            <a:off x="7039080" y="5305320"/>
            <a:ext cx="64080" cy="6408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1" name="CustomShape 10"/>
          <p:cNvSpPr/>
          <p:nvPr/>
        </p:nvSpPr>
        <p:spPr>
          <a:xfrm>
            <a:off x="7039080" y="5305320"/>
            <a:ext cx="64080" cy="64080"/>
          </a:xfrm>
          <a:prstGeom prst="ellipse">
            <a:avLst/>
          </a:prstGeom>
          <a:noFill/>
          <a:ln w="9360">
            <a:solidFill>
              <a:srgbClr val="5B9BD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2" name="CustomShape 11"/>
          <p:cNvSpPr/>
          <p:nvPr/>
        </p:nvSpPr>
        <p:spPr>
          <a:xfrm>
            <a:off x="5646600" y="4537080"/>
            <a:ext cx="62280" cy="6408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3" name="CustomShape 12"/>
          <p:cNvSpPr/>
          <p:nvPr/>
        </p:nvSpPr>
        <p:spPr>
          <a:xfrm>
            <a:off x="5646600" y="4537080"/>
            <a:ext cx="62280" cy="64080"/>
          </a:xfrm>
          <a:prstGeom prst="ellipse">
            <a:avLst/>
          </a:prstGeom>
          <a:noFill/>
          <a:ln w="9360">
            <a:solidFill>
              <a:srgbClr val="5B9BD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4" name="CustomShape 13"/>
          <p:cNvSpPr/>
          <p:nvPr/>
        </p:nvSpPr>
        <p:spPr>
          <a:xfrm>
            <a:off x="5218200" y="3687840"/>
            <a:ext cx="62280" cy="6408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5" name="CustomShape 14"/>
          <p:cNvSpPr/>
          <p:nvPr/>
        </p:nvSpPr>
        <p:spPr>
          <a:xfrm>
            <a:off x="5218200" y="3687840"/>
            <a:ext cx="62280" cy="64080"/>
          </a:xfrm>
          <a:prstGeom prst="ellipse">
            <a:avLst/>
          </a:prstGeom>
          <a:noFill/>
          <a:ln w="9360">
            <a:solidFill>
              <a:srgbClr val="5B9BD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6" name="CustomShape 15"/>
          <p:cNvSpPr/>
          <p:nvPr/>
        </p:nvSpPr>
        <p:spPr>
          <a:xfrm>
            <a:off x="4502160" y="3268800"/>
            <a:ext cx="2284920" cy="1748520"/>
          </a:xfrm>
          <a:custGeom>
            <a:avLst/>
            <a:gdLst/>
            <a:ahLst/>
            <a:cxnLst/>
            <a:rect l="l" t="t" r="r" b="b"/>
            <a:pathLst>
              <a:path w="11993" h="9177">
                <a:moveTo>
                  <a:pt x="73" y="1050"/>
                </a:moveTo>
                <a:lnTo>
                  <a:pt x="8353" y="2"/>
                </a:lnTo>
                <a:cubicBezTo>
                  <a:pt x="8372" y="0"/>
                  <a:pt x="8390" y="4"/>
                  <a:pt x="8405" y="15"/>
                </a:cubicBezTo>
                <a:lnTo>
                  <a:pt x="11957" y="2599"/>
                </a:lnTo>
                <a:cubicBezTo>
                  <a:pt x="11982" y="2618"/>
                  <a:pt x="11993" y="2650"/>
                  <a:pt x="11983" y="2680"/>
                </a:cubicBezTo>
                <a:lnTo>
                  <a:pt x="10623" y="6848"/>
                </a:lnTo>
                <a:cubicBezTo>
                  <a:pt x="10616" y="6869"/>
                  <a:pt x="10600" y="6885"/>
                  <a:pt x="10580" y="6893"/>
                </a:cubicBezTo>
                <a:lnTo>
                  <a:pt x="4548" y="9165"/>
                </a:lnTo>
                <a:cubicBezTo>
                  <a:pt x="4514" y="9177"/>
                  <a:pt x="4477" y="9164"/>
                  <a:pt x="4460" y="9132"/>
                </a:cubicBezTo>
                <a:lnTo>
                  <a:pt x="20" y="1156"/>
                </a:lnTo>
                <a:cubicBezTo>
                  <a:pt x="0" y="1122"/>
                  <a:pt x="13" y="1078"/>
                  <a:pt x="47" y="1059"/>
                </a:cubicBezTo>
                <a:cubicBezTo>
                  <a:pt x="82" y="1039"/>
                  <a:pt x="126" y="1052"/>
                  <a:pt x="145" y="1086"/>
                </a:cubicBezTo>
                <a:lnTo>
                  <a:pt x="4585" y="9062"/>
                </a:lnTo>
                <a:lnTo>
                  <a:pt x="4497" y="9030"/>
                </a:lnTo>
                <a:lnTo>
                  <a:pt x="10529" y="6758"/>
                </a:lnTo>
                <a:lnTo>
                  <a:pt x="10486" y="6803"/>
                </a:lnTo>
                <a:lnTo>
                  <a:pt x="11846" y="2635"/>
                </a:lnTo>
                <a:lnTo>
                  <a:pt x="11872" y="2716"/>
                </a:lnTo>
                <a:lnTo>
                  <a:pt x="8320" y="132"/>
                </a:lnTo>
                <a:lnTo>
                  <a:pt x="8372" y="145"/>
                </a:lnTo>
                <a:lnTo>
                  <a:pt x="92" y="1193"/>
                </a:lnTo>
                <a:cubicBezTo>
                  <a:pt x="52" y="1198"/>
                  <a:pt x="16" y="1170"/>
                  <a:pt x="11" y="1131"/>
                </a:cubicBezTo>
                <a:cubicBezTo>
                  <a:pt x="6" y="1091"/>
                  <a:pt x="34" y="1055"/>
                  <a:pt x="73" y="1050"/>
                </a:cubicBezTo>
                <a:close/>
              </a:path>
            </a:pathLst>
          </a:custGeom>
          <a:solidFill>
            <a:srgbClr val="ED7D31"/>
          </a:solidFill>
          <a:ln w="1440">
            <a:solidFill>
              <a:srgbClr val="ED7D31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7" name="CustomShape 16"/>
          <p:cNvSpPr/>
          <p:nvPr/>
        </p:nvSpPr>
        <p:spPr>
          <a:xfrm>
            <a:off x="6064200" y="3251160"/>
            <a:ext cx="62280" cy="62280"/>
          </a:xfrm>
          <a:prstGeom prst="ellipse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8" name="CustomShape 17"/>
          <p:cNvSpPr/>
          <p:nvPr/>
        </p:nvSpPr>
        <p:spPr>
          <a:xfrm>
            <a:off x="6064200" y="3251160"/>
            <a:ext cx="62280" cy="62280"/>
          </a:xfrm>
          <a:prstGeom prst="ellipse">
            <a:avLst/>
          </a:prstGeom>
          <a:noFill/>
          <a:ln w="9360">
            <a:solidFill>
              <a:srgbClr val="ED7D3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9" name="CustomShape 18"/>
          <p:cNvSpPr/>
          <p:nvPr/>
        </p:nvSpPr>
        <p:spPr>
          <a:xfrm>
            <a:off x="6740640" y="3743280"/>
            <a:ext cx="64080" cy="62280"/>
          </a:xfrm>
          <a:prstGeom prst="ellipse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0" name="CustomShape 19"/>
          <p:cNvSpPr/>
          <p:nvPr/>
        </p:nvSpPr>
        <p:spPr>
          <a:xfrm>
            <a:off x="6740640" y="3743280"/>
            <a:ext cx="64080" cy="62280"/>
          </a:xfrm>
          <a:prstGeom prst="ellipse">
            <a:avLst/>
          </a:prstGeom>
          <a:noFill/>
          <a:ln w="9360">
            <a:solidFill>
              <a:srgbClr val="ED7D3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1" name="CustomShape 20"/>
          <p:cNvSpPr/>
          <p:nvPr/>
        </p:nvSpPr>
        <p:spPr>
          <a:xfrm>
            <a:off x="6481800" y="4537080"/>
            <a:ext cx="62280" cy="64080"/>
          </a:xfrm>
          <a:prstGeom prst="ellipse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2" name="CustomShape 21"/>
          <p:cNvSpPr/>
          <p:nvPr/>
        </p:nvSpPr>
        <p:spPr>
          <a:xfrm>
            <a:off x="6481800" y="4537080"/>
            <a:ext cx="62280" cy="64080"/>
          </a:xfrm>
          <a:prstGeom prst="ellipse">
            <a:avLst/>
          </a:prstGeom>
          <a:noFill/>
          <a:ln w="9360">
            <a:solidFill>
              <a:srgbClr val="ED7D3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3" name="CustomShape 22"/>
          <p:cNvSpPr/>
          <p:nvPr/>
        </p:nvSpPr>
        <p:spPr>
          <a:xfrm>
            <a:off x="5332320" y="4970520"/>
            <a:ext cx="62280" cy="62280"/>
          </a:xfrm>
          <a:prstGeom prst="ellipse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4" name="CustomShape 23"/>
          <p:cNvSpPr/>
          <p:nvPr/>
        </p:nvSpPr>
        <p:spPr>
          <a:xfrm>
            <a:off x="5332320" y="4970520"/>
            <a:ext cx="62280" cy="62280"/>
          </a:xfrm>
          <a:prstGeom prst="ellipse">
            <a:avLst/>
          </a:prstGeom>
          <a:noFill/>
          <a:ln w="9360">
            <a:solidFill>
              <a:srgbClr val="ED7D3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5" name="CustomShape 24"/>
          <p:cNvSpPr/>
          <p:nvPr/>
        </p:nvSpPr>
        <p:spPr>
          <a:xfrm>
            <a:off x="4486320" y="3449520"/>
            <a:ext cx="64080" cy="64080"/>
          </a:xfrm>
          <a:prstGeom prst="ellipse">
            <a:avLst/>
          </a:prstGeom>
          <a:solidFill>
            <a:srgbClr val="ED7D31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25"/>
          <p:cNvSpPr/>
          <p:nvPr/>
        </p:nvSpPr>
        <p:spPr>
          <a:xfrm>
            <a:off x="4486320" y="3449520"/>
            <a:ext cx="64080" cy="64080"/>
          </a:xfrm>
          <a:prstGeom prst="ellipse">
            <a:avLst/>
          </a:prstGeom>
          <a:noFill/>
          <a:ln w="9360">
            <a:solidFill>
              <a:srgbClr val="ED7D3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7" name="CustomShape 26"/>
          <p:cNvSpPr/>
          <p:nvPr/>
        </p:nvSpPr>
        <p:spPr>
          <a:xfrm>
            <a:off x="5002200" y="2558880"/>
            <a:ext cx="2235600" cy="2935800"/>
          </a:xfrm>
          <a:custGeom>
            <a:avLst/>
            <a:gdLst/>
            <a:ahLst/>
            <a:cxnLst/>
            <a:rect l="l" t="t" r="r" b="b"/>
            <a:pathLst>
              <a:path w="11737" h="15413">
                <a:moveTo>
                  <a:pt x="651" y="5857"/>
                </a:moveTo>
                <a:lnTo>
                  <a:pt x="5683" y="25"/>
                </a:lnTo>
                <a:cubicBezTo>
                  <a:pt x="5696" y="11"/>
                  <a:pt x="5714" y="2"/>
                  <a:pt x="5734" y="1"/>
                </a:cubicBezTo>
                <a:cubicBezTo>
                  <a:pt x="5753" y="0"/>
                  <a:pt x="5772" y="7"/>
                  <a:pt x="5787" y="20"/>
                </a:cubicBezTo>
                <a:lnTo>
                  <a:pt x="11707" y="5564"/>
                </a:lnTo>
                <a:cubicBezTo>
                  <a:pt x="11736" y="5591"/>
                  <a:pt x="11737" y="5636"/>
                  <a:pt x="11710" y="5665"/>
                </a:cubicBezTo>
                <a:lnTo>
                  <a:pt x="7622" y="10105"/>
                </a:lnTo>
                <a:cubicBezTo>
                  <a:pt x="7619" y="10109"/>
                  <a:pt x="7615" y="10112"/>
                  <a:pt x="7611" y="10115"/>
                </a:cubicBezTo>
                <a:lnTo>
                  <a:pt x="115" y="15395"/>
                </a:lnTo>
                <a:cubicBezTo>
                  <a:pt x="92" y="15411"/>
                  <a:pt x="62" y="15413"/>
                  <a:pt x="38" y="15399"/>
                </a:cubicBezTo>
                <a:cubicBezTo>
                  <a:pt x="14" y="15386"/>
                  <a:pt x="0" y="15359"/>
                  <a:pt x="2" y="15332"/>
                </a:cubicBezTo>
                <a:lnTo>
                  <a:pt x="634" y="5900"/>
                </a:lnTo>
                <a:cubicBezTo>
                  <a:pt x="636" y="5860"/>
                  <a:pt x="671" y="5830"/>
                  <a:pt x="710" y="5833"/>
                </a:cubicBezTo>
                <a:cubicBezTo>
                  <a:pt x="750" y="5835"/>
                  <a:pt x="780" y="5870"/>
                  <a:pt x="777" y="5909"/>
                </a:cubicBezTo>
                <a:lnTo>
                  <a:pt x="145" y="15341"/>
                </a:lnTo>
                <a:lnTo>
                  <a:pt x="32" y="15278"/>
                </a:lnTo>
                <a:lnTo>
                  <a:pt x="7528" y="9998"/>
                </a:lnTo>
                <a:lnTo>
                  <a:pt x="7517" y="10008"/>
                </a:lnTo>
                <a:lnTo>
                  <a:pt x="11605" y="5568"/>
                </a:lnTo>
                <a:lnTo>
                  <a:pt x="11608" y="5669"/>
                </a:lnTo>
                <a:lnTo>
                  <a:pt x="5688" y="125"/>
                </a:lnTo>
                <a:lnTo>
                  <a:pt x="5792" y="120"/>
                </a:lnTo>
                <a:lnTo>
                  <a:pt x="760" y="5952"/>
                </a:lnTo>
                <a:cubicBezTo>
                  <a:pt x="734" y="5982"/>
                  <a:pt x="689" y="5985"/>
                  <a:pt x="658" y="5959"/>
                </a:cubicBezTo>
                <a:cubicBezTo>
                  <a:pt x="628" y="5933"/>
                  <a:pt x="625" y="5888"/>
                  <a:pt x="651" y="5857"/>
                </a:cubicBezTo>
                <a:close/>
              </a:path>
            </a:pathLst>
          </a:custGeom>
          <a:solidFill>
            <a:srgbClr val="A5A5A5"/>
          </a:solidFill>
          <a:ln w="1440">
            <a:solidFill>
              <a:srgbClr val="A5A5A5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8" name="CustomShape 27"/>
          <p:cNvSpPr/>
          <p:nvPr/>
        </p:nvSpPr>
        <p:spPr>
          <a:xfrm>
            <a:off x="6064200" y="2540160"/>
            <a:ext cx="62280" cy="62280"/>
          </a:xfrm>
          <a:prstGeom prst="ellipse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9" name="CustomShape 28"/>
          <p:cNvSpPr/>
          <p:nvPr/>
        </p:nvSpPr>
        <p:spPr>
          <a:xfrm>
            <a:off x="6064200" y="2540160"/>
            <a:ext cx="62280" cy="62280"/>
          </a:xfrm>
          <a:prstGeom prst="ellipse">
            <a:avLst/>
          </a:prstGeom>
          <a:noFill/>
          <a:ln w="9360">
            <a:solidFill>
              <a:srgbClr val="A5A5A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0" name="CustomShape 29"/>
          <p:cNvSpPr/>
          <p:nvPr/>
        </p:nvSpPr>
        <p:spPr>
          <a:xfrm>
            <a:off x="7191360" y="3597120"/>
            <a:ext cx="64080" cy="62280"/>
          </a:xfrm>
          <a:prstGeom prst="ellipse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1" name="CustomShape 30"/>
          <p:cNvSpPr/>
          <p:nvPr/>
        </p:nvSpPr>
        <p:spPr>
          <a:xfrm>
            <a:off x="7191360" y="3597120"/>
            <a:ext cx="64080" cy="62280"/>
          </a:xfrm>
          <a:prstGeom prst="ellipse">
            <a:avLst/>
          </a:prstGeom>
          <a:noFill/>
          <a:ln w="9360">
            <a:solidFill>
              <a:srgbClr val="A5A5A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2" name="CustomShape 31"/>
          <p:cNvSpPr/>
          <p:nvPr/>
        </p:nvSpPr>
        <p:spPr>
          <a:xfrm>
            <a:off x="6413400" y="4443480"/>
            <a:ext cx="62280" cy="62280"/>
          </a:xfrm>
          <a:prstGeom prst="ellipse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3" name="CustomShape 32"/>
          <p:cNvSpPr/>
          <p:nvPr/>
        </p:nvSpPr>
        <p:spPr>
          <a:xfrm>
            <a:off x="6413400" y="4443480"/>
            <a:ext cx="62280" cy="62280"/>
          </a:xfrm>
          <a:prstGeom prst="ellipse">
            <a:avLst/>
          </a:prstGeom>
          <a:noFill/>
          <a:ln w="9360">
            <a:solidFill>
              <a:srgbClr val="A5A5A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4" name="CustomShape 33"/>
          <p:cNvSpPr/>
          <p:nvPr/>
        </p:nvSpPr>
        <p:spPr>
          <a:xfrm>
            <a:off x="4984920" y="5450040"/>
            <a:ext cx="64080" cy="62280"/>
          </a:xfrm>
          <a:prstGeom prst="ellipse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5" name="CustomShape 34"/>
          <p:cNvSpPr/>
          <p:nvPr/>
        </p:nvSpPr>
        <p:spPr>
          <a:xfrm>
            <a:off x="4984920" y="5450040"/>
            <a:ext cx="62280" cy="62280"/>
          </a:xfrm>
          <a:prstGeom prst="ellipse">
            <a:avLst/>
          </a:prstGeom>
          <a:noFill/>
          <a:ln w="9360">
            <a:solidFill>
              <a:srgbClr val="A5A5A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6" name="CustomShape 35"/>
          <p:cNvSpPr/>
          <p:nvPr/>
        </p:nvSpPr>
        <p:spPr>
          <a:xfrm>
            <a:off x="5105520" y="3651120"/>
            <a:ext cx="62280" cy="64080"/>
          </a:xfrm>
          <a:prstGeom prst="ellipse">
            <a:avLst/>
          </a:prstGeom>
          <a:solidFill>
            <a:srgbClr val="A5A5A5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7" name="CustomShape 36"/>
          <p:cNvSpPr/>
          <p:nvPr/>
        </p:nvSpPr>
        <p:spPr>
          <a:xfrm>
            <a:off x="5105520" y="3651120"/>
            <a:ext cx="62280" cy="64080"/>
          </a:xfrm>
          <a:prstGeom prst="ellipse">
            <a:avLst/>
          </a:prstGeom>
          <a:noFill/>
          <a:ln w="9360">
            <a:solidFill>
              <a:srgbClr val="A5A5A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8" name="CustomShape 37"/>
          <p:cNvSpPr/>
          <p:nvPr/>
        </p:nvSpPr>
        <p:spPr>
          <a:xfrm>
            <a:off x="5875200" y="1537200"/>
            <a:ext cx="64512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0" tIns="0" rIns="0" bIns="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能力1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9" name="CustomShape 38"/>
          <p:cNvSpPr/>
          <p:nvPr/>
        </p:nvSpPr>
        <p:spPr>
          <a:xfrm>
            <a:off x="8201880" y="3224160"/>
            <a:ext cx="64512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0" tIns="0" rIns="0" bIns="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能力2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0" name="CustomShape 39"/>
          <p:cNvSpPr/>
          <p:nvPr/>
        </p:nvSpPr>
        <p:spPr>
          <a:xfrm>
            <a:off x="7448760" y="5731560"/>
            <a:ext cx="64512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0" tIns="0" rIns="0" bIns="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能力3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1" name="CustomShape 40"/>
          <p:cNvSpPr/>
          <p:nvPr/>
        </p:nvSpPr>
        <p:spPr>
          <a:xfrm>
            <a:off x="4195800" y="5731560"/>
            <a:ext cx="64512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0" tIns="0" rIns="0" bIns="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能力4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2" name="CustomShape 41"/>
          <p:cNvSpPr/>
          <p:nvPr/>
        </p:nvSpPr>
        <p:spPr>
          <a:xfrm>
            <a:off x="3344760" y="3224160"/>
            <a:ext cx="64512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0" tIns="0" rIns="0" bIns="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能力5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3" name="CustomShape 42"/>
          <p:cNvSpPr/>
          <p:nvPr/>
        </p:nvSpPr>
        <p:spPr>
          <a:xfrm>
            <a:off x="6501960" y="1604880"/>
            <a:ext cx="404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4" name="CustomShape 43"/>
          <p:cNvSpPr/>
          <p:nvPr/>
        </p:nvSpPr>
        <p:spPr>
          <a:xfrm>
            <a:off x="8123400" y="355860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5" name="CustomShape 44"/>
          <p:cNvSpPr/>
          <p:nvPr/>
        </p:nvSpPr>
        <p:spPr>
          <a:xfrm>
            <a:off x="8074080" y="5805360"/>
            <a:ext cx="404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6" name="CustomShape 45"/>
          <p:cNvSpPr/>
          <p:nvPr/>
        </p:nvSpPr>
        <p:spPr>
          <a:xfrm>
            <a:off x="171000" y="5805360"/>
            <a:ext cx="404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7" name="CustomShape 46"/>
          <p:cNvSpPr/>
          <p:nvPr/>
        </p:nvSpPr>
        <p:spPr>
          <a:xfrm>
            <a:off x="109080" y="355860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 rot="2378400">
            <a:off x="2381040" y="-1707480"/>
            <a:ext cx="9217080" cy="79455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alpha val="33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2"/>
          <p:cNvSpPr/>
          <p:nvPr/>
        </p:nvSpPr>
        <p:spPr>
          <a:xfrm rot="5978400">
            <a:off x="2845080" y="-457560"/>
            <a:ext cx="9217080" cy="79455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alpha val="33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3"/>
          <p:cNvSpPr/>
          <p:nvPr/>
        </p:nvSpPr>
        <p:spPr>
          <a:xfrm>
            <a:off x="3285360" y="2206440"/>
            <a:ext cx="561960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3800" b="0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Impact" panose="020B0806030902050204"/>
                <a:ea typeface="DejaVu Sans" panose="020B0603030804020204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4038480" y="4189680"/>
            <a:ext cx="3837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2607480" y="2989800"/>
            <a:ext cx="56941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51PPT模板网  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  <a:hlinkClick r:id="rId1"/>
              </a:rPr>
              <a:t>www.51pptmoban.com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   整理发布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3797280" cy="685692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975960" y="2505960"/>
            <a:ext cx="1845360" cy="184536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1452960" y="3044160"/>
            <a:ext cx="8906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310080" y="793440"/>
            <a:ext cx="3351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课题研究背景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685040" y="200808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4685040" y="305604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4705560" y="410400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4705560" y="515196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5851080" y="210348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charset="0"/>
              </a:rPr>
              <a:t>项目简介</a:t>
            </a:r>
            <a:endParaRPr lang="zh-CN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5851080" y="315072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宋体" charset="0"/>
              </a:rPr>
              <a:t>团队简介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5851080" y="419760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宋体" charset="0"/>
              </a:rPr>
              <a:t>国内外发展动态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5851080" y="524484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宋体" charset="0"/>
              </a:rPr>
              <a:t>应用场景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16240" y="4118040"/>
            <a:ext cx="1190880" cy="74988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339280" y="4493520"/>
            <a:ext cx="75124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一个人至少拥有一个梦想，有一个理由去坚强。心若没有栖息的地方，到哪里都是在流浪。我希望有个如你一般的人，如山间清爽的风。如古城温暖的光。从清晨到夜晚。由山野到书房。只要最后是你，就好。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3"/>
          <p:cNvSpPr/>
          <p:nvPr/>
        </p:nvSpPr>
        <p:spPr>
          <a:xfrm flipH="1" flipV="1">
            <a:off x="9583200" y="5214600"/>
            <a:ext cx="1190880" cy="74988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0" y="0"/>
            <a:ext cx="12191040" cy="3085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635" y="0"/>
            <a:ext cx="12191040" cy="30852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6"/>
          <p:cNvSpPr/>
          <p:nvPr/>
        </p:nvSpPr>
        <p:spPr>
          <a:xfrm>
            <a:off x="3100680" y="671400"/>
            <a:ext cx="5989320" cy="1742040"/>
          </a:xfrm>
          <a:prstGeom prst="rect">
            <a:avLst/>
          </a:prstGeom>
          <a:noFill/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1" strike="noStrike" spc="29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研究背景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43840" y="2627640"/>
            <a:ext cx="239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Line 2"/>
          <p:cNvSpPr/>
          <p:nvPr/>
        </p:nvSpPr>
        <p:spPr>
          <a:xfrm>
            <a:off x="1829520" y="2981520"/>
            <a:ext cx="3402720" cy="36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753560" y="4657680"/>
            <a:ext cx="239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0" name="Line 4"/>
          <p:cNvSpPr/>
          <p:nvPr/>
        </p:nvSpPr>
        <p:spPr>
          <a:xfrm>
            <a:off x="1839240" y="5011560"/>
            <a:ext cx="3402720" cy="36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7001640" y="2627640"/>
            <a:ext cx="239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Line 6"/>
          <p:cNvSpPr/>
          <p:nvPr/>
        </p:nvSpPr>
        <p:spPr>
          <a:xfrm>
            <a:off x="7087320" y="2981520"/>
            <a:ext cx="3402720" cy="36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7011360" y="4657680"/>
            <a:ext cx="239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Line 8"/>
          <p:cNvSpPr/>
          <p:nvPr/>
        </p:nvSpPr>
        <p:spPr>
          <a:xfrm>
            <a:off x="7097040" y="5011560"/>
            <a:ext cx="3402720" cy="36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9"/>
          <p:cNvSpPr/>
          <p:nvPr/>
        </p:nvSpPr>
        <p:spPr>
          <a:xfrm>
            <a:off x="556920" y="1258560"/>
            <a:ext cx="23140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国外研究的热点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1753560" y="313272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7097400" y="313272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1753560" y="521640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7097400" y="521640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6357600" y="2570040"/>
            <a:ext cx="612360" cy="612360"/>
          </a:xfrm>
          <a:prstGeom prst="ellipse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6516720" y="2724120"/>
            <a:ext cx="294120" cy="303840"/>
          </a:xfrm>
          <a:custGeom>
            <a:avLst/>
            <a:gdLst/>
            <a:ahLst/>
            <a:cxnLst/>
            <a:rect l="l" t="t" r="r" b="b"/>
            <a:pathLst>
              <a:path w="583100" h="602055">
                <a:moveTo>
                  <a:pt x="286142" y="474502"/>
                </a:moveTo>
                <a:cubicBezTo>
                  <a:pt x="289427" y="474502"/>
                  <a:pt x="292711" y="476376"/>
                  <a:pt x="293767" y="480123"/>
                </a:cubicBezTo>
                <a:cubicBezTo>
                  <a:pt x="295644" y="486211"/>
                  <a:pt x="294002" y="493237"/>
                  <a:pt x="293767" y="499325"/>
                </a:cubicBezTo>
                <a:cubicBezTo>
                  <a:pt x="293298" y="506116"/>
                  <a:pt x="293298" y="513376"/>
                  <a:pt x="291890" y="519933"/>
                </a:cubicBezTo>
                <a:cubicBezTo>
                  <a:pt x="290717" y="525553"/>
                  <a:pt x="281801" y="525553"/>
                  <a:pt x="280628" y="519933"/>
                </a:cubicBezTo>
                <a:cubicBezTo>
                  <a:pt x="279220" y="513376"/>
                  <a:pt x="279220" y="506116"/>
                  <a:pt x="278751" y="499325"/>
                </a:cubicBezTo>
                <a:cubicBezTo>
                  <a:pt x="278282" y="493237"/>
                  <a:pt x="276874" y="486211"/>
                  <a:pt x="278517" y="480123"/>
                </a:cubicBezTo>
                <a:cubicBezTo>
                  <a:pt x="279572" y="476376"/>
                  <a:pt x="282857" y="474502"/>
                  <a:pt x="286142" y="474502"/>
                </a:cubicBezTo>
                <a:close/>
                <a:moveTo>
                  <a:pt x="217996" y="439987"/>
                </a:moveTo>
                <a:cubicBezTo>
                  <a:pt x="224082" y="439734"/>
                  <a:pt x="229970" y="448209"/>
                  <a:pt x="222412" y="453655"/>
                </a:cubicBezTo>
                <a:cubicBezTo>
                  <a:pt x="215148" y="459276"/>
                  <a:pt x="213507" y="470049"/>
                  <a:pt x="211867" y="478481"/>
                </a:cubicBezTo>
                <a:cubicBezTo>
                  <a:pt x="210930" y="482697"/>
                  <a:pt x="203899" y="482931"/>
                  <a:pt x="203196" y="478481"/>
                </a:cubicBezTo>
                <a:cubicBezTo>
                  <a:pt x="201087" y="465834"/>
                  <a:pt x="205305" y="454123"/>
                  <a:pt x="212336" y="443584"/>
                </a:cubicBezTo>
                <a:cubicBezTo>
                  <a:pt x="213917" y="441125"/>
                  <a:pt x="215968" y="440071"/>
                  <a:pt x="217996" y="439987"/>
                </a:cubicBezTo>
                <a:close/>
                <a:moveTo>
                  <a:pt x="392550" y="431445"/>
                </a:moveTo>
                <a:cubicBezTo>
                  <a:pt x="394901" y="430624"/>
                  <a:pt x="397956" y="431152"/>
                  <a:pt x="399601" y="433495"/>
                </a:cubicBezTo>
                <a:cubicBezTo>
                  <a:pt x="404772" y="440526"/>
                  <a:pt x="414409" y="446385"/>
                  <a:pt x="416760" y="455057"/>
                </a:cubicBezTo>
                <a:cubicBezTo>
                  <a:pt x="419345" y="463728"/>
                  <a:pt x="407828" y="467478"/>
                  <a:pt x="403127" y="460916"/>
                </a:cubicBezTo>
                <a:cubicBezTo>
                  <a:pt x="397956" y="453885"/>
                  <a:pt x="392785" y="445682"/>
                  <a:pt x="389730" y="437479"/>
                </a:cubicBezTo>
                <a:cubicBezTo>
                  <a:pt x="388554" y="434433"/>
                  <a:pt x="390200" y="432265"/>
                  <a:pt x="392550" y="431445"/>
                </a:cubicBezTo>
                <a:close/>
                <a:moveTo>
                  <a:pt x="154961" y="388344"/>
                </a:moveTo>
                <a:cubicBezTo>
                  <a:pt x="162484" y="388894"/>
                  <a:pt x="169479" y="399136"/>
                  <a:pt x="162088" y="405818"/>
                </a:cubicBezTo>
                <a:cubicBezTo>
                  <a:pt x="154814" y="412383"/>
                  <a:pt x="149417" y="420354"/>
                  <a:pt x="141674" y="426684"/>
                </a:cubicBezTo>
                <a:cubicBezTo>
                  <a:pt x="135338" y="431842"/>
                  <a:pt x="123606" y="424809"/>
                  <a:pt x="129472" y="417072"/>
                </a:cubicBezTo>
                <a:cubicBezTo>
                  <a:pt x="135808" y="408632"/>
                  <a:pt x="140970" y="399488"/>
                  <a:pt x="147775" y="391517"/>
                </a:cubicBezTo>
                <a:cubicBezTo>
                  <a:pt x="149886" y="389055"/>
                  <a:pt x="152453" y="388161"/>
                  <a:pt x="154961" y="388344"/>
                </a:cubicBezTo>
                <a:close/>
                <a:moveTo>
                  <a:pt x="430131" y="378207"/>
                </a:moveTo>
                <a:cubicBezTo>
                  <a:pt x="441383" y="381019"/>
                  <a:pt x="457792" y="388519"/>
                  <a:pt x="460371" y="400940"/>
                </a:cubicBezTo>
                <a:cubicBezTo>
                  <a:pt x="461543" y="405393"/>
                  <a:pt x="457792" y="408908"/>
                  <a:pt x="453338" y="407971"/>
                </a:cubicBezTo>
                <a:cubicBezTo>
                  <a:pt x="447009" y="406564"/>
                  <a:pt x="443962" y="402346"/>
                  <a:pt x="439508" y="398128"/>
                </a:cubicBezTo>
                <a:cubicBezTo>
                  <a:pt x="435288" y="394143"/>
                  <a:pt x="431069" y="391097"/>
                  <a:pt x="425912" y="388519"/>
                </a:cubicBezTo>
                <a:cubicBezTo>
                  <a:pt x="420051" y="385707"/>
                  <a:pt x="424271" y="376801"/>
                  <a:pt x="430131" y="378207"/>
                </a:cubicBezTo>
                <a:close/>
                <a:moveTo>
                  <a:pt x="460863" y="300416"/>
                </a:moveTo>
                <a:cubicBezTo>
                  <a:pt x="473291" y="303463"/>
                  <a:pt x="485953" y="301354"/>
                  <a:pt x="498381" y="304400"/>
                </a:cubicBezTo>
                <a:cubicBezTo>
                  <a:pt x="506353" y="306510"/>
                  <a:pt x="506353" y="318697"/>
                  <a:pt x="498381" y="320572"/>
                </a:cubicBezTo>
                <a:cubicBezTo>
                  <a:pt x="484780" y="324088"/>
                  <a:pt x="469304" y="321979"/>
                  <a:pt x="456408" y="317057"/>
                </a:cubicBezTo>
                <a:cubicBezTo>
                  <a:pt x="446090" y="313307"/>
                  <a:pt x="449842" y="297838"/>
                  <a:pt x="460863" y="300416"/>
                </a:cubicBezTo>
                <a:close/>
                <a:moveTo>
                  <a:pt x="147316" y="197764"/>
                </a:moveTo>
                <a:cubicBezTo>
                  <a:pt x="156241" y="201515"/>
                  <a:pt x="168219" y="202922"/>
                  <a:pt x="174560" y="210658"/>
                </a:cubicBezTo>
                <a:cubicBezTo>
                  <a:pt x="178083" y="214877"/>
                  <a:pt x="176204" y="221910"/>
                  <a:pt x="170098" y="221676"/>
                </a:cubicBezTo>
                <a:cubicBezTo>
                  <a:pt x="159764" y="221676"/>
                  <a:pt x="148960" y="215112"/>
                  <a:pt x="140035" y="210189"/>
                </a:cubicBezTo>
                <a:cubicBezTo>
                  <a:pt x="131580" y="205735"/>
                  <a:pt x="139096" y="194248"/>
                  <a:pt x="147316" y="197764"/>
                </a:cubicBezTo>
                <a:close/>
                <a:moveTo>
                  <a:pt x="460721" y="194622"/>
                </a:moveTo>
                <a:cubicBezTo>
                  <a:pt x="467953" y="194579"/>
                  <a:pt x="474954" y="203366"/>
                  <a:pt x="470727" y="211099"/>
                </a:cubicBezTo>
                <a:cubicBezTo>
                  <a:pt x="465796" y="220472"/>
                  <a:pt x="454054" y="225862"/>
                  <a:pt x="443722" y="224690"/>
                </a:cubicBezTo>
                <a:cubicBezTo>
                  <a:pt x="438556" y="224222"/>
                  <a:pt x="434094" y="220707"/>
                  <a:pt x="434094" y="215317"/>
                </a:cubicBezTo>
                <a:cubicBezTo>
                  <a:pt x="434094" y="211333"/>
                  <a:pt x="436912" y="206881"/>
                  <a:pt x="441139" y="206178"/>
                </a:cubicBezTo>
                <a:cubicBezTo>
                  <a:pt x="447244" y="205006"/>
                  <a:pt x="449828" y="202663"/>
                  <a:pt x="453820" y="197976"/>
                </a:cubicBezTo>
                <a:cubicBezTo>
                  <a:pt x="455874" y="195633"/>
                  <a:pt x="458311" y="194637"/>
                  <a:pt x="460721" y="194622"/>
                </a:cubicBezTo>
                <a:close/>
                <a:moveTo>
                  <a:pt x="408298" y="149458"/>
                </a:moveTo>
                <a:cubicBezTo>
                  <a:pt x="412528" y="147816"/>
                  <a:pt x="417229" y="152741"/>
                  <a:pt x="415819" y="156962"/>
                </a:cubicBezTo>
                <a:cubicBezTo>
                  <a:pt x="412528" y="165873"/>
                  <a:pt x="405007" y="172908"/>
                  <a:pt x="400071" y="180880"/>
                </a:cubicBezTo>
                <a:cubicBezTo>
                  <a:pt x="396546" y="186274"/>
                  <a:pt x="386674" y="182757"/>
                  <a:pt x="389260" y="176191"/>
                </a:cubicBezTo>
                <a:cubicBezTo>
                  <a:pt x="393255" y="165638"/>
                  <a:pt x="397016" y="153913"/>
                  <a:pt x="408298" y="149458"/>
                </a:cubicBezTo>
                <a:close/>
                <a:moveTo>
                  <a:pt x="299038" y="148063"/>
                </a:moveTo>
                <a:cubicBezTo>
                  <a:pt x="303849" y="148239"/>
                  <a:pt x="308190" y="150875"/>
                  <a:pt x="309246" y="156968"/>
                </a:cubicBezTo>
                <a:cubicBezTo>
                  <a:pt x="312297" y="174779"/>
                  <a:pt x="305491" y="196574"/>
                  <a:pt x="303614" y="214385"/>
                </a:cubicBezTo>
                <a:cubicBezTo>
                  <a:pt x="301502" y="235009"/>
                  <a:pt x="299859" y="255866"/>
                  <a:pt x="296104" y="276255"/>
                </a:cubicBezTo>
                <a:cubicBezTo>
                  <a:pt x="302675" y="278833"/>
                  <a:pt x="308073" y="283286"/>
                  <a:pt x="309012" y="290317"/>
                </a:cubicBezTo>
                <a:cubicBezTo>
                  <a:pt x="310889" y="303440"/>
                  <a:pt x="302675" y="313283"/>
                  <a:pt x="292349" y="320314"/>
                </a:cubicBezTo>
                <a:cubicBezTo>
                  <a:pt x="281789" y="327813"/>
                  <a:pt x="267473" y="330157"/>
                  <a:pt x="258790" y="318439"/>
                </a:cubicBezTo>
                <a:cubicBezTo>
                  <a:pt x="258086" y="317267"/>
                  <a:pt x="257382" y="315861"/>
                  <a:pt x="256913" y="314690"/>
                </a:cubicBezTo>
                <a:cubicBezTo>
                  <a:pt x="200120" y="324767"/>
                  <a:pt x="135583" y="318908"/>
                  <a:pt x="79964" y="314924"/>
                </a:cubicBezTo>
                <a:cubicBezTo>
                  <a:pt x="65883" y="313986"/>
                  <a:pt x="69168" y="294301"/>
                  <a:pt x="79964" y="295238"/>
                </a:cubicBezTo>
                <a:cubicBezTo>
                  <a:pt x="140746" y="291254"/>
                  <a:pt x="201998" y="289848"/>
                  <a:pt x="262780" y="286567"/>
                </a:cubicBezTo>
                <a:cubicBezTo>
                  <a:pt x="263484" y="283052"/>
                  <a:pt x="265361" y="279771"/>
                  <a:pt x="269116" y="277661"/>
                </a:cubicBezTo>
                <a:cubicBezTo>
                  <a:pt x="270993" y="276490"/>
                  <a:pt x="273575" y="275552"/>
                  <a:pt x="276156" y="275083"/>
                </a:cubicBezTo>
                <a:cubicBezTo>
                  <a:pt x="277330" y="251179"/>
                  <a:pt x="278503" y="227041"/>
                  <a:pt x="279677" y="203136"/>
                </a:cubicBezTo>
                <a:cubicBezTo>
                  <a:pt x="280381" y="189544"/>
                  <a:pt x="277330" y="165405"/>
                  <a:pt x="286013" y="153922"/>
                </a:cubicBezTo>
                <a:cubicBezTo>
                  <a:pt x="288946" y="150172"/>
                  <a:pt x="294227" y="147887"/>
                  <a:pt x="299038" y="148063"/>
                </a:cubicBezTo>
                <a:close/>
                <a:moveTo>
                  <a:pt x="203895" y="141027"/>
                </a:moveTo>
                <a:cubicBezTo>
                  <a:pt x="210935" y="145011"/>
                  <a:pt x="217506" y="149932"/>
                  <a:pt x="223607" y="155088"/>
                </a:cubicBezTo>
                <a:cubicBezTo>
                  <a:pt x="229005" y="159776"/>
                  <a:pt x="235341" y="165166"/>
                  <a:pt x="236749" y="172197"/>
                </a:cubicBezTo>
                <a:cubicBezTo>
                  <a:pt x="237922" y="177587"/>
                  <a:pt x="233463" y="182040"/>
                  <a:pt x="228066" y="180868"/>
                </a:cubicBezTo>
                <a:cubicBezTo>
                  <a:pt x="221026" y="179462"/>
                  <a:pt x="215628" y="172900"/>
                  <a:pt x="210700" y="168213"/>
                </a:cubicBezTo>
                <a:cubicBezTo>
                  <a:pt x="205538" y="163057"/>
                  <a:pt x="200140" y="157901"/>
                  <a:pt x="194508" y="153448"/>
                </a:cubicBezTo>
                <a:cubicBezTo>
                  <a:pt x="187468" y="147589"/>
                  <a:pt x="196386" y="136808"/>
                  <a:pt x="203895" y="141027"/>
                </a:cubicBezTo>
                <a:close/>
                <a:moveTo>
                  <a:pt x="308012" y="81221"/>
                </a:moveTo>
                <a:cubicBezTo>
                  <a:pt x="311302" y="82569"/>
                  <a:pt x="313710" y="85850"/>
                  <a:pt x="312301" y="89951"/>
                </a:cubicBezTo>
                <a:cubicBezTo>
                  <a:pt x="309481" y="97920"/>
                  <a:pt x="308071" y="105888"/>
                  <a:pt x="307366" y="114091"/>
                </a:cubicBezTo>
                <a:cubicBezTo>
                  <a:pt x="306661" y="122059"/>
                  <a:pt x="295853" y="122059"/>
                  <a:pt x="295148" y="114091"/>
                </a:cubicBezTo>
                <a:cubicBezTo>
                  <a:pt x="294208" y="104013"/>
                  <a:pt x="293033" y="93232"/>
                  <a:pt x="298437" y="84092"/>
                </a:cubicBezTo>
                <a:cubicBezTo>
                  <a:pt x="300552" y="80460"/>
                  <a:pt x="304723" y="79874"/>
                  <a:pt x="308012" y="81221"/>
                </a:cubicBezTo>
                <a:close/>
                <a:moveTo>
                  <a:pt x="302822" y="60568"/>
                </a:moveTo>
                <a:cubicBezTo>
                  <a:pt x="203562" y="64189"/>
                  <a:pt x="107671" y="131190"/>
                  <a:pt x="76460" y="227975"/>
                </a:cubicBezTo>
                <a:cubicBezTo>
                  <a:pt x="27415" y="379364"/>
                  <a:pt x="144279" y="558639"/>
                  <a:pt x="313474" y="534502"/>
                </a:cubicBezTo>
                <a:cubicBezTo>
                  <a:pt x="315586" y="534267"/>
                  <a:pt x="317698" y="534736"/>
                  <a:pt x="319810" y="535673"/>
                </a:cubicBezTo>
                <a:cubicBezTo>
                  <a:pt x="435032" y="507317"/>
                  <a:pt x="534531" y="399752"/>
                  <a:pt x="523736" y="275079"/>
                </a:cubicBezTo>
                <a:cubicBezTo>
                  <a:pt x="514819" y="174076"/>
                  <a:pt x="451928" y="79165"/>
                  <a:pt x="345389" y="62995"/>
                </a:cubicBezTo>
                <a:cubicBezTo>
                  <a:pt x="331250" y="60827"/>
                  <a:pt x="317002" y="60051"/>
                  <a:pt x="302822" y="60568"/>
                </a:cubicBezTo>
                <a:close/>
                <a:moveTo>
                  <a:pt x="339503" y="1410"/>
                </a:moveTo>
                <a:cubicBezTo>
                  <a:pt x="488488" y="17587"/>
                  <a:pt x="592669" y="170326"/>
                  <a:pt x="582403" y="322886"/>
                </a:cubicBezTo>
                <a:cubicBezTo>
                  <a:pt x="572077" y="472868"/>
                  <a:pt x="414381" y="625897"/>
                  <a:pt x="259735" y="598947"/>
                </a:cubicBezTo>
                <a:cubicBezTo>
                  <a:pt x="124098" y="616992"/>
                  <a:pt x="15447" y="443575"/>
                  <a:pt x="1836" y="324761"/>
                </a:cubicBezTo>
                <a:cubicBezTo>
                  <a:pt x="-17172" y="157671"/>
                  <a:pt x="114007" y="28546"/>
                  <a:pt x="273111" y="3236"/>
                </a:cubicBezTo>
                <a:cubicBezTo>
                  <a:pt x="296021" y="-425"/>
                  <a:pt x="318219" y="-901"/>
                  <a:pt x="339503" y="141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2" name="CustomShape 16"/>
          <p:cNvSpPr/>
          <p:nvPr/>
        </p:nvSpPr>
        <p:spPr>
          <a:xfrm>
            <a:off x="6350760" y="4593240"/>
            <a:ext cx="612360" cy="612360"/>
          </a:xfrm>
          <a:prstGeom prst="ellipse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3" name="CustomShape 17"/>
          <p:cNvSpPr/>
          <p:nvPr/>
        </p:nvSpPr>
        <p:spPr>
          <a:xfrm>
            <a:off x="6475680" y="4771800"/>
            <a:ext cx="363240" cy="255600"/>
          </a:xfrm>
          <a:custGeom>
            <a:avLst/>
            <a:gdLst/>
            <a:ahLst/>
            <a:cxnLst/>
            <a:rect l="l" t="t" r="r" b="b"/>
            <a:pathLst>
              <a:path w="6398" h="4517">
                <a:moveTo>
                  <a:pt x="6186" y="800"/>
                </a:moveTo>
                <a:lnTo>
                  <a:pt x="6186" y="335"/>
                </a:lnTo>
                <a:cubicBezTo>
                  <a:pt x="6186" y="316"/>
                  <a:pt x="6178" y="298"/>
                  <a:pt x="6163" y="285"/>
                </a:cubicBezTo>
                <a:cubicBezTo>
                  <a:pt x="6149" y="272"/>
                  <a:pt x="6129" y="267"/>
                  <a:pt x="6110" y="269"/>
                </a:cubicBezTo>
                <a:lnTo>
                  <a:pt x="5788" y="313"/>
                </a:lnTo>
                <a:lnTo>
                  <a:pt x="5788" y="70"/>
                </a:lnTo>
                <a:cubicBezTo>
                  <a:pt x="5788" y="49"/>
                  <a:pt x="5778" y="30"/>
                  <a:pt x="5762" y="17"/>
                </a:cubicBezTo>
                <a:cubicBezTo>
                  <a:pt x="5745" y="4"/>
                  <a:pt x="5724" y="0"/>
                  <a:pt x="5704" y="5"/>
                </a:cubicBezTo>
                <a:lnTo>
                  <a:pt x="3199" y="665"/>
                </a:lnTo>
                <a:lnTo>
                  <a:pt x="694" y="5"/>
                </a:lnTo>
                <a:cubicBezTo>
                  <a:pt x="674" y="0"/>
                  <a:pt x="653" y="4"/>
                  <a:pt x="636" y="17"/>
                </a:cubicBezTo>
                <a:cubicBezTo>
                  <a:pt x="620" y="30"/>
                  <a:pt x="610" y="49"/>
                  <a:pt x="610" y="70"/>
                </a:cubicBezTo>
                <a:lnTo>
                  <a:pt x="610" y="313"/>
                </a:lnTo>
                <a:lnTo>
                  <a:pt x="288" y="269"/>
                </a:lnTo>
                <a:cubicBezTo>
                  <a:pt x="269" y="267"/>
                  <a:pt x="249" y="272"/>
                  <a:pt x="235" y="285"/>
                </a:cubicBezTo>
                <a:cubicBezTo>
                  <a:pt x="220" y="298"/>
                  <a:pt x="212" y="316"/>
                  <a:pt x="212" y="335"/>
                </a:cubicBezTo>
                <a:lnTo>
                  <a:pt x="212" y="800"/>
                </a:lnTo>
                <a:cubicBezTo>
                  <a:pt x="94" y="805"/>
                  <a:pt x="0" y="903"/>
                  <a:pt x="0" y="1022"/>
                </a:cubicBezTo>
                <a:lnTo>
                  <a:pt x="0" y="4295"/>
                </a:lnTo>
                <a:cubicBezTo>
                  <a:pt x="0" y="4417"/>
                  <a:pt x="100" y="4517"/>
                  <a:pt x="222" y="4517"/>
                </a:cubicBezTo>
                <a:lnTo>
                  <a:pt x="3199" y="4517"/>
                </a:lnTo>
                <a:lnTo>
                  <a:pt x="3199" y="4517"/>
                </a:lnTo>
                <a:lnTo>
                  <a:pt x="3199" y="4517"/>
                </a:lnTo>
                <a:lnTo>
                  <a:pt x="3199" y="4517"/>
                </a:lnTo>
                <a:lnTo>
                  <a:pt x="3199" y="4517"/>
                </a:lnTo>
                <a:lnTo>
                  <a:pt x="6176" y="4517"/>
                </a:lnTo>
                <a:cubicBezTo>
                  <a:pt x="6298" y="4517"/>
                  <a:pt x="6398" y="4417"/>
                  <a:pt x="6398" y="4295"/>
                </a:cubicBezTo>
                <a:lnTo>
                  <a:pt x="6398" y="1022"/>
                </a:lnTo>
                <a:cubicBezTo>
                  <a:pt x="6398" y="903"/>
                  <a:pt x="6304" y="805"/>
                  <a:pt x="6186" y="800"/>
                </a:cubicBezTo>
                <a:close/>
                <a:moveTo>
                  <a:pt x="6053" y="412"/>
                </a:moveTo>
                <a:lnTo>
                  <a:pt x="6053" y="3994"/>
                </a:lnTo>
                <a:lnTo>
                  <a:pt x="4273" y="4237"/>
                </a:lnTo>
                <a:lnTo>
                  <a:pt x="5738" y="3851"/>
                </a:lnTo>
                <a:cubicBezTo>
                  <a:pt x="5767" y="3843"/>
                  <a:pt x="5788" y="3817"/>
                  <a:pt x="5788" y="3787"/>
                </a:cubicBezTo>
                <a:lnTo>
                  <a:pt x="5788" y="448"/>
                </a:lnTo>
                <a:lnTo>
                  <a:pt x="6053" y="412"/>
                </a:lnTo>
                <a:close/>
                <a:moveTo>
                  <a:pt x="5654" y="3735"/>
                </a:moveTo>
                <a:lnTo>
                  <a:pt x="3266" y="4364"/>
                </a:lnTo>
                <a:lnTo>
                  <a:pt x="3266" y="785"/>
                </a:lnTo>
                <a:lnTo>
                  <a:pt x="5654" y="156"/>
                </a:lnTo>
                <a:lnTo>
                  <a:pt x="5654" y="3735"/>
                </a:lnTo>
                <a:close/>
                <a:moveTo>
                  <a:pt x="744" y="156"/>
                </a:moveTo>
                <a:lnTo>
                  <a:pt x="2867" y="715"/>
                </a:lnTo>
                <a:lnTo>
                  <a:pt x="2867" y="3767"/>
                </a:lnTo>
                <a:cubicBezTo>
                  <a:pt x="2867" y="3803"/>
                  <a:pt x="2897" y="3833"/>
                  <a:pt x="2934" y="3833"/>
                </a:cubicBezTo>
                <a:cubicBezTo>
                  <a:pt x="2970" y="3833"/>
                  <a:pt x="3000" y="3803"/>
                  <a:pt x="3000" y="3767"/>
                </a:cubicBezTo>
                <a:lnTo>
                  <a:pt x="3000" y="750"/>
                </a:lnTo>
                <a:lnTo>
                  <a:pt x="3132" y="785"/>
                </a:lnTo>
                <a:lnTo>
                  <a:pt x="3132" y="4364"/>
                </a:lnTo>
                <a:lnTo>
                  <a:pt x="3000" y="4329"/>
                </a:lnTo>
                <a:lnTo>
                  <a:pt x="3000" y="4167"/>
                </a:lnTo>
                <a:cubicBezTo>
                  <a:pt x="3000" y="4130"/>
                  <a:pt x="2970" y="4100"/>
                  <a:pt x="2934" y="4100"/>
                </a:cubicBezTo>
                <a:cubicBezTo>
                  <a:pt x="2897" y="4100"/>
                  <a:pt x="2867" y="4130"/>
                  <a:pt x="2867" y="4167"/>
                </a:cubicBezTo>
                <a:lnTo>
                  <a:pt x="2867" y="4294"/>
                </a:lnTo>
                <a:lnTo>
                  <a:pt x="744" y="3735"/>
                </a:lnTo>
                <a:lnTo>
                  <a:pt x="744" y="156"/>
                </a:lnTo>
                <a:close/>
                <a:moveTo>
                  <a:pt x="345" y="412"/>
                </a:moveTo>
                <a:lnTo>
                  <a:pt x="610" y="448"/>
                </a:lnTo>
                <a:lnTo>
                  <a:pt x="610" y="3787"/>
                </a:lnTo>
                <a:cubicBezTo>
                  <a:pt x="610" y="3817"/>
                  <a:pt x="631" y="3843"/>
                  <a:pt x="660" y="3851"/>
                </a:cubicBezTo>
                <a:lnTo>
                  <a:pt x="2125" y="4237"/>
                </a:lnTo>
                <a:lnTo>
                  <a:pt x="345" y="3994"/>
                </a:lnTo>
                <a:lnTo>
                  <a:pt x="345" y="412"/>
                </a:lnTo>
                <a:close/>
                <a:moveTo>
                  <a:pt x="133" y="4295"/>
                </a:moveTo>
                <a:lnTo>
                  <a:pt x="133" y="1022"/>
                </a:lnTo>
                <a:cubicBezTo>
                  <a:pt x="133" y="976"/>
                  <a:pt x="168" y="939"/>
                  <a:pt x="212" y="934"/>
                </a:cubicBezTo>
                <a:lnTo>
                  <a:pt x="212" y="4052"/>
                </a:lnTo>
                <a:cubicBezTo>
                  <a:pt x="212" y="4085"/>
                  <a:pt x="237" y="4114"/>
                  <a:pt x="270" y="4118"/>
                </a:cubicBezTo>
                <a:lnTo>
                  <a:pt x="2217" y="4384"/>
                </a:lnTo>
                <a:lnTo>
                  <a:pt x="222" y="4384"/>
                </a:lnTo>
                <a:cubicBezTo>
                  <a:pt x="173" y="4384"/>
                  <a:pt x="133" y="4344"/>
                  <a:pt x="133" y="4295"/>
                </a:cubicBezTo>
                <a:close/>
                <a:moveTo>
                  <a:pt x="6265" y="4295"/>
                </a:moveTo>
                <a:cubicBezTo>
                  <a:pt x="6265" y="4344"/>
                  <a:pt x="6225" y="4384"/>
                  <a:pt x="6176" y="4384"/>
                </a:cubicBezTo>
                <a:lnTo>
                  <a:pt x="4181" y="4384"/>
                </a:lnTo>
                <a:lnTo>
                  <a:pt x="6128" y="4118"/>
                </a:lnTo>
                <a:cubicBezTo>
                  <a:pt x="6161" y="4114"/>
                  <a:pt x="6186" y="4085"/>
                  <a:pt x="6186" y="4052"/>
                </a:cubicBezTo>
                <a:lnTo>
                  <a:pt x="6186" y="934"/>
                </a:lnTo>
                <a:cubicBezTo>
                  <a:pt x="6230" y="939"/>
                  <a:pt x="6265" y="976"/>
                  <a:pt x="6265" y="1022"/>
                </a:cubicBezTo>
                <a:lnTo>
                  <a:pt x="6265" y="4295"/>
                </a:lnTo>
                <a:close/>
                <a:moveTo>
                  <a:pt x="988" y="649"/>
                </a:moveTo>
                <a:cubicBezTo>
                  <a:pt x="998" y="614"/>
                  <a:pt x="1035" y="593"/>
                  <a:pt x="1070" y="603"/>
                </a:cubicBezTo>
                <a:lnTo>
                  <a:pt x="2706" y="1058"/>
                </a:lnTo>
                <a:cubicBezTo>
                  <a:pt x="2741" y="1068"/>
                  <a:pt x="2762" y="1105"/>
                  <a:pt x="2752" y="1140"/>
                </a:cubicBezTo>
                <a:cubicBezTo>
                  <a:pt x="2744" y="1170"/>
                  <a:pt x="2717" y="1189"/>
                  <a:pt x="2688" y="1189"/>
                </a:cubicBezTo>
                <a:cubicBezTo>
                  <a:pt x="2682" y="1189"/>
                  <a:pt x="2676" y="1188"/>
                  <a:pt x="2670" y="1186"/>
                </a:cubicBezTo>
                <a:lnTo>
                  <a:pt x="1034" y="731"/>
                </a:lnTo>
                <a:cubicBezTo>
                  <a:pt x="999" y="722"/>
                  <a:pt x="978" y="685"/>
                  <a:pt x="988" y="649"/>
                </a:cubicBezTo>
                <a:close/>
                <a:moveTo>
                  <a:pt x="2752" y="1595"/>
                </a:moveTo>
                <a:cubicBezTo>
                  <a:pt x="2744" y="1625"/>
                  <a:pt x="2717" y="1644"/>
                  <a:pt x="2688" y="1644"/>
                </a:cubicBezTo>
                <a:cubicBezTo>
                  <a:pt x="2682" y="1644"/>
                  <a:pt x="2676" y="1643"/>
                  <a:pt x="2670" y="1642"/>
                </a:cubicBezTo>
                <a:lnTo>
                  <a:pt x="1034" y="1187"/>
                </a:lnTo>
                <a:cubicBezTo>
                  <a:pt x="999" y="1177"/>
                  <a:pt x="978" y="1140"/>
                  <a:pt x="988" y="1105"/>
                </a:cubicBezTo>
                <a:cubicBezTo>
                  <a:pt x="998" y="1069"/>
                  <a:pt x="1035" y="1048"/>
                  <a:pt x="1070" y="1058"/>
                </a:cubicBezTo>
                <a:lnTo>
                  <a:pt x="2706" y="1513"/>
                </a:lnTo>
                <a:cubicBezTo>
                  <a:pt x="2741" y="1523"/>
                  <a:pt x="2762" y="1560"/>
                  <a:pt x="2752" y="1595"/>
                </a:cubicBezTo>
                <a:close/>
                <a:moveTo>
                  <a:pt x="2752" y="2050"/>
                </a:moveTo>
                <a:cubicBezTo>
                  <a:pt x="2744" y="2080"/>
                  <a:pt x="2717" y="2099"/>
                  <a:pt x="2688" y="2099"/>
                </a:cubicBezTo>
                <a:cubicBezTo>
                  <a:pt x="2682" y="2099"/>
                  <a:pt x="2676" y="2098"/>
                  <a:pt x="2670" y="2097"/>
                </a:cubicBezTo>
                <a:lnTo>
                  <a:pt x="1034" y="1642"/>
                </a:lnTo>
                <a:cubicBezTo>
                  <a:pt x="999" y="1632"/>
                  <a:pt x="978" y="1595"/>
                  <a:pt x="988" y="1560"/>
                </a:cubicBezTo>
                <a:cubicBezTo>
                  <a:pt x="998" y="1524"/>
                  <a:pt x="1035" y="1503"/>
                  <a:pt x="1070" y="1513"/>
                </a:cubicBezTo>
                <a:lnTo>
                  <a:pt x="2706" y="1968"/>
                </a:lnTo>
                <a:cubicBezTo>
                  <a:pt x="2741" y="1978"/>
                  <a:pt x="2762" y="2015"/>
                  <a:pt x="2752" y="2050"/>
                </a:cubicBezTo>
                <a:close/>
                <a:moveTo>
                  <a:pt x="2752" y="2506"/>
                </a:moveTo>
                <a:cubicBezTo>
                  <a:pt x="2744" y="2535"/>
                  <a:pt x="2717" y="2554"/>
                  <a:pt x="2688" y="2554"/>
                </a:cubicBezTo>
                <a:cubicBezTo>
                  <a:pt x="2682" y="2554"/>
                  <a:pt x="2676" y="2554"/>
                  <a:pt x="2670" y="2552"/>
                </a:cubicBezTo>
                <a:lnTo>
                  <a:pt x="1034" y="2097"/>
                </a:lnTo>
                <a:cubicBezTo>
                  <a:pt x="999" y="2087"/>
                  <a:pt x="978" y="2050"/>
                  <a:pt x="988" y="2015"/>
                </a:cubicBezTo>
                <a:cubicBezTo>
                  <a:pt x="998" y="1979"/>
                  <a:pt x="1035" y="1959"/>
                  <a:pt x="1070" y="1969"/>
                </a:cubicBezTo>
                <a:lnTo>
                  <a:pt x="2706" y="2424"/>
                </a:lnTo>
                <a:cubicBezTo>
                  <a:pt x="2741" y="2433"/>
                  <a:pt x="2762" y="2470"/>
                  <a:pt x="2752" y="2506"/>
                </a:cubicBezTo>
                <a:close/>
                <a:moveTo>
                  <a:pt x="2752" y="2961"/>
                </a:moveTo>
                <a:cubicBezTo>
                  <a:pt x="2744" y="2990"/>
                  <a:pt x="2717" y="3010"/>
                  <a:pt x="2688" y="3010"/>
                </a:cubicBezTo>
                <a:cubicBezTo>
                  <a:pt x="2682" y="3010"/>
                  <a:pt x="2676" y="3009"/>
                  <a:pt x="2670" y="3007"/>
                </a:cubicBezTo>
                <a:lnTo>
                  <a:pt x="1034" y="2552"/>
                </a:lnTo>
                <a:cubicBezTo>
                  <a:pt x="999" y="2542"/>
                  <a:pt x="978" y="2506"/>
                  <a:pt x="988" y="2470"/>
                </a:cubicBezTo>
                <a:cubicBezTo>
                  <a:pt x="998" y="2435"/>
                  <a:pt x="1035" y="2414"/>
                  <a:pt x="1070" y="2424"/>
                </a:cubicBezTo>
                <a:lnTo>
                  <a:pt x="2706" y="2879"/>
                </a:lnTo>
                <a:cubicBezTo>
                  <a:pt x="2741" y="2889"/>
                  <a:pt x="2762" y="2925"/>
                  <a:pt x="2752" y="2961"/>
                </a:cubicBezTo>
                <a:close/>
                <a:moveTo>
                  <a:pt x="2752" y="3416"/>
                </a:moveTo>
                <a:cubicBezTo>
                  <a:pt x="2744" y="3445"/>
                  <a:pt x="2717" y="3465"/>
                  <a:pt x="2688" y="3465"/>
                </a:cubicBezTo>
                <a:cubicBezTo>
                  <a:pt x="2682" y="3465"/>
                  <a:pt x="2676" y="3464"/>
                  <a:pt x="2670" y="3462"/>
                </a:cubicBezTo>
                <a:lnTo>
                  <a:pt x="1034" y="3007"/>
                </a:lnTo>
                <a:cubicBezTo>
                  <a:pt x="999" y="2998"/>
                  <a:pt x="978" y="2961"/>
                  <a:pt x="988" y="2925"/>
                </a:cubicBezTo>
                <a:cubicBezTo>
                  <a:pt x="998" y="2890"/>
                  <a:pt x="1035" y="2869"/>
                  <a:pt x="1070" y="2879"/>
                </a:cubicBezTo>
                <a:lnTo>
                  <a:pt x="2706" y="3334"/>
                </a:lnTo>
                <a:cubicBezTo>
                  <a:pt x="2741" y="3344"/>
                  <a:pt x="2762" y="3381"/>
                  <a:pt x="2752" y="3416"/>
                </a:cubicBezTo>
                <a:close/>
                <a:moveTo>
                  <a:pt x="3578" y="1140"/>
                </a:moveTo>
                <a:cubicBezTo>
                  <a:pt x="3568" y="1105"/>
                  <a:pt x="3589" y="1068"/>
                  <a:pt x="3624" y="1058"/>
                </a:cubicBezTo>
                <a:lnTo>
                  <a:pt x="5260" y="603"/>
                </a:lnTo>
                <a:cubicBezTo>
                  <a:pt x="5295" y="593"/>
                  <a:pt x="5332" y="614"/>
                  <a:pt x="5342" y="649"/>
                </a:cubicBezTo>
                <a:cubicBezTo>
                  <a:pt x="5352" y="685"/>
                  <a:pt x="5331" y="722"/>
                  <a:pt x="5296" y="731"/>
                </a:cubicBezTo>
                <a:lnTo>
                  <a:pt x="3660" y="1186"/>
                </a:lnTo>
                <a:cubicBezTo>
                  <a:pt x="3654" y="1188"/>
                  <a:pt x="3648" y="1189"/>
                  <a:pt x="3642" y="1189"/>
                </a:cubicBezTo>
                <a:cubicBezTo>
                  <a:pt x="3613" y="1189"/>
                  <a:pt x="3586" y="1170"/>
                  <a:pt x="3578" y="1140"/>
                </a:cubicBezTo>
                <a:close/>
                <a:moveTo>
                  <a:pt x="3578" y="1595"/>
                </a:moveTo>
                <a:cubicBezTo>
                  <a:pt x="3568" y="1560"/>
                  <a:pt x="3589" y="1523"/>
                  <a:pt x="3624" y="1513"/>
                </a:cubicBezTo>
                <a:lnTo>
                  <a:pt x="5260" y="1058"/>
                </a:lnTo>
                <a:cubicBezTo>
                  <a:pt x="5295" y="1048"/>
                  <a:pt x="5332" y="1069"/>
                  <a:pt x="5342" y="1105"/>
                </a:cubicBezTo>
                <a:cubicBezTo>
                  <a:pt x="5352" y="1140"/>
                  <a:pt x="5331" y="1177"/>
                  <a:pt x="5296" y="1187"/>
                </a:cubicBezTo>
                <a:lnTo>
                  <a:pt x="3660" y="1642"/>
                </a:lnTo>
                <a:cubicBezTo>
                  <a:pt x="3654" y="1643"/>
                  <a:pt x="3648" y="1644"/>
                  <a:pt x="3642" y="1644"/>
                </a:cubicBezTo>
                <a:cubicBezTo>
                  <a:pt x="3613" y="1644"/>
                  <a:pt x="3586" y="1625"/>
                  <a:pt x="3578" y="1595"/>
                </a:cubicBezTo>
                <a:close/>
                <a:moveTo>
                  <a:pt x="3578" y="2050"/>
                </a:moveTo>
                <a:cubicBezTo>
                  <a:pt x="3568" y="2015"/>
                  <a:pt x="3589" y="1978"/>
                  <a:pt x="3624" y="1968"/>
                </a:cubicBezTo>
                <a:lnTo>
                  <a:pt x="5260" y="1513"/>
                </a:lnTo>
                <a:cubicBezTo>
                  <a:pt x="5295" y="1504"/>
                  <a:pt x="5332" y="1524"/>
                  <a:pt x="5342" y="1560"/>
                </a:cubicBezTo>
                <a:cubicBezTo>
                  <a:pt x="5352" y="1595"/>
                  <a:pt x="5331" y="1632"/>
                  <a:pt x="5296" y="1642"/>
                </a:cubicBezTo>
                <a:lnTo>
                  <a:pt x="3660" y="2097"/>
                </a:lnTo>
                <a:cubicBezTo>
                  <a:pt x="3654" y="2098"/>
                  <a:pt x="3648" y="2099"/>
                  <a:pt x="3642" y="2099"/>
                </a:cubicBezTo>
                <a:cubicBezTo>
                  <a:pt x="3613" y="2099"/>
                  <a:pt x="3586" y="2080"/>
                  <a:pt x="3578" y="2050"/>
                </a:cubicBezTo>
                <a:close/>
                <a:moveTo>
                  <a:pt x="3578" y="2506"/>
                </a:moveTo>
                <a:cubicBezTo>
                  <a:pt x="3568" y="2470"/>
                  <a:pt x="3589" y="2433"/>
                  <a:pt x="3624" y="2424"/>
                </a:cubicBezTo>
                <a:lnTo>
                  <a:pt x="5260" y="1969"/>
                </a:lnTo>
                <a:cubicBezTo>
                  <a:pt x="5295" y="1959"/>
                  <a:pt x="5332" y="1979"/>
                  <a:pt x="5342" y="2015"/>
                </a:cubicBezTo>
                <a:cubicBezTo>
                  <a:pt x="5352" y="2050"/>
                  <a:pt x="5331" y="2087"/>
                  <a:pt x="5296" y="2097"/>
                </a:cubicBezTo>
                <a:lnTo>
                  <a:pt x="3660" y="2552"/>
                </a:lnTo>
                <a:cubicBezTo>
                  <a:pt x="3654" y="2554"/>
                  <a:pt x="3648" y="2554"/>
                  <a:pt x="3642" y="2554"/>
                </a:cubicBezTo>
                <a:cubicBezTo>
                  <a:pt x="3613" y="2554"/>
                  <a:pt x="3586" y="2535"/>
                  <a:pt x="3578" y="2506"/>
                </a:cubicBezTo>
                <a:close/>
                <a:moveTo>
                  <a:pt x="3578" y="2961"/>
                </a:moveTo>
                <a:cubicBezTo>
                  <a:pt x="3568" y="2925"/>
                  <a:pt x="3589" y="2889"/>
                  <a:pt x="3624" y="2879"/>
                </a:cubicBezTo>
                <a:lnTo>
                  <a:pt x="5260" y="2424"/>
                </a:lnTo>
                <a:cubicBezTo>
                  <a:pt x="5295" y="2414"/>
                  <a:pt x="5332" y="2435"/>
                  <a:pt x="5342" y="2470"/>
                </a:cubicBezTo>
                <a:cubicBezTo>
                  <a:pt x="5352" y="2506"/>
                  <a:pt x="5331" y="2542"/>
                  <a:pt x="5296" y="2552"/>
                </a:cubicBezTo>
                <a:lnTo>
                  <a:pt x="3660" y="3007"/>
                </a:lnTo>
                <a:cubicBezTo>
                  <a:pt x="3654" y="3009"/>
                  <a:pt x="3648" y="3010"/>
                  <a:pt x="3642" y="3010"/>
                </a:cubicBezTo>
                <a:cubicBezTo>
                  <a:pt x="3613" y="3010"/>
                  <a:pt x="3586" y="2990"/>
                  <a:pt x="3578" y="2961"/>
                </a:cubicBezTo>
                <a:close/>
                <a:moveTo>
                  <a:pt x="3578" y="3416"/>
                </a:moveTo>
                <a:cubicBezTo>
                  <a:pt x="3568" y="3381"/>
                  <a:pt x="3589" y="3344"/>
                  <a:pt x="3624" y="3334"/>
                </a:cubicBezTo>
                <a:lnTo>
                  <a:pt x="5260" y="2879"/>
                </a:lnTo>
                <a:cubicBezTo>
                  <a:pt x="5295" y="2869"/>
                  <a:pt x="5332" y="2890"/>
                  <a:pt x="5342" y="2925"/>
                </a:cubicBezTo>
                <a:cubicBezTo>
                  <a:pt x="5352" y="2961"/>
                  <a:pt x="5331" y="2998"/>
                  <a:pt x="5296" y="3007"/>
                </a:cubicBezTo>
                <a:lnTo>
                  <a:pt x="3660" y="3462"/>
                </a:lnTo>
                <a:cubicBezTo>
                  <a:pt x="3654" y="3464"/>
                  <a:pt x="3648" y="3465"/>
                  <a:pt x="3642" y="3465"/>
                </a:cubicBezTo>
                <a:cubicBezTo>
                  <a:pt x="3613" y="3465"/>
                  <a:pt x="3586" y="3446"/>
                  <a:pt x="3578" y="341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1099800" y="2570040"/>
            <a:ext cx="612360" cy="612360"/>
          </a:xfrm>
          <a:prstGeom prst="ellipse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19"/>
          <p:cNvSpPr/>
          <p:nvPr/>
        </p:nvSpPr>
        <p:spPr>
          <a:xfrm>
            <a:off x="1264320" y="2714400"/>
            <a:ext cx="283320" cy="323640"/>
          </a:xfrm>
          <a:custGeom>
            <a:avLst/>
            <a:gdLst/>
            <a:ahLst/>
            <a:cxnLst/>
            <a:rect l="l" t="t" r="r" b="b"/>
            <a:pathLst>
              <a:path w="531569" h="606722">
                <a:moveTo>
                  <a:pt x="329016" y="551444"/>
                </a:moveTo>
                <a:lnTo>
                  <a:pt x="329016" y="574373"/>
                </a:lnTo>
                <a:lnTo>
                  <a:pt x="348239" y="569574"/>
                </a:lnTo>
                <a:lnTo>
                  <a:pt x="354379" y="567974"/>
                </a:lnTo>
                <a:lnTo>
                  <a:pt x="360520" y="569574"/>
                </a:lnTo>
                <a:lnTo>
                  <a:pt x="379654" y="574373"/>
                </a:lnTo>
                <a:lnTo>
                  <a:pt x="379654" y="551444"/>
                </a:lnTo>
                <a:cubicBezTo>
                  <a:pt x="371733" y="554199"/>
                  <a:pt x="363279" y="555710"/>
                  <a:pt x="354379" y="555710"/>
                </a:cubicBezTo>
                <a:cubicBezTo>
                  <a:pt x="345480" y="555710"/>
                  <a:pt x="336936" y="554199"/>
                  <a:pt x="329016" y="551444"/>
                </a:cubicBezTo>
                <a:close/>
                <a:moveTo>
                  <a:pt x="354379" y="467285"/>
                </a:moveTo>
                <a:cubicBezTo>
                  <a:pt x="361355" y="467285"/>
                  <a:pt x="367010" y="472940"/>
                  <a:pt x="367010" y="479916"/>
                </a:cubicBezTo>
                <a:cubicBezTo>
                  <a:pt x="367010" y="486892"/>
                  <a:pt x="361355" y="492547"/>
                  <a:pt x="354379" y="492547"/>
                </a:cubicBezTo>
                <a:cubicBezTo>
                  <a:pt x="347403" y="492547"/>
                  <a:pt x="341748" y="486892"/>
                  <a:pt x="341748" y="479916"/>
                </a:cubicBezTo>
                <a:cubicBezTo>
                  <a:pt x="341748" y="472940"/>
                  <a:pt x="347403" y="467285"/>
                  <a:pt x="354379" y="467285"/>
                </a:cubicBezTo>
                <a:close/>
                <a:moveTo>
                  <a:pt x="354379" y="429336"/>
                </a:moveTo>
                <a:cubicBezTo>
                  <a:pt x="326435" y="429336"/>
                  <a:pt x="303741" y="451998"/>
                  <a:pt x="303741" y="479903"/>
                </a:cubicBezTo>
                <a:cubicBezTo>
                  <a:pt x="303741" y="507809"/>
                  <a:pt x="326435" y="530471"/>
                  <a:pt x="354379" y="530471"/>
                </a:cubicBezTo>
                <a:cubicBezTo>
                  <a:pt x="382235" y="530471"/>
                  <a:pt x="405018" y="507809"/>
                  <a:pt x="405018" y="479903"/>
                </a:cubicBezTo>
                <a:cubicBezTo>
                  <a:pt x="405018" y="451998"/>
                  <a:pt x="382235" y="429336"/>
                  <a:pt x="354379" y="429336"/>
                </a:cubicBezTo>
                <a:close/>
                <a:moveTo>
                  <a:pt x="113919" y="328623"/>
                </a:moveTo>
                <a:lnTo>
                  <a:pt x="227848" y="328623"/>
                </a:lnTo>
                <a:cubicBezTo>
                  <a:pt x="234791" y="328623"/>
                  <a:pt x="240487" y="334227"/>
                  <a:pt x="240487" y="341254"/>
                </a:cubicBezTo>
                <a:cubicBezTo>
                  <a:pt x="240487" y="348281"/>
                  <a:pt x="234791" y="353885"/>
                  <a:pt x="227848" y="353885"/>
                </a:cubicBezTo>
                <a:lnTo>
                  <a:pt x="113919" y="353885"/>
                </a:lnTo>
                <a:cubicBezTo>
                  <a:pt x="106888" y="353885"/>
                  <a:pt x="101191" y="348281"/>
                  <a:pt x="101191" y="341254"/>
                </a:cubicBezTo>
                <a:cubicBezTo>
                  <a:pt x="101191" y="334227"/>
                  <a:pt x="106888" y="328623"/>
                  <a:pt x="113919" y="328623"/>
                </a:cubicBezTo>
                <a:close/>
                <a:moveTo>
                  <a:pt x="113917" y="252766"/>
                </a:moveTo>
                <a:lnTo>
                  <a:pt x="341743" y="252766"/>
                </a:lnTo>
                <a:cubicBezTo>
                  <a:pt x="348684" y="252766"/>
                  <a:pt x="354380" y="258455"/>
                  <a:pt x="354380" y="265477"/>
                </a:cubicBezTo>
                <a:cubicBezTo>
                  <a:pt x="354380" y="272410"/>
                  <a:pt x="348684" y="278099"/>
                  <a:pt x="341743" y="278099"/>
                </a:cubicBezTo>
                <a:lnTo>
                  <a:pt x="113917" y="278099"/>
                </a:lnTo>
                <a:cubicBezTo>
                  <a:pt x="106887" y="278099"/>
                  <a:pt x="101191" y="272410"/>
                  <a:pt x="101191" y="265477"/>
                </a:cubicBezTo>
                <a:cubicBezTo>
                  <a:pt x="101191" y="258455"/>
                  <a:pt x="106887" y="252766"/>
                  <a:pt x="113917" y="252766"/>
                </a:cubicBezTo>
                <a:close/>
                <a:moveTo>
                  <a:pt x="113917" y="176978"/>
                </a:moveTo>
                <a:lnTo>
                  <a:pt x="341743" y="176978"/>
                </a:lnTo>
                <a:cubicBezTo>
                  <a:pt x="348684" y="176978"/>
                  <a:pt x="354380" y="182651"/>
                  <a:pt x="354380" y="189565"/>
                </a:cubicBezTo>
                <a:cubicBezTo>
                  <a:pt x="354380" y="196567"/>
                  <a:pt x="348684" y="202240"/>
                  <a:pt x="341743" y="202240"/>
                </a:cubicBezTo>
                <a:lnTo>
                  <a:pt x="113917" y="202240"/>
                </a:lnTo>
                <a:cubicBezTo>
                  <a:pt x="106887" y="202240"/>
                  <a:pt x="101191" y="196567"/>
                  <a:pt x="101191" y="189565"/>
                </a:cubicBezTo>
                <a:cubicBezTo>
                  <a:pt x="101191" y="182651"/>
                  <a:pt x="106887" y="176978"/>
                  <a:pt x="113917" y="176978"/>
                </a:cubicBezTo>
                <a:close/>
                <a:moveTo>
                  <a:pt x="113917" y="101120"/>
                </a:moveTo>
                <a:lnTo>
                  <a:pt x="341743" y="101120"/>
                </a:lnTo>
                <a:cubicBezTo>
                  <a:pt x="348684" y="101120"/>
                  <a:pt x="354380" y="106724"/>
                  <a:pt x="354380" y="113751"/>
                </a:cubicBezTo>
                <a:cubicBezTo>
                  <a:pt x="354380" y="120778"/>
                  <a:pt x="348684" y="126382"/>
                  <a:pt x="341743" y="126382"/>
                </a:cubicBezTo>
                <a:lnTo>
                  <a:pt x="113917" y="126382"/>
                </a:lnTo>
                <a:cubicBezTo>
                  <a:pt x="106887" y="126382"/>
                  <a:pt x="101191" y="120778"/>
                  <a:pt x="101191" y="113751"/>
                </a:cubicBezTo>
                <a:cubicBezTo>
                  <a:pt x="101191" y="106724"/>
                  <a:pt x="106887" y="101120"/>
                  <a:pt x="113917" y="101120"/>
                </a:cubicBezTo>
                <a:close/>
                <a:moveTo>
                  <a:pt x="480931" y="25239"/>
                </a:moveTo>
                <a:cubicBezTo>
                  <a:pt x="466958" y="25239"/>
                  <a:pt x="455656" y="36615"/>
                  <a:pt x="455656" y="50568"/>
                </a:cubicBezTo>
                <a:cubicBezTo>
                  <a:pt x="455656" y="64520"/>
                  <a:pt x="466958" y="75807"/>
                  <a:pt x="480931" y="75807"/>
                </a:cubicBezTo>
                <a:cubicBezTo>
                  <a:pt x="494903" y="75807"/>
                  <a:pt x="506205" y="64520"/>
                  <a:pt x="506205" y="50568"/>
                </a:cubicBezTo>
                <a:cubicBezTo>
                  <a:pt x="506205" y="36615"/>
                  <a:pt x="494903" y="25239"/>
                  <a:pt x="480931" y="25239"/>
                </a:cubicBezTo>
                <a:close/>
                <a:moveTo>
                  <a:pt x="405018" y="25239"/>
                </a:moveTo>
                <a:lnTo>
                  <a:pt x="405018" y="423381"/>
                </a:lnTo>
                <a:cubicBezTo>
                  <a:pt x="420503" y="437245"/>
                  <a:pt x="430292" y="457419"/>
                  <a:pt x="430292" y="479903"/>
                </a:cubicBezTo>
                <a:cubicBezTo>
                  <a:pt x="430292" y="499544"/>
                  <a:pt x="422817" y="517407"/>
                  <a:pt x="410624" y="530826"/>
                </a:cubicBezTo>
                <a:lnTo>
                  <a:pt x="430292" y="530826"/>
                </a:lnTo>
                <a:lnTo>
                  <a:pt x="430292" y="479903"/>
                </a:lnTo>
                <a:lnTo>
                  <a:pt x="430292" y="101135"/>
                </a:lnTo>
                <a:lnTo>
                  <a:pt x="430292" y="63809"/>
                </a:lnTo>
                <a:lnTo>
                  <a:pt x="430292" y="25239"/>
                </a:lnTo>
                <a:close/>
                <a:moveTo>
                  <a:pt x="75913" y="25239"/>
                </a:moveTo>
                <a:lnTo>
                  <a:pt x="75913" y="480348"/>
                </a:lnTo>
                <a:lnTo>
                  <a:pt x="278377" y="480348"/>
                </a:lnTo>
                <a:lnTo>
                  <a:pt x="278377" y="479903"/>
                </a:lnTo>
                <a:cubicBezTo>
                  <a:pt x="278377" y="438045"/>
                  <a:pt x="312374" y="404096"/>
                  <a:pt x="354379" y="404096"/>
                </a:cubicBezTo>
                <a:cubicBezTo>
                  <a:pt x="363279" y="404096"/>
                  <a:pt x="371733" y="405607"/>
                  <a:pt x="379654" y="408362"/>
                </a:cubicBezTo>
                <a:lnTo>
                  <a:pt x="379654" y="25239"/>
                </a:lnTo>
                <a:close/>
                <a:moveTo>
                  <a:pt x="50549" y="25239"/>
                </a:moveTo>
                <a:cubicBezTo>
                  <a:pt x="36666" y="25239"/>
                  <a:pt x="25275" y="36615"/>
                  <a:pt x="25275" y="50568"/>
                </a:cubicBezTo>
                <a:lnTo>
                  <a:pt x="25275" y="530826"/>
                </a:lnTo>
                <a:lnTo>
                  <a:pt x="298134" y="530826"/>
                </a:lnTo>
                <a:cubicBezTo>
                  <a:pt x="291549" y="523539"/>
                  <a:pt x="286298" y="515007"/>
                  <a:pt x="282916" y="505587"/>
                </a:cubicBezTo>
                <a:lnTo>
                  <a:pt x="50549" y="505587"/>
                </a:lnTo>
                <a:close/>
                <a:moveTo>
                  <a:pt x="50549" y="0"/>
                </a:moveTo>
                <a:lnTo>
                  <a:pt x="405018" y="0"/>
                </a:lnTo>
                <a:lnTo>
                  <a:pt x="432695" y="0"/>
                </a:lnTo>
                <a:lnTo>
                  <a:pt x="455656" y="0"/>
                </a:lnTo>
                <a:lnTo>
                  <a:pt x="480931" y="0"/>
                </a:lnTo>
                <a:cubicBezTo>
                  <a:pt x="508875" y="0"/>
                  <a:pt x="531569" y="22662"/>
                  <a:pt x="531569" y="50568"/>
                </a:cubicBezTo>
                <a:cubicBezTo>
                  <a:pt x="531569" y="78473"/>
                  <a:pt x="508875" y="101135"/>
                  <a:pt x="480931" y="101135"/>
                </a:cubicBezTo>
                <a:lnTo>
                  <a:pt x="455656" y="101135"/>
                </a:lnTo>
                <a:lnTo>
                  <a:pt x="455656" y="556155"/>
                </a:lnTo>
                <a:lnTo>
                  <a:pt x="405018" y="556155"/>
                </a:lnTo>
                <a:lnTo>
                  <a:pt x="405018" y="606722"/>
                </a:lnTo>
                <a:lnTo>
                  <a:pt x="354379" y="594102"/>
                </a:lnTo>
                <a:lnTo>
                  <a:pt x="303741" y="606722"/>
                </a:lnTo>
                <a:lnTo>
                  <a:pt x="303741" y="556155"/>
                </a:lnTo>
                <a:lnTo>
                  <a:pt x="0" y="556155"/>
                </a:lnTo>
                <a:lnTo>
                  <a:pt x="0" y="50568"/>
                </a:lnTo>
                <a:cubicBezTo>
                  <a:pt x="0" y="22662"/>
                  <a:pt x="22605" y="0"/>
                  <a:pt x="5054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6" name="CustomShape 20"/>
          <p:cNvSpPr/>
          <p:nvPr/>
        </p:nvSpPr>
        <p:spPr>
          <a:xfrm>
            <a:off x="1092960" y="4593240"/>
            <a:ext cx="612360" cy="612360"/>
          </a:xfrm>
          <a:prstGeom prst="ellipse">
            <a:avLst/>
          </a:prstGeom>
          <a:solidFill>
            <a:srgbClr val="24569D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1267920" y="4768200"/>
            <a:ext cx="263160" cy="262440"/>
          </a:xfrm>
          <a:custGeom>
            <a:avLst/>
            <a:gdLst/>
            <a:ahLst/>
            <a:cxnLst/>
            <a:rect l="l" t="t" r="r" b="b"/>
            <a:pathLst>
              <a:path w="607639" h="606722">
                <a:moveTo>
                  <a:pt x="528341" y="527538"/>
                </a:moveTo>
                <a:lnTo>
                  <a:pt x="528341" y="547356"/>
                </a:lnTo>
                <a:cubicBezTo>
                  <a:pt x="528341" y="573395"/>
                  <a:pt x="567945" y="573218"/>
                  <a:pt x="567945" y="547356"/>
                </a:cubicBezTo>
                <a:lnTo>
                  <a:pt x="567945" y="527538"/>
                </a:lnTo>
                <a:close/>
                <a:moveTo>
                  <a:pt x="99053" y="474837"/>
                </a:moveTo>
                <a:cubicBezTo>
                  <a:pt x="88107" y="474837"/>
                  <a:pt x="79207" y="483636"/>
                  <a:pt x="79207" y="494567"/>
                </a:cubicBezTo>
                <a:cubicBezTo>
                  <a:pt x="79207" y="505498"/>
                  <a:pt x="88107" y="514385"/>
                  <a:pt x="99053" y="514385"/>
                </a:cubicBezTo>
                <a:lnTo>
                  <a:pt x="350025" y="514385"/>
                </a:lnTo>
                <a:cubicBezTo>
                  <a:pt x="360971" y="514385"/>
                  <a:pt x="369782" y="505498"/>
                  <a:pt x="369782" y="494567"/>
                </a:cubicBezTo>
                <a:cubicBezTo>
                  <a:pt x="369782" y="483636"/>
                  <a:pt x="360971" y="474837"/>
                  <a:pt x="350025" y="474837"/>
                </a:cubicBezTo>
                <a:close/>
                <a:moveTo>
                  <a:pt x="297160" y="395653"/>
                </a:moveTo>
                <a:cubicBezTo>
                  <a:pt x="286214" y="395653"/>
                  <a:pt x="277403" y="404541"/>
                  <a:pt x="277403" y="415472"/>
                </a:cubicBezTo>
                <a:cubicBezTo>
                  <a:pt x="277403" y="426403"/>
                  <a:pt x="286214" y="435201"/>
                  <a:pt x="297160" y="435201"/>
                </a:cubicBezTo>
                <a:lnTo>
                  <a:pt x="350025" y="435201"/>
                </a:lnTo>
                <a:cubicBezTo>
                  <a:pt x="360971" y="435201"/>
                  <a:pt x="369782" y="426403"/>
                  <a:pt x="369782" y="415472"/>
                </a:cubicBezTo>
                <a:cubicBezTo>
                  <a:pt x="369782" y="404541"/>
                  <a:pt x="360971" y="395653"/>
                  <a:pt x="350025" y="395653"/>
                </a:cubicBezTo>
                <a:close/>
                <a:moveTo>
                  <a:pt x="99053" y="395653"/>
                </a:moveTo>
                <a:cubicBezTo>
                  <a:pt x="88107" y="395653"/>
                  <a:pt x="79207" y="404541"/>
                  <a:pt x="79207" y="415472"/>
                </a:cubicBezTo>
                <a:cubicBezTo>
                  <a:pt x="79207" y="426403"/>
                  <a:pt x="88107" y="435201"/>
                  <a:pt x="99053" y="435201"/>
                </a:cubicBezTo>
                <a:lnTo>
                  <a:pt x="217953" y="435201"/>
                </a:lnTo>
                <a:cubicBezTo>
                  <a:pt x="228900" y="435201"/>
                  <a:pt x="237711" y="426403"/>
                  <a:pt x="237711" y="415472"/>
                </a:cubicBezTo>
                <a:cubicBezTo>
                  <a:pt x="237711" y="404541"/>
                  <a:pt x="228900" y="395653"/>
                  <a:pt x="217953" y="395653"/>
                </a:cubicBezTo>
                <a:close/>
                <a:moveTo>
                  <a:pt x="99053" y="316558"/>
                </a:moveTo>
                <a:cubicBezTo>
                  <a:pt x="88107" y="316558"/>
                  <a:pt x="79207" y="325357"/>
                  <a:pt x="79207" y="336288"/>
                </a:cubicBezTo>
                <a:cubicBezTo>
                  <a:pt x="79207" y="347219"/>
                  <a:pt x="88107" y="356106"/>
                  <a:pt x="99053" y="356106"/>
                </a:cubicBezTo>
                <a:lnTo>
                  <a:pt x="350025" y="356106"/>
                </a:lnTo>
                <a:cubicBezTo>
                  <a:pt x="360971" y="356106"/>
                  <a:pt x="369782" y="347219"/>
                  <a:pt x="369782" y="336288"/>
                </a:cubicBezTo>
                <a:cubicBezTo>
                  <a:pt x="369782" y="325357"/>
                  <a:pt x="360971" y="316558"/>
                  <a:pt x="350025" y="316558"/>
                </a:cubicBezTo>
                <a:close/>
                <a:moveTo>
                  <a:pt x="257557" y="237374"/>
                </a:moveTo>
                <a:cubicBezTo>
                  <a:pt x="246610" y="237374"/>
                  <a:pt x="237711" y="246261"/>
                  <a:pt x="237711" y="257193"/>
                </a:cubicBezTo>
                <a:cubicBezTo>
                  <a:pt x="237711" y="268124"/>
                  <a:pt x="246610" y="277011"/>
                  <a:pt x="257557" y="277011"/>
                </a:cubicBezTo>
                <a:lnTo>
                  <a:pt x="350025" y="277011"/>
                </a:lnTo>
                <a:cubicBezTo>
                  <a:pt x="360971" y="277011"/>
                  <a:pt x="369782" y="268124"/>
                  <a:pt x="369782" y="257193"/>
                </a:cubicBezTo>
                <a:cubicBezTo>
                  <a:pt x="369782" y="246261"/>
                  <a:pt x="360971" y="237374"/>
                  <a:pt x="350025" y="237374"/>
                </a:cubicBezTo>
                <a:close/>
                <a:moveTo>
                  <a:pt x="99053" y="237374"/>
                </a:moveTo>
                <a:cubicBezTo>
                  <a:pt x="88107" y="237374"/>
                  <a:pt x="79207" y="246261"/>
                  <a:pt x="79207" y="257193"/>
                </a:cubicBezTo>
                <a:cubicBezTo>
                  <a:pt x="79207" y="268124"/>
                  <a:pt x="88107" y="277011"/>
                  <a:pt x="99053" y="277011"/>
                </a:cubicBezTo>
                <a:lnTo>
                  <a:pt x="178261" y="277011"/>
                </a:lnTo>
                <a:cubicBezTo>
                  <a:pt x="189207" y="277011"/>
                  <a:pt x="198107" y="268124"/>
                  <a:pt x="198107" y="257193"/>
                </a:cubicBezTo>
                <a:cubicBezTo>
                  <a:pt x="198107" y="246261"/>
                  <a:pt x="189207" y="237374"/>
                  <a:pt x="178261" y="237374"/>
                </a:cubicBezTo>
                <a:close/>
                <a:moveTo>
                  <a:pt x="99053" y="158279"/>
                </a:moveTo>
                <a:cubicBezTo>
                  <a:pt x="88107" y="158279"/>
                  <a:pt x="79207" y="167166"/>
                  <a:pt x="79207" y="178009"/>
                </a:cubicBezTo>
                <a:cubicBezTo>
                  <a:pt x="79207" y="188940"/>
                  <a:pt x="88107" y="197827"/>
                  <a:pt x="99053" y="197827"/>
                </a:cubicBezTo>
                <a:lnTo>
                  <a:pt x="350025" y="197827"/>
                </a:lnTo>
                <a:cubicBezTo>
                  <a:pt x="360971" y="197827"/>
                  <a:pt x="369782" y="188940"/>
                  <a:pt x="369782" y="178009"/>
                </a:cubicBezTo>
                <a:cubicBezTo>
                  <a:pt x="369782" y="167166"/>
                  <a:pt x="360971" y="158279"/>
                  <a:pt x="350025" y="158279"/>
                </a:cubicBezTo>
                <a:close/>
                <a:moveTo>
                  <a:pt x="178261" y="79095"/>
                </a:moveTo>
                <a:cubicBezTo>
                  <a:pt x="167403" y="79095"/>
                  <a:pt x="158503" y="87982"/>
                  <a:pt x="158503" y="98913"/>
                </a:cubicBezTo>
                <a:cubicBezTo>
                  <a:pt x="158503" y="109845"/>
                  <a:pt x="167403" y="118732"/>
                  <a:pt x="178261" y="118732"/>
                </a:cubicBezTo>
                <a:lnTo>
                  <a:pt x="270728" y="118732"/>
                </a:lnTo>
                <a:cubicBezTo>
                  <a:pt x="281675" y="118732"/>
                  <a:pt x="290575" y="109845"/>
                  <a:pt x="290575" y="98913"/>
                </a:cubicBezTo>
                <a:cubicBezTo>
                  <a:pt x="290575" y="87982"/>
                  <a:pt x="281675" y="79095"/>
                  <a:pt x="270728" y="79095"/>
                </a:cubicBezTo>
                <a:close/>
                <a:moveTo>
                  <a:pt x="548188" y="63987"/>
                </a:moveTo>
                <a:lnTo>
                  <a:pt x="528341" y="103624"/>
                </a:lnTo>
                <a:lnTo>
                  <a:pt x="528341" y="118732"/>
                </a:lnTo>
                <a:lnTo>
                  <a:pt x="567945" y="118732"/>
                </a:lnTo>
                <a:lnTo>
                  <a:pt x="567945" y="103624"/>
                </a:lnTo>
                <a:close/>
                <a:moveTo>
                  <a:pt x="548188" y="0"/>
                </a:moveTo>
                <a:cubicBezTo>
                  <a:pt x="555663" y="0"/>
                  <a:pt x="562516" y="4266"/>
                  <a:pt x="565898" y="10931"/>
                </a:cubicBezTo>
                <a:lnTo>
                  <a:pt x="605503" y="90026"/>
                </a:lnTo>
                <a:cubicBezTo>
                  <a:pt x="606927" y="92781"/>
                  <a:pt x="607639" y="95803"/>
                  <a:pt x="607639" y="98913"/>
                </a:cubicBezTo>
                <a:lnTo>
                  <a:pt x="607639" y="547356"/>
                </a:lnTo>
                <a:cubicBezTo>
                  <a:pt x="607639" y="580150"/>
                  <a:pt x="581028" y="606722"/>
                  <a:pt x="548188" y="606722"/>
                </a:cubicBezTo>
                <a:cubicBezTo>
                  <a:pt x="515347" y="606722"/>
                  <a:pt x="488736" y="580150"/>
                  <a:pt x="488736" y="547356"/>
                </a:cubicBezTo>
                <a:lnTo>
                  <a:pt x="488736" y="98913"/>
                </a:lnTo>
                <a:cubicBezTo>
                  <a:pt x="488736" y="95803"/>
                  <a:pt x="489448" y="92781"/>
                  <a:pt x="490783" y="90026"/>
                </a:cubicBezTo>
                <a:lnTo>
                  <a:pt x="530477" y="10931"/>
                </a:lnTo>
                <a:cubicBezTo>
                  <a:pt x="533770" y="4266"/>
                  <a:pt x="540623" y="0"/>
                  <a:pt x="548188" y="0"/>
                </a:cubicBezTo>
                <a:close/>
                <a:moveTo>
                  <a:pt x="19846" y="0"/>
                </a:moveTo>
                <a:lnTo>
                  <a:pt x="429232" y="0"/>
                </a:lnTo>
                <a:cubicBezTo>
                  <a:pt x="440178" y="0"/>
                  <a:pt x="449078" y="8887"/>
                  <a:pt x="449078" y="19818"/>
                </a:cubicBezTo>
                <a:lnTo>
                  <a:pt x="449078" y="586904"/>
                </a:lnTo>
                <a:cubicBezTo>
                  <a:pt x="449078" y="597835"/>
                  <a:pt x="440178" y="606722"/>
                  <a:pt x="429232" y="606722"/>
                </a:cubicBezTo>
                <a:lnTo>
                  <a:pt x="19846" y="606722"/>
                </a:lnTo>
                <a:cubicBezTo>
                  <a:pt x="8900" y="606722"/>
                  <a:pt x="0" y="597835"/>
                  <a:pt x="0" y="586904"/>
                </a:cubicBezTo>
                <a:lnTo>
                  <a:pt x="0" y="19818"/>
                </a:lnTo>
                <a:cubicBezTo>
                  <a:pt x="0" y="8887"/>
                  <a:pt x="8900" y="0"/>
                  <a:pt x="1984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55120" y="107424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研究背景总体概述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-23040" y="300564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1927160" y="3005640"/>
            <a:ext cx="263880" cy="1619640"/>
          </a:xfrm>
          <a:prstGeom prst="rect">
            <a:avLst/>
          </a:prstGeom>
          <a:solidFill>
            <a:srgbClr val="24569D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41880" y="2215800"/>
            <a:ext cx="10883880" cy="379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人的一生短短几十年，就按长命百岁来算，除却幼年懵懂时期与老年蹒跚岁月，然后再除却睡眠，真正可利用来创造价值与享受生命的时间也就那么三四十年。从这里便可看出生命是异常宝贵的，应该在短暂有限的生命里珍惜能够珍惜的时间，方才不负上天赐予你的这条生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我们一生都需要蜕变，否则每天都在机械地循环往复。蜕变伴随着痛苦，需要我们积蓄、坚持、隐忍，在泣血中挣脱往昔的束缚，在砸碎过去的锁链中寻觅新的生机。人非生而不同，一样的起点，迥异的终点，关键取决于途中奔跑的速度。到头来才发现，你驻足的某个停靠点，亦是你人生搁浅的地方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2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漫漫人生路，带奋斗一起飞翔，因为它是我一生的呵护;芸芸众生中，带奋斗一起飞翔，因为它比金钱更贵重;悠悠求学路，带奋斗一起飞翔，因为它比荣誉实在。在我成长的历程中，我很庆幸自己选择了奋斗。不论经历多少风风雨雨，我都会坚持奋斗下去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19840" y="1258560"/>
            <a:ext cx="2618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在此输入你的标题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155520" y="2629080"/>
            <a:ext cx="1468080" cy="14680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9585360" y="3165480"/>
            <a:ext cx="608760" cy="395280"/>
          </a:xfrm>
          <a:custGeom>
            <a:avLst/>
            <a:gdLst/>
            <a:ahLst/>
            <a:cxnLst/>
            <a:rect l="l" t="t" r="r" b="b"/>
            <a:pathLst>
              <a:path w="2356" h="1534">
                <a:moveTo>
                  <a:pt x="857" y="765"/>
                </a:moveTo>
                <a:lnTo>
                  <a:pt x="0" y="1394"/>
                </a:lnTo>
                <a:lnTo>
                  <a:pt x="0" y="143"/>
                </a:lnTo>
                <a:lnTo>
                  <a:pt x="857" y="765"/>
                </a:lnTo>
                <a:close/>
                <a:moveTo>
                  <a:pt x="1385" y="848"/>
                </a:moveTo>
                <a:lnTo>
                  <a:pt x="1217" y="970"/>
                </a:lnTo>
                <a:cubicBezTo>
                  <a:pt x="1206" y="979"/>
                  <a:pt x="1192" y="983"/>
                  <a:pt x="1178" y="983"/>
                </a:cubicBezTo>
                <a:cubicBezTo>
                  <a:pt x="1164" y="983"/>
                  <a:pt x="1150" y="979"/>
                  <a:pt x="1139" y="970"/>
                </a:cubicBezTo>
                <a:lnTo>
                  <a:pt x="970" y="848"/>
                </a:lnTo>
                <a:lnTo>
                  <a:pt x="49" y="1523"/>
                </a:lnTo>
                <a:cubicBezTo>
                  <a:pt x="62" y="1530"/>
                  <a:pt x="77" y="1534"/>
                  <a:pt x="93" y="1534"/>
                </a:cubicBezTo>
                <a:lnTo>
                  <a:pt x="2264" y="1534"/>
                </a:lnTo>
                <a:cubicBezTo>
                  <a:pt x="2279" y="1534"/>
                  <a:pt x="2294" y="1531"/>
                  <a:pt x="2306" y="1524"/>
                </a:cubicBezTo>
                <a:lnTo>
                  <a:pt x="1385" y="848"/>
                </a:lnTo>
                <a:close/>
                <a:moveTo>
                  <a:pt x="1498" y="765"/>
                </a:moveTo>
                <a:lnTo>
                  <a:pt x="2356" y="1395"/>
                </a:lnTo>
                <a:lnTo>
                  <a:pt x="2356" y="139"/>
                </a:lnTo>
                <a:lnTo>
                  <a:pt x="1498" y="765"/>
                </a:lnTo>
                <a:close/>
                <a:moveTo>
                  <a:pt x="2304" y="12"/>
                </a:moveTo>
                <a:cubicBezTo>
                  <a:pt x="2292" y="5"/>
                  <a:pt x="2279" y="0"/>
                  <a:pt x="2264" y="0"/>
                </a:cubicBezTo>
                <a:lnTo>
                  <a:pt x="93" y="0"/>
                </a:lnTo>
                <a:cubicBezTo>
                  <a:pt x="88" y="0"/>
                  <a:pt x="84" y="0"/>
                  <a:pt x="80" y="1"/>
                </a:cubicBezTo>
                <a:cubicBezTo>
                  <a:pt x="80" y="1"/>
                  <a:pt x="79" y="1"/>
                  <a:pt x="78" y="1"/>
                </a:cubicBezTo>
                <a:cubicBezTo>
                  <a:pt x="66" y="3"/>
                  <a:pt x="56" y="7"/>
                  <a:pt x="48" y="13"/>
                </a:cubicBezTo>
                <a:lnTo>
                  <a:pt x="1178" y="834"/>
                </a:lnTo>
                <a:lnTo>
                  <a:pt x="2304" y="1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5361480" y="2629080"/>
            <a:ext cx="1468080" cy="14680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5791320" y="3096360"/>
            <a:ext cx="608760" cy="533520"/>
          </a:xfrm>
          <a:custGeom>
            <a:avLst/>
            <a:gdLst/>
            <a:ahLst/>
            <a:cxnLst/>
            <a:rect l="l" t="t" r="r" b="b"/>
            <a:pathLst>
              <a:path w="6827" h="5994">
                <a:moveTo>
                  <a:pt x="6827" y="4995"/>
                </a:moveTo>
                <a:lnTo>
                  <a:pt x="6827" y="0"/>
                </a:lnTo>
                <a:lnTo>
                  <a:pt x="0" y="0"/>
                </a:lnTo>
                <a:lnTo>
                  <a:pt x="0" y="4995"/>
                </a:lnTo>
                <a:lnTo>
                  <a:pt x="2498" y="4995"/>
                </a:lnTo>
                <a:lnTo>
                  <a:pt x="2498" y="5495"/>
                </a:lnTo>
                <a:lnTo>
                  <a:pt x="1915" y="5495"/>
                </a:lnTo>
                <a:lnTo>
                  <a:pt x="1915" y="5994"/>
                </a:lnTo>
                <a:lnTo>
                  <a:pt x="4912" y="5994"/>
                </a:lnTo>
                <a:lnTo>
                  <a:pt x="4912" y="5495"/>
                </a:lnTo>
                <a:lnTo>
                  <a:pt x="4329" y="5495"/>
                </a:lnTo>
                <a:lnTo>
                  <a:pt x="4329" y="4995"/>
                </a:lnTo>
                <a:lnTo>
                  <a:pt x="6827" y="4995"/>
                </a:lnTo>
                <a:close/>
                <a:moveTo>
                  <a:pt x="2674" y="3070"/>
                </a:moveTo>
                <a:lnTo>
                  <a:pt x="2321" y="3424"/>
                </a:lnTo>
                <a:lnTo>
                  <a:pt x="1395" y="2498"/>
                </a:lnTo>
                <a:lnTo>
                  <a:pt x="2321" y="1572"/>
                </a:lnTo>
                <a:lnTo>
                  <a:pt x="2674" y="1925"/>
                </a:lnTo>
                <a:lnTo>
                  <a:pt x="2102" y="2498"/>
                </a:lnTo>
                <a:lnTo>
                  <a:pt x="2674" y="3070"/>
                </a:lnTo>
                <a:close/>
                <a:moveTo>
                  <a:pt x="3371" y="3913"/>
                </a:moveTo>
                <a:lnTo>
                  <a:pt x="2860" y="3913"/>
                </a:lnTo>
                <a:lnTo>
                  <a:pt x="3456" y="1083"/>
                </a:lnTo>
                <a:lnTo>
                  <a:pt x="3967" y="1083"/>
                </a:lnTo>
                <a:lnTo>
                  <a:pt x="3371" y="3913"/>
                </a:lnTo>
                <a:close/>
                <a:moveTo>
                  <a:pt x="4153" y="3070"/>
                </a:moveTo>
                <a:lnTo>
                  <a:pt x="4725" y="2498"/>
                </a:lnTo>
                <a:lnTo>
                  <a:pt x="4153" y="1925"/>
                </a:lnTo>
                <a:lnTo>
                  <a:pt x="4506" y="1572"/>
                </a:lnTo>
                <a:lnTo>
                  <a:pt x="5432" y="2498"/>
                </a:lnTo>
                <a:lnTo>
                  <a:pt x="4506" y="3424"/>
                </a:lnTo>
                <a:lnTo>
                  <a:pt x="4153" y="307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1567440" y="2629080"/>
            <a:ext cx="1468080" cy="146808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2004480" y="3058560"/>
            <a:ext cx="594000" cy="608760"/>
          </a:xfrm>
          <a:custGeom>
            <a:avLst/>
            <a:gdLst/>
            <a:ahLst/>
            <a:cxnLst/>
            <a:rect l="l" t="t" r="r" b="b"/>
            <a:pathLst>
              <a:path w="538417" h="551751">
                <a:moveTo>
                  <a:pt x="269911" y="108971"/>
                </a:moveTo>
                <a:lnTo>
                  <a:pt x="427837" y="256564"/>
                </a:lnTo>
                <a:lnTo>
                  <a:pt x="307239" y="437115"/>
                </a:lnTo>
                <a:lnTo>
                  <a:pt x="7178" y="551751"/>
                </a:lnTo>
                <a:lnTo>
                  <a:pt x="149312" y="418487"/>
                </a:lnTo>
                <a:cubicBezTo>
                  <a:pt x="173719" y="428518"/>
                  <a:pt x="208176" y="419920"/>
                  <a:pt x="225404" y="399859"/>
                </a:cubicBezTo>
                <a:cubicBezTo>
                  <a:pt x="249811" y="374066"/>
                  <a:pt x="248375" y="332510"/>
                  <a:pt x="222533" y="308150"/>
                </a:cubicBezTo>
                <a:cubicBezTo>
                  <a:pt x="195254" y="283790"/>
                  <a:pt x="152184" y="283790"/>
                  <a:pt x="127777" y="311016"/>
                </a:cubicBezTo>
                <a:cubicBezTo>
                  <a:pt x="110548" y="329645"/>
                  <a:pt x="103370" y="365468"/>
                  <a:pt x="113420" y="388395"/>
                </a:cubicBezTo>
                <a:lnTo>
                  <a:pt x="0" y="543153"/>
                </a:lnTo>
                <a:cubicBezTo>
                  <a:pt x="21535" y="452878"/>
                  <a:pt x="80399" y="220741"/>
                  <a:pt x="80399" y="220741"/>
                </a:cubicBezTo>
                <a:close/>
                <a:moveTo>
                  <a:pt x="389021" y="0"/>
                </a:moveTo>
                <a:lnTo>
                  <a:pt x="538417" y="144831"/>
                </a:lnTo>
                <a:lnTo>
                  <a:pt x="456536" y="229436"/>
                </a:lnTo>
                <a:lnTo>
                  <a:pt x="301394" y="8030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3570120" y="2917080"/>
            <a:ext cx="1135080" cy="892080"/>
          </a:xfrm>
          <a:custGeom>
            <a:avLst/>
            <a:gdLst/>
            <a:ahLst/>
            <a:cxnLst/>
            <a:rect l="l" t="t" r="r" b="b"/>
            <a:pathLst>
              <a:path w="1446663" h="1137211">
                <a:moveTo>
                  <a:pt x="878058" y="0"/>
                </a:moveTo>
                <a:lnTo>
                  <a:pt x="1446663" y="568606"/>
                </a:lnTo>
                <a:lnTo>
                  <a:pt x="878058" y="1137211"/>
                </a:lnTo>
                <a:lnTo>
                  <a:pt x="878058" y="852908"/>
                </a:lnTo>
                <a:lnTo>
                  <a:pt x="0" y="852908"/>
                </a:lnTo>
                <a:lnTo>
                  <a:pt x="0" y="848056"/>
                </a:lnTo>
                <a:lnTo>
                  <a:pt x="484157" y="567245"/>
                </a:lnTo>
                <a:lnTo>
                  <a:pt x="0" y="286433"/>
                </a:lnTo>
                <a:lnTo>
                  <a:pt x="0" y="284303"/>
                </a:lnTo>
                <a:lnTo>
                  <a:pt x="878058" y="284303"/>
                </a:lnTo>
                <a:close/>
              </a:path>
            </a:pathLst>
          </a:custGeom>
          <a:solidFill>
            <a:srgbClr val="343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7485840" y="2917080"/>
            <a:ext cx="1135080" cy="892080"/>
          </a:xfrm>
          <a:custGeom>
            <a:avLst/>
            <a:gdLst/>
            <a:ahLst/>
            <a:cxnLst/>
            <a:rect l="l" t="t" r="r" b="b"/>
            <a:pathLst>
              <a:path w="1446663" h="1137211">
                <a:moveTo>
                  <a:pt x="878058" y="0"/>
                </a:moveTo>
                <a:lnTo>
                  <a:pt x="1446663" y="568606"/>
                </a:lnTo>
                <a:lnTo>
                  <a:pt x="878058" y="1137211"/>
                </a:lnTo>
                <a:lnTo>
                  <a:pt x="878058" y="852908"/>
                </a:lnTo>
                <a:lnTo>
                  <a:pt x="0" y="852908"/>
                </a:lnTo>
                <a:lnTo>
                  <a:pt x="0" y="848056"/>
                </a:lnTo>
                <a:lnTo>
                  <a:pt x="484157" y="567245"/>
                </a:lnTo>
                <a:lnTo>
                  <a:pt x="0" y="286433"/>
                </a:lnTo>
                <a:lnTo>
                  <a:pt x="0" y="284303"/>
                </a:lnTo>
                <a:lnTo>
                  <a:pt x="878058" y="284303"/>
                </a:lnTo>
                <a:close/>
              </a:path>
            </a:pathLst>
          </a:custGeom>
          <a:solidFill>
            <a:srgbClr val="343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1498680" y="434304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649800" y="495720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5246640" y="434304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4397760" y="495720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8994960" y="434304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8145720" y="4957200"/>
            <a:ext cx="34873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0" y="6450840"/>
            <a:ext cx="12191040" cy="40608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70000" y="1594440"/>
            <a:ext cx="2160360" cy="2160360"/>
          </a:xfrm>
          <a:custGeom>
            <a:avLst/>
            <a:gdLst/>
            <a:ahLst/>
            <a:cxnLst/>
            <a:rect l="l" t="t" r="r" b="b"/>
            <a:pathLst>
              <a:path w="905" h="905">
                <a:moveTo>
                  <a:pt x="673" y="233"/>
                </a:moveTo>
                <a:lnTo>
                  <a:pt x="233" y="233"/>
                </a:lnTo>
                <a:lnTo>
                  <a:pt x="233" y="673"/>
                </a:lnTo>
                <a:lnTo>
                  <a:pt x="0" y="905"/>
                </a:lnTo>
                <a:lnTo>
                  <a:pt x="905" y="905"/>
                </a:lnTo>
                <a:lnTo>
                  <a:pt x="905" y="0"/>
                </a:lnTo>
                <a:lnTo>
                  <a:pt x="673" y="233"/>
                </a:lnTo>
                <a:close/>
              </a:path>
            </a:pathLst>
          </a:custGeom>
          <a:solidFill>
            <a:srgbClr val="24569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6160320" y="1594440"/>
            <a:ext cx="2160360" cy="2160360"/>
          </a:xfrm>
          <a:custGeom>
            <a:avLst/>
            <a:gdLst/>
            <a:ahLst/>
            <a:cxnLst/>
            <a:rect l="l" t="t" r="r" b="b"/>
            <a:pathLst>
              <a:path w="905" h="905">
                <a:moveTo>
                  <a:pt x="672" y="673"/>
                </a:moveTo>
                <a:lnTo>
                  <a:pt x="672" y="233"/>
                </a:lnTo>
                <a:lnTo>
                  <a:pt x="232" y="233"/>
                </a:lnTo>
                <a:lnTo>
                  <a:pt x="0" y="0"/>
                </a:lnTo>
                <a:lnTo>
                  <a:pt x="0" y="905"/>
                </a:lnTo>
                <a:lnTo>
                  <a:pt x="905" y="905"/>
                </a:lnTo>
                <a:lnTo>
                  <a:pt x="672" y="673"/>
                </a:lnTo>
                <a:close/>
              </a:path>
            </a:pathLst>
          </a:custGeom>
          <a:solidFill>
            <a:srgbClr val="24569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3870000" y="3920760"/>
            <a:ext cx="2160360" cy="2160360"/>
          </a:xfrm>
          <a:custGeom>
            <a:avLst/>
            <a:gdLst/>
            <a:ahLst/>
            <a:cxnLst/>
            <a:rect l="l" t="t" r="r" b="b"/>
            <a:pathLst>
              <a:path w="905" h="905">
                <a:moveTo>
                  <a:pt x="0" y="0"/>
                </a:moveTo>
                <a:lnTo>
                  <a:pt x="233" y="232"/>
                </a:lnTo>
                <a:lnTo>
                  <a:pt x="233" y="672"/>
                </a:lnTo>
                <a:lnTo>
                  <a:pt x="673" y="672"/>
                </a:lnTo>
                <a:lnTo>
                  <a:pt x="905" y="905"/>
                </a:lnTo>
                <a:lnTo>
                  <a:pt x="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4569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6160320" y="3920760"/>
            <a:ext cx="2160360" cy="2160360"/>
          </a:xfrm>
          <a:custGeom>
            <a:avLst/>
            <a:gdLst/>
            <a:ahLst/>
            <a:cxnLst/>
            <a:rect l="l" t="t" r="r" b="b"/>
            <a:pathLst>
              <a:path w="905" h="905">
                <a:moveTo>
                  <a:pt x="0" y="0"/>
                </a:moveTo>
                <a:lnTo>
                  <a:pt x="0" y="905"/>
                </a:lnTo>
                <a:lnTo>
                  <a:pt x="232" y="672"/>
                </a:lnTo>
                <a:lnTo>
                  <a:pt x="672" y="672"/>
                </a:lnTo>
                <a:lnTo>
                  <a:pt x="672" y="232"/>
                </a:lnTo>
                <a:lnTo>
                  <a:pt x="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24569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4660560" y="4838040"/>
            <a:ext cx="433440" cy="244800"/>
          </a:xfrm>
          <a:custGeom>
            <a:avLst/>
            <a:gdLst/>
            <a:ahLst/>
            <a:cxnLst/>
            <a:rect l="l" t="t" r="r" b="b"/>
            <a:pathLst>
              <a:path w="97" h="55">
                <a:moveTo>
                  <a:pt x="40" y="55"/>
                </a:moveTo>
                <a:cubicBezTo>
                  <a:pt x="40" y="55"/>
                  <a:pt x="40" y="55"/>
                  <a:pt x="41" y="55"/>
                </a:cubicBezTo>
                <a:cubicBezTo>
                  <a:pt x="95" y="55"/>
                  <a:pt x="95" y="55"/>
                  <a:pt x="95" y="55"/>
                </a:cubicBezTo>
                <a:cubicBezTo>
                  <a:pt x="96" y="55"/>
                  <a:pt x="96" y="55"/>
                  <a:pt x="97" y="55"/>
                </a:cubicBezTo>
                <a:cubicBezTo>
                  <a:pt x="97" y="54"/>
                  <a:pt x="97" y="54"/>
                  <a:pt x="97" y="53"/>
                </a:cubicBezTo>
                <a:cubicBezTo>
                  <a:pt x="96" y="39"/>
                  <a:pt x="89" y="25"/>
                  <a:pt x="78" y="15"/>
                </a:cubicBezTo>
                <a:cubicBezTo>
                  <a:pt x="67" y="6"/>
                  <a:pt x="53" y="0"/>
                  <a:pt x="38" y="0"/>
                </a:cubicBezTo>
                <a:cubicBezTo>
                  <a:pt x="25" y="0"/>
                  <a:pt x="12" y="5"/>
                  <a:pt x="1" y="13"/>
                </a:cubicBezTo>
                <a:cubicBezTo>
                  <a:pt x="1" y="14"/>
                  <a:pt x="0" y="14"/>
                  <a:pt x="0" y="15"/>
                </a:cubicBezTo>
                <a:cubicBezTo>
                  <a:pt x="0" y="15"/>
                  <a:pt x="1" y="16"/>
                  <a:pt x="1" y="16"/>
                </a:cubicBezTo>
                <a:lnTo>
                  <a:pt x="40" y="55"/>
                </a:lnTo>
                <a:close/>
                <a:moveTo>
                  <a:pt x="32" y="34"/>
                </a:moveTo>
                <a:cubicBezTo>
                  <a:pt x="48" y="11"/>
                  <a:pt x="48" y="11"/>
                  <a:pt x="48" y="11"/>
                </a:cubicBezTo>
                <a:cubicBezTo>
                  <a:pt x="50" y="11"/>
                  <a:pt x="51" y="12"/>
                  <a:pt x="53" y="12"/>
                </a:cubicBezTo>
                <a:cubicBezTo>
                  <a:pt x="36" y="38"/>
                  <a:pt x="36" y="38"/>
                  <a:pt x="36" y="38"/>
                </a:cubicBezTo>
                <a:lnTo>
                  <a:pt x="32" y="34"/>
                </a:lnTo>
                <a:close/>
                <a:moveTo>
                  <a:pt x="38" y="10"/>
                </a:moveTo>
                <a:cubicBezTo>
                  <a:pt x="39" y="10"/>
                  <a:pt x="39" y="10"/>
                  <a:pt x="40" y="10"/>
                </a:cubicBezTo>
                <a:cubicBezTo>
                  <a:pt x="27" y="29"/>
                  <a:pt x="27" y="29"/>
                  <a:pt x="27" y="29"/>
                </a:cubicBezTo>
                <a:cubicBezTo>
                  <a:pt x="23" y="25"/>
                  <a:pt x="23" y="25"/>
                  <a:pt x="23" y="25"/>
                </a:cubicBezTo>
                <a:cubicBezTo>
                  <a:pt x="33" y="10"/>
                  <a:pt x="33" y="10"/>
                  <a:pt x="33" y="10"/>
                </a:cubicBezTo>
                <a:cubicBezTo>
                  <a:pt x="35" y="10"/>
                  <a:pt x="37" y="10"/>
                  <a:pt x="38" y="10"/>
                </a:cubicBezTo>
                <a:close/>
                <a:moveTo>
                  <a:pt x="23" y="12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6"/>
                  <a:pt x="14" y="16"/>
                  <a:pt x="14" y="16"/>
                </a:cubicBezTo>
                <a:cubicBezTo>
                  <a:pt x="16" y="15"/>
                  <a:pt x="19" y="14"/>
                  <a:pt x="21" y="13"/>
                </a:cubicBezTo>
                <a:cubicBezTo>
                  <a:pt x="22" y="13"/>
                  <a:pt x="22" y="12"/>
                  <a:pt x="23" y="12"/>
                </a:cubicBezTo>
                <a:close/>
                <a:moveTo>
                  <a:pt x="69" y="46"/>
                </a:moveTo>
                <a:cubicBezTo>
                  <a:pt x="79" y="31"/>
                  <a:pt x="79" y="31"/>
                  <a:pt x="79" y="31"/>
                </a:cubicBezTo>
                <a:cubicBezTo>
                  <a:pt x="80" y="32"/>
                  <a:pt x="80" y="33"/>
                  <a:pt x="81" y="34"/>
                </a:cubicBezTo>
                <a:cubicBezTo>
                  <a:pt x="73" y="46"/>
                  <a:pt x="73" y="46"/>
                  <a:pt x="73" y="46"/>
                </a:cubicBezTo>
                <a:lnTo>
                  <a:pt x="69" y="46"/>
                </a:lnTo>
                <a:close/>
                <a:moveTo>
                  <a:pt x="82" y="46"/>
                </a:moveTo>
                <a:cubicBezTo>
                  <a:pt x="85" y="41"/>
                  <a:pt x="85" y="41"/>
                  <a:pt x="85" y="41"/>
                </a:cubicBezTo>
                <a:cubicBezTo>
                  <a:pt x="85" y="43"/>
                  <a:pt x="86" y="44"/>
                  <a:pt x="86" y="46"/>
                </a:cubicBezTo>
                <a:lnTo>
                  <a:pt x="82" y="46"/>
                </a:lnTo>
                <a:close/>
                <a:moveTo>
                  <a:pt x="54" y="46"/>
                </a:moveTo>
                <a:cubicBezTo>
                  <a:pt x="70" y="22"/>
                  <a:pt x="70" y="22"/>
                  <a:pt x="70" y="22"/>
                </a:cubicBezTo>
                <a:cubicBezTo>
                  <a:pt x="71" y="22"/>
                  <a:pt x="71" y="22"/>
                  <a:pt x="72" y="23"/>
                </a:cubicBezTo>
                <a:cubicBezTo>
                  <a:pt x="73" y="24"/>
                  <a:pt x="73" y="24"/>
                  <a:pt x="74" y="25"/>
                </a:cubicBezTo>
                <a:cubicBezTo>
                  <a:pt x="60" y="46"/>
                  <a:pt x="60" y="46"/>
                  <a:pt x="60" y="46"/>
                </a:cubicBezTo>
                <a:lnTo>
                  <a:pt x="54" y="46"/>
                </a:lnTo>
                <a:close/>
                <a:moveTo>
                  <a:pt x="46" y="46"/>
                </a:moveTo>
                <a:cubicBezTo>
                  <a:pt x="44" y="46"/>
                  <a:pt x="44" y="46"/>
                  <a:pt x="44" y="46"/>
                </a:cubicBezTo>
                <a:cubicBezTo>
                  <a:pt x="41" y="43"/>
                  <a:pt x="41" y="43"/>
                  <a:pt x="41" y="43"/>
                </a:cubicBezTo>
                <a:cubicBezTo>
                  <a:pt x="60" y="15"/>
                  <a:pt x="60" y="15"/>
                  <a:pt x="60" y="15"/>
                </a:cubicBezTo>
                <a:cubicBezTo>
                  <a:pt x="62" y="16"/>
                  <a:pt x="63" y="16"/>
                  <a:pt x="65" y="17"/>
                </a:cubicBezTo>
                <a:lnTo>
                  <a:pt x="46" y="46"/>
                </a:lnTo>
                <a:close/>
                <a:moveTo>
                  <a:pt x="46" y="46"/>
                </a:moveTo>
                <a:cubicBezTo>
                  <a:pt x="46" y="46"/>
                  <a:pt x="46" y="46"/>
                  <a:pt x="46" y="4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4567320" y="4935960"/>
            <a:ext cx="235440" cy="381240"/>
          </a:xfrm>
          <a:custGeom>
            <a:avLst/>
            <a:gdLst/>
            <a:ahLst/>
            <a:cxnLst/>
            <a:rect l="l" t="t" r="r" b="b"/>
            <a:pathLst>
              <a:path w="53" h="85">
                <a:moveTo>
                  <a:pt x="53" y="37"/>
                </a:move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5" y="0"/>
                  <a:pt x="14" y="0"/>
                </a:cubicBezTo>
                <a:cubicBezTo>
                  <a:pt x="14" y="0"/>
                  <a:pt x="13" y="0"/>
                  <a:pt x="13" y="0"/>
                </a:cubicBezTo>
                <a:cubicBezTo>
                  <a:pt x="5" y="11"/>
                  <a:pt x="0" y="24"/>
                  <a:pt x="0" y="38"/>
                </a:cubicBezTo>
                <a:cubicBezTo>
                  <a:pt x="0" y="56"/>
                  <a:pt x="8" y="73"/>
                  <a:pt x="23" y="85"/>
                </a:cubicBezTo>
                <a:cubicBezTo>
                  <a:pt x="23" y="85"/>
                  <a:pt x="24" y="85"/>
                  <a:pt x="24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5" y="85"/>
                  <a:pt x="25" y="85"/>
                  <a:pt x="26" y="84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8"/>
                  <a:pt x="53" y="37"/>
                </a:cubicBezTo>
                <a:close/>
                <a:moveTo>
                  <a:pt x="42" y="40"/>
                </a:moveTo>
                <a:cubicBezTo>
                  <a:pt x="22" y="71"/>
                  <a:pt x="22" y="71"/>
                  <a:pt x="22" y="71"/>
                </a:cubicBezTo>
                <a:cubicBezTo>
                  <a:pt x="19" y="68"/>
                  <a:pt x="17" y="64"/>
                  <a:pt x="15" y="60"/>
                </a:cubicBezTo>
                <a:cubicBezTo>
                  <a:pt x="11" y="53"/>
                  <a:pt x="9" y="46"/>
                  <a:pt x="9" y="38"/>
                </a:cubicBezTo>
                <a:cubicBezTo>
                  <a:pt x="9" y="32"/>
                  <a:pt x="10" y="26"/>
                  <a:pt x="12" y="20"/>
                </a:cubicBezTo>
                <a:cubicBezTo>
                  <a:pt x="13" y="18"/>
                  <a:pt x="14" y="16"/>
                  <a:pt x="16" y="14"/>
                </a:cubicBezTo>
                <a:lnTo>
                  <a:pt x="42" y="40"/>
                </a:lnTo>
                <a:close/>
                <a:moveTo>
                  <a:pt x="42" y="40"/>
                </a:moveTo>
                <a:cubicBezTo>
                  <a:pt x="42" y="40"/>
                  <a:pt x="42" y="40"/>
                  <a:pt x="42" y="4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4715640" y="5124600"/>
            <a:ext cx="378720" cy="247320"/>
          </a:xfrm>
          <a:custGeom>
            <a:avLst/>
            <a:gdLst/>
            <a:ahLst/>
            <a:cxnLst/>
            <a:rect l="l" t="t" r="r" b="b"/>
            <a:pathLst>
              <a:path w="85" h="55">
                <a:moveTo>
                  <a:pt x="83" y="0"/>
                </a:moveTo>
                <a:cubicBezTo>
                  <a:pt x="30" y="0"/>
                  <a:pt x="30" y="0"/>
                  <a:pt x="30" y="0"/>
                </a:cubicBezTo>
                <a:cubicBezTo>
                  <a:pt x="29" y="0"/>
                  <a:pt x="29" y="0"/>
                  <a:pt x="28" y="1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8"/>
                  <a:pt x="0" y="48"/>
                </a:cubicBezTo>
                <a:cubicBezTo>
                  <a:pt x="0" y="49"/>
                  <a:pt x="0" y="49"/>
                  <a:pt x="1" y="49"/>
                </a:cubicBezTo>
                <a:cubicBezTo>
                  <a:pt x="9" y="53"/>
                  <a:pt x="17" y="55"/>
                  <a:pt x="26" y="55"/>
                </a:cubicBezTo>
                <a:cubicBezTo>
                  <a:pt x="41" y="55"/>
                  <a:pt x="55" y="50"/>
                  <a:pt x="66" y="40"/>
                </a:cubicBezTo>
                <a:cubicBezTo>
                  <a:pt x="77" y="30"/>
                  <a:pt x="84" y="17"/>
                  <a:pt x="85" y="2"/>
                </a:cubicBezTo>
                <a:cubicBezTo>
                  <a:pt x="85" y="2"/>
                  <a:pt x="85" y="1"/>
                  <a:pt x="85" y="1"/>
                </a:cubicBezTo>
                <a:cubicBezTo>
                  <a:pt x="84" y="0"/>
                  <a:pt x="84" y="0"/>
                  <a:pt x="83" y="0"/>
                </a:cubicBezTo>
                <a:close/>
                <a:moveTo>
                  <a:pt x="83" y="0"/>
                </a:move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7204320" y="2308680"/>
            <a:ext cx="424080" cy="390600"/>
          </a:xfrm>
          <a:custGeom>
            <a:avLst/>
            <a:gdLst/>
            <a:ahLst/>
            <a:cxnLst/>
            <a:rect l="l" t="t" r="r" b="b"/>
            <a:pathLst>
              <a:path w="95" h="87">
                <a:moveTo>
                  <a:pt x="3" y="23"/>
                </a:moveTo>
                <a:cubicBezTo>
                  <a:pt x="6" y="26"/>
                  <a:pt x="10" y="27"/>
                  <a:pt x="13" y="25"/>
                </a:cubicBezTo>
                <a:cubicBezTo>
                  <a:pt x="27" y="20"/>
                  <a:pt x="43" y="22"/>
                  <a:pt x="54" y="33"/>
                </a:cubicBezTo>
                <a:cubicBezTo>
                  <a:pt x="60" y="39"/>
                  <a:pt x="64" y="47"/>
                  <a:pt x="65" y="55"/>
                </a:cubicBezTo>
                <a:cubicBezTo>
                  <a:pt x="61" y="52"/>
                  <a:pt x="61" y="52"/>
                  <a:pt x="61" y="52"/>
                </a:cubicBezTo>
                <a:cubicBezTo>
                  <a:pt x="59" y="51"/>
                  <a:pt x="57" y="51"/>
                  <a:pt x="56" y="52"/>
                </a:cubicBezTo>
                <a:cubicBezTo>
                  <a:pt x="55" y="53"/>
                  <a:pt x="54" y="55"/>
                  <a:pt x="55" y="57"/>
                </a:cubicBezTo>
                <a:cubicBezTo>
                  <a:pt x="65" y="85"/>
                  <a:pt x="65" y="85"/>
                  <a:pt x="65" y="85"/>
                </a:cubicBezTo>
                <a:cubicBezTo>
                  <a:pt x="66" y="86"/>
                  <a:pt x="67" y="87"/>
                  <a:pt x="68" y="87"/>
                </a:cubicBezTo>
                <a:cubicBezTo>
                  <a:pt x="69" y="87"/>
                  <a:pt x="71" y="87"/>
                  <a:pt x="72" y="86"/>
                </a:cubicBezTo>
                <a:cubicBezTo>
                  <a:pt x="93" y="65"/>
                  <a:pt x="93" y="65"/>
                  <a:pt x="93" y="65"/>
                </a:cubicBezTo>
                <a:cubicBezTo>
                  <a:pt x="94" y="64"/>
                  <a:pt x="95" y="62"/>
                  <a:pt x="94" y="60"/>
                </a:cubicBezTo>
                <a:cubicBezTo>
                  <a:pt x="93" y="59"/>
                  <a:pt x="91" y="58"/>
                  <a:pt x="90" y="58"/>
                </a:cubicBezTo>
                <a:cubicBezTo>
                  <a:pt x="83" y="60"/>
                  <a:pt x="83" y="60"/>
                  <a:pt x="83" y="60"/>
                </a:cubicBezTo>
                <a:cubicBezTo>
                  <a:pt x="83" y="46"/>
                  <a:pt x="77" y="31"/>
                  <a:pt x="67" y="21"/>
                </a:cubicBezTo>
                <a:cubicBezTo>
                  <a:pt x="50" y="4"/>
                  <a:pt x="26" y="0"/>
                  <a:pt x="6" y="9"/>
                </a:cubicBezTo>
                <a:cubicBezTo>
                  <a:pt x="4" y="10"/>
                  <a:pt x="1" y="12"/>
                  <a:pt x="1" y="15"/>
                </a:cubicBezTo>
                <a:cubicBezTo>
                  <a:pt x="0" y="18"/>
                  <a:pt x="1" y="21"/>
                  <a:pt x="3" y="23"/>
                </a:cubicBezTo>
                <a:close/>
                <a:moveTo>
                  <a:pt x="3" y="23"/>
                </a:moveTo>
                <a:cubicBezTo>
                  <a:pt x="3" y="23"/>
                  <a:pt x="3" y="23"/>
                  <a:pt x="3" y="2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7022880" y="2456640"/>
            <a:ext cx="421560" cy="390600"/>
          </a:xfrm>
          <a:custGeom>
            <a:avLst/>
            <a:gdLst/>
            <a:ahLst/>
            <a:cxnLst/>
            <a:rect l="l" t="t" r="r" b="b"/>
            <a:pathLst>
              <a:path w="94" h="87">
                <a:moveTo>
                  <a:pt x="94" y="72"/>
                </a:moveTo>
                <a:cubicBezTo>
                  <a:pt x="94" y="69"/>
                  <a:pt x="93" y="66"/>
                  <a:pt x="91" y="64"/>
                </a:cubicBezTo>
                <a:cubicBezTo>
                  <a:pt x="89" y="61"/>
                  <a:pt x="85" y="61"/>
                  <a:pt x="82" y="62"/>
                </a:cubicBezTo>
                <a:cubicBezTo>
                  <a:pt x="68" y="68"/>
                  <a:pt x="52" y="65"/>
                  <a:pt x="41" y="54"/>
                </a:cubicBezTo>
                <a:cubicBezTo>
                  <a:pt x="34" y="48"/>
                  <a:pt x="31" y="40"/>
                  <a:pt x="30" y="32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7" y="36"/>
                  <a:pt x="39" y="35"/>
                </a:cubicBezTo>
                <a:cubicBezTo>
                  <a:pt x="40" y="34"/>
                  <a:pt x="41" y="32"/>
                  <a:pt x="40" y="31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8" y="0"/>
                  <a:pt x="26" y="0"/>
                </a:cubicBezTo>
                <a:cubicBezTo>
                  <a:pt x="25" y="0"/>
                  <a:pt x="24" y="0"/>
                  <a:pt x="23" y="1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5"/>
                  <a:pt x="1" y="27"/>
                </a:cubicBezTo>
                <a:cubicBezTo>
                  <a:pt x="2" y="28"/>
                  <a:pt x="3" y="29"/>
                  <a:pt x="5" y="29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42"/>
                  <a:pt x="17" y="56"/>
                  <a:pt x="28" y="66"/>
                </a:cubicBezTo>
                <a:cubicBezTo>
                  <a:pt x="44" y="83"/>
                  <a:pt x="68" y="87"/>
                  <a:pt x="88" y="79"/>
                </a:cubicBezTo>
                <a:cubicBezTo>
                  <a:pt x="91" y="77"/>
                  <a:pt x="93" y="75"/>
                  <a:pt x="94" y="72"/>
                </a:cubicBezTo>
                <a:close/>
                <a:moveTo>
                  <a:pt x="94" y="72"/>
                </a:moveTo>
                <a:cubicBezTo>
                  <a:pt x="94" y="72"/>
                  <a:pt x="94" y="72"/>
                  <a:pt x="94" y="7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6982200" y="4811760"/>
            <a:ext cx="349920" cy="352440"/>
          </a:xfrm>
          <a:custGeom>
            <a:avLst/>
            <a:gdLst/>
            <a:ahLst/>
            <a:cxnLst/>
            <a:rect l="l" t="t" r="r" b="b"/>
            <a:pathLst>
              <a:path w="78" h="79">
                <a:moveTo>
                  <a:pt x="9" y="48"/>
                </a:moveTo>
                <a:cubicBezTo>
                  <a:pt x="9" y="50"/>
                  <a:pt x="10" y="53"/>
                  <a:pt x="12" y="55"/>
                </a:cubicBezTo>
                <a:cubicBezTo>
                  <a:pt x="8" y="59"/>
                  <a:pt x="8" y="59"/>
                  <a:pt x="8" y="59"/>
                </a:cubicBezTo>
                <a:cubicBezTo>
                  <a:pt x="7" y="61"/>
                  <a:pt x="7" y="63"/>
                  <a:pt x="8" y="64"/>
                </a:cubicBezTo>
                <a:cubicBezTo>
                  <a:pt x="14" y="70"/>
                  <a:pt x="14" y="70"/>
                  <a:pt x="14" y="70"/>
                </a:cubicBezTo>
                <a:cubicBezTo>
                  <a:pt x="16" y="71"/>
                  <a:pt x="18" y="71"/>
                  <a:pt x="19" y="70"/>
                </a:cubicBezTo>
                <a:cubicBezTo>
                  <a:pt x="23" y="67"/>
                  <a:pt x="23" y="67"/>
                  <a:pt x="23" y="67"/>
                </a:cubicBezTo>
                <a:cubicBezTo>
                  <a:pt x="26" y="68"/>
                  <a:pt x="28" y="69"/>
                  <a:pt x="31" y="70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77"/>
                  <a:pt x="33" y="79"/>
                  <a:pt x="35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9"/>
                  <a:pt x="47" y="77"/>
                  <a:pt x="47" y="75"/>
                </a:cubicBezTo>
                <a:cubicBezTo>
                  <a:pt x="47" y="70"/>
                  <a:pt x="47" y="70"/>
                  <a:pt x="47" y="70"/>
                </a:cubicBezTo>
                <a:cubicBezTo>
                  <a:pt x="50" y="69"/>
                  <a:pt x="53" y="68"/>
                  <a:pt x="55" y="67"/>
                </a:cubicBezTo>
                <a:cubicBezTo>
                  <a:pt x="59" y="70"/>
                  <a:pt x="59" y="70"/>
                  <a:pt x="59" y="70"/>
                </a:cubicBezTo>
                <a:cubicBezTo>
                  <a:pt x="61" y="71"/>
                  <a:pt x="63" y="71"/>
                  <a:pt x="64" y="70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3"/>
                  <a:pt x="71" y="61"/>
                  <a:pt x="70" y="59"/>
                </a:cubicBezTo>
                <a:cubicBezTo>
                  <a:pt x="67" y="55"/>
                  <a:pt x="67" y="55"/>
                  <a:pt x="67" y="55"/>
                </a:cubicBezTo>
                <a:cubicBezTo>
                  <a:pt x="68" y="53"/>
                  <a:pt x="70" y="50"/>
                  <a:pt x="70" y="48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7"/>
                  <a:pt x="78" y="45"/>
                  <a:pt x="78" y="43"/>
                </a:cubicBezTo>
                <a:cubicBezTo>
                  <a:pt x="78" y="35"/>
                  <a:pt x="78" y="35"/>
                  <a:pt x="78" y="35"/>
                </a:cubicBezTo>
                <a:cubicBezTo>
                  <a:pt x="78" y="33"/>
                  <a:pt x="77" y="32"/>
                  <a:pt x="75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28"/>
                  <a:pt x="69" y="26"/>
                  <a:pt x="67" y="23"/>
                </a:cubicBezTo>
                <a:cubicBezTo>
                  <a:pt x="70" y="20"/>
                  <a:pt x="70" y="20"/>
                  <a:pt x="70" y="20"/>
                </a:cubicBezTo>
                <a:cubicBezTo>
                  <a:pt x="71" y="18"/>
                  <a:pt x="71" y="16"/>
                  <a:pt x="70" y="15"/>
                </a:cubicBezTo>
                <a:cubicBezTo>
                  <a:pt x="64" y="9"/>
                  <a:pt x="64" y="9"/>
                  <a:pt x="64" y="9"/>
                </a:cubicBezTo>
                <a:cubicBezTo>
                  <a:pt x="63" y="7"/>
                  <a:pt x="61" y="7"/>
                  <a:pt x="59" y="8"/>
                </a:cubicBezTo>
                <a:cubicBezTo>
                  <a:pt x="56" y="11"/>
                  <a:pt x="56" y="11"/>
                  <a:pt x="56" y="11"/>
                </a:cubicBezTo>
                <a:cubicBezTo>
                  <a:pt x="53" y="10"/>
                  <a:pt x="51" y="9"/>
                  <a:pt x="48" y="8"/>
                </a:cubicBezTo>
                <a:cubicBezTo>
                  <a:pt x="47" y="3"/>
                  <a:pt x="47" y="3"/>
                  <a:pt x="47" y="3"/>
                </a:cubicBezTo>
                <a:cubicBezTo>
                  <a:pt x="47" y="2"/>
                  <a:pt x="45" y="0"/>
                  <a:pt x="4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2"/>
                  <a:pt x="32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9"/>
                  <a:pt x="26" y="10"/>
                  <a:pt x="23" y="12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7"/>
                  <a:pt x="16" y="7"/>
                  <a:pt x="14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8"/>
                  <a:pt x="8" y="20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6"/>
                  <a:pt x="9" y="29"/>
                  <a:pt x="8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3"/>
                  <a:pt x="0" y="3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1" y="47"/>
                  <a:pt x="3" y="47"/>
                </a:cubicBezTo>
                <a:lnTo>
                  <a:pt x="9" y="48"/>
                </a:lnTo>
                <a:close/>
                <a:moveTo>
                  <a:pt x="39" y="25"/>
                </a:moveTo>
                <a:cubicBezTo>
                  <a:pt x="47" y="25"/>
                  <a:pt x="53" y="31"/>
                  <a:pt x="53" y="39"/>
                </a:cubicBezTo>
                <a:cubicBezTo>
                  <a:pt x="53" y="47"/>
                  <a:pt x="47" y="53"/>
                  <a:pt x="39" y="53"/>
                </a:cubicBezTo>
                <a:cubicBezTo>
                  <a:pt x="32" y="53"/>
                  <a:pt x="25" y="47"/>
                  <a:pt x="25" y="39"/>
                </a:cubicBezTo>
                <a:cubicBezTo>
                  <a:pt x="25" y="31"/>
                  <a:pt x="32" y="25"/>
                  <a:pt x="39" y="25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7287840" y="4990680"/>
            <a:ext cx="292680" cy="290160"/>
          </a:xfrm>
          <a:custGeom>
            <a:avLst/>
            <a:gdLst/>
            <a:ahLst/>
            <a:cxnLst/>
            <a:rect l="l" t="t" r="r" b="b"/>
            <a:pathLst>
              <a:path w="65" h="65">
                <a:moveTo>
                  <a:pt x="55" y="10"/>
                </a:moveTo>
                <a:cubicBezTo>
                  <a:pt x="51" y="6"/>
                  <a:pt x="51" y="6"/>
                  <a:pt x="51" y="6"/>
                </a:cubicBezTo>
                <a:cubicBezTo>
                  <a:pt x="49" y="5"/>
                  <a:pt x="47" y="5"/>
                  <a:pt x="46" y="6"/>
                </a:cubicBezTo>
                <a:cubicBezTo>
                  <a:pt x="44" y="9"/>
                  <a:pt x="44" y="9"/>
                  <a:pt x="44" y="9"/>
                </a:cubicBezTo>
                <a:cubicBezTo>
                  <a:pt x="41" y="8"/>
                  <a:pt x="39" y="7"/>
                  <a:pt x="37" y="7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1"/>
                  <a:pt x="34" y="0"/>
                  <a:pt x="32" y="0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1"/>
                  <a:pt x="23" y="2"/>
                  <a:pt x="23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8"/>
                  <a:pt x="11" y="8"/>
                  <a:pt x="9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6"/>
                  <a:pt x="4" y="18"/>
                  <a:pt x="6" y="19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4"/>
                  <a:pt x="7" y="26"/>
                  <a:pt x="6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29"/>
                  <a:pt x="0" y="31"/>
                  <a:pt x="0" y="33"/>
                </a:cubicBezTo>
                <a:cubicBezTo>
                  <a:pt x="0" y="38"/>
                  <a:pt x="0" y="38"/>
                  <a:pt x="0" y="38"/>
                </a:cubicBezTo>
                <a:cubicBezTo>
                  <a:pt x="1" y="40"/>
                  <a:pt x="2" y="42"/>
                  <a:pt x="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9" y="44"/>
                  <a:pt x="9" y="45"/>
                  <a:pt x="11" y="47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2"/>
                  <a:pt x="8" y="54"/>
                  <a:pt x="9" y="55"/>
                </a:cubicBezTo>
                <a:cubicBezTo>
                  <a:pt x="14" y="59"/>
                  <a:pt x="14" y="59"/>
                  <a:pt x="14" y="59"/>
                </a:cubicBezTo>
                <a:cubicBezTo>
                  <a:pt x="15" y="60"/>
                  <a:pt x="17" y="60"/>
                  <a:pt x="18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3" y="57"/>
                  <a:pt x="25" y="58"/>
                  <a:pt x="27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4"/>
                  <a:pt x="30" y="65"/>
                  <a:pt x="32" y="65"/>
                </a:cubicBezTo>
                <a:cubicBezTo>
                  <a:pt x="38" y="64"/>
                  <a:pt x="38" y="64"/>
                  <a:pt x="38" y="64"/>
                </a:cubicBezTo>
                <a:cubicBezTo>
                  <a:pt x="39" y="64"/>
                  <a:pt x="41" y="63"/>
                  <a:pt x="41" y="61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6"/>
                  <a:pt x="45" y="55"/>
                  <a:pt x="47" y="54"/>
                </a:cubicBezTo>
                <a:cubicBezTo>
                  <a:pt x="50" y="56"/>
                  <a:pt x="50" y="56"/>
                  <a:pt x="50" y="56"/>
                </a:cubicBezTo>
                <a:cubicBezTo>
                  <a:pt x="52" y="57"/>
                  <a:pt x="54" y="57"/>
                  <a:pt x="55" y="56"/>
                </a:cubicBezTo>
                <a:cubicBezTo>
                  <a:pt x="59" y="51"/>
                  <a:pt x="59" y="51"/>
                  <a:pt x="59" y="51"/>
                </a:cubicBezTo>
                <a:cubicBezTo>
                  <a:pt x="60" y="50"/>
                  <a:pt x="60" y="48"/>
                  <a:pt x="59" y="46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2"/>
                  <a:pt x="58" y="39"/>
                  <a:pt x="58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3" y="36"/>
                  <a:pt x="65" y="35"/>
                  <a:pt x="64" y="33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2" y="24"/>
                  <a:pt x="60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6" y="21"/>
                  <a:pt x="55" y="20"/>
                  <a:pt x="54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7" y="13"/>
                  <a:pt x="57" y="11"/>
                  <a:pt x="55" y="10"/>
                </a:cubicBezTo>
                <a:close/>
                <a:moveTo>
                  <a:pt x="33" y="44"/>
                </a:moveTo>
                <a:cubicBezTo>
                  <a:pt x="27" y="44"/>
                  <a:pt x="21" y="40"/>
                  <a:pt x="21" y="33"/>
                </a:cubicBezTo>
                <a:cubicBezTo>
                  <a:pt x="20" y="27"/>
                  <a:pt x="25" y="21"/>
                  <a:pt x="31" y="21"/>
                </a:cubicBezTo>
                <a:cubicBezTo>
                  <a:pt x="38" y="20"/>
                  <a:pt x="43" y="25"/>
                  <a:pt x="44" y="31"/>
                </a:cubicBezTo>
                <a:cubicBezTo>
                  <a:pt x="44" y="38"/>
                  <a:pt x="40" y="43"/>
                  <a:pt x="33" y="44"/>
                </a:cubicBezTo>
                <a:close/>
                <a:moveTo>
                  <a:pt x="33" y="44"/>
                </a:moveTo>
                <a:cubicBezTo>
                  <a:pt x="33" y="44"/>
                  <a:pt x="33" y="44"/>
                  <a:pt x="33" y="44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7099200" y="5165280"/>
            <a:ext cx="232920" cy="232920"/>
          </a:xfrm>
          <a:custGeom>
            <a:avLst/>
            <a:gdLst/>
            <a:ahLst/>
            <a:cxnLst/>
            <a:rect l="l" t="t" r="r" b="b"/>
            <a:pathLst>
              <a:path w="52" h="52">
                <a:moveTo>
                  <a:pt x="3" y="21"/>
                </a:moveTo>
                <a:cubicBezTo>
                  <a:pt x="1" y="21"/>
                  <a:pt x="0" y="22"/>
                  <a:pt x="0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1"/>
                  <a:pt x="3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3"/>
                  <a:pt x="7" y="35"/>
                  <a:pt x="7" y="36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40"/>
                  <a:pt x="5" y="42"/>
                  <a:pt x="6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0" y="47"/>
                  <a:pt x="12" y="47"/>
                  <a:pt x="13" y="46"/>
                </a:cubicBezTo>
                <a:cubicBezTo>
                  <a:pt x="15" y="44"/>
                  <a:pt x="15" y="44"/>
                  <a:pt x="15" y="44"/>
                </a:cubicBezTo>
                <a:cubicBezTo>
                  <a:pt x="17" y="45"/>
                  <a:pt x="18" y="46"/>
                  <a:pt x="20" y="46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51"/>
                  <a:pt x="22" y="52"/>
                  <a:pt x="24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9" y="52"/>
                  <a:pt x="31" y="51"/>
                  <a:pt x="31" y="49"/>
                </a:cubicBezTo>
                <a:cubicBezTo>
                  <a:pt x="31" y="47"/>
                  <a:pt x="31" y="47"/>
                  <a:pt x="31" y="47"/>
                </a:cubicBezTo>
                <a:cubicBezTo>
                  <a:pt x="33" y="46"/>
                  <a:pt x="35" y="45"/>
                  <a:pt x="36" y="45"/>
                </a:cubicBezTo>
                <a:cubicBezTo>
                  <a:pt x="38" y="46"/>
                  <a:pt x="38" y="46"/>
                  <a:pt x="38" y="46"/>
                </a:cubicBezTo>
                <a:cubicBezTo>
                  <a:pt x="40" y="47"/>
                  <a:pt x="42" y="47"/>
                  <a:pt x="43" y="46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2"/>
                  <a:pt x="47" y="40"/>
                  <a:pt x="46" y="39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5"/>
                  <a:pt x="46" y="33"/>
                  <a:pt x="4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1" y="31"/>
                  <a:pt x="52" y="30"/>
                  <a:pt x="52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3"/>
                  <a:pt x="51" y="21"/>
                  <a:pt x="49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19"/>
                  <a:pt x="46" y="17"/>
                  <a:pt x="45" y="16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2"/>
                  <a:pt x="47" y="10"/>
                  <a:pt x="46" y="9"/>
                </a:cubicBezTo>
                <a:cubicBezTo>
                  <a:pt x="44" y="7"/>
                  <a:pt x="44" y="7"/>
                  <a:pt x="44" y="7"/>
                </a:cubicBezTo>
                <a:cubicBezTo>
                  <a:pt x="42" y="5"/>
                  <a:pt x="40" y="5"/>
                  <a:pt x="39" y="6"/>
                </a:cubicBezTo>
                <a:cubicBezTo>
                  <a:pt x="37" y="8"/>
                  <a:pt x="37" y="8"/>
                  <a:pt x="37" y="8"/>
                </a:cubicBezTo>
                <a:cubicBezTo>
                  <a:pt x="36" y="7"/>
                  <a:pt x="34" y="6"/>
                  <a:pt x="32" y="5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1"/>
                  <a:pt x="30" y="0"/>
                  <a:pt x="2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1" y="1"/>
                  <a:pt x="21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19" y="6"/>
                  <a:pt x="17" y="6"/>
                  <a:pt x="16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12" y="5"/>
                  <a:pt x="10" y="5"/>
                  <a:pt x="9" y="6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6" y="13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7"/>
                  <a:pt x="6" y="19"/>
                  <a:pt x="6" y="20"/>
                </a:cubicBezTo>
                <a:lnTo>
                  <a:pt x="3" y="21"/>
                </a:lnTo>
                <a:close/>
                <a:moveTo>
                  <a:pt x="26" y="16"/>
                </a:moveTo>
                <a:cubicBezTo>
                  <a:pt x="31" y="17"/>
                  <a:pt x="36" y="21"/>
                  <a:pt x="36" y="26"/>
                </a:cubicBezTo>
                <a:cubicBezTo>
                  <a:pt x="35" y="31"/>
                  <a:pt x="31" y="35"/>
                  <a:pt x="26" y="35"/>
                </a:cubicBezTo>
                <a:cubicBezTo>
                  <a:pt x="21" y="35"/>
                  <a:pt x="17" y="31"/>
                  <a:pt x="17" y="26"/>
                </a:cubicBezTo>
                <a:cubicBezTo>
                  <a:pt x="17" y="21"/>
                  <a:pt x="21" y="16"/>
                  <a:pt x="26" y="16"/>
                </a:cubicBezTo>
                <a:close/>
                <a:moveTo>
                  <a:pt x="26" y="16"/>
                </a:moveTo>
                <a:cubicBezTo>
                  <a:pt x="26" y="16"/>
                  <a:pt x="26" y="16"/>
                  <a:pt x="26" y="1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4619880" y="2277720"/>
            <a:ext cx="421560" cy="627120"/>
          </a:xfrm>
          <a:custGeom>
            <a:avLst/>
            <a:gdLst/>
            <a:ahLst/>
            <a:cxnLst/>
            <a:rect l="l" t="t" r="r" b="b"/>
            <a:pathLst>
              <a:path w="94" h="140">
                <a:moveTo>
                  <a:pt x="94" y="46"/>
                </a:moveTo>
                <a:cubicBezTo>
                  <a:pt x="94" y="20"/>
                  <a:pt x="73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58"/>
                  <a:pt x="4" y="68"/>
                  <a:pt x="10" y="76"/>
                </a:cubicBezTo>
                <a:cubicBezTo>
                  <a:pt x="15" y="82"/>
                  <a:pt x="20" y="89"/>
                  <a:pt x="23" y="95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6"/>
                  <a:pt x="38" y="140"/>
                  <a:pt x="44" y="140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8" y="140"/>
                  <a:pt x="62" y="136"/>
                  <a:pt x="62" y="130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70" y="128"/>
                  <a:pt x="72" y="126"/>
                  <a:pt x="72" y="123"/>
                </a:cubicBezTo>
                <a:cubicBezTo>
                  <a:pt x="72" y="94"/>
                  <a:pt x="72" y="94"/>
                  <a:pt x="72" y="94"/>
                </a:cubicBezTo>
                <a:cubicBezTo>
                  <a:pt x="75" y="88"/>
                  <a:pt x="80" y="82"/>
                  <a:pt x="84" y="76"/>
                </a:cubicBezTo>
                <a:cubicBezTo>
                  <a:pt x="91" y="67"/>
                  <a:pt x="94" y="57"/>
                  <a:pt x="94" y="46"/>
                </a:cubicBezTo>
                <a:close/>
                <a:moveTo>
                  <a:pt x="41" y="89"/>
                </a:moveTo>
                <a:cubicBezTo>
                  <a:pt x="32" y="53"/>
                  <a:pt x="32" y="53"/>
                  <a:pt x="32" y="53"/>
                </a:cubicBezTo>
                <a:cubicBezTo>
                  <a:pt x="37" y="50"/>
                  <a:pt x="37" y="50"/>
                  <a:pt x="37" y="50"/>
                </a:cubicBezTo>
                <a:cubicBezTo>
                  <a:pt x="43" y="56"/>
                  <a:pt x="43" y="56"/>
                  <a:pt x="43" y="56"/>
                </a:cubicBezTo>
                <a:cubicBezTo>
                  <a:pt x="44" y="56"/>
                  <a:pt x="44" y="56"/>
                  <a:pt x="45" y="56"/>
                </a:cubicBezTo>
                <a:cubicBezTo>
                  <a:pt x="46" y="56"/>
                  <a:pt x="46" y="56"/>
                  <a:pt x="47" y="56"/>
                </a:cubicBezTo>
                <a:cubicBezTo>
                  <a:pt x="52" y="49"/>
                  <a:pt x="52" y="49"/>
                  <a:pt x="52" y="49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6"/>
                  <a:pt x="56" y="56"/>
                  <a:pt x="57" y="56"/>
                </a:cubicBezTo>
                <a:cubicBezTo>
                  <a:pt x="57" y="56"/>
                  <a:pt x="58" y="56"/>
                  <a:pt x="58" y="56"/>
                </a:cubicBezTo>
                <a:cubicBezTo>
                  <a:pt x="62" y="54"/>
                  <a:pt x="62" y="54"/>
                  <a:pt x="62" y="54"/>
                </a:cubicBezTo>
                <a:cubicBezTo>
                  <a:pt x="54" y="89"/>
                  <a:pt x="54" y="89"/>
                  <a:pt x="54" y="89"/>
                </a:cubicBezTo>
                <a:lnTo>
                  <a:pt x="41" y="89"/>
                </a:lnTo>
                <a:close/>
                <a:moveTo>
                  <a:pt x="62" y="98"/>
                </a:moveTo>
                <a:cubicBezTo>
                  <a:pt x="62" y="106"/>
                  <a:pt x="62" y="106"/>
                  <a:pt x="62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98"/>
                  <a:pt x="33" y="98"/>
                  <a:pt x="33" y="98"/>
                </a:cubicBezTo>
                <a:lnTo>
                  <a:pt x="62" y="98"/>
                </a:lnTo>
                <a:close/>
                <a:moveTo>
                  <a:pt x="33" y="119"/>
                </a:moveTo>
                <a:cubicBezTo>
                  <a:pt x="33" y="111"/>
                  <a:pt x="33" y="111"/>
                  <a:pt x="33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118"/>
                  <a:pt x="62" y="118"/>
                  <a:pt x="62" y="118"/>
                </a:cubicBezTo>
                <a:lnTo>
                  <a:pt x="33" y="119"/>
                </a:lnTo>
                <a:close/>
                <a:moveTo>
                  <a:pt x="64" y="88"/>
                </a:moveTo>
                <a:cubicBezTo>
                  <a:pt x="62" y="88"/>
                  <a:pt x="62" y="88"/>
                  <a:pt x="62" y="88"/>
                </a:cubicBezTo>
                <a:cubicBezTo>
                  <a:pt x="70" y="49"/>
                  <a:pt x="70" y="49"/>
                  <a:pt x="70" y="49"/>
                </a:cubicBezTo>
                <a:cubicBezTo>
                  <a:pt x="71" y="48"/>
                  <a:pt x="69" y="46"/>
                  <a:pt x="67" y="45"/>
                </a:cubicBezTo>
                <a:cubicBezTo>
                  <a:pt x="66" y="45"/>
                  <a:pt x="64" y="46"/>
                  <a:pt x="63" y="48"/>
                </a:cubicBezTo>
                <a:cubicBezTo>
                  <a:pt x="63" y="49"/>
                  <a:pt x="63" y="49"/>
                  <a:pt x="63" y="49"/>
                </a:cubicBezTo>
                <a:cubicBezTo>
                  <a:pt x="58" y="51"/>
                  <a:pt x="58" y="51"/>
                  <a:pt x="58" y="51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3"/>
                  <a:pt x="53" y="43"/>
                  <a:pt x="52" y="42"/>
                </a:cubicBezTo>
                <a:cubicBezTo>
                  <a:pt x="52" y="42"/>
                  <a:pt x="51" y="43"/>
                  <a:pt x="50" y="43"/>
                </a:cubicBezTo>
                <a:cubicBezTo>
                  <a:pt x="44" y="51"/>
                  <a:pt x="44" y="51"/>
                  <a:pt x="44" y="51"/>
                </a:cubicBezTo>
                <a:cubicBezTo>
                  <a:pt x="39" y="45"/>
                  <a:pt x="39" y="45"/>
                  <a:pt x="39" y="45"/>
                </a:cubicBezTo>
                <a:cubicBezTo>
                  <a:pt x="38" y="45"/>
                  <a:pt x="37" y="45"/>
                  <a:pt x="36" y="45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6"/>
                  <a:pt x="29" y="45"/>
                  <a:pt x="27" y="46"/>
                </a:cubicBezTo>
                <a:cubicBezTo>
                  <a:pt x="25" y="46"/>
                  <a:pt x="24" y="48"/>
                  <a:pt x="24" y="50"/>
                </a:cubicBezTo>
                <a:cubicBezTo>
                  <a:pt x="33" y="89"/>
                  <a:pt x="33" y="89"/>
                  <a:pt x="33" y="89"/>
                </a:cubicBezTo>
                <a:cubicBezTo>
                  <a:pt x="31" y="89"/>
                  <a:pt x="31" y="89"/>
                  <a:pt x="31" y="89"/>
                </a:cubicBezTo>
                <a:cubicBezTo>
                  <a:pt x="27" y="82"/>
                  <a:pt x="22" y="76"/>
                  <a:pt x="18" y="70"/>
                </a:cubicBezTo>
                <a:cubicBezTo>
                  <a:pt x="12" y="64"/>
                  <a:pt x="10" y="56"/>
                  <a:pt x="9" y="47"/>
                </a:cubicBezTo>
                <a:cubicBezTo>
                  <a:pt x="9" y="26"/>
                  <a:pt x="26" y="9"/>
                  <a:pt x="47" y="9"/>
                </a:cubicBezTo>
                <a:cubicBezTo>
                  <a:pt x="68" y="9"/>
                  <a:pt x="85" y="26"/>
                  <a:pt x="85" y="47"/>
                </a:cubicBezTo>
                <a:cubicBezTo>
                  <a:pt x="85" y="55"/>
                  <a:pt x="82" y="63"/>
                  <a:pt x="77" y="70"/>
                </a:cubicBezTo>
                <a:cubicBezTo>
                  <a:pt x="72" y="76"/>
                  <a:pt x="68" y="82"/>
                  <a:pt x="64" y="88"/>
                </a:cubicBezTo>
                <a:close/>
                <a:moveTo>
                  <a:pt x="64" y="88"/>
                </a:moveTo>
                <a:cubicBezTo>
                  <a:pt x="64" y="88"/>
                  <a:pt x="64" y="88"/>
                  <a:pt x="64" y="88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5256000" y="2706480"/>
            <a:ext cx="59652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关键词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6329160" y="2706480"/>
            <a:ext cx="59652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关键词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9" name="CustomShape 16"/>
          <p:cNvSpPr/>
          <p:nvPr/>
        </p:nvSpPr>
        <p:spPr>
          <a:xfrm>
            <a:off x="5256000" y="3923640"/>
            <a:ext cx="59652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关键词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0" name="CustomShape 17"/>
          <p:cNvSpPr/>
          <p:nvPr/>
        </p:nvSpPr>
        <p:spPr>
          <a:xfrm>
            <a:off x="6329160" y="3923640"/>
            <a:ext cx="59652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关键词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2278800" y="202752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1010880" y="2396880"/>
            <a:ext cx="2854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2278800" y="460692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1010880" y="4976280"/>
            <a:ext cx="2854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5" name="CustomShape 22"/>
          <p:cNvSpPr/>
          <p:nvPr/>
        </p:nvSpPr>
        <p:spPr>
          <a:xfrm>
            <a:off x="8307000" y="202752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6" name="CustomShape 23"/>
          <p:cNvSpPr/>
          <p:nvPr/>
        </p:nvSpPr>
        <p:spPr>
          <a:xfrm>
            <a:off x="8325360" y="2396880"/>
            <a:ext cx="2854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7" name="CustomShape 24"/>
          <p:cNvSpPr/>
          <p:nvPr/>
        </p:nvSpPr>
        <p:spPr>
          <a:xfrm>
            <a:off x="8338320" y="4606920"/>
            <a:ext cx="1605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4569D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输入你的内容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8" name="CustomShape 25"/>
          <p:cNvSpPr/>
          <p:nvPr/>
        </p:nvSpPr>
        <p:spPr>
          <a:xfrm>
            <a:off x="8325360" y="4976280"/>
            <a:ext cx="2854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点击此处更换文本添加文字；点击此处更换文本添加文字；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3797280" cy="6856920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975960" y="2505960"/>
            <a:ext cx="1845360" cy="184536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1452960" y="3044160"/>
            <a:ext cx="8906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269040" y="793440"/>
            <a:ext cx="3351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/>
                <a:ea typeface="DejaVu Sans" panose="020B0603030804020204"/>
              </a:rPr>
              <a:t>课题研究内容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685040" y="200808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685040" y="305604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4705560" y="410400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4705560" y="5151960"/>
            <a:ext cx="738720" cy="738720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5851080" y="210348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5851080" y="315072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5851080" y="419760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5851080" y="5244840"/>
            <a:ext cx="59346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 panose="020B0603030804020204"/>
              </a:rPr>
              <a:t>点击此处更换文本添加文字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3347</Words>
  <Application>WPS 演示</Application>
  <PresentationFormat/>
  <Paragraphs>393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Arial</vt:lpstr>
      <vt:lpstr>Symbol</vt:lpstr>
      <vt:lpstr>微软雅黑</vt:lpstr>
      <vt:lpstr>文泉驿微米黑</vt:lpstr>
      <vt:lpstr>Verdana</vt:lpstr>
      <vt:lpstr>DejaVu Sans</vt:lpstr>
      <vt:lpstr>汉仪中黑简</vt:lpstr>
      <vt:lpstr>Calibri</vt:lpstr>
      <vt:lpstr>宋体</vt:lpstr>
      <vt:lpstr>微软雅黑 Light</vt:lpstr>
      <vt:lpstr>Bebas Neue</vt:lpstr>
      <vt:lpstr>Impact</vt:lpstr>
      <vt:lpstr>宋体</vt:lpstr>
      <vt:lpstr>微软雅黑</vt:lpstr>
      <vt:lpstr>Arial Unicode MS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学术报告毕业答辩</dc:title>
  <dc:creator>user</dc:creator>
  <cp:keywords>user</cp:keywords>
  <cp:lastModifiedBy>u25th_engineer</cp:lastModifiedBy>
  <cp:revision>87</cp:revision>
  <dcterms:created xsi:type="dcterms:W3CDTF">2019-04-12T07:58:25Z</dcterms:created>
  <dcterms:modified xsi:type="dcterms:W3CDTF">2019-04-12T07:58:25Z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  <property fmtid="{D5CDD505-2E9C-101B-9397-08002B2CF9AE}" pid="12" name="KSOProductBuildVer">
    <vt:lpwstr>2052-11.1.0.8372</vt:lpwstr>
  </property>
</Properties>
</file>