
<file path=[Content_Types].xml><?xml version="1.0" encoding="utf-8"?>
<Types xmlns="http://schemas.openxmlformats.org/package/2006/content-types">
  <Default Extension="tmp" ContentType="image/png"/>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17"/>
  </p:notesMasterIdLst>
  <p:sldIdLst>
    <p:sldId id="256" r:id="rId2"/>
    <p:sldId id="448" r:id="rId3"/>
    <p:sldId id="449" r:id="rId4"/>
    <p:sldId id="450" r:id="rId5"/>
    <p:sldId id="451" r:id="rId6"/>
    <p:sldId id="453" r:id="rId7"/>
    <p:sldId id="452" r:id="rId8"/>
    <p:sldId id="917" r:id="rId9"/>
    <p:sldId id="454" r:id="rId10"/>
    <p:sldId id="456" r:id="rId11"/>
    <p:sldId id="916" r:id="rId12"/>
    <p:sldId id="918" r:id="rId13"/>
    <p:sldId id="919" r:id="rId14"/>
    <p:sldId id="455" r:id="rId15"/>
    <p:sldId id="447" r:id="rId16"/>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521415D9-36F7-43E2-AB2F-B90AF26B5E84}">
      <p14:sectionLst xmlns:p14="http://schemas.microsoft.com/office/powerpoint/2010/main">
        <p14:section name="默认节" id="{F7C6C2FB-27F1-4C54-84AD-CB6625FEB4C3}">
          <p14:sldIdLst>
            <p14:sldId id="256"/>
            <p14:sldId id="448"/>
            <p14:sldId id="449"/>
            <p14:sldId id="450"/>
            <p14:sldId id="451"/>
            <p14:sldId id="453"/>
            <p14:sldId id="452"/>
            <p14:sldId id="917"/>
            <p14:sldId id="454"/>
            <p14:sldId id="456"/>
            <p14:sldId id="916"/>
            <p14:sldId id="918"/>
            <p14:sldId id="919"/>
            <p14:sldId id="455"/>
            <p14:sldId id="447"/>
          </p14:sldIdLst>
        </p14:section>
      </p14:sectionLst>
    </p:ex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719" autoAdjust="0"/>
    <p:restoredTop sz="79006" autoAdjust="0"/>
  </p:normalViewPr>
  <p:slideViewPr>
    <p:cSldViewPr>
      <p:cViewPr varScale="1">
        <p:scale>
          <a:sx n="99" d="100"/>
          <a:sy n="99" d="100"/>
        </p:scale>
        <p:origin x="2222" y="77"/>
      </p:cViewPr>
      <p:guideLst>
        <p:guide orient="horz" pos="2160"/>
        <p:guide pos="2880"/>
      </p:guideLst>
    </p:cSldViewPr>
  </p:slideViewPr>
  <p:notesTextViewPr>
    <p:cViewPr>
      <p:scale>
        <a:sx n="3" d="2"/>
        <a:sy n="3" d="2"/>
      </p:scale>
      <p:origin x="0" y="0"/>
    </p:cViewPr>
  </p:notesTextViewPr>
  <p:sorterViewPr>
    <p:cViewPr>
      <p:scale>
        <a:sx n="66" d="100"/>
        <a:sy n="66" d="100"/>
      </p:scale>
      <p:origin x="0" y="0"/>
    </p:cViewPr>
  </p:sorterViewPr>
  <p:notesViewPr>
    <p:cSldViewPr>
      <p:cViewPr varScale="1">
        <p:scale>
          <a:sx n="55" d="100"/>
          <a:sy n="55" d="100"/>
        </p:scale>
        <p:origin x="2880"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panose="020F0502020204030204" pitchFamily="34" charset="0"/>
              </a:defRPr>
            </a:lvl1pPr>
          </a:lstStyle>
          <a:p>
            <a:pPr>
              <a:defRPr/>
            </a:pPr>
            <a:endParaRPr lang="zh-CN" altLang="zh-CN"/>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panose="020F0502020204030204" pitchFamily="34" charset="0"/>
              </a:defRPr>
            </a:lvl1pPr>
          </a:lstStyle>
          <a:p>
            <a:pPr>
              <a:defRPr/>
            </a:pPr>
            <a:fld id="{683E5292-C197-4B29-8ABD-C7AEB5E0B154}" type="datetimeFigureOut">
              <a:rPr lang="en-US" altLang="zh-CN"/>
              <a:pPr>
                <a:defRPr/>
              </a:pPr>
              <a:t>6/4/2019</a:t>
            </a:fld>
            <a:endParaRPr lang="en-US" altLang="zh-C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panose="020F0502020204030204" pitchFamily="34" charset="0"/>
              </a:defRPr>
            </a:lvl1pPr>
          </a:lstStyle>
          <a:p>
            <a:pPr>
              <a:defRPr/>
            </a:pPr>
            <a:endParaRPr lang="zh-CN" altLang="zh-C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B4C119E0-CEE4-4FF8-83B2-DC856A2C17CC}" type="slidenum">
              <a:rPr lang="en-US" altLang="zh-CN"/>
              <a:pPr>
                <a:defRPr/>
              </a:pPr>
              <a:t>‹#›</a:t>
            </a:fld>
            <a:endParaRPr lang="en-US" altLang="zh-CN"/>
          </a:p>
        </p:txBody>
      </p:sp>
    </p:spTree>
    <p:extLst>
      <p:ext uri="{BB962C8B-B14F-4D97-AF65-F5344CB8AC3E}">
        <p14:creationId xmlns:p14="http://schemas.microsoft.com/office/powerpoint/2010/main" val="64489637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4C119E0-CEE4-4FF8-83B2-DC856A2C17CC}" type="slidenum">
              <a:rPr lang="en-US" altLang="zh-CN" smtClean="0"/>
              <a:pPr>
                <a:defRPr/>
              </a:pPr>
              <a:t>1</a:t>
            </a:fld>
            <a:endParaRPr lang="en-US" altLang="zh-CN"/>
          </a:p>
        </p:txBody>
      </p:sp>
    </p:spTree>
    <p:extLst>
      <p:ext uri="{BB962C8B-B14F-4D97-AF65-F5344CB8AC3E}">
        <p14:creationId xmlns:p14="http://schemas.microsoft.com/office/powerpoint/2010/main" val="9093931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Rectangle 10"/>
          <p:cNvSpPr/>
          <p:nvPr/>
        </p:nvSpPr>
        <p:spPr>
          <a:xfrm>
            <a:off x="749300" y="2438402"/>
            <a:ext cx="7315200" cy="1956197"/>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a:solidFill>
                <a:srgbClr val="FFFFFF"/>
              </a:solidFill>
            </a:endParaRPr>
          </a:p>
        </p:txBody>
      </p:sp>
      <p:sp>
        <p:nvSpPr>
          <p:cNvPr id="5" name="Rectangle 11"/>
          <p:cNvSpPr/>
          <p:nvPr/>
        </p:nvSpPr>
        <p:spPr>
          <a:xfrm>
            <a:off x="228600" y="673895"/>
            <a:ext cx="5410200" cy="719623"/>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sz="3600">
              <a:solidFill>
                <a:srgbClr val="FFFFFF"/>
              </a:solidFill>
            </a:endParaRPr>
          </a:p>
        </p:txBody>
      </p:sp>
      <p:sp>
        <p:nvSpPr>
          <p:cNvPr id="6" name="Rectangle 14"/>
          <p:cNvSpPr/>
          <p:nvPr/>
        </p:nvSpPr>
        <p:spPr>
          <a:xfrm>
            <a:off x="749300" y="2438402"/>
            <a:ext cx="228600" cy="1956197"/>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a:solidFill>
                <a:srgbClr val="FFFFFF"/>
              </a:solidFill>
            </a:endParaRPr>
          </a:p>
        </p:txBody>
      </p:sp>
      <p:sp>
        <p:nvSpPr>
          <p:cNvPr id="7" name="Rectangle 15"/>
          <p:cNvSpPr/>
          <p:nvPr/>
        </p:nvSpPr>
        <p:spPr>
          <a:xfrm>
            <a:off x="269854" y="665099"/>
            <a:ext cx="140865" cy="73123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a:solidFill>
                <a:srgbClr val="FFFFFF"/>
              </a:solidFill>
            </a:endParaRPr>
          </a:p>
        </p:txBody>
      </p:sp>
      <p:sp>
        <p:nvSpPr>
          <p:cNvPr id="8" name="Title 7"/>
          <p:cNvSpPr>
            <a:spLocks noGrp="1"/>
          </p:cNvSpPr>
          <p:nvPr>
            <p:ph type="ctrTitle"/>
          </p:nvPr>
        </p:nvSpPr>
        <p:spPr>
          <a:xfrm>
            <a:off x="1063625" y="2676526"/>
            <a:ext cx="6858000" cy="1514475"/>
          </a:xfrm>
        </p:spPr>
        <p:txBody>
          <a:bodyPr anchor="ctr"/>
          <a:lstStyle>
            <a:lvl1pPr algn="ctr">
              <a:defRPr sz="3600">
                <a:solidFill>
                  <a:schemeClr val="tx1"/>
                </a:solidFill>
                <a:latin typeface="微软雅黑" panose="020B0503020204020204" pitchFamily="34" charset="-122"/>
                <a:ea typeface="微软雅黑" panose="020B0503020204020204" pitchFamily="34" charset="-122"/>
              </a:defRPr>
            </a:lvl1pPr>
          </a:lstStyle>
          <a:p>
            <a:endParaRPr lang="en-US" dirty="0"/>
          </a:p>
        </p:txBody>
      </p:sp>
      <p:sp>
        <p:nvSpPr>
          <p:cNvPr id="9" name="Subtitle 8"/>
          <p:cNvSpPr>
            <a:spLocks noGrp="1"/>
          </p:cNvSpPr>
          <p:nvPr>
            <p:ph type="subTitle" idx="1"/>
          </p:nvPr>
        </p:nvSpPr>
        <p:spPr>
          <a:xfrm>
            <a:off x="422254" y="726666"/>
            <a:ext cx="5140347" cy="568735"/>
          </a:xfrm>
        </p:spPr>
        <p:txBody>
          <a:bodyPr anchor="ctr"/>
          <a:lstStyle>
            <a:lvl1pPr marL="0" indent="0" algn="ctr">
              <a:buNone/>
              <a:defRPr sz="2400">
                <a:solidFill>
                  <a:schemeClr val="tx2"/>
                </a:solidFill>
                <a:latin typeface="华文细黑" panose="02010600040101010101" pitchFamily="2" charset="-122"/>
                <a:ea typeface="华文细黑" panose="02010600040101010101" pitchFamily="2" charset="-122"/>
                <a:cs typeface="+mj-cs"/>
              </a:defRPr>
            </a:lvl1pPr>
            <a:lvl2pPr marL="342900" indent="0" algn="ctr">
              <a:buNone/>
            </a:lvl2pPr>
            <a:lvl3pPr marL="685800" indent="0" algn="ctr">
              <a:buNone/>
            </a:lvl3pPr>
            <a:lvl4pPr marL="1028700" indent="0" algn="ctr">
              <a:buNone/>
            </a:lvl4pPr>
            <a:lvl5pPr marL="1371600" indent="0" algn="ctr">
              <a:buNone/>
            </a:lvl5pPr>
            <a:lvl6pPr marL="1714500" indent="0" algn="ctr">
              <a:buNone/>
            </a:lvl6pPr>
            <a:lvl7pPr marL="2057400" indent="0" algn="ctr">
              <a:buNone/>
            </a:lvl7pPr>
            <a:lvl8pPr marL="2400300" indent="0" algn="ctr">
              <a:buNone/>
            </a:lvl8pPr>
            <a:lvl9pPr marL="2743200" indent="0" algn="ctr">
              <a:buNone/>
            </a:lvl9pPr>
          </a:lstStyle>
          <a:p>
            <a:endParaRPr lang="en-US" dirty="0"/>
          </a:p>
        </p:txBody>
      </p:sp>
      <p:sp>
        <p:nvSpPr>
          <p:cNvPr id="25" name="Text Placeholder 24"/>
          <p:cNvSpPr>
            <a:spLocks noGrp="1"/>
          </p:cNvSpPr>
          <p:nvPr>
            <p:ph type="body" sz="quarter" idx="10"/>
          </p:nvPr>
        </p:nvSpPr>
        <p:spPr>
          <a:xfrm>
            <a:off x="2209801" y="4800600"/>
            <a:ext cx="5053013" cy="1600200"/>
          </a:xfrm>
        </p:spPr>
        <p:txBody>
          <a:bodyPr/>
          <a:lstStyle>
            <a:lvl1pPr marL="0" indent="0" algn="ctr">
              <a:buNone/>
              <a:defRPr sz="2400">
                <a:solidFill>
                  <a:schemeClr val="accent1">
                    <a:lumMod val="60000"/>
                    <a:lumOff val="40000"/>
                  </a:schemeClr>
                </a:solidFill>
                <a:latin typeface="+mn-ea"/>
                <a:ea typeface="+mn-ea"/>
              </a:defRPr>
            </a:lvl1pPr>
          </a:lstStyle>
          <a:p>
            <a:pPr lvl="0"/>
            <a:endParaRPr lang="zh-CN" altLang="en-US" dirty="0"/>
          </a:p>
        </p:txBody>
      </p:sp>
    </p:spTree>
    <p:extLst>
      <p:ext uri="{BB962C8B-B14F-4D97-AF65-F5344CB8AC3E}">
        <p14:creationId xmlns:p14="http://schemas.microsoft.com/office/powerpoint/2010/main" val="32467284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bsection">
    <p:spTree>
      <p:nvGrpSpPr>
        <p:cNvPr id="1" name=""/>
        <p:cNvGrpSpPr/>
        <p:nvPr/>
      </p:nvGrpSpPr>
      <p:grpSpPr>
        <a:xfrm>
          <a:off x="0" y="0"/>
          <a:ext cx="0" cy="0"/>
          <a:chOff x="0" y="0"/>
          <a:chExt cx="0" cy="0"/>
        </a:xfrm>
      </p:grpSpPr>
      <p:sp>
        <p:nvSpPr>
          <p:cNvPr id="4" name="Rectangle 10"/>
          <p:cNvSpPr/>
          <p:nvPr/>
        </p:nvSpPr>
        <p:spPr>
          <a:xfrm>
            <a:off x="749300" y="2438402"/>
            <a:ext cx="7315200" cy="1956197"/>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a:solidFill>
                <a:srgbClr val="FFFFFF"/>
              </a:solidFill>
            </a:endParaRPr>
          </a:p>
        </p:txBody>
      </p:sp>
      <p:sp>
        <p:nvSpPr>
          <p:cNvPr id="6" name="Rectangle 14"/>
          <p:cNvSpPr/>
          <p:nvPr/>
        </p:nvSpPr>
        <p:spPr>
          <a:xfrm>
            <a:off x="749300" y="2438402"/>
            <a:ext cx="228600" cy="1956197"/>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a:solidFill>
                <a:srgbClr val="FFFFFF"/>
              </a:solidFill>
            </a:endParaRPr>
          </a:p>
        </p:txBody>
      </p:sp>
      <p:sp>
        <p:nvSpPr>
          <p:cNvPr id="8" name="Title 7"/>
          <p:cNvSpPr>
            <a:spLocks noGrp="1"/>
          </p:cNvSpPr>
          <p:nvPr>
            <p:ph type="ctrTitle"/>
          </p:nvPr>
        </p:nvSpPr>
        <p:spPr>
          <a:xfrm>
            <a:off x="1063625" y="2676526"/>
            <a:ext cx="6858000" cy="1514475"/>
          </a:xfrm>
        </p:spPr>
        <p:txBody>
          <a:bodyPr anchor="ctr"/>
          <a:lstStyle>
            <a:lvl1pPr algn="ctr">
              <a:defRPr sz="2800">
                <a:solidFill>
                  <a:schemeClr val="tx1"/>
                </a:solidFill>
                <a:latin typeface="微软雅黑" panose="020B0503020204020204" pitchFamily="34" charset="-122"/>
                <a:ea typeface="微软雅黑" panose="020B0503020204020204" pitchFamily="34" charset="-122"/>
              </a:defRPr>
            </a:lvl1pPr>
          </a:lstStyle>
          <a:p>
            <a:endParaRPr lang="en-US" dirty="0"/>
          </a:p>
        </p:txBody>
      </p:sp>
    </p:spTree>
    <p:extLst>
      <p:ext uri="{BB962C8B-B14F-4D97-AF65-F5344CB8AC3E}">
        <p14:creationId xmlns:p14="http://schemas.microsoft.com/office/powerpoint/2010/main" val="8020827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r>
              <a:rPr lang="en-US" dirty="0"/>
              <a:t>Click to edit Master title style</a:t>
            </a:r>
          </a:p>
        </p:txBody>
      </p:sp>
      <p:sp>
        <p:nvSpPr>
          <p:cNvPr id="8" name="Content Placeholder 7"/>
          <p:cNvSpPr>
            <a:spLocks noGrp="1"/>
          </p:cNvSpPr>
          <p:nvPr>
            <p:ph sz="quarter" idx="1"/>
          </p:nvPr>
        </p:nvSpPr>
        <p:spPr>
          <a:xfrm>
            <a:off x="457200" y="1219200"/>
            <a:ext cx="8229600" cy="4937760"/>
          </a:xfrm>
        </p:spPr>
        <p:txBody>
          <a:bodyPr/>
          <a:lstStyle>
            <a:lvl1pPr>
              <a:defRPr>
                <a:latin typeface="华文楷体" panose="02010600040101010101" pitchFamily="2" charset="-122"/>
                <a:ea typeface="华文楷体" panose="02010600040101010101" pitchFamily="2" charset="-122"/>
              </a:defRPr>
            </a:lvl1pPr>
            <a:lvl2pPr>
              <a:defRPr sz="2400">
                <a:latin typeface="华文楷体" panose="02010600040101010101" pitchFamily="2" charset="-122"/>
                <a:ea typeface="华文楷体" panose="02010600040101010101" pitchFamily="2" charset="-122"/>
              </a:defRPr>
            </a:lvl2pPr>
            <a:lvl3pPr>
              <a:defRPr sz="2400">
                <a:latin typeface="华文楷体" panose="02010600040101010101" pitchFamily="2" charset="-122"/>
                <a:ea typeface="华文楷体" panose="02010600040101010101" pitchFamily="2" charset="-122"/>
              </a:defRPr>
            </a:lvl3pPr>
            <a:lvl4pPr>
              <a:defRPr sz="1800">
                <a:latin typeface="华文楷体" panose="02010600040101010101" pitchFamily="2" charset="-122"/>
                <a:ea typeface="华文楷体" panose="02010600040101010101" pitchFamily="2" charset="-122"/>
              </a:defRPr>
            </a:lvl4pPr>
            <a:lvl5pPr>
              <a:defRPr sz="1600">
                <a:latin typeface="华文楷体" panose="02010600040101010101" pitchFamily="2" charset="-122"/>
                <a:ea typeface="华文楷体" panose="02010600040101010101" pitchFamily="2" charset="-122"/>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639551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Just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zh-CN" altLang="en-US" dirty="0"/>
          </a:p>
        </p:txBody>
      </p:sp>
    </p:spTree>
    <p:extLst>
      <p:ext uri="{BB962C8B-B14F-4D97-AF65-F5344CB8AC3E}">
        <p14:creationId xmlns:p14="http://schemas.microsoft.com/office/powerpoint/2010/main" val="25312587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lang="en-US" dirty="0"/>
              <a:t>Click to edit Master title style</a:t>
            </a:r>
          </a:p>
        </p:txBody>
      </p:sp>
      <p:sp>
        <p:nvSpPr>
          <p:cNvPr id="9" name="Content Placeholder 8"/>
          <p:cNvSpPr>
            <a:spLocks noGrp="1"/>
          </p:cNvSpPr>
          <p:nvPr>
            <p:ph sz="quarter" idx="1"/>
          </p:nvPr>
        </p:nvSpPr>
        <p:spPr>
          <a:xfrm>
            <a:off x="457200" y="1219200"/>
            <a:ext cx="4041648" cy="49377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0"/>
          <p:cNvSpPr>
            <a:spLocks noGrp="1"/>
          </p:cNvSpPr>
          <p:nvPr>
            <p:ph sz="quarter" idx="2"/>
          </p:nvPr>
        </p:nvSpPr>
        <p:spPr>
          <a:xfrm>
            <a:off x="4632198" y="1216152"/>
            <a:ext cx="4041648" cy="49377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67187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Text_IMG">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lang="en-US" dirty="0"/>
              <a:t>Click to edit Master title style</a:t>
            </a:r>
          </a:p>
        </p:txBody>
      </p:sp>
      <p:sp>
        <p:nvSpPr>
          <p:cNvPr id="9" name="Content Placeholder 8"/>
          <p:cNvSpPr>
            <a:spLocks noGrp="1"/>
          </p:cNvSpPr>
          <p:nvPr>
            <p:ph sz="quarter" idx="1"/>
          </p:nvPr>
        </p:nvSpPr>
        <p:spPr>
          <a:xfrm>
            <a:off x="457200" y="1219200"/>
            <a:ext cx="4724400" cy="49377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4" name="直接连接符 3"/>
          <p:cNvCxnSpPr/>
          <p:nvPr userDrawn="1"/>
        </p:nvCxnSpPr>
        <p:spPr>
          <a:xfrm>
            <a:off x="5334000" y="1219200"/>
            <a:ext cx="0" cy="493776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50193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8826837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nd">
    <p:spTree>
      <p:nvGrpSpPr>
        <p:cNvPr id="1" name=""/>
        <p:cNvGrpSpPr/>
        <p:nvPr/>
      </p:nvGrpSpPr>
      <p:grpSpPr>
        <a:xfrm>
          <a:off x="0" y="0"/>
          <a:ext cx="0" cy="0"/>
          <a:chOff x="0" y="0"/>
          <a:chExt cx="0" cy="0"/>
        </a:xfrm>
      </p:grpSpPr>
      <p:sp>
        <p:nvSpPr>
          <p:cNvPr id="4" name="Rectangle 3"/>
          <p:cNvSpPr/>
          <p:nvPr userDrawn="1"/>
        </p:nvSpPr>
        <p:spPr>
          <a:xfrm>
            <a:off x="3657600" y="3048002"/>
            <a:ext cx="2286000" cy="646331"/>
          </a:xfrm>
          <a:prstGeom prst="rect">
            <a:avLst/>
          </a:prstGeom>
        </p:spPr>
        <p:txBody>
          <a:bodyPr wrap="square">
            <a:spAutoFit/>
          </a:bodyPr>
          <a:lstStyle/>
          <a:p>
            <a:r>
              <a:rPr lang="zh-CN" altLang="en-US" sz="3600" dirty="0">
                <a:latin typeface="华文楷体" panose="02010600040101010101" pitchFamily="2" charset="-122"/>
                <a:ea typeface="华文楷体" panose="02010600040101010101" pitchFamily="2" charset="-122"/>
              </a:rPr>
              <a:t>谢  谢</a:t>
            </a:r>
            <a:endParaRPr lang="en-US" altLang="zh-CN" sz="36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6980829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457200" y="152400"/>
            <a:ext cx="8229600" cy="990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zh-CN" dirty="0"/>
              <a:t>Click to edit Master title style</a:t>
            </a:r>
          </a:p>
        </p:txBody>
      </p:sp>
      <p:sp>
        <p:nvSpPr>
          <p:cNvPr id="1027" name="Text Placeholder 12"/>
          <p:cNvSpPr>
            <a:spLocks noGrp="1"/>
          </p:cNvSpPr>
          <p:nvPr>
            <p:ph type="body" idx="1"/>
          </p:nvPr>
        </p:nvSpPr>
        <p:spPr bwMode="auto">
          <a:xfrm>
            <a:off x="457200" y="1219200"/>
            <a:ext cx="8229600" cy="4910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32" name="Straight Connector 28"/>
          <p:cNvSpPr>
            <a:spLocks noChangeShapeType="1"/>
          </p:cNvSpPr>
          <p:nvPr/>
        </p:nvSpPr>
        <p:spPr bwMode="auto">
          <a:xfrm>
            <a:off x="457200" y="1143000"/>
            <a:ext cx="8229600" cy="0"/>
          </a:xfrm>
          <a:prstGeom prst="line">
            <a:avLst/>
          </a:prstGeom>
          <a:noFill/>
          <a:ln w="9525" algn="ctr">
            <a:solidFill>
              <a:schemeClr val="accent2"/>
            </a:solidFill>
            <a:prstDash val="dash"/>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5" name="Straight Connector 27"/>
          <p:cNvSpPr>
            <a:spLocks noChangeShapeType="1"/>
          </p:cNvSpPr>
          <p:nvPr userDrawn="1"/>
        </p:nvSpPr>
        <p:spPr bwMode="auto">
          <a:xfrm>
            <a:off x="457200" y="6353175"/>
            <a:ext cx="8229600" cy="0"/>
          </a:xfrm>
          <a:prstGeom prst="line">
            <a:avLst/>
          </a:prstGeom>
          <a:noFill/>
          <a:ln w="9525" algn="ctr">
            <a:solidFill>
              <a:schemeClr val="accent2"/>
            </a:solidFill>
            <a:prstDash val="dash"/>
            <a:round/>
            <a:headEnd/>
            <a:tailEnd/>
          </a:ln>
          <a:extLst>
            <a:ext uri="{909E8E84-426E-40dd-AFC4-6F175D3DCCD1}">
              <a14:hiddenFill xmlns="" xmlns:a14="http://schemas.microsoft.com/office/drawing/2010/main">
                <a:noFill/>
              </a14:hiddenFill>
            </a:ext>
          </a:extLst>
        </p:spPr>
        <p:txBody>
          <a:bodyPr/>
          <a:lstStyle/>
          <a:p>
            <a:endParaRPr lang="zh-CN" altLang="en-US" sz="1400">
              <a:latin typeface="+mn-ea"/>
              <a:ea typeface="+mn-ea"/>
            </a:endParaRPr>
          </a:p>
        </p:txBody>
      </p:sp>
      <p:sp>
        <p:nvSpPr>
          <p:cNvPr id="16" name="Footer Placeholder 2"/>
          <p:cNvSpPr txBox="1">
            <a:spLocks/>
          </p:cNvSpPr>
          <p:nvPr userDrawn="1"/>
        </p:nvSpPr>
        <p:spPr>
          <a:xfrm>
            <a:off x="3048000" y="6362436"/>
            <a:ext cx="2971800" cy="365125"/>
          </a:xfrm>
          <a:prstGeom prst="rect">
            <a:avLst/>
          </a:prstGeom>
        </p:spPr>
        <p:txBody>
          <a:bodyPr vert="horz" wrap="square" lIns="68580" tIns="34290" rIns="68580" bIns="34290" numCol="1" anchor="t" anchorCtr="0" compatLnSpc="1">
            <a:prstTxWarp prst="textNoShape">
              <a:avLst/>
            </a:prstTxWarp>
          </a:bodyPr>
          <a:lstStyle>
            <a:defPPr>
              <a:defRPr lang="en-US"/>
            </a:defPPr>
            <a:lvl1pPr algn="r" rtl="0" eaLnBrk="1" fontAlgn="base" hangingPunct="1">
              <a:spcBef>
                <a:spcPct val="0"/>
              </a:spcBef>
              <a:spcAft>
                <a:spcPct val="0"/>
              </a:spcAft>
              <a:defRPr sz="1400" kern="1200">
                <a:solidFill>
                  <a:schemeClr val="tx2"/>
                </a:solidFill>
                <a:latin typeface="Cambria" panose="02040503050406030204" pitchFamily="18"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a:defRPr/>
            </a:pPr>
            <a:r>
              <a:rPr lang="en-US" altLang="zh-CN" sz="1400" dirty="0">
                <a:latin typeface="+mn-ea"/>
                <a:ea typeface="+mn-ea"/>
              </a:rPr>
              <a:t>《</a:t>
            </a:r>
            <a:r>
              <a:rPr lang="zh-CN" altLang="en-US" sz="1400" dirty="0">
                <a:latin typeface="+mn-ea"/>
                <a:ea typeface="+mn-ea"/>
              </a:rPr>
              <a:t>神经网络与深度学习</a:t>
            </a:r>
            <a:r>
              <a:rPr lang="en-US" altLang="zh-CN" sz="1400" dirty="0">
                <a:latin typeface="+mn-ea"/>
                <a:ea typeface="+mn-ea"/>
              </a:rPr>
              <a:t>》</a:t>
            </a:r>
            <a:endParaRPr lang="zh-CN" altLang="zh-CN" sz="1400" dirty="0">
              <a:latin typeface="+mn-ea"/>
              <a:ea typeface="+mn-ea"/>
            </a:endParaRPr>
          </a:p>
        </p:txBody>
      </p:sp>
      <p:sp>
        <p:nvSpPr>
          <p:cNvPr id="18" name="Rectangle 17"/>
          <p:cNvSpPr/>
          <p:nvPr userDrawn="1"/>
        </p:nvSpPr>
        <p:spPr>
          <a:xfrm>
            <a:off x="8229600" y="6362436"/>
            <a:ext cx="375424" cy="307777"/>
          </a:xfrm>
          <a:prstGeom prst="rect">
            <a:avLst/>
          </a:prstGeom>
        </p:spPr>
        <p:txBody>
          <a:bodyPr wrap="none">
            <a:spAutoFit/>
          </a:bodyPr>
          <a:lstStyle/>
          <a:p>
            <a:pPr>
              <a:defRPr/>
            </a:pPr>
            <a:fld id="{7A0AC270-0923-4589-A51D-6091E7C5371F}" type="slidenum">
              <a:rPr lang="zh-CN" altLang="en-US" sz="1400" kern="1200" smtClean="0">
                <a:solidFill>
                  <a:schemeClr val="tx2"/>
                </a:solidFill>
                <a:latin typeface="+mn-ea"/>
                <a:ea typeface="+mn-ea"/>
                <a:cs typeface="Arial" panose="020B0604020202020204" pitchFamily="34" charset="0"/>
              </a:rPr>
              <a:pPr>
                <a:defRPr/>
              </a:pPr>
              <a:t>‹#›</a:t>
            </a:fld>
            <a:endParaRPr lang="en-US" altLang="zh-CN" sz="1400" kern="1200" dirty="0">
              <a:solidFill>
                <a:schemeClr val="tx2"/>
              </a:solidFill>
              <a:latin typeface="+mn-ea"/>
              <a:ea typeface="+mn-ea"/>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823" r:id="rId1"/>
    <p:sldLayoutId id="2147483831" r:id="rId2"/>
    <p:sldLayoutId id="2147483824" r:id="rId3"/>
    <p:sldLayoutId id="2147483828" r:id="rId4"/>
    <p:sldLayoutId id="2147483826" r:id="rId5"/>
    <p:sldLayoutId id="2147483832" r:id="rId6"/>
    <p:sldLayoutId id="2147483830" r:id="rId7"/>
    <p:sldLayoutId id="2147483829" r:id="rId8"/>
  </p:sldLayoutIdLst>
  <p:hf hdr="0" ftr="0" dt="0"/>
  <p:txStyles>
    <p:titleStyle>
      <a:lvl1pPr algn="l" rtl="0" eaLnBrk="0" fontAlgn="base" hangingPunct="0">
        <a:spcBef>
          <a:spcPct val="0"/>
        </a:spcBef>
        <a:spcAft>
          <a:spcPct val="0"/>
        </a:spcAft>
        <a:defRPr sz="3600" kern="1200">
          <a:solidFill>
            <a:schemeClr val="tx2"/>
          </a:solidFill>
          <a:latin typeface="+mj-lt"/>
          <a:ea typeface="+mj-ea"/>
          <a:cs typeface="+mj-cs"/>
        </a:defRPr>
      </a:lvl1pPr>
      <a:lvl2pPr algn="l" rtl="0" eaLnBrk="0" fontAlgn="base" hangingPunct="0">
        <a:spcBef>
          <a:spcPct val="0"/>
        </a:spcBef>
        <a:spcAft>
          <a:spcPct val="0"/>
        </a:spcAft>
        <a:defRPr sz="2700">
          <a:solidFill>
            <a:schemeClr val="tx2"/>
          </a:solidFill>
          <a:latin typeface="Calibri" panose="020F0502020204030204" pitchFamily="34" charset="0"/>
        </a:defRPr>
      </a:lvl2pPr>
      <a:lvl3pPr algn="l" rtl="0" eaLnBrk="0" fontAlgn="base" hangingPunct="0">
        <a:spcBef>
          <a:spcPct val="0"/>
        </a:spcBef>
        <a:spcAft>
          <a:spcPct val="0"/>
        </a:spcAft>
        <a:defRPr sz="2700">
          <a:solidFill>
            <a:schemeClr val="tx2"/>
          </a:solidFill>
          <a:latin typeface="Calibri" panose="020F0502020204030204" pitchFamily="34" charset="0"/>
        </a:defRPr>
      </a:lvl3pPr>
      <a:lvl4pPr algn="l" rtl="0" eaLnBrk="0" fontAlgn="base" hangingPunct="0">
        <a:spcBef>
          <a:spcPct val="0"/>
        </a:spcBef>
        <a:spcAft>
          <a:spcPct val="0"/>
        </a:spcAft>
        <a:defRPr sz="2700">
          <a:solidFill>
            <a:schemeClr val="tx2"/>
          </a:solidFill>
          <a:latin typeface="Calibri" panose="020F0502020204030204" pitchFamily="34" charset="0"/>
        </a:defRPr>
      </a:lvl4pPr>
      <a:lvl5pPr algn="l" rtl="0" eaLnBrk="0" fontAlgn="base" hangingPunct="0">
        <a:spcBef>
          <a:spcPct val="0"/>
        </a:spcBef>
        <a:spcAft>
          <a:spcPct val="0"/>
        </a:spcAft>
        <a:defRPr sz="2700">
          <a:solidFill>
            <a:schemeClr val="tx2"/>
          </a:solidFill>
          <a:latin typeface="Calibri" panose="020F0502020204030204" pitchFamily="34" charset="0"/>
        </a:defRPr>
      </a:lvl5pPr>
      <a:lvl6pPr marL="342900" algn="l" rtl="0" fontAlgn="base">
        <a:spcBef>
          <a:spcPct val="0"/>
        </a:spcBef>
        <a:spcAft>
          <a:spcPct val="0"/>
        </a:spcAft>
        <a:defRPr sz="2400">
          <a:solidFill>
            <a:schemeClr val="tx2"/>
          </a:solidFill>
          <a:latin typeface="Calibri" panose="020F0502020204030204" pitchFamily="34" charset="0"/>
        </a:defRPr>
      </a:lvl6pPr>
      <a:lvl7pPr marL="685800" algn="l" rtl="0" fontAlgn="base">
        <a:spcBef>
          <a:spcPct val="0"/>
        </a:spcBef>
        <a:spcAft>
          <a:spcPct val="0"/>
        </a:spcAft>
        <a:defRPr sz="2400">
          <a:solidFill>
            <a:schemeClr val="tx2"/>
          </a:solidFill>
          <a:latin typeface="Calibri" panose="020F0502020204030204" pitchFamily="34" charset="0"/>
        </a:defRPr>
      </a:lvl7pPr>
      <a:lvl8pPr marL="1028700" algn="l" rtl="0" fontAlgn="base">
        <a:spcBef>
          <a:spcPct val="0"/>
        </a:spcBef>
        <a:spcAft>
          <a:spcPct val="0"/>
        </a:spcAft>
        <a:defRPr sz="2400">
          <a:solidFill>
            <a:schemeClr val="tx2"/>
          </a:solidFill>
          <a:latin typeface="Calibri" panose="020F0502020204030204" pitchFamily="34" charset="0"/>
        </a:defRPr>
      </a:lvl8pPr>
      <a:lvl9pPr marL="1371600" algn="l" rtl="0" fontAlgn="base">
        <a:spcBef>
          <a:spcPct val="0"/>
        </a:spcBef>
        <a:spcAft>
          <a:spcPct val="0"/>
        </a:spcAft>
        <a:defRPr sz="2400">
          <a:solidFill>
            <a:schemeClr val="tx2"/>
          </a:solidFill>
          <a:latin typeface="Calibri" panose="020F0502020204030204" pitchFamily="34" charset="0"/>
        </a:defRPr>
      </a:lvl9pPr>
    </p:titleStyle>
    <p:bodyStyle>
      <a:lvl1pPr marL="204788" indent="-204788" algn="l" rtl="0" eaLnBrk="0" fontAlgn="base" hangingPunct="0">
        <a:spcBef>
          <a:spcPts val="450"/>
        </a:spcBef>
        <a:spcAft>
          <a:spcPct val="0"/>
        </a:spcAft>
        <a:buClr>
          <a:schemeClr val="accent1"/>
        </a:buClr>
        <a:buSzPct val="76000"/>
        <a:buFont typeface="Wingdings 3" panose="05040102010807070707" pitchFamily="18" charset="2"/>
        <a:buChar char=""/>
        <a:defRPr lang="en-US" altLang="zh-CN" sz="3200" kern="1200" dirty="0" smtClean="0">
          <a:solidFill>
            <a:schemeClr val="tx2"/>
          </a:solidFill>
          <a:latin typeface="+mn-ea"/>
          <a:ea typeface="+mn-ea"/>
          <a:cs typeface="Arial" panose="020B0604020202020204" pitchFamily="34" charset="0"/>
        </a:defRPr>
      </a:lvl1pPr>
      <a:lvl2pPr marL="410766" indent="-204788" algn="l" rtl="0" eaLnBrk="0" fontAlgn="base" hangingPunct="0">
        <a:spcBef>
          <a:spcPts val="375"/>
        </a:spcBef>
        <a:spcAft>
          <a:spcPct val="0"/>
        </a:spcAft>
        <a:buClr>
          <a:schemeClr val="accent2"/>
        </a:buClr>
        <a:buSzPct val="76000"/>
        <a:buFont typeface="Wingdings 3" panose="05040102010807070707" pitchFamily="18" charset="2"/>
        <a:buChar char=""/>
        <a:defRPr sz="2800" kern="1200">
          <a:solidFill>
            <a:schemeClr val="tx2"/>
          </a:solidFill>
          <a:latin typeface="华文楷体" panose="02010600040101010101" pitchFamily="2" charset="-122"/>
          <a:ea typeface="华文楷体" panose="02010600040101010101" pitchFamily="2" charset="-122"/>
          <a:cs typeface="+mn-cs"/>
        </a:defRPr>
      </a:lvl2pPr>
      <a:lvl3pPr marL="616744" indent="-171450" algn="l" rtl="0" eaLnBrk="0" fontAlgn="base" hangingPunct="0">
        <a:spcBef>
          <a:spcPts val="375"/>
        </a:spcBef>
        <a:spcAft>
          <a:spcPct val="0"/>
        </a:spcAft>
        <a:buClr>
          <a:srgbClr val="BCBCBC"/>
        </a:buClr>
        <a:buSzPct val="76000"/>
        <a:buFont typeface="Wingdings 3" panose="05040102010807070707" pitchFamily="18" charset="2"/>
        <a:buChar char=""/>
        <a:defRPr sz="2800" kern="1200">
          <a:solidFill>
            <a:schemeClr val="tx1"/>
          </a:solidFill>
          <a:latin typeface="华文楷体" panose="02010600040101010101" pitchFamily="2" charset="-122"/>
          <a:ea typeface="华文楷体" panose="02010600040101010101" pitchFamily="2" charset="-122"/>
          <a:cs typeface="+mn-cs"/>
        </a:defRPr>
      </a:lvl3pPr>
      <a:lvl4pPr marL="822722" indent="-171450" algn="l" rtl="0" eaLnBrk="0" fontAlgn="base" hangingPunct="0">
        <a:spcBef>
          <a:spcPts val="300"/>
        </a:spcBef>
        <a:spcAft>
          <a:spcPct val="0"/>
        </a:spcAft>
        <a:buClr>
          <a:srgbClr val="CF5716"/>
        </a:buClr>
        <a:buSzPct val="70000"/>
        <a:buFont typeface="Wingdings" panose="05000000000000000000" pitchFamily="2" charset="2"/>
        <a:buChar char=""/>
        <a:defRPr sz="2000" kern="1200">
          <a:solidFill>
            <a:schemeClr val="tx1"/>
          </a:solidFill>
          <a:latin typeface="华文楷体" panose="02010600040101010101" pitchFamily="2" charset="-122"/>
          <a:ea typeface="华文楷体" panose="02010600040101010101" pitchFamily="2" charset="-122"/>
          <a:cs typeface="+mn-cs"/>
        </a:defRPr>
      </a:lvl4pPr>
      <a:lvl5pPr marL="1028700" indent="-171450" algn="l" rtl="0" eaLnBrk="0" fontAlgn="base" hangingPunct="0">
        <a:spcBef>
          <a:spcPts val="225"/>
        </a:spcBef>
        <a:spcAft>
          <a:spcPct val="0"/>
        </a:spcAft>
        <a:buClr>
          <a:schemeClr val="accent2"/>
        </a:buClr>
        <a:buSzPct val="70000"/>
        <a:buFont typeface="Wingdings" panose="05000000000000000000" pitchFamily="2" charset="2"/>
        <a:buChar char=""/>
        <a:defRPr sz="1800" kern="1200">
          <a:solidFill>
            <a:schemeClr val="tx1"/>
          </a:solidFill>
          <a:latin typeface="华文楷体" panose="02010600040101010101" pitchFamily="2" charset="-122"/>
          <a:ea typeface="华文楷体" panose="02010600040101010101" pitchFamily="2" charset="-122"/>
          <a:cs typeface="+mn-cs"/>
        </a:defRPr>
      </a:lvl5pPr>
      <a:lvl6pPr marL="1234440" indent="-137160" algn="l" rtl="0" eaLnBrk="1" latinLnBrk="0" hangingPunct="1">
        <a:spcBef>
          <a:spcPts val="225"/>
        </a:spcBef>
        <a:buClr>
          <a:srgbClr val="9FB8CD">
            <a:shade val="75000"/>
          </a:srgbClr>
        </a:buClr>
        <a:buSzPct val="75000"/>
        <a:buFont typeface="Wingdings 3"/>
        <a:buChar char=""/>
        <a:defRPr kumimoji="0" lang="en-US" sz="1200" kern="1200" smtClean="0">
          <a:solidFill>
            <a:schemeClr val="tx1"/>
          </a:solidFill>
          <a:latin typeface="+mn-lt"/>
          <a:ea typeface="+mn-ea"/>
          <a:cs typeface="+mn-cs"/>
        </a:defRPr>
      </a:lvl6pPr>
      <a:lvl7pPr marL="1371600" indent="-137160" algn="l" rtl="0" eaLnBrk="1" latinLnBrk="0" hangingPunct="1">
        <a:spcBef>
          <a:spcPts val="225"/>
        </a:spcBef>
        <a:buClr>
          <a:srgbClr val="727CA3">
            <a:shade val="75000"/>
          </a:srgbClr>
        </a:buClr>
        <a:buSzPct val="75000"/>
        <a:buFont typeface="Wingdings 3"/>
        <a:buChar char=""/>
        <a:defRPr kumimoji="0" lang="en-US" sz="1050" kern="1200" smtClean="0">
          <a:solidFill>
            <a:schemeClr val="tx1"/>
          </a:solidFill>
          <a:latin typeface="+mn-lt"/>
          <a:ea typeface="+mn-ea"/>
          <a:cs typeface="+mn-cs"/>
        </a:defRPr>
      </a:lvl7pPr>
      <a:lvl8pPr marL="1508760" indent="-137160" algn="l" rtl="0" eaLnBrk="1" latinLnBrk="0" hangingPunct="1">
        <a:spcBef>
          <a:spcPts val="225"/>
        </a:spcBef>
        <a:buClr>
          <a:prstClr val="white">
            <a:shade val="50000"/>
          </a:prstClr>
        </a:buClr>
        <a:buSzPct val="75000"/>
        <a:buFont typeface="Wingdings 3"/>
        <a:buChar char=""/>
        <a:defRPr kumimoji="0" lang="en-US" sz="1050" kern="1200" smtClean="0">
          <a:solidFill>
            <a:schemeClr val="tx1"/>
          </a:solidFill>
          <a:latin typeface="+mn-lt"/>
          <a:ea typeface="+mn-ea"/>
          <a:cs typeface="+mn-cs"/>
        </a:defRPr>
      </a:lvl8pPr>
      <a:lvl9pPr marL="1645920" indent="-137160" algn="l" rtl="0" eaLnBrk="1" latinLnBrk="0" hangingPunct="1">
        <a:spcBef>
          <a:spcPts val="225"/>
        </a:spcBef>
        <a:buClr>
          <a:srgbClr val="9FB8CD"/>
        </a:buClr>
        <a:buSzPct val="75000"/>
        <a:buFont typeface="Wingdings 3"/>
        <a:buChar char=""/>
        <a:defRPr kumimoji="0" lang="en-US" sz="9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342900" algn="l" rtl="0" eaLnBrk="1" latinLnBrk="0" hangingPunct="1">
        <a:defRPr kumimoji="0" kern="1200">
          <a:solidFill>
            <a:schemeClr val="tx1"/>
          </a:solidFill>
          <a:latin typeface="+mn-lt"/>
          <a:ea typeface="+mn-ea"/>
          <a:cs typeface="+mn-cs"/>
        </a:defRPr>
      </a:lvl2pPr>
      <a:lvl3pPr marL="685800" algn="l" rtl="0" eaLnBrk="1" latinLnBrk="0" hangingPunct="1">
        <a:defRPr kumimoji="0" kern="1200">
          <a:solidFill>
            <a:schemeClr val="tx1"/>
          </a:solidFill>
          <a:latin typeface="+mn-lt"/>
          <a:ea typeface="+mn-ea"/>
          <a:cs typeface="+mn-cs"/>
        </a:defRPr>
      </a:lvl3pPr>
      <a:lvl4pPr marL="1028700" algn="l" rtl="0" eaLnBrk="1" latinLnBrk="0" hangingPunct="1">
        <a:defRPr kumimoji="0" kern="1200">
          <a:solidFill>
            <a:schemeClr val="tx1"/>
          </a:solidFill>
          <a:latin typeface="+mn-lt"/>
          <a:ea typeface="+mn-ea"/>
          <a:cs typeface="+mn-cs"/>
        </a:defRPr>
      </a:lvl4pPr>
      <a:lvl5pPr marL="1371600" algn="l" rtl="0" eaLnBrk="1" latinLnBrk="0" hangingPunct="1">
        <a:defRPr kumimoji="0" kern="1200">
          <a:solidFill>
            <a:schemeClr val="tx1"/>
          </a:solidFill>
          <a:latin typeface="+mn-lt"/>
          <a:ea typeface="+mn-ea"/>
          <a:cs typeface="+mn-cs"/>
        </a:defRPr>
      </a:lvl5pPr>
      <a:lvl6pPr marL="1714500" algn="l" rtl="0" eaLnBrk="1" latinLnBrk="0" hangingPunct="1">
        <a:defRPr kumimoji="0" kern="1200">
          <a:solidFill>
            <a:schemeClr val="tx1"/>
          </a:solidFill>
          <a:latin typeface="+mn-lt"/>
          <a:ea typeface="+mn-ea"/>
          <a:cs typeface="+mn-cs"/>
        </a:defRPr>
      </a:lvl6pPr>
      <a:lvl7pPr marL="2057400" algn="l" rtl="0" eaLnBrk="1" latinLnBrk="0" hangingPunct="1">
        <a:defRPr kumimoji="0" kern="1200">
          <a:solidFill>
            <a:schemeClr val="tx1"/>
          </a:solidFill>
          <a:latin typeface="+mn-lt"/>
          <a:ea typeface="+mn-ea"/>
          <a:cs typeface="+mn-cs"/>
        </a:defRPr>
      </a:lvl7pPr>
      <a:lvl8pPr marL="2400300" algn="l" rtl="0" eaLnBrk="1" latinLnBrk="0" hangingPunct="1">
        <a:defRPr kumimoji="0" kern="1200">
          <a:solidFill>
            <a:schemeClr val="tx1"/>
          </a:solidFill>
          <a:latin typeface="+mn-lt"/>
          <a:ea typeface="+mn-ea"/>
          <a:cs typeface="+mn-cs"/>
        </a:defRPr>
      </a:lvl8pPr>
      <a:lvl9pPr marL="27432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nndl.github.io/"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ctrTitle"/>
          </p:nvPr>
        </p:nvSpPr>
        <p:spPr/>
        <p:txBody>
          <a:bodyPr/>
          <a:lstStyle/>
          <a:p>
            <a:r>
              <a:rPr lang="zh-CN" altLang="en-US" dirty="0"/>
              <a:t>第</a:t>
            </a:r>
            <a:r>
              <a:rPr lang="en-US" altLang="zh-CN" dirty="0"/>
              <a:t>10</a:t>
            </a:r>
            <a:r>
              <a:rPr lang="zh-CN" altLang="en-US" dirty="0"/>
              <a:t>章</a:t>
            </a:r>
            <a:br>
              <a:rPr lang="en-US" altLang="zh-CN" dirty="0"/>
            </a:br>
            <a:r>
              <a:rPr lang="zh-CN" altLang="en-US" dirty="0"/>
              <a:t>模型独立的学习方式</a:t>
            </a:r>
          </a:p>
        </p:txBody>
      </p:sp>
      <p:sp>
        <p:nvSpPr>
          <p:cNvPr id="6" name="副标题 5"/>
          <p:cNvSpPr>
            <a:spLocks noGrp="1"/>
          </p:cNvSpPr>
          <p:nvPr>
            <p:ph type="subTitle" idx="1"/>
          </p:nvPr>
        </p:nvSpPr>
        <p:spPr/>
        <p:txBody>
          <a:bodyPr/>
          <a:lstStyle/>
          <a:p>
            <a:r>
              <a:rPr lang="en-US" altLang="zh-CN" dirty="0"/>
              <a:t>《</a:t>
            </a:r>
            <a:r>
              <a:rPr lang="zh-CN" altLang="en-US" dirty="0"/>
              <a:t>神经网络与深度学习</a:t>
            </a:r>
            <a:r>
              <a:rPr lang="en-US" altLang="zh-CN" dirty="0"/>
              <a:t>》</a:t>
            </a:r>
            <a:endParaRPr lang="zh-CN" altLang="en-US" dirty="0"/>
          </a:p>
        </p:txBody>
      </p:sp>
      <p:sp>
        <p:nvSpPr>
          <p:cNvPr id="15" name="Text Placeholder 14"/>
          <p:cNvSpPr>
            <a:spLocks noGrp="1"/>
          </p:cNvSpPr>
          <p:nvPr>
            <p:ph type="body" sz="quarter" idx="10"/>
          </p:nvPr>
        </p:nvSpPr>
        <p:spPr/>
        <p:txBody>
          <a:bodyPr/>
          <a:lstStyle/>
          <a:p>
            <a:r>
              <a:rPr lang="en-US" altLang="zh-CN" dirty="0">
                <a:hlinkClick r:id="rId3"/>
              </a:rPr>
              <a:t>https://nndl.github.io/</a:t>
            </a:r>
            <a:endParaRPr lang="en-US" altLang="zh-CN" dirty="0"/>
          </a:p>
          <a:p>
            <a:endParaRPr lang="en-US" altLang="zh-C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254BFB-E395-4803-9416-FEDD0667D3D7}"/>
              </a:ext>
            </a:extLst>
          </p:cNvPr>
          <p:cNvSpPr>
            <a:spLocks noGrp="1"/>
          </p:cNvSpPr>
          <p:nvPr>
            <p:ph type="title"/>
          </p:nvPr>
        </p:nvSpPr>
        <p:spPr/>
        <p:txBody>
          <a:bodyPr/>
          <a:lstStyle/>
          <a:p>
            <a:r>
              <a:rPr lang="zh-CN" altLang="en-US" dirty="0"/>
              <a:t>多任务学习（</a:t>
            </a:r>
            <a:r>
              <a:rPr lang="en-US" altLang="zh-CN" dirty="0"/>
              <a:t> Multitask Learning </a:t>
            </a:r>
            <a:r>
              <a:rPr lang="zh-CN" altLang="en-US" dirty="0"/>
              <a:t>）</a:t>
            </a:r>
          </a:p>
        </p:txBody>
      </p:sp>
      <p:pic>
        <p:nvPicPr>
          <p:cNvPr id="5122" name="Picture 2" descr="æ¨¡åæ±æ»-14 å¤ä»»å¡å­¦ä¹ -Multitask Learningæ¦è¿°">
            <a:extLst>
              <a:ext uri="{FF2B5EF4-FFF2-40B4-BE49-F238E27FC236}">
                <a16:creationId xmlns:a16="http://schemas.microsoft.com/office/drawing/2014/main" id="{0441B7E7-C099-4E47-8D85-2BD9CDC7F6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5651" y="1905000"/>
            <a:ext cx="4572697" cy="40528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34756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sz="quarter" idx="4294967295"/>
          </p:nvPr>
        </p:nvSpPr>
        <p:spPr>
          <a:xfrm>
            <a:off x="609600" y="2362200"/>
            <a:ext cx="7772400" cy="3603551"/>
          </a:xfrm>
          <a:prstGeom prst="rect">
            <a:avLst/>
          </a:prstGeom>
        </p:spPr>
        <p:txBody>
          <a:bodyPr wrap="square">
            <a:spAutoFit/>
          </a:bodyPr>
          <a:lstStyle/>
          <a:p>
            <a:pPr marL="0" indent="0">
              <a:buNone/>
            </a:pPr>
            <a:r>
              <a:rPr lang="en-US" altLang="zh-CN" sz="2800" dirty="0"/>
              <a:t>Multitask Learning is an approach to </a:t>
            </a:r>
            <a:r>
              <a:rPr lang="en-US" altLang="zh-CN" sz="2800" dirty="0">
                <a:solidFill>
                  <a:srgbClr val="FF0000"/>
                </a:solidFill>
              </a:rPr>
              <a:t>inductive transfer </a:t>
            </a:r>
            <a:r>
              <a:rPr lang="en-US" altLang="zh-CN" sz="2800" dirty="0"/>
              <a:t>that improves </a:t>
            </a:r>
            <a:r>
              <a:rPr lang="en-US" altLang="zh-CN" sz="2800" dirty="0">
                <a:solidFill>
                  <a:srgbClr val="FF0000"/>
                </a:solidFill>
              </a:rPr>
              <a:t>generalization</a:t>
            </a:r>
            <a:r>
              <a:rPr lang="en-US" altLang="zh-CN" sz="2800" dirty="0"/>
              <a:t> by using the domain information contained in the training signals of related tasks as an </a:t>
            </a:r>
            <a:r>
              <a:rPr lang="en-US" altLang="zh-CN" sz="2800" dirty="0">
                <a:solidFill>
                  <a:srgbClr val="FF0000"/>
                </a:solidFill>
              </a:rPr>
              <a:t>inductive bias</a:t>
            </a:r>
            <a:r>
              <a:rPr lang="en-US" altLang="zh-CN" sz="2800" dirty="0"/>
              <a:t>. It does this by learning tasks in parallel while using a </a:t>
            </a:r>
            <a:r>
              <a:rPr lang="en-US" altLang="zh-CN" sz="2800" dirty="0">
                <a:solidFill>
                  <a:srgbClr val="FF0000"/>
                </a:solidFill>
              </a:rPr>
              <a:t>shared representation</a:t>
            </a:r>
            <a:r>
              <a:rPr lang="en-US" altLang="zh-CN" sz="2800" dirty="0"/>
              <a:t>; what is learned for each task can help other tasks be learned better.</a:t>
            </a:r>
            <a:endParaRPr lang="zh-CN" altLang="en-US" sz="2800" dirty="0"/>
          </a:p>
          <a:p>
            <a:pPr marL="0" indent="0">
              <a:buNone/>
            </a:pPr>
            <a:endParaRPr lang="zh-CN" altLang="en-US" sz="2800" dirty="0"/>
          </a:p>
        </p:txBody>
      </p:sp>
      <p:pic>
        <p:nvPicPr>
          <p:cNvPr id="7" name="图片 6"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304800"/>
            <a:ext cx="6850288" cy="1024580"/>
          </a:xfrm>
          <a:prstGeom prst="rect">
            <a:avLst/>
          </a:prstGeom>
        </p:spPr>
      </p:pic>
      <p:sp>
        <p:nvSpPr>
          <p:cNvPr id="8" name="文本框 7"/>
          <p:cNvSpPr txBox="1"/>
          <p:nvPr/>
        </p:nvSpPr>
        <p:spPr>
          <a:xfrm>
            <a:off x="6400800" y="152400"/>
            <a:ext cx="2595582" cy="369332"/>
          </a:xfrm>
          <a:prstGeom prst="rect">
            <a:avLst/>
          </a:prstGeom>
          <a:noFill/>
        </p:spPr>
        <p:txBody>
          <a:bodyPr wrap="none" rtlCol="0">
            <a:spAutoFit/>
          </a:bodyPr>
          <a:lstStyle/>
          <a:p>
            <a:r>
              <a:rPr lang="en-US" altLang="zh-CN" dirty="0"/>
              <a:t>Machine Learning 1997</a:t>
            </a:r>
            <a:endParaRPr lang="zh-CN" altLang="en-US" dirty="0"/>
          </a:p>
        </p:txBody>
      </p:sp>
    </p:spTree>
    <p:extLst>
      <p:ext uri="{BB962C8B-B14F-4D97-AF65-F5344CB8AC3E}">
        <p14:creationId xmlns:p14="http://schemas.microsoft.com/office/powerpoint/2010/main" val="17452642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574734-0BEE-4276-A0FC-23909AA18C6C}"/>
              </a:ext>
            </a:extLst>
          </p:cNvPr>
          <p:cNvSpPr>
            <a:spLocks noGrp="1"/>
          </p:cNvSpPr>
          <p:nvPr>
            <p:ph type="title"/>
          </p:nvPr>
        </p:nvSpPr>
        <p:spPr/>
        <p:txBody>
          <a:bodyPr/>
          <a:lstStyle/>
          <a:p>
            <a:r>
              <a:rPr lang="zh-CN" altLang="en-US" dirty="0"/>
              <a:t>迁移学习（</a:t>
            </a:r>
            <a:r>
              <a:rPr lang="en-US" altLang="zh-CN" dirty="0"/>
              <a:t>Transfer Learning</a:t>
            </a:r>
            <a:r>
              <a:rPr lang="zh-CN" altLang="en-US" dirty="0"/>
              <a:t>）</a:t>
            </a:r>
          </a:p>
        </p:txBody>
      </p:sp>
      <p:pic>
        <p:nvPicPr>
          <p:cNvPr id="6" name="图片 5">
            <a:extLst>
              <a:ext uri="{FF2B5EF4-FFF2-40B4-BE49-F238E27FC236}">
                <a16:creationId xmlns:a16="http://schemas.microsoft.com/office/drawing/2014/main" id="{FF14062B-B013-410C-8DEA-3CE80D19F3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925" y="2057400"/>
            <a:ext cx="8033875" cy="3359867"/>
          </a:xfrm>
          <a:prstGeom prst="rect">
            <a:avLst/>
          </a:prstGeom>
        </p:spPr>
      </p:pic>
    </p:spTree>
    <p:extLst>
      <p:ext uri="{BB962C8B-B14F-4D97-AF65-F5344CB8AC3E}">
        <p14:creationId xmlns:p14="http://schemas.microsoft.com/office/powerpoint/2010/main" val="8438011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528609-A4F5-4E3B-99AF-5CE7F0E92A45}"/>
              </a:ext>
            </a:extLst>
          </p:cNvPr>
          <p:cNvSpPr>
            <a:spLocks noGrp="1"/>
          </p:cNvSpPr>
          <p:nvPr>
            <p:ph type="title"/>
          </p:nvPr>
        </p:nvSpPr>
        <p:spPr/>
        <p:txBody>
          <a:bodyPr/>
          <a:lstStyle/>
          <a:p>
            <a:r>
              <a:rPr lang="zh-CN" altLang="en-US" dirty="0"/>
              <a:t>元学习（</a:t>
            </a:r>
            <a:r>
              <a:rPr lang="en-US" altLang="zh-CN" dirty="0"/>
              <a:t>Meta Learning</a:t>
            </a:r>
            <a:r>
              <a:rPr lang="zh-CN" altLang="en-US" dirty="0"/>
              <a:t>）</a:t>
            </a:r>
          </a:p>
        </p:txBody>
      </p:sp>
      <p:pic>
        <p:nvPicPr>
          <p:cNvPr id="7170" name="Picture 2" descr="https://www.researchgate.net/profile/Joaquin_Vanschoren/publication/228376299/figure/fig1/AS:302007698116611@1449015654650/Base-learning-versus-meta-learning_W640.jpg">
            <a:extLst>
              <a:ext uri="{FF2B5EF4-FFF2-40B4-BE49-F238E27FC236}">
                <a16:creationId xmlns:a16="http://schemas.microsoft.com/office/drawing/2014/main" id="{3EEA57FF-1D22-47B3-BB20-EF8FA567A8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7912" y="1905000"/>
            <a:ext cx="4967288" cy="41057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3672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F39724-890E-4A05-8209-7CBB02112B0D}"/>
              </a:ext>
            </a:extLst>
          </p:cNvPr>
          <p:cNvSpPr>
            <a:spLocks noGrp="1"/>
          </p:cNvSpPr>
          <p:nvPr>
            <p:ph type="title"/>
          </p:nvPr>
        </p:nvSpPr>
        <p:spPr/>
        <p:txBody>
          <a:bodyPr/>
          <a:lstStyle/>
          <a:p>
            <a:r>
              <a:rPr lang="zh-CN" altLang="en-US" dirty="0"/>
              <a:t>终身学习</a:t>
            </a:r>
          </a:p>
        </p:txBody>
      </p:sp>
      <p:pic>
        <p:nvPicPr>
          <p:cNvPr id="8196" name="Picture 4" descr="https://www.grasp.upenn.edu/sites/default/files/styles/full/public/images/3_0.jpg?itok=FUgaQdvu">
            <a:extLst>
              <a:ext uri="{FF2B5EF4-FFF2-40B4-BE49-F238E27FC236}">
                <a16:creationId xmlns:a16="http://schemas.microsoft.com/office/drawing/2014/main" id="{B36CD747-767A-4150-B3F2-2A85F602B1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447800"/>
            <a:ext cx="6858000"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98225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352800" y="4038600"/>
            <a:ext cx="2313454" cy="369332"/>
          </a:xfrm>
          <a:prstGeom prst="rect">
            <a:avLst/>
          </a:prstGeom>
        </p:spPr>
        <p:txBody>
          <a:bodyPr wrap="none">
            <a:spAutoFit/>
          </a:bodyPr>
          <a:lstStyle/>
          <a:p>
            <a:r>
              <a:rPr lang="zh-CN" altLang="en-US" dirty="0"/>
              <a:t>https://nndl.github.io/</a:t>
            </a:r>
          </a:p>
        </p:txBody>
      </p:sp>
    </p:spTree>
    <p:extLst>
      <p:ext uri="{BB962C8B-B14F-4D97-AF65-F5344CB8AC3E}">
        <p14:creationId xmlns:p14="http://schemas.microsoft.com/office/powerpoint/2010/main" val="17849974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07381A-E3A6-485C-8139-0C105994B9E4}"/>
              </a:ext>
            </a:extLst>
          </p:cNvPr>
          <p:cNvSpPr>
            <a:spLocks noGrp="1"/>
          </p:cNvSpPr>
          <p:nvPr>
            <p:ph type="title"/>
          </p:nvPr>
        </p:nvSpPr>
        <p:spPr/>
        <p:txBody>
          <a:bodyPr/>
          <a:lstStyle/>
          <a:p>
            <a:r>
              <a:rPr lang="zh-CN" altLang="en-US" dirty="0"/>
              <a:t>模型独立的学习方式</a:t>
            </a:r>
          </a:p>
        </p:txBody>
      </p:sp>
      <p:sp>
        <p:nvSpPr>
          <p:cNvPr id="3" name="内容占位符 2">
            <a:extLst>
              <a:ext uri="{FF2B5EF4-FFF2-40B4-BE49-F238E27FC236}">
                <a16:creationId xmlns:a16="http://schemas.microsoft.com/office/drawing/2014/main" id="{74A282E0-7192-489A-AC9A-097D45F7A2CF}"/>
              </a:ext>
            </a:extLst>
          </p:cNvPr>
          <p:cNvSpPr>
            <a:spLocks noGrp="1"/>
          </p:cNvSpPr>
          <p:nvPr>
            <p:ph sz="quarter" idx="1"/>
          </p:nvPr>
        </p:nvSpPr>
        <p:spPr/>
        <p:txBody>
          <a:bodyPr/>
          <a:lstStyle/>
          <a:p>
            <a:r>
              <a:rPr lang="zh-CN" altLang="en-US" dirty="0"/>
              <a:t>这些学习方式不限于具体的模型</a:t>
            </a:r>
            <a:endParaRPr lang="en-US" altLang="zh-CN" dirty="0"/>
          </a:p>
          <a:p>
            <a:pPr lvl="1"/>
            <a:r>
              <a:rPr lang="zh-CN" altLang="en-US" dirty="0"/>
              <a:t>前馈神经网络、循环神经网络还是其他模型</a:t>
            </a:r>
            <a:endParaRPr lang="en-US" altLang="zh-CN" dirty="0"/>
          </a:p>
          <a:p>
            <a:endParaRPr lang="en-US" altLang="zh-CN" dirty="0"/>
          </a:p>
          <a:p>
            <a:r>
              <a:rPr lang="zh-CN" altLang="en-US" dirty="0"/>
              <a:t>然而一种学习方式往往会对符合某种特性的模型更加青睐</a:t>
            </a:r>
            <a:endParaRPr lang="en-US" altLang="zh-CN" dirty="0"/>
          </a:p>
          <a:p>
            <a:pPr lvl="1"/>
            <a:r>
              <a:rPr lang="zh-CN" altLang="en-US" dirty="0"/>
              <a:t>集成学习往往和方差大的模型组合时效果显著。</a:t>
            </a:r>
          </a:p>
        </p:txBody>
      </p:sp>
    </p:spTree>
    <p:extLst>
      <p:ext uri="{BB962C8B-B14F-4D97-AF65-F5344CB8AC3E}">
        <p14:creationId xmlns:p14="http://schemas.microsoft.com/office/powerpoint/2010/main" val="17130681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2D9059-9B67-4692-B1A5-AAAC7ED01C9C}"/>
              </a:ext>
            </a:extLst>
          </p:cNvPr>
          <p:cNvSpPr>
            <a:spLocks noGrp="1"/>
          </p:cNvSpPr>
          <p:nvPr>
            <p:ph type="title"/>
          </p:nvPr>
        </p:nvSpPr>
        <p:spPr/>
        <p:txBody>
          <a:bodyPr/>
          <a:lstStyle/>
          <a:p>
            <a:r>
              <a:rPr lang="zh-CN" altLang="en-US" dirty="0"/>
              <a:t>内容</a:t>
            </a:r>
          </a:p>
        </p:txBody>
      </p:sp>
      <p:sp>
        <p:nvSpPr>
          <p:cNvPr id="3" name="内容占位符 2">
            <a:extLst>
              <a:ext uri="{FF2B5EF4-FFF2-40B4-BE49-F238E27FC236}">
                <a16:creationId xmlns:a16="http://schemas.microsoft.com/office/drawing/2014/main" id="{7A216EE3-68D2-4698-A7BB-CACC3775473D}"/>
              </a:ext>
            </a:extLst>
          </p:cNvPr>
          <p:cNvSpPr>
            <a:spLocks noGrp="1"/>
          </p:cNvSpPr>
          <p:nvPr>
            <p:ph sz="quarter" idx="1"/>
          </p:nvPr>
        </p:nvSpPr>
        <p:spPr/>
        <p:txBody>
          <a:bodyPr/>
          <a:lstStyle/>
          <a:p>
            <a:r>
              <a:rPr lang="zh-CN" altLang="en-US" dirty="0"/>
              <a:t>集成学习</a:t>
            </a:r>
            <a:endParaRPr lang="en-US" altLang="zh-CN" dirty="0"/>
          </a:p>
          <a:p>
            <a:r>
              <a:rPr lang="zh-CN" altLang="en-US" dirty="0"/>
              <a:t>协同学习</a:t>
            </a:r>
            <a:endParaRPr lang="en-US" altLang="zh-CN" dirty="0"/>
          </a:p>
          <a:p>
            <a:r>
              <a:rPr lang="zh-CN" altLang="en-US" dirty="0"/>
              <a:t>多任务学习</a:t>
            </a:r>
            <a:endParaRPr lang="en-US" altLang="zh-CN" dirty="0"/>
          </a:p>
          <a:p>
            <a:r>
              <a:rPr lang="zh-CN" altLang="en-US" dirty="0"/>
              <a:t>迁移学习</a:t>
            </a:r>
            <a:endParaRPr lang="en-US" altLang="zh-CN" dirty="0"/>
          </a:p>
          <a:p>
            <a:r>
              <a:rPr lang="zh-CN" altLang="en-US" dirty="0"/>
              <a:t>终身学习</a:t>
            </a:r>
            <a:endParaRPr lang="en-US" altLang="zh-CN" dirty="0"/>
          </a:p>
          <a:p>
            <a:r>
              <a:rPr lang="zh-CN" altLang="en-US" dirty="0"/>
              <a:t>元学习</a:t>
            </a:r>
          </a:p>
        </p:txBody>
      </p:sp>
    </p:spTree>
    <p:extLst>
      <p:ext uri="{BB962C8B-B14F-4D97-AF65-F5344CB8AC3E}">
        <p14:creationId xmlns:p14="http://schemas.microsoft.com/office/powerpoint/2010/main" val="12923648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D0567C-EF3E-4CF0-9CE5-BA6A4312E5EC}"/>
              </a:ext>
            </a:extLst>
          </p:cNvPr>
          <p:cNvSpPr>
            <a:spLocks noGrp="1"/>
          </p:cNvSpPr>
          <p:nvPr>
            <p:ph type="title"/>
          </p:nvPr>
        </p:nvSpPr>
        <p:spPr/>
        <p:txBody>
          <a:bodyPr/>
          <a:lstStyle/>
          <a:p>
            <a:r>
              <a:rPr lang="zh-CN" altLang="en-US" dirty="0"/>
              <a:t>集成学习</a:t>
            </a:r>
          </a:p>
        </p:txBody>
      </p:sp>
      <p:sp>
        <p:nvSpPr>
          <p:cNvPr id="3" name="内容占位符 2">
            <a:extLst>
              <a:ext uri="{FF2B5EF4-FFF2-40B4-BE49-F238E27FC236}">
                <a16:creationId xmlns:a16="http://schemas.microsoft.com/office/drawing/2014/main" id="{4DE5E46A-1933-4DEB-86C4-15A71C90B765}"/>
              </a:ext>
            </a:extLst>
          </p:cNvPr>
          <p:cNvSpPr>
            <a:spLocks noGrp="1"/>
          </p:cNvSpPr>
          <p:nvPr>
            <p:ph sz="quarter" idx="1"/>
          </p:nvPr>
        </p:nvSpPr>
        <p:spPr/>
        <p:txBody>
          <a:bodyPr/>
          <a:lstStyle/>
          <a:p>
            <a:r>
              <a:rPr lang="zh-CN" altLang="en-US" dirty="0"/>
              <a:t>三个臭皮匠赛过诸葛亮</a:t>
            </a:r>
          </a:p>
        </p:txBody>
      </p:sp>
      <p:pic>
        <p:nvPicPr>
          <p:cNvPr id="5" name="图片 4">
            <a:extLst>
              <a:ext uri="{FF2B5EF4-FFF2-40B4-BE49-F238E27FC236}">
                <a16:creationId xmlns:a16="http://schemas.microsoft.com/office/drawing/2014/main" id="{02ED4C3E-D5A6-47E2-B89E-3D7F8A4C9F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2057400"/>
            <a:ext cx="5824009" cy="1507711"/>
          </a:xfrm>
          <a:prstGeom prst="rect">
            <a:avLst/>
          </a:prstGeom>
        </p:spPr>
      </p:pic>
    </p:spTree>
    <p:extLst>
      <p:ext uri="{BB962C8B-B14F-4D97-AF65-F5344CB8AC3E}">
        <p14:creationId xmlns:p14="http://schemas.microsoft.com/office/powerpoint/2010/main" val="40663264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EE3C51-6729-4F97-88B1-310CFB3D2524}"/>
              </a:ext>
            </a:extLst>
          </p:cNvPr>
          <p:cNvSpPr>
            <a:spLocks noGrp="1"/>
          </p:cNvSpPr>
          <p:nvPr>
            <p:ph type="title"/>
          </p:nvPr>
        </p:nvSpPr>
        <p:spPr/>
        <p:txBody>
          <a:bodyPr/>
          <a:lstStyle/>
          <a:p>
            <a:r>
              <a:rPr lang="zh-CN" altLang="en-US" dirty="0"/>
              <a:t>集成方式</a:t>
            </a:r>
          </a:p>
        </p:txBody>
      </p:sp>
      <p:sp>
        <p:nvSpPr>
          <p:cNvPr id="3" name="内容占位符 2">
            <a:extLst>
              <a:ext uri="{FF2B5EF4-FFF2-40B4-BE49-F238E27FC236}">
                <a16:creationId xmlns:a16="http://schemas.microsoft.com/office/drawing/2014/main" id="{C7B97499-BCD7-4F02-9C6D-F64821044164}"/>
              </a:ext>
            </a:extLst>
          </p:cNvPr>
          <p:cNvSpPr>
            <a:spLocks noGrp="1"/>
          </p:cNvSpPr>
          <p:nvPr>
            <p:ph sz="quarter" idx="1"/>
          </p:nvPr>
        </p:nvSpPr>
        <p:spPr/>
        <p:txBody>
          <a:bodyPr/>
          <a:lstStyle/>
          <a:p>
            <a:r>
              <a:rPr lang="en-US" altLang="zh-CN" dirty="0"/>
              <a:t>Bagging</a:t>
            </a:r>
            <a:r>
              <a:rPr lang="zh-CN" altLang="en-US" dirty="0"/>
              <a:t>类</a:t>
            </a:r>
            <a:endParaRPr lang="en-US" altLang="zh-CN" dirty="0"/>
          </a:p>
          <a:p>
            <a:pPr lvl="1"/>
            <a:r>
              <a:rPr lang="en-US" altLang="zh-CN" dirty="0"/>
              <a:t>Bagging</a:t>
            </a:r>
            <a:r>
              <a:rPr lang="zh-CN" altLang="en-US" dirty="0"/>
              <a:t>（</a:t>
            </a:r>
            <a:r>
              <a:rPr lang="en-US" altLang="zh-CN" dirty="0"/>
              <a:t>Bootstrap Aggregating</a:t>
            </a:r>
            <a:r>
              <a:rPr lang="zh-CN" altLang="en-US" dirty="0"/>
              <a:t>）是一个通过不同模型的训练数据集的独立性来提高不同模型之间的独立性。我们在原始训练集上进行有放回的随机采样，得到</a:t>
            </a:r>
            <a:r>
              <a:rPr lang="en-US" altLang="zh-CN" dirty="0"/>
              <a:t>M </a:t>
            </a:r>
            <a:r>
              <a:rPr lang="zh-CN" altLang="en-US" dirty="0"/>
              <a:t>比较小的训练集并训练</a:t>
            </a:r>
            <a:r>
              <a:rPr lang="en-US" altLang="zh-CN" dirty="0"/>
              <a:t>M </a:t>
            </a:r>
            <a:r>
              <a:rPr lang="zh-CN" altLang="en-US" dirty="0"/>
              <a:t>个模型，然后通过投票的方法进行模型集成。</a:t>
            </a:r>
            <a:endParaRPr lang="en-US" altLang="zh-CN" dirty="0"/>
          </a:p>
          <a:p>
            <a:pPr lvl="1"/>
            <a:endParaRPr lang="en-US" altLang="zh-CN" dirty="0"/>
          </a:p>
          <a:p>
            <a:pPr lvl="1"/>
            <a:r>
              <a:rPr lang="zh-CN" altLang="en-US" dirty="0"/>
              <a:t>随机森林（</a:t>
            </a:r>
            <a:r>
              <a:rPr lang="en-US" altLang="zh-CN" dirty="0"/>
              <a:t>Random Forest</a:t>
            </a:r>
            <a:r>
              <a:rPr lang="zh-CN" altLang="en-US" dirty="0"/>
              <a:t>）是在</a:t>
            </a:r>
            <a:r>
              <a:rPr lang="en-US" altLang="zh-CN" dirty="0"/>
              <a:t>Bagging</a:t>
            </a:r>
            <a:r>
              <a:rPr lang="zh-CN" altLang="en-US" dirty="0"/>
              <a:t>的基础上再引入了随机特征，进一步提高每个基模型之间的独立性。在随机森林中，每个基模型都是一棵决策树。</a:t>
            </a:r>
          </a:p>
        </p:txBody>
      </p:sp>
    </p:spTree>
    <p:extLst>
      <p:ext uri="{BB962C8B-B14F-4D97-AF65-F5344CB8AC3E}">
        <p14:creationId xmlns:p14="http://schemas.microsoft.com/office/powerpoint/2010/main" val="5181419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4D3E38-34B4-474F-8C53-E879B5548D6F}"/>
              </a:ext>
            </a:extLst>
          </p:cNvPr>
          <p:cNvSpPr>
            <a:spLocks noGrp="1"/>
          </p:cNvSpPr>
          <p:nvPr>
            <p:ph type="title"/>
          </p:nvPr>
        </p:nvSpPr>
        <p:spPr/>
        <p:txBody>
          <a:bodyPr/>
          <a:lstStyle/>
          <a:p>
            <a:r>
              <a:rPr lang="zh-CN" altLang="en-US" dirty="0"/>
              <a:t>随机森林</a:t>
            </a:r>
          </a:p>
        </p:txBody>
      </p:sp>
      <p:pic>
        <p:nvPicPr>
          <p:cNvPr id="1026" name="Picture 2" descr="âRandom Forestâçå¾çæç´¢ç»æ">
            <a:extLst>
              <a:ext uri="{FF2B5EF4-FFF2-40B4-BE49-F238E27FC236}">
                <a16:creationId xmlns:a16="http://schemas.microsoft.com/office/drawing/2014/main" id="{50D7E82D-2C39-473D-BB48-6F29110E0B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1828800"/>
            <a:ext cx="5638800" cy="4229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53575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EE3C51-6729-4F97-88B1-310CFB3D2524}"/>
              </a:ext>
            </a:extLst>
          </p:cNvPr>
          <p:cNvSpPr>
            <a:spLocks noGrp="1"/>
          </p:cNvSpPr>
          <p:nvPr>
            <p:ph type="title"/>
          </p:nvPr>
        </p:nvSpPr>
        <p:spPr/>
        <p:txBody>
          <a:bodyPr/>
          <a:lstStyle/>
          <a:p>
            <a:r>
              <a:rPr lang="zh-CN" altLang="en-US" dirty="0"/>
              <a:t>集成方式</a:t>
            </a:r>
          </a:p>
        </p:txBody>
      </p:sp>
      <p:sp>
        <p:nvSpPr>
          <p:cNvPr id="3" name="内容占位符 2">
            <a:extLst>
              <a:ext uri="{FF2B5EF4-FFF2-40B4-BE49-F238E27FC236}">
                <a16:creationId xmlns:a16="http://schemas.microsoft.com/office/drawing/2014/main" id="{C7B97499-BCD7-4F02-9C6D-F64821044164}"/>
              </a:ext>
            </a:extLst>
          </p:cNvPr>
          <p:cNvSpPr>
            <a:spLocks noGrp="1"/>
          </p:cNvSpPr>
          <p:nvPr>
            <p:ph sz="quarter" idx="1"/>
          </p:nvPr>
        </p:nvSpPr>
        <p:spPr/>
        <p:txBody>
          <a:bodyPr/>
          <a:lstStyle/>
          <a:p>
            <a:r>
              <a:rPr lang="en-US" altLang="zh-CN" dirty="0"/>
              <a:t>Boosting</a:t>
            </a:r>
            <a:r>
              <a:rPr lang="zh-CN" altLang="en-US" dirty="0"/>
              <a:t>类</a:t>
            </a:r>
            <a:endParaRPr lang="en-US" altLang="zh-CN" dirty="0"/>
          </a:p>
          <a:p>
            <a:pPr lvl="1"/>
            <a:r>
              <a:rPr lang="zh-CN" altLang="en-US" dirty="0"/>
              <a:t>按照一定的顺序来先后训练不同的基模型，每个模型都针对前序模型的错误进行专门训练。根据前序模型的结果，来调整训练训练样本的权重，从而增加不同基模型之间的差异性。</a:t>
            </a:r>
            <a:endParaRPr lang="en-US" altLang="zh-CN" dirty="0"/>
          </a:p>
          <a:p>
            <a:pPr lvl="1"/>
            <a:r>
              <a:rPr lang="en-US" altLang="zh-CN" dirty="0"/>
              <a:t>AdaBoost</a:t>
            </a:r>
            <a:r>
              <a:rPr lang="zh-CN" altLang="en-US" dirty="0"/>
              <a:t>（</a:t>
            </a:r>
            <a:r>
              <a:rPr lang="en-US" altLang="zh-CN" dirty="0"/>
              <a:t>Adaptive Boosting</a:t>
            </a:r>
            <a:r>
              <a:rPr lang="zh-CN" altLang="en-US" dirty="0"/>
              <a:t>）算法</a:t>
            </a:r>
          </a:p>
        </p:txBody>
      </p:sp>
      <p:pic>
        <p:nvPicPr>
          <p:cNvPr id="3074" name="Picture 2" descr="âadaboostâçå¾çæç´¢ç»æ">
            <a:extLst>
              <a:ext uri="{FF2B5EF4-FFF2-40B4-BE49-F238E27FC236}">
                <a16:creationId xmlns:a16="http://schemas.microsoft.com/office/drawing/2014/main" id="{6495CCC3-39EF-4E28-A5B9-9667B798F1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4038600"/>
            <a:ext cx="6410325" cy="19683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19790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FF2C37-BCB2-462D-BB1E-D58F83D75DA0}"/>
              </a:ext>
            </a:extLst>
          </p:cNvPr>
          <p:cNvSpPr>
            <a:spLocks noGrp="1"/>
          </p:cNvSpPr>
          <p:nvPr>
            <p:ph type="title"/>
          </p:nvPr>
        </p:nvSpPr>
        <p:spPr/>
        <p:txBody>
          <a:bodyPr/>
          <a:lstStyle/>
          <a:p>
            <a:r>
              <a:rPr lang="en-US" altLang="zh-CN" dirty="0"/>
              <a:t>AdaBoost</a:t>
            </a:r>
            <a:endParaRPr lang="zh-CN" altLang="en-US" dirty="0"/>
          </a:p>
        </p:txBody>
      </p:sp>
      <p:pic>
        <p:nvPicPr>
          <p:cNvPr id="4098" name="Picture 2" descr="âadaboostâçå¾çæç´¢ç»æ">
            <a:extLst>
              <a:ext uri="{FF2B5EF4-FFF2-40B4-BE49-F238E27FC236}">
                <a16:creationId xmlns:a16="http://schemas.microsoft.com/office/drawing/2014/main" id="{E0EB3FEC-CCB3-4AC0-AA20-D320741FA9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295400"/>
            <a:ext cx="6315075" cy="5057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5384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C539EF-C6B1-428F-9482-2E19D9A09372}"/>
              </a:ext>
            </a:extLst>
          </p:cNvPr>
          <p:cNvSpPr>
            <a:spLocks noGrp="1"/>
          </p:cNvSpPr>
          <p:nvPr>
            <p:ph type="title"/>
          </p:nvPr>
        </p:nvSpPr>
        <p:spPr/>
        <p:txBody>
          <a:bodyPr/>
          <a:lstStyle/>
          <a:p>
            <a:r>
              <a:rPr lang="zh-CN" altLang="en-US" dirty="0"/>
              <a:t>协同训练（</a:t>
            </a:r>
            <a:r>
              <a:rPr lang="en-US" altLang="zh-CN" dirty="0"/>
              <a:t> Co-Training </a:t>
            </a:r>
            <a:r>
              <a:rPr lang="zh-CN" altLang="en-US" dirty="0"/>
              <a:t>）</a:t>
            </a:r>
          </a:p>
        </p:txBody>
      </p:sp>
      <p:sp>
        <p:nvSpPr>
          <p:cNvPr id="3" name="内容占位符 2">
            <a:extLst>
              <a:ext uri="{FF2B5EF4-FFF2-40B4-BE49-F238E27FC236}">
                <a16:creationId xmlns:a16="http://schemas.microsoft.com/office/drawing/2014/main" id="{2B5A16F7-B67F-40FF-9B6A-4BDD97DF8D24}"/>
              </a:ext>
            </a:extLst>
          </p:cNvPr>
          <p:cNvSpPr>
            <a:spLocks noGrp="1"/>
          </p:cNvSpPr>
          <p:nvPr>
            <p:ph sz="quarter" idx="1"/>
          </p:nvPr>
        </p:nvSpPr>
        <p:spPr/>
        <p:txBody>
          <a:bodyPr/>
          <a:lstStyle/>
          <a:p>
            <a:r>
              <a:rPr lang="en-US" altLang="zh-CN" dirty="0"/>
              <a:t>Multi-View Learning</a:t>
            </a:r>
            <a:endParaRPr lang="zh-CN" altLang="en-US" dirty="0"/>
          </a:p>
        </p:txBody>
      </p:sp>
      <p:pic>
        <p:nvPicPr>
          <p:cNvPr id="2050" name="Picture 2" descr="âco-trainingâçå¾çæç´¢ç»æ">
            <a:extLst>
              <a:ext uri="{FF2B5EF4-FFF2-40B4-BE49-F238E27FC236}">
                <a16:creationId xmlns:a16="http://schemas.microsoft.com/office/drawing/2014/main" id="{C7AE46B1-353F-43AB-9BD5-54067D9EE0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2356485"/>
            <a:ext cx="5062011" cy="3800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01853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qxp">
      <a:dk1>
        <a:srgbClr val="2A4A75"/>
      </a:dk1>
      <a:lt1>
        <a:sysClr val="window" lastClr="FFFFFF"/>
      </a:lt1>
      <a:dk2>
        <a:srgbClr val="2A4A75"/>
      </a:dk2>
      <a:lt2>
        <a:srgbClr val="DEF5FA"/>
      </a:lt2>
      <a:accent1>
        <a:srgbClr val="1C314E"/>
      </a:accent1>
      <a:accent2>
        <a:srgbClr val="EB641B"/>
      </a:accent2>
      <a:accent3>
        <a:srgbClr val="DA1F28"/>
      </a:accent3>
      <a:accent4>
        <a:srgbClr val="39639D"/>
      </a:accent4>
      <a:accent5>
        <a:srgbClr val="474B78"/>
      </a:accent5>
      <a:accent6>
        <a:srgbClr val="7D3C4A"/>
      </a:accent6>
      <a:hlink>
        <a:srgbClr val="FF8119"/>
      </a:hlink>
      <a:folHlink>
        <a:srgbClr val="44B9E8"/>
      </a:folHlink>
    </a:clrScheme>
    <a:fontScheme name="qxp">
      <a:majorFont>
        <a:latin typeface="Helvetica"/>
        <a:ea typeface="微软雅黑"/>
        <a:cs typeface=""/>
      </a:majorFont>
      <a:minorFont>
        <a:latin typeface="Helvetica"/>
        <a:ea typeface="华文楷体"/>
        <a:cs typeface=""/>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spDef>
      <a:spPr/>
      <a:bodyPr wrap="none">
        <a:spAutoFit/>
      </a:bodyPr>
      <a:lstStyle>
        <a:defPPr>
          <a:defRPr sz="2400" dirty="0"/>
        </a:defPPr>
      </a:lst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17688</TotalTime>
  <Words>333</Words>
  <Application>Microsoft Office PowerPoint</Application>
  <PresentationFormat>全屏显示(4:3)</PresentationFormat>
  <Paragraphs>39</Paragraphs>
  <Slides>15</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15</vt:i4>
      </vt:variant>
    </vt:vector>
  </HeadingPairs>
  <TitlesOfParts>
    <vt:vector size="26" baseType="lpstr">
      <vt:lpstr>华文楷体</vt:lpstr>
      <vt:lpstr>华文细黑</vt:lpstr>
      <vt:lpstr>宋体</vt:lpstr>
      <vt:lpstr>微软雅黑</vt:lpstr>
      <vt:lpstr>Arial</vt:lpstr>
      <vt:lpstr>Calibri</vt:lpstr>
      <vt:lpstr>Cambria</vt:lpstr>
      <vt:lpstr>Helvetica</vt:lpstr>
      <vt:lpstr>Wingdings</vt:lpstr>
      <vt:lpstr>Wingdings 3</vt:lpstr>
      <vt:lpstr>Origin</vt:lpstr>
      <vt:lpstr>第10章 模型独立的学习方式</vt:lpstr>
      <vt:lpstr>模型独立的学习方式</vt:lpstr>
      <vt:lpstr>内容</vt:lpstr>
      <vt:lpstr>集成学习</vt:lpstr>
      <vt:lpstr>集成方式</vt:lpstr>
      <vt:lpstr>随机森林</vt:lpstr>
      <vt:lpstr>集成方式</vt:lpstr>
      <vt:lpstr>AdaBoost</vt:lpstr>
      <vt:lpstr>协同训练（ Co-Training ）</vt:lpstr>
      <vt:lpstr>多任务学习（ Multitask Learning ）</vt:lpstr>
      <vt:lpstr>PowerPoint 演示文稿</vt:lpstr>
      <vt:lpstr>迁移学习（Transfer Learning）</vt:lpstr>
      <vt:lpstr>元学习（Meta Learning）</vt:lpstr>
      <vt:lpstr>终身学习</vt:lpstr>
      <vt:lpstr>PowerPoint 演示文稿</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Personal Branding Roadmap Template</dc:title>
  <dc:creator>Xipeng Qiu</dc:creator>
  <cp:lastModifiedBy>Qiu Xipeng</cp:lastModifiedBy>
  <cp:revision>1759</cp:revision>
  <dcterms:created xsi:type="dcterms:W3CDTF">2009-03-19T21:17:53Z</dcterms:created>
  <dcterms:modified xsi:type="dcterms:W3CDTF">2019-06-04T04:19:59Z</dcterms:modified>
</cp:coreProperties>
</file>