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83" r:id="rId7"/>
    <p:sldId id="259" r:id="rId8"/>
    <p:sldId id="284" r:id="rId9"/>
    <p:sldId id="286" r:id="rId10"/>
    <p:sldId id="261" r:id="rId11"/>
    <p:sldId id="263" r:id="rId12"/>
    <p:sldId id="287" r:id="rId13"/>
    <p:sldId id="264" r:id="rId14"/>
    <p:sldId id="265" r:id="rId15"/>
    <p:sldId id="307" r:id="rId16"/>
    <p:sldId id="267" r:id="rId17"/>
    <p:sldId id="268" r:id="rId18"/>
    <p:sldId id="270" r:id="rId19"/>
    <p:sldId id="308" r:id="rId20"/>
    <p:sldId id="309" r:id="rId21"/>
    <p:sldId id="310" r:id="rId22"/>
    <p:sldId id="311" r:id="rId23"/>
    <p:sldId id="273" r:id="rId24"/>
    <p:sldId id="313" r:id="rId25"/>
    <p:sldId id="278" r:id="rId26"/>
    <p:sldId id="279" r:id="rId27"/>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ca94701-cf4b-4ff2-a522-540999a98872}">
          <p14:sldIdLst>
            <p14:sldId id="256"/>
            <p14:sldId id="257"/>
            <p14:sldId id="258"/>
          </p14:sldIdLst>
        </p14:section>
        <p14:section name="无标题节" id="{99e591a0-029b-42e9-9d9b-fab6ba76c038}">
          <p14:sldIdLst>
            <p14:sldId id="283"/>
            <p14:sldId id="259"/>
            <p14:sldId id="284"/>
            <p14:sldId id="286"/>
            <p14:sldId id="261"/>
            <p14:sldId id="263"/>
            <p14:sldId id="287"/>
            <p14:sldId id="278"/>
            <p14:sldId id="265"/>
            <p14:sldId id="264"/>
            <p14:sldId id="307"/>
            <p14:sldId id="267"/>
            <p14:sldId id="270"/>
            <p14:sldId id="308"/>
            <p14:sldId id="268"/>
            <p14:sldId id="309"/>
            <p14:sldId id="311"/>
            <p14:sldId id="310"/>
            <p14:sldId id="313"/>
            <p14:sldId id="279"/>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2D1"/>
    <a:srgbClr val="1D41D5"/>
    <a:srgbClr val="2747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2" name="PlaceHolder 2"/>
          <p:cNvSpPr>
            <a:spLocks noGrp="1"/>
          </p:cNvSpPr>
          <p:nvPr>
            <p:ph type="body"/>
          </p:nvPr>
        </p:nvSpPr>
        <p:spPr>
          <a:xfrm>
            <a:off x="609480" y="1604520"/>
            <a:ext cx="109724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33" name="PlaceHolder 3"/>
          <p:cNvSpPr>
            <a:spLocks noGrp="1"/>
          </p:cNvSpPr>
          <p:nvPr>
            <p:ph type="body"/>
          </p:nvPr>
        </p:nvSpPr>
        <p:spPr>
          <a:xfrm>
            <a:off x="609480" y="1604520"/>
            <a:ext cx="109724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34" name="图片 33"/>
          <p:cNvPicPr/>
          <p:nvPr/>
        </p:nvPicPr>
        <p:blipFill>
          <a:blip r:embed="rId2"/>
          <a:stretch>
            <a:fillRect/>
          </a:stretch>
        </p:blipFill>
        <p:spPr>
          <a:xfrm>
            <a:off x="3602880" y="1604520"/>
            <a:ext cx="4984920" cy="3977280"/>
          </a:xfrm>
          <a:prstGeom prst="rect">
            <a:avLst/>
          </a:prstGeom>
          <a:ln>
            <a:noFill/>
          </a:ln>
        </p:spPr>
      </p:pic>
      <p:pic>
        <p:nvPicPr>
          <p:cNvPr id="35" name="图片 34"/>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1" name="PlaceHolder 3"/>
          <p:cNvSpPr>
            <a:spLocks noGrp="1"/>
          </p:cNvSpPr>
          <p:nvPr>
            <p:ph type="body"/>
          </p:nvPr>
        </p:nvSpPr>
        <p:spPr>
          <a:xfrm>
            <a:off x="609480" y="368208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2" name="PlaceHolder 4"/>
          <p:cNvSpPr>
            <a:spLocks noGrp="1"/>
          </p:cNvSpPr>
          <p:nvPr>
            <p:ph type="body"/>
          </p:nvPr>
        </p:nvSpPr>
        <p:spPr>
          <a:xfrm>
            <a:off x="6231960" y="1604520"/>
            <a:ext cx="535428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68" name="PlaceHolder 5"/>
          <p:cNvSpPr>
            <a:spLocks noGrp="1"/>
          </p:cNvSpPr>
          <p:nvPr>
            <p:ph type="body"/>
          </p:nvPr>
        </p:nvSpPr>
        <p:spPr>
          <a:xfrm>
            <a:off x="609480" y="368208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0" name="PlaceHolder 2"/>
          <p:cNvSpPr>
            <a:spLocks noGrp="1"/>
          </p:cNvSpPr>
          <p:nvPr>
            <p:ph type="body"/>
          </p:nvPr>
        </p:nvSpPr>
        <p:spPr>
          <a:xfrm>
            <a:off x="609480" y="1604520"/>
            <a:ext cx="109724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71" name="PlaceHolder 3"/>
          <p:cNvSpPr>
            <a:spLocks noGrp="1"/>
          </p:cNvSpPr>
          <p:nvPr>
            <p:ph type="body"/>
          </p:nvPr>
        </p:nvSpPr>
        <p:spPr>
          <a:xfrm>
            <a:off x="609480" y="1604520"/>
            <a:ext cx="109724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pic>
        <p:nvPicPr>
          <p:cNvPr id="72" name="图片 71"/>
          <p:cNvPicPr/>
          <p:nvPr/>
        </p:nvPicPr>
        <p:blipFill>
          <a:blip r:embed="rId2"/>
          <a:stretch>
            <a:fillRect/>
          </a:stretch>
        </p:blipFill>
        <p:spPr>
          <a:xfrm>
            <a:off x="3602880" y="1604520"/>
            <a:ext cx="4984920" cy="3977280"/>
          </a:xfrm>
          <a:prstGeom prst="rect">
            <a:avLst/>
          </a:prstGeom>
          <a:ln>
            <a:noFill/>
          </a:ln>
        </p:spPr>
      </p:pic>
      <p:pic>
        <p:nvPicPr>
          <p:cNvPr id="73" name="图片 72"/>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panose="020B0604020202020204"/>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p>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单击鼠标编辑标题文字格式</a:t>
            </a:r>
            <a:endParaRPr lang="en-US" sz="4400" b="0" strike="noStrike" spc="-1">
              <a:solidFill>
                <a:srgbClr val="000000"/>
              </a:solidFill>
              <a:uFill>
                <a:solidFill>
                  <a:srgbClr val="FFFFFF"/>
                </a:solidFill>
              </a:uFill>
              <a:latin typeface="Arial" panose="020B0604020202020204"/>
            </a:endParaRPr>
          </a:p>
        </p:txBody>
      </p:sp>
      <p:sp>
        <p:nvSpPr>
          <p:cNvPr id="2" name="PlaceHolder 2"/>
          <p:cNvSpPr>
            <a:spLocks noGrp="1"/>
          </p:cNvSpPr>
          <p:nvPr>
            <p:ph type="body"/>
          </p:nvPr>
        </p:nvSpPr>
        <p:spPr>
          <a:xfrm>
            <a:off x="609480" y="1604520"/>
            <a:ext cx="109724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单击鼠标编辑大纲文字格式</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US" sz="2800" b="0" strike="noStrike" spc="-1">
                <a:solidFill>
                  <a:srgbClr val="000000"/>
                </a:solidFill>
                <a:uFill>
                  <a:solidFill>
                    <a:srgbClr val="FFFFFF"/>
                  </a:solidFill>
                </a:uFill>
                <a:latin typeface="Arial" panose="020B0604020202020204"/>
              </a:rPr>
              <a:t>第二个大纲级</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第三大纲级别</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US" sz="2000" b="0" strike="noStrike" spc="-1">
                <a:solidFill>
                  <a:srgbClr val="000000"/>
                </a:solidFill>
                <a:uFill>
                  <a:solidFill>
                    <a:srgbClr val="FFFFFF"/>
                  </a:solidFill>
                </a:uFill>
                <a:latin typeface="Arial" panose="020B0604020202020204"/>
              </a:rPr>
              <a:t>第四大纲级别</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6" name="CustomShape 1"/>
          <p:cNvSpPr/>
          <p:nvPr/>
        </p:nvSpPr>
        <p:spPr>
          <a:xfrm>
            <a:off x="9857160" y="571320"/>
            <a:ext cx="2333880" cy="178560"/>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37" name="Line 2"/>
          <p:cNvSpPr/>
          <p:nvPr/>
        </p:nvSpPr>
        <p:spPr>
          <a:xfrm>
            <a:off x="0" y="750960"/>
            <a:ext cx="12191760" cy="360"/>
          </a:xfrm>
          <a:prstGeom prst="line">
            <a:avLst/>
          </a:prstGeom>
          <a:ln>
            <a:solidFill>
              <a:srgbClr val="24569D"/>
            </a:solidFill>
            <a:round/>
          </a:ln>
        </p:spPr>
        <p:style>
          <a:lnRef idx="1">
            <a:schemeClr val="accent1"/>
          </a:lnRef>
          <a:fillRef idx="0">
            <a:schemeClr val="accent1"/>
          </a:fillRef>
          <a:effectRef idx="0">
            <a:schemeClr val="accent1"/>
          </a:effectRef>
          <a:fontRef idx="minor"/>
        </p:style>
      </p:sp>
      <p:sp>
        <p:nvSpPr>
          <p:cNvPr id="38" name="PlaceHolder 3"/>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panose="020B0604020202020204"/>
              </a:rPr>
              <a:t>单击鼠标编辑标题文字格式</a:t>
            </a:r>
            <a:endParaRPr lang="en-US" sz="4400" b="0" strike="noStrike" spc="-1">
              <a:solidFill>
                <a:srgbClr val="000000"/>
              </a:solidFill>
              <a:uFill>
                <a:solidFill>
                  <a:srgbClr val="FFFFFF"/>
                </a:solidFill>
              </a:uFill>
              <a:latin typeface="Arial" panose="020B0604020202020204"/>
            </a:endParaRPr>
          </a:p>
        </p:txBody>
      </p:sp>
      <p:sp>
        <p:nvSpPr>
          <p:cNvPr id="39" name="PlaceHolder 4"/>
          <p:cNvSpPr>
            <a:spLocks noGrp="1"/>
          </p:cNvSpPr>
          <p:nvPr>
            <p:ph type="body"/>
          </p:nvPr>
        </p:nvSpPr>
        <p:spPr>
          <a:xfrm>
            <a:off x="609480" y="1604520"/>
            <a:ext cx="109724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单击鼠标编辑大纲文字格式</a:t>
            </a:r>
            <a:endParaRPr lang="en-US" sz="3200" b="0" strike="noStrike" spc="-1">
              <a:solidFill>
                <a:srgbClr val="000000"/>
              </a:solidFill>
              <a:uFill>
                <a:solidFill>
                  <a:srgbClr val="FFFFFF"/>
                </a:solidFill>
              </a:uFill>
              <a:latin typeface="Arial" panose="020B0604020202020204"/>
            </a:endParaRPr>
          </a:p>
          <a:p>
            <a:pPr marL="864235" lvl="1" indent="-323850">
              <a:buClr>
                <a:srgbClr val="000000"/>
              </a:buClr>
              <a:buSzPct val="75000"/>
              <a:buFont typeface="Symbol" panose="05050102010706020507" charset="2"/>
              <a:buChar char=""/>
            </a:pPr>
            <a:r>
              <a:rPr lang="en-US" sz="2800" b="0" strike="noStrike" spc="-1">
                <a:solidFill>
                  <a:srgbClr val="000000"/>
                </a:solidFill>
                <a:uFill>
                  <a:solidFill>
                    <a:srgbClr val="FFFFFF"/>
                  </a:solidFill>
                </a:uFill>
                <a:latin typeface="Arial" panose="020B0604020202020204"/>
              </a:rPr>
              <a:t>第二个大纲级</a:t>
            </a:r>
            <a:endParaRPr lang="en-US" sz="2800" b="0" strike="noStrike" spc="-1">
              <a:solidFill>
                <a:srgbClr val="000000"/>
              </a:solidFill>
              <a:uFill>
                <a:solidFill>
                  <a:srgbClr val="FFFFFF"/>
                </a:solidFill>
              </a:uFill>
              <a:latin typeface="Arial" panose="020B0604020202020204"/>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第三大纲级别</a:t>
            </a:r>
            <a:endParaRPr lang="en-US" sz="2400" b="0" strike="noStrike" spc="-1">
              <a:solidFill>
                <a:srgbClr val="000000"/>
              </a:solidFill>
              <a:uFill>
                <a:solidFill>
                  <a:srgbClr val="FFFFFF"/>
                </a:solidFill>
              </a:uFill>
              <a:latin typeface="Arial" panose="020B0604020202020204"/>
            </a:endParaRPr>
          </a:p>
          <a:p>
            <a:pPr marL="1727835" lvl="3" indent="-215900">
              <a:buClr>
                <a:srgbClr val="000000"/>
              </a:buClr>
              <a:buSzPct val="75000"/>
              <a:buFont typeface="Symbol" panose="05050102010706020507" charset="2"/>
              <a:buChar char=""/>
            </a:pPr>
            <a:r>
              <a:rPr lang="en-US" sz="2000" b="0" strike="noStrike" spc="-1">
                <a:solidFill>
                  <a:srgbClr val="000000"/>
                </a:solidFill>
                <a:uFill>
                  <a:solidFill>
                    <a:srgbClr val="FFFFFF"/>
                  </a:solidFill>
                </a:uFill>
                <a:latin typeface="Arial" panose="020B0604020202020204"/>
              </a:rPr>
              <a:t>第四大纲级别</a:t>
            </a:r>
            <a:endParaRPr lang="en-US" sz="2000" b="0" strike="noStrike" spc="-1">
              <a:solidFill>
                <a:srgbClr val="000000"/>
              </a:solidFill>
              <a:uFill>
                <a:solidFill>
                  <a:srgbClr val="FFFFFF"/>
                </a:solidFill>
              </a:uFill>
              <a:latin typeface="Arial" panose="020B0604020202020204"/>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第五大纲级别</a:t>
            </a:r>
            <a:endParaRPr lang="en-US" sz="2000" b="0" strike="noStrike" spc="-1">
              <a:solidFill>
                <a:srgbClr val="000000"/>
              </a:solidFill>
              <a:uFill>
                <a:solidFill>
                  <a:srgbClr val="FFFFFF"/>
                </a:solidFill>
              </a:uFill>
              <a:latin typeface="Arial" panose="020B0604020202020204"/>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第六大纲级别</a:t>
            </a:r>
            <a:endParaRPr lang="en-US" sz="2000" b="0" strike="noStrike" spc="-1">
              <a:solidFill>
                <a:srgbClr val="000000"/>
              </a:solidFill>
              <a:uFill>
                <a:solidFill>
                  <a:srgbClr val="FFFFFF"/>
                </a:solidFill>
              </a:uFill>
              <a:latin typeface="Arial" panose="020B0604020202020204"/>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第七大纲级别</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2351880" y="3513240"/>
            <a:ext cx="7487280" cy="1146600"/>
          </a:xfrm>
          <a:prstGeom prst="rect">
            <a:avLst/>
          </a:prstGeom>
          <a:noFill/>
          <a:ln w="57240">
            <a:solidFill>
              <a:srgbClr val="24569D"/>
            </a:solidFill>
            <a:round/>
          </a:ln>
        </p:spPr>
        <p:style>
          <a:lnRef idx="2">
            <a:schemeClr val="accent1">
              <a:shade val="50000"/>
            </a:schemeClr>
          </a:lnRef>
          <a:fillRef idx="1">
            <a:schemeClr val="accent1"/>
          </a:fillRef>
          <a:effectRef idx="0">
            <a:schemeClr val="accent1"/>
          </a:effectRef>
          <a:fontRef idx="minor"/>
        </p:style>
      </p:sp>
      <p:sp>
        <p:nvSpPr>
          <p:cNvPr id="75" name="CustomShape 2"/>
          <p:cNvSpPr/>
          <p:nvPr/>
        </p:nvSpPr>
        <p:spPr>
          <a:xfrm>
            <a:off x="3183840" y="3086280"/>
            <a:ext cx="5824440" cy="1002240"/>
          </a:xfrm>
          <a:prstGeom prst="rect">
            <a:avLst/>
          </a:prstGeom>
          <a:solidFill>
            <a:srgbClr val="F2F2F2"/>
          </a:solidFill>
          <a:ln w="57240">
            <a:noFill/>
          </a:ln>
        </p:spPr>
        <p:style>
          <a:lnRef idx="2">
            <a:schemeClr val="accent1">
              <a:shade val="50000"/>
            </a:schemeClr>
          </a:lnRef>
          <a:fillRef idx="1">
            <a:schemeClr val="accent1"/>
          </a:fillRef>
          <a:effectRef idx="0">
            <a:schemeClr val="accent1"/>
          </a:effectRef>
          <a:fontRef idx="minor"/>
        </p:style>
      </p:sp>
      <p:sp>
        <p:nvSpPr>
          <p:cNvPr id="76" name="CustomShape 3"/>
          <p:cNvSpPr/>
          <p:nvPr/>
        </p:nvSpPr>
        <p:spPr>
          <a:xfrm>
            <a:off x="3455280" y="4160880"/>
            <a:ext cx="5280480" cy="1002240"/>
          </a:xfrm>
          <a:prstGeom prst="rect">
            <a:avLst/>
          </a:prstGeom>
          <a:solidFill>
            <a:srgbClr val="F2F2F2"/>
          </a:solidFill>
          <a:ln w="57240">
            <a:noFill/>
          </a:ln>
        </p:spPr>
        <p:style>
          <a:lnRef idx="2">
            <a:schemeClr val="accent1">
              <a:shade val="50000"/>
            </a:schemeClr>
          </a:lnRef>
          <a:fillRef idx="1">
            <a:schemeClr val="accent1"/>
          </a:fillRef>
          <a:effectRef idx="0">
            <a:schemeClr val="accent1"/>
          </a:effectRef>
          <a:fontRef idx="minor"/>
        </p:style>
      </p:sp>
      <p:sp>
        <p:nvSpPr>
          <p:cNvPr id="77" name="CustomShape 4"/>
          <p:cNvSpPr/>
          <p:nvPr/>
        </p:nvSpPr>
        <p:spPr>
          <a:xfrm>
            <a:off x="3791880" y="4321080"/>
            <a:ext cx="4607280" cy="67824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78" name="CustomShape 5"/>
          <p:cNvSpPr/>
          <p:nvPr/>
        </p:nvSpPr>
        <p:spPr>
          <a:xfrm>
            <a:off x="4529880" y="4476240"/>
            <a:ext cx="3130920" cy="363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zh-CN" altLang="en-US" sz="1800" b="0" strike="noStrike" spc="-1">
                <a:solidFill>
                  <a:srgbClr val="000000"/>
                </a:solidFill>
                <a:uFill>
                  <a:solidFill>
                    <a:srgbClr val="FFFFFF"/>
                  </a:solidFill>
                </a:uFill>
                <a:latin typeface="Arial" panose="020B0604020202020204"/>
                <a:ea typeface="宋体" charset="0"/>
              </a:rPr>
              <a:t>大学生创新创业训练项目申报答辩</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79" name="CustomShape 6"/>
          <p:cNvSpPr/>
          <p:nvPr/>
        </p:nvSpPr>
        <p:spPr>
          <a:xfrm>
            <a:off x="5769720" y="1375720"/>
            <a:ext cx="652320" cy="609480"/>
          </a:xfrm>
          <a:custGeom>
            <a:avLst/>
            <a:gdLst/>
            <a:ahLst/>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p:spPr>
        <p:style>
          <a:lnRef idx="0">
            <a:srgbClr val="FFFFFF"/>
          </a:lnRef>
          <a:fillRef idx="0">
            <a:srgbClr val="FFFFFF"/>
          </a:fillRef>
          <a:effectRef idx="0">
            <a:srgbClr val="FFFFFF"/>
          </a:effectRef>
          <a:fontRef idx="minor"/>
        </p:style>
      </p:sp>
      <p:sp>
        <p:nvSpPr>
          <p:cNvPr id="80" name="CustomShape 7"/>
          <p:cNvSpPr/>
          <p:nvPr/>
        </p:nvSpPr>
        <p:spPr>
          <a:xfrm>
            <a:off x="5534640" y="1119760"/>
            <a:ext cx="1121400" cy="1121400"/>
          </a:xfrm>
          <a:prstGeom prst="ellipse">
            <a:avLst/>
          </a:prstGeom>
          <a:noFill/>
          <a:ln w="19080">
            <a:solidFill>
              <a:srgbClr val="24569D"/>
            </a:solidFill>
            <a:round/>
          </a:ln>
        </p:spPr>
        <p:style>
          <a:lnRef idx="2">
            <a:schemeClr val="accent1">
              <a:shade val="50000"/>
            </a:schemeClr>
          </a:lnRef>
          <a:fillRef idx="1">
            <a:schemeClr val="accent1"/>
          </a:fillRef>
          <a:effectRef idx="0">
            <a:schemeClr val="accent1"/>
          </a:effectRef>
          <a:fontRef idx="minor"/>
        </p:style>
      </p:sp>
      <p:sp>
        <p:nvSpPr>
          <p:cNvPr id="81" name="CustomShape 8"/>
          <p:cNvSpPr/>
          <p:nvPr/>
        </p:nvSpPr>
        <p:spPr>
          <a:xfrm>
            <a:off x="303840" y="2513565"/>
            <a:ext cx="11588760" cy="699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en-US" sz="4000" b="1" strike="noStrike" spc="-1">
                <a:solidFill>
                  <a:srgbClr val="000000"/>
                </a:solidFill>
                <a:uFill>
                  <a:solidFill>
                    <a:srgbClr val="FFFFFF"/>
                  </a:solidFill>
                </a:uFill>
                <a:latin typeface="Verdana" panose="020B0604030504040204"/>
                <a:ea typeface="DejaVu Sans" panose="020B0603030804020204"/>
              </a:rPr>
              <a:t>基于Spark平台的人工智能知识的知识图谱构建</a:t>
            </a:r>
            <a:endParaRPr lang="en-US" sz="1800" b="0" strike="noStrike" spc="-1">
              <a:solidFill>
                <a:srgbClr val="000000"/>
              </a:solidFill>
              <a:uFill>
                <a:solidFill>
                  <a:srgbClr val="FFFFFF"/>
                </a:solidFill>
              </a:uFill>
              <a:latin typeface="Arial" panose="020B0604020202020204"/>
            </a:endParaRPr>
          </a:p>
        </p:txBody>
      </p:sp>
      <p:sp>
        <p:nvSpPr>
          <p:cNvPr id="764" name="CustomShape 4"/>
          <p:cNvSpPr/>
          <p:nvPr/>
        </p:nvSpPr>
        <p:spPr>
          <a:xfrm>
            <a:off x="4053365" y="5357955"/>
            <a:ext cx="3972240" cy="704520"/>
          </a:xfrm>
          <a:prstGeom prst="rect">
            <a:avLst/>
          </a:prstGeom>
          <a:noFill/>
          <a:ln>
            <a:noFill/>
          </a:ln>
        </p:spPr>
        <p:style>
          <a:lnRef idx="0">
            <a:srgbClr val="FFFFFF"/>
          </a:lnRef>
          <a:fillRef idx="0">
            <a:srgbClr val="FFFFFF"/>
          </a:fillRef>
          <a:effectRef idx="0">
            <a:srgbClr val="FFFFFF"/>
          </a:effectRef>
          <a:fontRef idx="minor"/>
        </p:style>
        <p:txBody>
          <a:bodyPr/>
          <a:p>
            <a:pPr algn="ctr">
              <a:lnSpc>
                <a:spcPct val="100000"/>
              </a:lnSpc>
            </a:pPr>
            <a:r>
              <a:rPr lang="en-US" sz="2000" b="1" strike="noStrike" spc="-1">
                <a:solidFill>
                  <a:srgbClr val="0070C0"/>
                </a:solidFill>
                <a:uFill>
                  <a:solidFill>
                    <a:srgbClr val="FFFFFF"/>
                  </a:solidFill>
                </a:uFill>
                <a:latin typeface="微软雅黑"/>
                <a:ea typeface="微软雅黑"/>
              </a:rPr>
              <a:t>指导老师：</a:t>
            </a:r>
            <a:r>
              <a:rPr lang="zh-CN" altLang="en-US" sz="2000" b="1" strike="noStrike" spc="-1">
                <a:solidFill>
                  <a:srgbClr val="0070C0"/>
                </a:solidFill>
                <a:uFill>
                  <a:solidFill>
                    <a:srgbClr val="FFFFFF"/>
                  </a:solidFill>
                </a:uFill>
                <a:latin typeface="微软雅黑"/>
                <a:ea typeface="微软雅黑"/>
              </a:rPr>
              <a:t>罗月童</a:t>
            </a:r>
            <a:r>
              <a:rPr lang="en-US" sz="2000" b="1" strike="noStrike" spc="-1">
                <a:solidFill>
                  <a:srgbClr val="0070C0"/>
                </a:solidFill>
                <a:uFill>
                  <a:solidFill>
                    <a:srgbClr val="FFFFFF"/>
                  </a:solidFill>
                </a:uFill>
                <a:latin typeface="微软雅黑"/>
                <a:ea typeface="微软雅黑"/>
              </a:rPr>
              <a:t>   </a:t>
            </a:r>
            <a:r>
              <a:rPr lang="zh-CN" altLang="en-US" sz="2000" b="1" strike="noStrike" spc="-1">
                <a:solidFill>
                  <a:srgbClr val="0070C0"/>
                </a:solidFill>
                <a:uFill>
                  <a:solidFill>
                    <a:srgbClr val="FFFFFF"/>
                  </a:solidFill>
                </a:uFill>
                <a:latin typeface="微软雅黑"/>
                <a:ea typeface="微软雅黑"/>
              </a:rPr>
              <a:t>答辩</a:t>
            </a:r>
            <a:r>
              <a:rPr lang="en-US" sz="2000" b="1" strike="noStrike" spc="-1">
                <a:solidFill>
                  <a:srgbClr val="0070C0"/>
                </a:solidFill>
                <a:uFill>
                  <a:solidFill>
                    <a:srgbClr val="FFFFFF"/>
                  </a:solidFill>
                </a:uFill>
                <a:latin typeface="微软雅黑"/>
                <a:ea typeface="微软雅黑"/>
              </a:rPr>
              <a:t>人：</a:t>
            </a:r>
            <a:r>
              <a:rPr lang="zh-CN" altLang="en-US" sz="2000" b="1" strike="noStrike" spc="-1">
                <a:solidFill>
                  <a:srgbClr val="0070C0"/>
                </a:solidFill>
                <a:uFill>
                  <a:solidFill>
                    <a:srgbClr val="FFFFFF"/>
                  </a:solidFill>
                </a:uFill>
                <a:latin typeface="微软雅黑"/>
                <a:ea typeface="微软雅黑"/>
              </a:rPr>
              <a:t>尧铖</a:t>
            </a:r>
            <a:r>
              <a:rPr lang="en-US" sz="2000" b="1" strike="noStrike" spc="-1">
                <a:solidFill>
                  <a:srgbClr val="0070C0"/>
                </a:solidFill>
                <a:uFill>
                  <a:solidFill>
                    <a:srgbClr val="FFFFFF"/>
                  </a:solidFill>
                </a:uFill>
                <a:latin typeface="微软雅黑"/>
                <a:ea typeface="微软雅黑"/>
              </a:rPr>
              <a:t>                </a:t>
            </a:r>
            <a:endParaRPr lang="en-US" sz="2800" b="0" strike="noStrike" spc="-1">
              <a:solidFill>
                <a:srgbClr val="000000"/>
              </a:solidFill>
              <a:uFill>
                <a:solidFill>
                  <a:srgbClr val="FFFFFF"/>
                </a:solidFill>
              </a:uFill>
              <a:latin typeface="Arial" panose="020B0604020202020204"/>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500"/>
                                  </p:stCondLst>
                                  <p:childTnLst>
                                    <p:set>
                                      <p:cBhvr>
                                        <p:cTn id="6" dur="1" fill="hold">
                                          <p:stCondLst>
                                            <p:cond delay="0"/>
                                          </p:stCondLst>
                                        </p:cTn>
                                        <p:tgtEl>
                                          <p:spTgt spid="764"/>
                                        </p:tgtEl>
                                        <p:attrNameLst>
                                          <p:attrName>style.visibility</p:attrName>
                                        </p:attrNameLst>
                                      </p:cBhvr>
                                      <p:to>
                                        <p:strVal val="visible"/>
                                      </p:to>
                                    </p:set>
                                    <p:animEffect transition="in" filter="fade">
                                      <p:cBhvr additive="repl">
                                        <p:cTn id="7" dur="750"/>
                                        <p:tgtEl>
                                          <p:spTgt spid="764"/>
                                        </p:tgtEl>
                                      </p:cBhvr>
                                    </p:animEffect>
                                    <p:anim calcmode="lin" valueType="num">
                                      <p:cBhvr additive="repl">
                                        <p:cTn id="8" dur="750" fill="hold"/>
                                        <p:tgtEl>
                                          <p:spTgt spid="764"/>
                                        </p:tgtEl>
                                        <p:attrNameLst>
                                          <p:attrName>ppt_x</p:attrName>
                                        </p:attrNameLst>
                                      </p:cBhvr>
                                      <p:tavLst>
                                        <p:tav tm="0">
                                          <p:val>
                                            <p:strVal val="#ppt_x"/>
                                          </p:val>
                                        </p:tav>
                                        <p:tav tm="100000">
                                          <p:val>
                                            <p:strVal val="#ppt_x"/>
                                          </p:val>
                                        </p:tav>
                                      </p:tavLst>
                                    </p:anim>
                                    <p:anim calcmode="lin" valueType="num">
                                      <p:cBhvr additive="repl">
                                        <p:cTn id="9" dur="750" fill="hold"/>
                                        <p:tgtEl>
                                          <p:spTgt spid="7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2"/>
          <p:cNvSpPr/>
          <p:nvPr/>
        </p:nvSpPr>
        <p:spPr>
          <a:xfrm>
            <a:off x="2769870" y="3780155"/>
            <a:ext cx="7512685" cy="126619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Arial" panose="020B0604020202020204"/>
                <a:ea typeface="宋体" charset="0"/>
              </a:rPr>
              <a:t>        </a:t>
            </a:r>
            <a:r>
              <a:rPr sz="1800" b="0" strike="noStrike" spc="-1">
                <a:solidFill>
                  <a:srgbClr val="000000"/>
                </a:solidFill>
                <a:uFill>
                  <a:solidFill>
                    <a:srgbClr val="FFFFFF"/>
                  </a:solidFill>
                </a:uFill>
                <a:latin typeface="Arial" panose="020B0604020202020204"/>
                <a:ea typeface="宋体" charset="0"/>
              </a:rPr>
              <a:t>本项目选择“人工智能”作为学科知识图谱构建的出发点,解决用户在特定应用场景下的问题,高效、完整、准确地学习相关知识,同时借此论证本项目方案在工程上的可行性,而这也是本项目的最终落脚点。</a:t>
            </a:r>
            <a:endParaRPr sz="1800" b="0" strike="noStrike" spc="-1">
              <a:solidFill>
                <a:srgbClr val="000000"/>
              </a:solidFill>
              <a:uFill>
                <a:solidFill>
                  <a:srgbClr val="FFFFFF"/>
                </a:solidFill>
              </a:uFill>
              <a:latin typeface="Arial" panose="020B0604020202020204"/>
              <a:ea typeface="宋体" charset="0"/>
            </a:endParaRPr>
          </a:p>
        </p:txBody>
      </p:sp>
      <p:sp>
        <p:nvSpPr>
          <p:cNvPr id="109" name="CustomShape 3"/>
          <p:cNvSpPr/>
          <p:nvPr/>
        </p:nvSpPr>
        <p:spPr>
          <a:xfrm flipH="1" flipV="1">
            <a:off x="9152670" y="4425295"/>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10" name="CustomShape 4"/>
          <p:cNvSpPr/>
          <p:nvPr/>
        </p:nvSpPr>
        <p:spPr>
          <a:xfrm>
            <a:off x="0" y="0"/>
            <a:ext cx="12191040" cy="308520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11" name="CustomShape 5"/>
          <p:cNvSpPr/>
          <p:nvPr/>
        </p:nvSpPr>
        <p:spPr>
          <a:xfrm>
            <a:off x="635" y="0"/>
            <a:ext cx="12191040" cy="30852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p:style>
      </p:sp>
      <p:sp>
        <p:nvSpPr>
          <p:cNvPr id="112" name="CustomShape 6"/>
          <p:cNvSpPr/>
          <p:nvPr/>
        </p:nvSpPr>
        <p:spPr>
          <a:xfrm>
            <a:off x="3100680" y="671400"/>
            <a:ext cx="5989320" cy="1742040"/>
          </a:xfrm>
          <a:prstGeom prst="rect">
            <a:avLst/>
          </a:prstGeom>
          <a:noFill/>
          <a:ln w="57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25000"/>
              </a:lnSpc>
            </a:pPr>
            <a:r>
              <a:rPr lang="zh-CN" altLang="en-US" sz="3200" spc="-1">
                <a:solidFill>
                  <a:schemeClr val="bg1"/>
                </a:solidFill>
                <a:uFill>
                  <a:solidFill>
                    <a:srgbClr val="FFFFFF"/>
                  </a:solidFill>
                </a:uFill>
                <a:latin typeface="微软雅黑"/>
                <a:ea typeface="宋体" charset="0"/>
                <a:sym typeface="+mn-ea"/>
              </a:rPr>
              <a:t>应用场景</a:t>
            </a:r>
            <a:endParaRPr lang="zh-CN" altLang="en-US" sz="3200" b="0" strike="noStrike" spc="-1">
              <a:solidFill>
                <a:schemeClr val="bg1"/>
              </a:solidFill>
              <a:uFill>
                <a:solidFill>
                  <a:srgbClr val="FFFFFF"/>
                </a:solidFill>
              </a:uFill>
              <a:latin typeface="微软雅黑"/>
              <a:ea typeface="宋体" charset="0"/>
              <a:sym typeface="+mn-ea"/>
            </a:endParaRPr>
          </a:p>
        </p:txBody>
      </p:sp>
      <p:sp>
        <p:nvSpPr>
          <p:cNvPr id="2" name="CustomShape 1"/>
          <p:cNvSpPr/>
          <p:nvPr/>
        </p:nvSpPr>
        <p:spPr>
          <a:xfrm>
            <a:off x="1847405" y="3608135"/>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0" y="0"/>
            <a:ext cx="3797280" cy="6856920"/>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80" name="CustomShape 2"/>
          <p:cNvSpPr/>
          <p:nvPr/>
        </p:nvSpPr>
        <p:spPr>
          <a:xfrm>
            <a:off x="975960" y="2505960"/>
            <a:ext cx="1845360" cy="184536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p:style>
      </p:sp>
      <p:sp>
        <p:nvSpPr>
          <p:cNvPr id="181" name="CustomShape 3"/>
          <p:cNvSpPr/>
          <p:nvPr/>
        </p:nvSpPr>
        <p:spPr>
          <a:xfrm>
            <a:off x="1452960" y="3044160"/>
            <a:ext cx="890640" cy="759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400" b="0" strike="noStrike" spc="-1">
                <a:solidFill>
                  <a:srgbClr val="000000"/>
                </a:solidFill>
                <a:uFill>
                  <a:solidFill>
                    <a:srgbClr val="FFFFFF"/>
                  </a:solidFill>
                </a:uFill>
                <a:latin typeface="Verdana" panose="020B0604030504040204"/>
                <a:ea typeface="DejaVu Sans" panose="020B0603030804020204"/>
              </a:rPr>
              <a:t>02</a:t>
            </a:r>
            <a:endParaRPr lang="en-US" sz="1800" b="0" strike="noStrike" spc="-1">
              <a:solidFill>
                <a:srgbClr val="000000"/>
              </a:solidFill>
              <a:uFill>
                <a:solidFill>
                  <a:srgbClr val="FFFFFF"/>
                </a:solidFill>
              </a:uFill>
              <a:latin typeface="Arial" panose="020B0604020202020204"/>
            </a:endParaRPr>
          </a:p>
        </p:txBody>
      </p:sp>
      <p:sp>
        <p:nvSpPr>
          <p:cNvPr id="182" name="CustomShape 4"/>
          <p:cNvSpPr/>
          <p:nvPr/>
        </p:nvSpPr>
        <p:spPr>
          <a:xfrm>
            <a:off x="6269040" y="793440"/>
            <a:ext cx="3351960" cy="699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zh-CN" altLang="en-US" sz="4000" b="1" strike="noStrike" spc="-1">
                <a:solidFill>
                  <a:srgbClr val="000000"/>
                </a:solidFill>
                <a:uFill>
                  <a:solidFill>
                    <a:srgbClr val="FFFFFF"/>
                  </a:solidFill>
                </a:uFill>
                <a:latin typeface="Verdana" panose="020B0604030504040204"/>
                <a:ea typeface="宋体" charset="0"/>
              </a:rPr>
              <a:t>项目</a:t>
            </a:r>
            <a:r>
              <a:rPr lang="en-US" sz="4000" b="1" strike="noStrike" spc="-1">
                <a:solidFill>
                  <a:srgbClr val="000000"/>
                </a:solidFill>
                <a:uFill>
                  <a:solidFill>
                    <a:srgbClr val="FFFFFF"/>
                  </a:solidFill>
                </a:uFill>
                <a:latin typeface="Verdana" panose="020B0604030504040204"/>
                <a:ea typeface="DejaVu Sans" panose="020B0603030804020204"/>
              </a:rPr>
              <a:t>研究内容</a:t>
            </a:r>
            <a:endParaRPr lang="en-US" sz="1800" b="0" strike="noStrike" spc="-1">
              <a:solidFill>
                <a:srgbClr val="000000"/>
              </a:solidFill>
              <a:uFill>
                <a:solidFill>
                  <a:srgbClr val="FFFFFF"/>
                </a:solidFill>
              </a:uFill>
              <a:latin typeface="Arial" panose="020B0604020202020204"/>
            </a:endParaRPr>
          </a:p>
        </p:txBody>
      </p:sp>
      <p:sp>
        <p:nvSpPr>
          <p:cNvPr id="183" name="CustomShape 5"/>
          <p:cNvSpPr/>
          <p:nvPr/>
        </p:nvSpPr>
        <p:spPr>
          <a:xfrm>
            <a:off x="4685040" y="200808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84" name="CustomShape 6"/>
          <p:cNvSpPr/>
          <p:nvPr/>
        </p:nvSpPr>
        <p:spPr>
          <a:xfrm>
            <a:off x="4685040" y="305604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85" name="CustomShape 7"/>
          <p:cNvSpPr/>
          <p:nvPr/>
        </p:nvSpPr>
        <p:spPr>
          <a:xfrm>
            <a:off x="4705560" y="410400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86" name="CustomShape 8"/>
          <p:cNvSpPr/>
          <p:nvPr/>
        </p:nvSpPr>
        <p:spPr>
          <a:xfrm>
            <a:off x="4705560" y="515196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87" name="CustomShape 9"/>
          <p:cNvSpPr/>
          <p:nvPr/>
        </p:nvSpPr>
        <p:spPr>
          <a:xfrm>
            <a:off x="5851080" y="210348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基于网络爬虫的数据获取</a:t>
            </a:r>
            <a:endParaRPr lang="en-US" sz="2400" b="0" strike="noStrike" spc="-1">
              <a:solidFill>
                <a:srgbClr val="000000"/>
              </a:solidFill>
              <a:uFill>
                <a:solidFill>
                  <a:srgbClr val="FFFFFF"/>
                </a:solidFill>
              </a:uFill>
              <a:latin typeface="微软雅黑"/>
              <a:ea typeface="DejaVu Sans" panose="020B0603030804020204"/>
            </a:endParaRPr>
          </a:p>
        </p:txBody>
      </p:sp>
      <p:sp>
        <p:nvSpPr>
          <p:cNvPr id="188" name="CustomShape 10"/>
          <p:cNvSpPr/>
          <p:nvPr/>
        </p:nvSpPr>
        <p:spPr>
          <a:xfrm>
            <a:off x="5851080" y="315072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数据处理与信息联想</a:t>
            </a:r>
            <a:endParaRPr lang="en-US" sz="2400" b="0" strike="noStrike" spc="-1">
              <a:solidFill>
                <a:srgbClr val="000000"/>
              </a:solidFill>
              <a:uFill>
                <a:solidFill>
                  <a:srgbClr val="FFFFFF"/>
                </a:solidFill>
              </a:uFill>
              <a:latin typeface="微软雅黑"/>
              <a:ea typeface="DejaVu Sans" panose="020B0603030804020204"/>
            </a:endParaRPr>
          </a:p>
        </p:txBody>
      </p:sp>
      <p:sp>
        <p:nvSpPr>
          <p:cNvPr id="189" name="CustomShape 11"/>
          <p:cNvSpPr/>
          <p:nvPr/>
        </p:nvSpPr>
        <p:spPr>
          <a:xfrm>
            <a:off x="5851080" y="419760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知识图谱</a:t>
            </a:r>
            <a:r>
              <a:rPr lang="zh-CN" altLang="en-US" sz="2400" b="0" strike="noStrike" spc="-1">
                <a:solidFill>
                  <a:srgbClr val="000000"/>
                </a:solidFill>
                <a:uFill>
                  <a:solidFill>
                    <a:srgbClr val="FFFFFF"/>
                  </a:solidFill>
                </a:uFill>
                <a:latin typeface="微软雅黑"/>
                <a:ea typeface="宋体" charset="0"/>
              </a:rPr>
              <a:t>构建</a:t>
            </a:r>
            <a:endParaRPr lang="zh-CN" altLang="en-US" sz="2400" b="0" strike="noStrike" spc="-1">
              <a:solidFill>
                <a:srgbClr val="000000"/>
              </a:solidFill>
              <a:uFill>
                <a:solidFill>
                  <a:srgbClr val="FFFFFF"/>
                </a:solidFill>
              </a:uFill>
              <a:latin typeface="微软雅黑"/>
              <a:ea typeface="宋体" charset="0"/>
            </a:endParaRPr>
          </a:p>
        </p:txBody>
      </p:sp>
      <p:sp>
        <p:nvSpPr>
          <p:cNvPr id="190" name="CustomShape 12"/>
          <p:cNvSpPr/>
          <p:nvPr/>
        </p:nvSpPr>
        <p:spPr>
          <a:xfrm>
            <a:off x="5851080" y="524484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zh-CN" altLang="en-US" sz="2400" b="0" strike="noStrike" spc="-1">
                <a:solidFill>
                  <a:srgbClr val="000000"/>
                </a:solidFill>
                <a:uFill>
                  <a:solidFill>
                    <a:srgbClr val="FFFFFF"/>
                  </a:solidFill>
                </a:uFill>
                <a:latin typeface="Arial" panose="020B0604020202020204"/>
                <a:ea typeface="宋体" charset="0"/>
              </a:rPr>
              <a:t>可视化映射</a:t>
            </a:r>
            <a:endParaRPr lang="zh-CN" altLang="en-US" sz="2400" b="0" strike="noStrike" spc="-1">
              <a:solidFill>
                <a:srgbClr val="000000"/>
              </a:solidFill>
              <a:uFill>
                <a:solidFill>
                  <a:srgbClr val="FFFFFF"/>
                </a:solidFill>
              </a:uFill>
              <a:latin typeface="Arial" panose="020B0604020202020204"/>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23040" y="2277000"/>
            <a:ext cx="263880" cy="1619640"/>
          </a:xfrm>
          <a:prstGeom prst="rect">
            <a:avLst/>
          </a:prstGeom>
          <a:solidFill>
            <a:srgbClr val="24569D"/>
          </a:solidFill>
          <a:ln w="25560">
            <a:noFill/>
          </a:ln>
        </p:spPr>
        <p:style>
          <a:lnRef idx="0">
            <a:srgbClr val="FFFFFF"/>
          </a:lnRef>
          <a:fillRef idx="0">
            <a:srgbClr val="FFFFFF"/>
          </a:fillRef>
          <a:effectRef idx="0">
            <a:srgbClr val="FFFFFF"/>
          </a:effectRef>
          <a:fontRef idx="minor"/>
        </p:style>
      </p:sp>
      <p:sp>
        <p:nvSpPr>
          <p:cNvPr id="192" name="CustomShape 2"/>
          <p:cNvSpPr/>
          <p:nvPr/>
        </p:nvSpPr>
        <p:spPr>
          <a:xfrm>
            <a:off x="11953440" y="2277000"/>
            <a:ext cx="263880" cy="1619640"/>
          </a:xfrm>
          <a:prstGeom prst="rect">
            <a:avLst/>
          </a:prstGeom>
          <a:solidFill>
            <a:srgbClr val="24569D"/>
          </a:solidFill>
          <a:ln w="25560">
            <a:noFill/>
          </a:ln>
        </p:spPr>
        <p:style>
          <a:lnRef idx="0">
            <a:srgbClr val="FFFFFF"/>
          </a:lnRef>
          <a:fillRef idx="0">
            <a:srgbClr val="FFFFFF"/>
          </a:fillRef>
          <a:effectRef idx="0">
            <a:srgbClr val="FFFFFF"/>
          </a:effectRef>
          <a:fontRef idx="minor"/>
        </p:style>
      </p:sp>
      <p:sp>
        <p:nvSpPr>
          <p:cNvPr id="197" name="CustomShape 7"/>
          <p:cNvSpPr/>
          <p:nvPr/>
        </p:nvSpPr>
        <p:spPr>
          <a:xfrm>
            <a:off x="2148205" y="2532380"/>
            <a:ext cx="8543925" cy="24917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        项目流程大概分为以下几个步骤,首先借助分布式爬虫实现 PathFinder 算法获取学科知识数据,经 Spark 平台对数据进行初步过滤,再利用 Word 分词组件完成分词,之后采用χ 2 统计完成文本特征选择并用贝叶斯(Bayes)方法进行文本分类,以上工作结束后,借助基于贝叶斯统计推断的研究方法实现关键词联想。以上工作都运行于 Spark 平台,结合分布式框架提高工作效率。最终,实现内容的可视化,完成知识图谱的创建工作。</a:t>
            </a:r>
            <a:endParaRPr lang="en-US" sz="1800" b="0" strike="noStrike" spc="-1">
              <a:solidFill>
                <a:srgbClr val="000000"/>
              </a:solidFill>
              <a:uFill>
                <a:solidFill>
                  <a:srgbClr val="FFFFFF"/>
                </a:solidFill>
              </a:uFill>
              <a:latin typeface="Verdana" panose="020B0604030504040204"/>
              <a:ea typeface="DejaVu Sans" panose="020B0603030804020204"/>
            </a:endParaRPr>
          </a:p>
        </p:txBody>
      </p:sp>
      <p:sp>
        <p:nvSpPr>
          <p:cNvPr id="198" name="CustomShape 8"/>
          <p:cNvSpPr/>
          <p:nvPr/>
        </p:nvSpPr>
        <p:spPr>
          <a:xfrm>
            <a:off x="1951155" y="2433275"/>
            <a:ext cx="830880" cy="5230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99" name="CustomShape 9"/>
          <p:cNvSpPr/>
          <p:nvPr/>
        </p:nvSpPr>
        <p:spPr>
          <a:xfrm flipH="1" flipV="1">
            <a:off x="9873605" y="4276415"/>
            <a:ext cx="830880" cy="5230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2" name="CustomShape 4"/>
          <p:cNvSpPr/>
          <p:nvPr/>
        </p:nvSpPr>
        <p:spPr>
          <a:xfrm>
            <a:off x="1892300" y="1727835"/>
            <a:ext cx="2635885" cy="405765"/>
          </a:xfrm>
          <a:prstGeom prst="rect">
            <a:avLst/>
          </a:prstGeom>
          <a:noFill/>
          <a:ln>
            <a:noFill/>
          </a:ln>
        </p:spPr>
        <p:style>
          <a:lnRef idx="0">
            <a:srgbClr val="FFFFFF"/>
          </a:lnRef>
          <a:fillRef idx="0">
            <a:srgbClr val="FFFFFF"/>
          </a:fillRef>
          <a:effectRef idx="0">
            <a:srgbClr val="FFFFFF"/>
          </a:effectRef>
          <a:fontRef idx="minor"/>
        </p:style>
        <p:txBody>
          <a:bodyPr wrap="none" lIns="68400" tIns="34200" rIns="68400" bIns="34200"/>
          <a:p>
            <a:pPr algn="l">
              <a:lnSpc>
                <a:spcPct val="125000"/>
              </a:lnSpc>
            </a:pPr>
            <a:r>
              <a:rPr lang="zh-CN" altLang="en-US" sz="1800" b="0" strike="noStrike" spc="-1">
                <a:solidFill>
                  <a:srgbClr val="000000"/>
                </a:solidFill>
                <a:uFill>
                  <a:solidFill>
                    <a:srgbClr val="FFFFFF"/>
                  </a:solidFill>
                </a:uFill>
                <a:latin typeface="Arial" panose="020B0604020202020204"/>
                <a:ea typeface="宋体" charset="0"/>
              </a:rPr>
              <a:t>研究内容综述</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5" name="CustomShape 12"/>
          <p:cNvSpPr/>
          <p:nvPr/>
        </p:nvSpPr>
        <p:spPr>
          <a:xfrm>
            <a:off x="1936750" y="2093595"/>
            <a:ext cx="1415415" cy="76200"/>
          </a:xfrm>
          <a:prstGeom prst="rect">
            <a:avLst/>
          </a:prstGeom>
          <a:solidFill>
            <a:srgbClr val="34495E"/>
          </a:solidFill>
          <a:ln w="25560">
            <a:noFill/>
          </a:ln>
        </p:spPr>
        <p:style>
          <a:lnRef idx="0">
            <a:srgbClr val="FFFFFF"/>
          </a:lnRef>
          <a:fillRef idx="0">
            <a:srgbClr val="FFFFFF"/>
          </a:fillRef>
          <a:effectRef idx="0">
            <a:srgbClr val="FFFFFF"/>
          </a:effectRef>
          <a:fontRef idx="minor"/>
        </p:style>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23040" y="2277000"/>
            <a:ext cx="263880" cy="1619640"/>
          </a:xfrm>
          <a:prstGeom prst="rect">
            <a:avLst/>
          </a:prstGeom>
          <a:solidFill>
            <a:srgbClr val="24569D"/>
          </a:solidFill>
          <a:ln w="25560">
            <a:noFill/>
          </a:ln>
        </p:spPr>
        <p:style>
          <a:lnRef idx="0">
            <a:srgbClr val="FFFFFF"/>
          </a:lnRef>
          <a:fillRef idx="0">
            <a:srgbClr val="FFFFFF"/>
          </a:fillRef>
          <a:effectRef idx="0">
            <a:srgbClr val="FFFFFF"/>
          </a:effectRef>
          <a:fontRef idx="minor"/>
        </p:style>
      </p:sp>
      <p:sp>
        <p:nvSpPr>
          <p:cNvPr id="192" name="CustomShape 2"/>
          <p:cNvSpPr/>
          <p:nvPr/>
        </p:nvSpPr>
        <p:spPr>
          <a:xfrm>
            <a:off x="11953440" y="2277000"/>
            <a:ext cx="263880" cy="1619640"/>
          </a:xfrm>
          <a:prstGeom prst="rect">
            <a:avLst/>
          </a:prstGeom>
          <a:solidFill>
            <a:srgbClr val="24569D"/>
          </a:solidFill>
          <a:ln w="25560">
            <a:noFill/>
          </a:ln>
        </p:spPr>
        <p:style>
          <a:lnRef idx="0">
            <a:srgbClr val="FFFFFF"/>
          </a:lnRef>
          <a:fillRef idx="0">
            <a:srgbClr val="FFFFFF"/>
          </a:fillRef>
          <a:effectRef idx="0">
            <a:srgbClr val="FFFFFF"/>
          </a:effectRef>
          <a:fontRef idx="minor"/>
        </p:style>
      </p:sp>
      <p:pic>
        <p:nvPicPr>
          <p:cNvPr id="3" name="图片 2" descr="wer"/>
          <p:cNvPicPr>
            <a:picLocks noChangeAspect="1"/>
          </p:cNvPicPr>
          <p:nvPr/>
        </p:nvPicPr>
        <p:blipFill>
          <a:blip r:embed="rId1"/>
          <a:stretch>
            <a:fillRect/>
          </a:stretch>
        </p:blipFill>
        <p:spPr>
          <a:xfrm>
            <a:off x="241300" y="95250"/>
            <a:ext cx="11822430" cy="6707505"/>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4"/>
          <p:cNvSpPr/>
          <p:nvPr/>
        </p:nvSpPr>
        <p:spPr>
          <a:xfrm>
            <a:off x="1922145" y="2281555"/>
            <a:ext cx="2854960" cy="15811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l">
              <a:lnSpc>
                <a:spcPct val="100000"/>
              </a:lnSpc>
            </a:pPr>
            <a:r>
              <a:rPr lang="en-US" spc="-1">
                <a:solidFill>
                  <a:srgbClr val="000000"/>
                </a:solidFill>
                <a:uFill>
                  <a:solidFill>
                    <a:srgbClr val="FFFFFF"/>
                  </a:solidFill>
                </a:uFill>
                <a:latin typeface="微软雅黑"/>
                <a:ea typeface="DejaVu Sans" panose="020B0603030804020204"/>
                <a:sym typeface="+mn-ea"/>
              </a:rPr>
              <a:t>        本项目拟构建人工智能知识的知识图谱,但目前并不存在有关内容的开源数据库或信息源,因此,利用分布式爬虫获取内容是唯一有效的方法。</a:t>
            </a:r>
            <a:endParaRPr lang="en-US" sz="1800" b="0" strike="noStrike" spc="-1">
              <a:solidFill>
                <a:srgbClr val="000000"/>
              </a:solidFill>
              <a:uFill>
                <a:solidFill>
                  <a:srgbClr val="FFFFFF"/>
                </a:solidFill>
              </a:uFill>
              <a:latin typeface="Arial" panose="020B0604020202020204"/>
            </a:endParaRPr>
          </a:p>
        </p:txBody>
      </p:sp>
      <p:sp>
        <p:nvSpPr>
          <p:cNvPr id="227" name="CustomShape 5"/>
          <p:cNvSpPr/>
          <p:nvPr/>
        </p:nvSpPr>
        <p:spPr>
          <a:xfrm>
            <a:off x="2007170" y="3934440"/>
            <a:ext cx="2869920" cy="324000"/>
          </a:xfrm>
          <a:prstGeom prst="rect">
            <a:avLst/>
          </a:prstGeom>
          <a:noFill/>
          <a:ln w="12600">
            <a:noFill/>
          </a:ln>
        </p:spPr>
        <p:style>
          <a:lnRef idx="0">
            <a:srgbClr val="FFFFFF"/>
          </a:lnRef>
          <a:fillRef idx="0">
            <a:srgbClr val="FFFFFF"/>
          </a:fillRef>
          <a:effectRef idx="0">
            <a:srgbClr val="FFFFFF"/>
          </a:effectRef>
          <a:fontRef idx="minor"/>
        </p:style>
        <p:txBody>
          <a:bodyPr lIns="0" tIns="0" rIns="360000" bIns="0" anchor="ctr"/>
          <a:p>
            <a:pPr>
              <a:lnSpc>
                <a:spcPct val="125000"/>
              </a:lnSpc>
            </a:pPr>
            <a:r>
              <a:rPr lang="en-US" b="1" spc="-1">
                <a:ln/>
                <a:solidFill>
                  <a:schemeClr val="accent1"/>
                </a:solidFill>
                <a:effectLst>
                  <a:outerShdw blurRad="38100" dist="25400" dir="5400000" algn="ctr" rotWithShape="0">
                    <a:srgbClr val="6E747A">
                      <a:alpha val="43000"/>
                    </a:srgbClr>
                  </a:outerShdw>
                </a:effectLst>
                <a:uFill>
                  <a:solidFill>
                    <a:srgbClr val="FFFFFF"/>
                  </a:solidFill>
                </a:uFill>
                <a:latin typeface="微软雅黑"/>
                <a:ea typeface="DejaVu Sans" panose="020B0603030804020204"/>
                <a:sym typeface="+mn-ea"/>
              </a:rPr>
              <a:t>知识图谱</a:t>
            </a:r>
            <a:r>
              <a:rPr lang="zh-CN" altLang="en-US" b="1" spc="-1">
                <a:ln/>
                <a:solidFill>
                  <a:schemeClr val="accent1"/>
                </a:solidFill>
                <a:effectLst>
                  <a:outerShdw blurRad="38100" dist="25400" dir="5400000" algn="ctr" rotWithShape="0">
                    <a:srgbClr val="6E747A">
                      <a:alpha val="43000"/>
                    </a:srgbClr>
                  </a:outerShdw>
                </a:effectLst>
                <a:uFill>
                  <a:solidFill>
                    <a:srgbClr val="FFFFFF"/>
                  </a:solidFill>
                </a:uFill>
                <a:latin typeface="微软雅黑"/>
                <a:ea typeface="宋体" charset="0"/>
                <a:sym typeface="+mn-ea"/>
              </a:rPr>
              <a:t>构建</a:t>
            </a:r>
            <a:endParaRPr lang="zh-CN" altLang="en-US" sz="1800" b="1" strike="noStrike" spc="-1">
              <a:ln/>
              <a:solidFill>
                <a:schemeClr val="accent1"/>
              </a:solidFill>
              <a:effectLst>
                <a:outerShdw blurRad="38100" dist="25400" dir="5400000" algn="ctr" rotWithShape="0">
                  <a:srgbClr val="6E747A">
                    <a:alpha val="43000"/>
                  </a:srgbClr>
                </a:outerShdw>
              </a:effectLst>
              <a:uFill>
                <a:solidFill>
                  <a:srgbClr val="FFFFFF"/>
                </a:solidFill>
              </a:uFill>
              <a:latin typeface="微软雅黑"/>
              <a:ea typeface="宋体" charset="0"/>
              <a:sym typeface="+mn-ea"/>
            </a:endParaRPr>
          </a:p>
        </p:txBody>
      </p:sp>
      <p:sp>
        <p:nvSpPr>
          <p:cNvPr id="228" name="CustomShape 6"/>
          <p:cNvSpPr/>
          <p:nvPr/>
        </p:nvSpPr>
        <p:spPr>
          <a:xfrm>
            <a:off x="2065655" y="4371340"/>
            <a:ext cx="2712085" cy="146748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l">
              <a:lnSpc>
                <a:spcPct val="100000"/>
              </a:lnSpc>
            </a:pPr>
            <a:r>
              <a:rPr lang="en-US" sz="1800" b="0" strike="noStrike" spc="-1">
                <a:solidFill>
                  <a:srgbClr val="000000"/>
                </a:solidFill>
                <a:uFill>
                  <a:solidFill>
                    <a:srgbClr val="FFFFFF"/>
                  </a:solidFill>
                </a:uFill>
                <a:latin typeface="微软雅黑"/>
                <a:ea typeface="DejaVu Sans" panose="020B0603030804020204"/>
              </a:rPr>
              <a:t>        知识图谱构建的主要目的是获取大量的、使计算机可读的知识。</a:t>
            </a:r>
            <a:r>
              <a:rPr lang="zh-CN" altLang="en-US" sz="1800" b="0" strike="noStrike" spc="-1">
                <a:solidFill>
                  <a:srgbClr val="000000"/>
                </a:solidFill>
                <a:uFill>
                  <a:solidFill>
                    <a:srgbClr val="FFFFFF"/>
                  </a:solidFill>
                </a:uFill>
                <a:latin typeface="微软雅黑"/>
                <a:ea typeface="宋体" charset="0"/>
              </a:rPr>
              <a:t>知识图谱构建主要有三个步骤。</a:t>
            </a:r>
            <a:endParaRPr lang="zh-CN" altLang="en-US" sz="1800" b="0" strike="noStrike" spc="-1">
              <a:solidFill>
                <a:srgbClr val="000000"/>
              </a:solidFill>
              <a:uFill>
                <a:solidFill>
                  <a:srgbClr val="FFFFFF"/>
                </a:solidFill>
              </a:uFill>
              <a:latin typeface="微软雅黑"/>
              <a:ea typeface="宋体" charset="0"/>
            </a:endParaRPr>
          </a:p>
        </p:txBody>
      </p:sp>
      <p:sp>
        <p:nvSpPr>
          <p:cNvPr id="229" name="CustomShape 7"/>
          <p:cNvSpPr/>
          <p:nvPr/>
        </p:nvSpPr>
        <p:spPr>
          <a:xfrm>
            <a:off x="6078765" y="1915920"/>
            <a:ext cx="2869920" cy="324000"/>
          </a:xfrm>
          <a:prstGeom prst="rect">
            <a:avLst/>
          </a:prstGeom>
          <a:noFill/>
          <a:ln w="12600">
            <a:noFill/>
          </a:ln>
        </p:spPr>
        <p:style>
          <a:lnRef idx="0">
            <a:srgbClr val="FFFFFF"/>
          </a:lnRef>
          <a:fillRef idx="0">
            <a:srgbClr val="FFFFFF"/>
          </a:fillRef>
          <a:effectRef idx="0">
            <a:srgbClr val="FFFFFF"/>
          </a:effectRef>
          <a:fontRef idx="minor"/>
        </p:style>
        <p:txBody>
          <a:bodyPr lIns="0" tIns="0" rIns="360000" bIns="0" anchor="ctr"/>
          <a:p>
            <a:pPr algn="l">
              <a:lnSpc>
                <a:spcPct val="100000"/>
              </a:lnSpc>
            </a:pPr>
            <a:r>
              <a:rPr lang="en-US" b="1" spc="-1">
                <a:ln/>
                <a:solidFill>
                  <a:schemeClr val="accent1"/>
                </a:solidFill>
                <a:effectLst>
                  <a:outerShdw blurRad="38100" dist="25400" dir="5400000" algn="ctr" rotWithShape="0">
                    <a:srgbClr val="6E747A">
                      <a:alpha val="43000"/>
                    </a:srgbClr>
                  </a:outerShdw>
                </a:effectLst>
                <a:uFill>
                  <a:solidFill>
                    <a:srgbClr val="FFFFFF"/>
                  </a:solidFill>
                </a:uFill>
                <a:latin typeface="微软雅黑"/>
                <a:ea typeface="DejaVu Sans" panose="020B0603030804020204"/>
                <a:sym typeface="+mn-ea"/>
              </a:rPr>
              <a:t>数据处理与信息联想</a:t>
            </a:r>
            <a:endParaRPr lang="en-US" sz="1800" b="1" strike="noStrike" spc="-1">
              <a:ln/>
              <a:solidFill>
                <a:schemeClr val="accent1"/>
              </a:solidFill>
              <a:effectLst>
                <a:outerShdw blurRad="38100" dist="25400" dir="5400000" algn="ctr" rotWithShape="0">
                  <a:srgbClr val="6E747A">
                    <a:alpha val="43000"/>
                  </a:srgbClr>
                </a:outerShdw>
              </a:effectLst>
              <a:uFill>
                <a:solidFill>
                  <a:srgbClr val="FFFFFF"/>
                </a:solidFill>
              </a:uFill>
              <a:latin typeface="微软雅黑"/>
              <a:ea typeface="DejaVu Sans" panose="020B0603030804020204"/>
              <a:sym typeface="+mn-ea"/>
            </a:endParaRPr>
          </a:p>
        </p:txBody>
      </p:sp>
      <p:sp>
        <p:nvSpPr>
          <p:cNvPr id="230" name="CustomShape 8"/>
          <p:cNvSpPr/>
          <p:nvPr/>
        </p:nvSpPr>
        <p:spPr>
          <a:xfrm>
            <a:off x="5996305" y="2353310"/>
            <a:ext cx="2714625" cy="113347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pc="-1">
                <a:solidFill>
                  <a:srgbClr val="000000"/>
                </a:solidFill>
                <a:uFill>
                  <a:solidFill>
                    <a:srgbClr val="FFFFFF"/>
                  </a:solidFill>
                </a:uFill>
                <a:latin typeface="微软雅黑"/>
                <a:ea typeface="DejaVu Sans" panose="020B0603030804020204"/>
                <a:sym typeface="+mn-ea"/>
              </a:rPr>
              <a:t>        文本预处理是将文本表示成一组特征项。</a:t>
            </a:r>
            <a:r>
              <a:rPr lang="zh-CN" altLang="en-US" spc="-1">
                <a:solidFill>
                  <a:srgbClr val="000000"/>
                </a:solidFill>
                <a:uFill>
                  <a:solidFill>
                    <a:srgbClr val="FFFFFF"/>
                  </a:solidFill>
                </a:uFill>
                <a:latin typeface="微软雅黑"/>
                <a:ea typeface="宋体" charset="0"/>
                <a:sym typeface="+mn-ea"/>
              </a:rPr>
              <a:t>本项目的信息联想主要是关键词联想。</a:t>
            </a:r>
            <a:endParaRPr lang="zh-CN" altLang="en-US" sz="1800" b="0" strike="noStrike" spc="-1">
              <a:solidFill>
                <a:srgbClr val="000000"/>
              </a:solidFill>
              <a:uFill>
                <a:solidFill>
                  <a:srgbClr val="FFFFFF"/>
                </a:solidFill>
              </a:uFill>
              <a:latin typeface="微软雅黑"/>
              <a:ea typeface="宋体" charset="0"/>
              <a:sym typeface="+mn-ea"/>
            </a:endParaRPr>
          </a:p>
        </p:txBody>
      </p:sp>
      <p:sp>
        <p:nvSpPr>
          <p:cNvPr id="231" name="CustomShape 9"/>
          <p:cNvSpPr/>
          <p:nvPr/>
        </p:nvSpPr>
        <p:spPr>
          <a:xfrm>
            <a:off x="6078765" y="3934440"/>
            <a:ext cx="2869920" cy="324000"/>
          </a:xfrm>
          <a:prstGeom prst="rect">
            <a:avLst/>
          </a:prstGeom>
          <a:noFill/>
          <a:ln w="12600">
            <a:noFill/>
          </a:ln>
        </p:spPr>
        <p:style>
          <a:lnRef idx="0">
            <a:srgbClr val="FFFFFF"/>
          </a:lnRef>
          <a:fillRef idx="0">
            <a:srgbClr val="FFFFFF"/>
          </a:fillRef>
          <a:effectRef idx="0">
            <a:srgbClr val="FFFFFF"/>
          </a:effectRef>
          <a:fontRef idx="minor"/>
        </p:style>
        <p:txBody>
          <a:bodyPr lIns="0" tIns="0" rIns="360000" bIns="0" anchor="ctr"/>
          <a:p>
            <a:pPr>
              <a:lnSpc>
                <a:spcPct val="100000"/>
              </a:lnSpc>
            </a:pPr>
            <a:r>
              <a:rPr lang="zh-CN" altLang="en-US" sz="1800" b="1" strike="noStrike" spc="-1">
                <a:ln/>
                <a:solidFill>
                  <a:schemeClr val="accent1"/>
                </a:solidFill>
                <a:effectLst>
                  <a:outerShdw blurRad="38100" dist="25400" dir="5400000" algn="ctr" rotWithShape="0">
                    <a:srgbClr val="6E747A">
                      <a:alpha val="43000"/>
                    </a:srgbClr>
                  </a:outerShdw>
                </a:effectLst>
                <a:uFill>
                  <a:solidFill>
                    <a:srgbClr val="FFFFFF"/>
                  </a:solidFill>
                </a:uFill>
                <a:latin typeface="Arial" panose="020B0604020202020204"/>
                <a:ea typeface="宋体" charset="0"/>
              </a:rPr>
              <a:t>可视化映射</a:t>
            </a:r>
            <a:endParaRPr lang="zh-CN" altLang="en-US" sz="1800" b="1" strike="noStrike" spc="-1">
              <a:ln/>
              <a:solidFill>
                <a:schemeClr val="accent1"/>
              </a:solidFill>
              <a:effectLst>
                <a:outerShdw blurRad="38100" dist="25400" dir="5400000" algn="ctr" rotWithShape="0">
                  <a:srgbClr val="6E747A">
                    <a:alpha val="43000"/>
                  </a:srgbClr>
                </a:outerShdw>
              </a:effectLst>
              <a:uFill>
                <a:solidFill>
                  <a:srgbClr val="FFFFFF"/>
                </a:solidFill>
              </a:uFill>
              <a:latin typeface="Arial" panose="020B0604020202020204"/>
              <a:ea typeface="宋体" charset="0"/>
            </a:endParaRPr>
          </a:p>
        </p:txBody>
      </p:sp>
      <p:sp>
        <p:nvSpPr>
          <p:cNvPr id="232" name="CustomShape 10"/>
          <p:cNvSpPr/>
          <p:nvPr/>
        </p:nvSpPr>
        <p:spPr>
          <a:xfrm>
            <a:off x="5996305" y="4371340"/>
            <a:ext cx="2952750" cy="1224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zh-CN" sz="1800" b="0" strike="noStrike" spc="-1">
                <a:solidFill>
                  <a:srgbClr val="000000"/>
                </a:solidFill>
                <a:uFill>
                  <a:solidFill>
                    <a:srgbClr val="FFFFFF"/>
                  </a:solidFill>
                </a:uFill>
                <a:latin typeface="Arial" panose="020B0604020202020204"/>
                <a:ea typeface="宋体" charset="0"/>
              </a:rPr>
              <a:t>        </a:t>
            </a:r>
            <a:r>
              <a:rPr lang="zh-CN" altLang="en-US" sz="1800" b="0" strike="noStrike" spc="-1">
                <a:solidFill>
                  <a:srgbClr val="000000"/>
                </a:solidFill>
                <a:uFill>
                  <a:solidFill>
                    <a:srgbClr val="FFFFFF"/>
                  </a:solidFill>
                </a:uFill>
                <a:latin typeface="Arial" panose="020B0604020202020204"/>
                <a:ea typeface="宋体" charset="0"/>
              </a:rPr>
              <a:t>可视化效果直接反映了知识图谱构建的成功与否，可视化工具与映射算法均是本项目考虑的关键。</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234" name="CustomShape 12"/>
          <p:cNvSpPr/>
          <p:nvPr/>
        </p:nvSpPr>
        <p:spPr>
          <a:xfrm>
            <a:off x="7380680" y="5595575"/>
            <a:ext cx="334080" cy="334080"/>
          </a:xfrm>
          <a:prstGeom prst="ellipse">
            <a:avLst/>
          </a:prstGeom>
          <a:solidFill>
            <a:srgbClr val="E7E6E6"/>
          </a:solidFill>
          <a:ln w="6480">
            <a:noFill/>
          </a:ln>
        </p:spPr>
        <p:style>
          <a:lnRef idx="0">
            <a:srgbClr val="FFFFFF"/>
          </a:lnRef>
          <a:fillRef idx="0">
            <a:srgbClr val="FFFFFF"/>
          </a:fillRef>
          <a:effectRef idx="0">
            <a:srgbClr val="FFFFFF"/>
          </a:effectRef>
          <a:fontRef idx="minor"/>
        </p:style>
      </p:sp>
      <p:sp>
        <p:nvSpPr>
          <p:cNvPr id="237" name="CustomShape 15"/>
          <p:cNvSpPr/>
          <p:nvPr/>
        </p:nvSpPr>
        <p:spPr>
          <a:xfrm>
            <a:off x="4265925" y="5929925"/>
            <a:ext cx="334080" cy="334080"/>
          </a:xfrm>
          <a:prstGeom prst="ellipse">
            <a:avLst/>
          </a:prstGeom>
          <a:solidFill>
            <a:srgbClr val="E7E6E6"/>
          </a:solidFill>
          <a:ln w="6480">
            <a:noFill/>
          </a:ln>
        </p:spPr>
        <p:style>
          <a:lnRef idx="0">
            <a:srgbClr val="FFFFFF"/>
          </a:lnRef>
          <a:fillRef idx="0">
            <a:srgbClr val="FFFFFF"/>
          </a:fillRef>
          <a:effectRef idx="0">
            <a:srgbClr val="FFFFFF"/>
          </a:effectRef>
          <a:fontRef idx="minor"/>
        </p:style>
      </p:sp>
      <p:sp>
        <p:nvSpPr>
          <p:cNvPr id="240" name="CustomShape 18"/>
          <p:cNvSpPr/>
          <p:nvPr/>
        </p:nvSpPr>
        <p:spPr>
          <a:xfrm>
            <a:off x="4241160" y="1846080"/>
            <a:ext cx="334080" cy="334080"/>
          </a:xfrm>
          <a:prstGeom prst="ellipse">
            <a:avLst/>
          </a:prstGeom>
          <a:solidFill>
            <a:srgbClr val="E7E6E6"/>
          </a:solidFill>
          <a:ln w="6480">
            <a:noFill/>
          </a:ln>
        </p:spPr>
        <p:style>
          <a:lnRef idx="0">
            <a:srgbClr val="FFFFFF"/>
          </a:lnRef>
          <a:fillRef idx="0">
            <a:srgbClr val="FFFFFF"/>
          </a:fillRef>
          <a:effectRef idx="0">
            <a:srgbClr val="FFFFFF"/>
          </a:effectRef>
          <a:fontRef idx="minor"/>
        </p:style>
      </p:sp>
      <p:sp>
        <p:nvSpPr>
          <p:cNvPr id="241" name="CustomShape 19"/>
          <p:cNvSpPr/>
          <p:nvPr/>
        </p:nvSpPr>
        <p:spPr>
          <a:xfrm>
            <a:off x="4479120" y="2163600"/>
            <a:ext cx="868320" cy="864720"/>
          </a:xfrm>
          <a:custGeom>
            <a:avLst/>
            <a:gdLst/>
            <a:ahLst/>
            <a:cxnLst/>
            <a:rect l="l" t="t" r="r" b="b"/>
            <a:pathLst>
              <a:path w="580028" h="577729">
                <a:moveTo>
                  <a:pt x="256940" y="60233"/>
                </a:moveTo>
                <a:lnTo>
                  <a:pt x="258375" y="60233"/>
                </a:lnTo>
                <a:lnTo>
                  <a:pt x="258375" y="319698"/>
                </a:lnTo>
                <a:lnTo>
                  <a:pt x="518186" y="319698"/>
                </a:lnTo>
                <a:cubicBezTo>
                  <a:pt x="518186" y="461615"/>
                  <a:pt x="401917" y="577729"/>
                  <a:pt x="258375" y="577729"/>
                </a:cubicBezTo>
                <a:cubicBezTo>
                  <a:pt x="116269" y="577729"/>
                  <a:pt x="0" y="461615"/>
                  <a:pt x="0" y="319698"/>
                </a:cubicBezTo>
                <a:cubicBezTo>
                  <a:pt x="0" y="177781"/>
                  <a:pt x="114833" y="61667"/>
                  <a:pt x="256940" y="60233"/>
                </a:cubicBezTo>
                <a:close/>
                <a:moveTo>
                  <a:pt x="300014" y="0"/>
                </a:moveTo>
                <a:cubicBezTo>
                  <a:pt x="455099" y="0"/>
                  <a:pt x="580028" y="124724"/>
                  <a:pt x="580028" y="279554"/>
                </a:cubicBezTo>
                <a:lnTo>
                  <a:pt x="300014" y="279554"/>
                </a:lnTo>
                <a:cubicBezTo>
                  <a:pt x="300014" y="279554"/>
                  <a:pt x="300014" y="0"/>
                  <a:pt x="300014" y="0"/>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42" name="CustomShape 20"/>
          <p:cNvSpPr/>
          <p:nvPr/>
        </p:nvSpPr>
        <p:spPr>
          <a:xfrm rot="10800000">
            <a:off x="11394720" y="7034040"/>
            <a:ext cx="1774440" cy="1774440"/>
          </a:xfrm>
          <a:custGeom>
            <a:avLst/>
            <a:gdLst/>
            <a:ahLst/>
            <a:cxnLst/>
            <a:rect l="l" t="t"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rgbClr val="24569D"/>
          </a:solidFill>
          <a:ln>
            <a:noFill/>
          </a:ln>
        </p:spPr>
        <p:style>
          <a:lnRef idx="0">
            <a:srgbClr val="FFFFFF"/>
          </a:lnRef>
          <a:fillRef idx="0">
            <a:srgbClr val="FFFFFF"/>
          </a:fillRef>
          <a:effectRef idx="0">
            <a:srgbClr val="FFFFFF"/>
          </a:effectRef>
          <a:fontRef idx="minor"/>
        </p:style>
      </p:sp>
      <p:sp>
        <p:nvSpPr>
          <p:cNvPr id="243" name="CustomShape 21"/>
          <p:cNvSpPr/>
          <p:nvPr/>
        </p:nvSpPr>
        <p:spPr>
          <a:xfrm>
            <a:off x="7919795" y="1477005"/>
            <a:ext cx="334080" cy="334080"/>
          </a:xfrm>
          <a:prstGeom prst="ellipse">
            <a:avLst/>
          </a:prstGeom>
          <a:solidFill>
            <a:srgbClr val="E7E6E6"/>
          </a:solidFill>
          <a:ln w="6480">
            <a:noFill/>
          </a:ln>
        </p:spPr>
        <p:style>
          <a:lnRef idx="0">
            <a:srgbClr val="FFFFFF"/>
          </a:lnRef>
          <a:fillRef idx="0">
            <a:srgbClr val="FFFFFF"/>
          </a:fillRef>
          <a:effectRef idx="0">
            <a:srgbClr val="FFFFFF"/>
          </a:effectRef>
          <a:fontRef idx="minor"/>
        </p:style>
      </p:sp>
      <p:sp>
        <p:nvSpPr>
          <p:cNvPr id="244" name="CustomShape 22"/>
          <p:cNvSpPr/>
          <p:nvPr/>
        </p:nvSpPr>
        <p:spPr>
          <a:xfrm>
            <a:off x="9245360" y="2429415"/>
            <a:ext cx="868320" cy="756000"/>
          </a:xfrm>
          <a:custGeom>
            <a:avLst/>
            <a:gdLst/>
            <a:ahLst/>
            <a:cxnLst/>
            <a:rect l="l" t="t" r="r" b="b"/>
            <a:pathLst>
              <a:path w="2782" h="2426">
                <a:moveTo>
                  <a:pt x="2741" y="906"/>
                </a:moveTo>
                <a:lnTo>
                  <a:pt x="1889" y="54"/>
                </a:lnTo>
                <a:cubicBezTo>
                  <a:pt x="1835" y="0"/>
                  <a:pt x="1747" y="0"/>
                  <a:pt x="1693" y="54"/>
                </a:cubicBezTo>
                <a:lnTo>
                  <a:pt x="1562" y="185"/>
                </a:lnTo>
                <a:cubicBezTo>
                  <a:pt x="1535" y="212"/>
                  <a:pt x="1521" y="246"/>
                  <a:pt x="1521" y="284"/>
                </a:cubicBezTo>
                <a:cubicBezTo>
                  <a:pt x="1521" y="321"/>
                  <a:pt x="1535" y="355"/>
                  <a:pt x="1561" y="381"/>
                </a:cubicBezTo>
                <a:lnTo>
                  <a:pt x="1600" y="420"/>
                </a:lnTo>
                <a:cubicBezTo>
                  <a:pt x="1553" y="438"/>
                  <a:pt x="1488" y="467"/>
                  <a:pt x="1415" y="508"/>
                </a:cubicBezTo>
                <a:cubicBezTo>
                  <a:pt x="1339" y="450"/>
                  <a:pt x="1277" y="404"/>
                  <a:pt x="1239" y="376"/>
                </a:cubicBezTo>
                <a:cubicBezTo>
                  <a:pt x="1288" y="321"/>
                  <a:pt x="1286" y="238"/>
                  <a:pt x="1234" y="185"/>
                </a:cubicBezTo>
                <a:lnTo>
                  <a:pt x="1103" y="54"/>
                </a:lnTo>
                <a:cubicBezTo>
                  <a:pt x="1049" y="0"/>
                  <a:pt x="961" y="0"/>
                  <a:pt x="907" y="54"/>
                </a:cubicBezTo>
                <a:lnTo>
                  <a:pt x="54" y="906"/>
                </a:lnTo>
                <a:cubicBezTo>
                  <a:pt x="0" y="960"/>
                  <a:pt x="1" y="1048"/>
                  <a:pt x="55" y="1102"/>
                </a:cubicBezTo>
                <a:lnTo>
                  <a:pt x="186" y="1234"/>
                </a:lnTo>
                <a:cubicBezTo>
                  <a:pt x="213" y="1261"/>
                  <a:pt x="249" y="1274"/>
                  <a:pt x="284" y="1274"/>
                </a:cubicBezTo>
                <a:cubicBezTo>
                  <a:pt x="317" y="1274"/>
                  <a:pt x="350" y="1262"/>
                  <a:pt x="376" y="1239"/>
                </a:cubicBezTo>
                <a:cubicBezTo>
                  <a:pt x="407" y="1281"/>
                  <a:pt x="457" y="1349"/>
                  <a:pt x="516" y="1427"/>
                </a:cubicBezTo>
                <a:lnTo>
                  <a:pt x="382" y="1561"/>
                </a:lnTo>
                <a:cubicBezTo>
                  <a:pt x="374" y="1570"/>
                  <a:pt x="369" y="1582"/>
                  <a:pt x="369" y="1594"/>
                </a:cubicBezTo>
                <a:cubicBezTo>
                  <a:pt x="369" y="1606"/>
                  <a:pt x="374" y="1618"/>
                  <a:pt x="382" y="1627"/>
                </a:cubicBezTo>
                <a:lnTo>
                  <a:pt x="546" y="1790"/>
                </a:lnTo>
                <a:lnTo>
                  <a:pt x="546" y="1790"/>
                </a:lnTo>
                <a:lnTo>
                  <a:pt x="612" y="1856"/>
                </a:lnTo>
                <a:lnTo>
                  <a:pt x="612" y="1856"/>
                </a:lnTo>
                <a:lnTo>
                  <a:pt x="710" y="1954"/>
                </a:lnTo>
                <a:lnTo>
                  <a:pt x="775" y="2020"/>
                </a:lnTo>
                <a:lnTo>
                  <a:pt x="906" y="2151"/>
                </a:lnTo>
                <a:lnTo>
                  <a:pt x="906" y="2151"/>
                </a:lnTo>
                <a:lnTo>
                  <a:pt x="972" y="2216"/>
                </a:lnTo>
                <a:lnTo>
                  <a:pt x="1169" y="2413"/>
                </a:lnTo>
                <a:cubicBezTo>
                  <a:pt x="1178" y="2422"/>
                  <a:pt x="1189" y="2426"/>
                  <a:pt x="1201" y="2426"/>
                </a:cubicBezTo>
                <a:cubicBezTo>
                  <a:pt x="1213" y="2426"/>
                  <a:pt x="1225" y="2422"/>
                  <a:pt x="1234" y="2413"/>
                </a:cubicBezTo>
                <a:lnTo>
                  <a:pt x="1377" y="2270"/>
                </a:lnTo>
                <a:cubicBezTo>
                  <a:pt x="1464" y="2335"/>
                  <a:pt x="1528" y="2380"/>
                  <a:pt x="1535" y="2385"/>
                </a:cubicBezTo>
                <a:cubicBezTo>
                  <a:pt x="1543" y="2391"/>
                  <a:pt x="1552" y="2394"/>
                  <a:pt x="1562" y="2394"/>
                </a:cubicBezTo>
                <a:cubicBezTo>
                  <a:pt x="1574" y="2394"/>
                  <a:pt x="1585" y="2389"/>
                  <a:pt x="1594" y="2380"/>
                </a:cubicBezTo>
                <a:lnTo>
                  <a:pt x="2217" y="1758"/>
                </a:lnTo>
                <a:cubicBezTo>
                  <a:pt x="2217" y="1758"/>
                  <a:pt x="2217" y="1758"/>
                  <a:pt x="2217" y="1758"/>
                </a:cubicBezTo>
                <a:cubicBezTo>
                  <a:pt x="2217" y="1758"/>
                  <a:pt x="2217" y="1758"/>
                  <a:pt x="2217" y="1758"/>
                </a:cubicBezTo>
                <a:lnTo>
                  <a:pt x="2381" y="1594"/>
                </a:lnTo>
                <a:cubicBezTo>
                  <a:pt x="2397" y="1578"/>
                  <a:pt x="2399" y="1553"/>
                  <a:pt x="2386" y="1534"/>
                </a:cubicBezTo>
                <a:cubicBezTo>
                  <a:pt x="2380" y="1527"/>
                  <a:pt x="2329" y="1455"/>
                  <a:pt x="2257" y="1360"/>
                </a:cubicBezTo>
                <a:lnTo>
                  <a:pt x="2351" y="1171"/>
                </a:lnTo>
                <a:lnTo>
                  <a:pt x="2414" y="1234"/>
                </a:lnTo>
                <a:cubicBezTo>
                  <a:pt x="2441" y="1261"/>
                  <a:pt x="2476" y="1274"/>
                  <a:pt x="2512" y="1274"/>
                </a:cubicBezTo>
                <a:cubicBezTo>
                  <a:pt x="2547" y="1274"/>
                  <a:pt x="2583" y="1261"/>
                  <a:pt x="2610" y="1234"/>
                </a:cubicBezTo>
                <a:lnTo>
                  <a:pt x="2741" y="1102"/>
                </a:lnTo>
                <a:cubicBezTo>
                  <a:pt x="2767" y="1076"/>
                  <a:pt x="2782" y="1041"/>
                  <a:pt x="2782" y="1004"/>
                </a:cubicBezTo>
                <a:cubicBezTo>
                  <a:pt x="2782" y="967"/>
                  <a:pt x="2767" y="932"/>
                  <a:pt x="2741" y="906"/>
                </a:cubicBezTo>
                <a:close/>
                <a:moveTo>
                  <a:pt x="316" y="1168"/>
                </a:moveTo>
                <a:cubicBezTo>
                  <a:pt x="298" y="1187"/>
                  <a:pt x="270" y="1186"/>
                  <a:pt x="251" y="1168"/>
                </a:cubicBezTo>
                <a:lnTo>
                  <a:pt x="120" y="1037"/>
                </a:lnTo>
                <a:cubicBezTo>
                  <a:pt x="102" y="1019"/>
                  <a:pt x="102" y="990"/>
                  <a:pt x="120" y="972"/>
                </a:cubicBezTo>
                <a:lnTo>
                  <a:pt x="972" y="119"/>
                </a:lnTo>
                <a:lnTo>
                  <a:pt x="972" y="119"/>
                </a:lnTo>
                <a:cubicBezTo>
                  <a:pt x="981" y="110"/>
                  <a:pt x="993" y="106"/>
                  <a:pt x="1005" y="106"/>
                </a:cubicBezTo>
                <a:cubicBezTo>
                  <a:pt x="1016" y="106"/>
                  <a:pt x="1028" y="110"/>
                  <a:pt x="1037" y="120"/>
                </a:cubicBezTo>
                <a:lnTo>
                  <a:pt x="1169" y="251"/>
                </a:lnTo>
                <a:cubicBezTo>
                  <a:pt x="1187" y="269"/>
                  <a:pt x="1187" y="298"/>
                  <a:pt x="1169" y="316"/>
                </a:cubicBezTo>
                <a:lnTo>
                  <a:pt x="316" y="1168"/>
                </a:lnTo>
                <a:close/>
                <a:moveTo>
                  <a:pt x="481" y="1594"/>
                </a:moveTo>
                <a:lnTo>
                  <a:pt x="573" y="1501"/>
                </a:lnTo>
                <a:cubicBezTo>
                  <a:pt x="611" y="1549"/>
                  <a:pt x="650" y="1599"/>
                  <a:pt x="689" y="1647"/>
                </a:cubicBezTo>
                <a:lnTo>
                  <a:pt x="612" y="1725"/>
                </a:lnTo>
                <a:lnTo>
                  <a:pt x="481" y="1594"/>
                </a:lnTo>
                <a:close/>
                <a:moveTo>
                  <a:pt x="775" y="1889"/>
                </a:moveTo>
                <a:lnTo>
                  <a:pt x="677" y="1790"/>
                </a:lnTo>
                <a:lnTo>
                  <a:pt x="749" y="1719"/>
                </a:lnTo>
                <a:cubicBezTo>
                  <a:pt x="781" y="1756"/>
                  <a:pt x="812" y="1791"/>
                  <a:pt x="842" y="1823"/>
                </a:cubicBezTo>
                <a:lnTo>
                  <a:pt x="775" y="1889"/>
                </a:lnTo>
                <a:close/>
                <a:moveTo>
                  <a:pt x="972" y="2085"/>
                </a:moveTo>
                <a:lnTo>
                  <a:pt x="841" y="1954"/>
                </a:lnTo>
                <a:lnTo>
                  <a:pt x="907" y="1888"/>
                </a:lnTo>
                <a:cubicBezTo>
                  <a:pt x="948" y="1926"/>
                  <a:pt x="996" y="1968"/>
                  <a:pt x="1047" y="2011"/>
                </a:cubicBezTo>
                <a:lnTo>
                  <a:pt x="972" y="2085"/>
                </a:lnTo>
                <a:close/>
                <a:moveTo>
                  <a:pt x="1201" y="2315"/>
                </a:moveTo>
                <a:lnTo>
                  <a:pt x="1037" y="2151"/>
                </a:lnTo>
                <a:lnTo>
                  <a:pt x="1119" y="2070"/>
                </a:lnTo>
                <a:cubicBezTo>
                  <a:pt x="1181" y="2120"/>
                  <a:pt x="1244" y="2169"/>
                  <a:pt x="1303" y="2213"/>
                </a:cubicBezTo>
                <a:lnTo>
                  <a:pt x="1201" y="2315"/>
                </a:lnTo>
                <a:close/>
                <a:moveTo>
                  <a:pt x="2287" y="1556"/>
                </a:moveTo>
                <a:lnTo>
                  <a:pt x="2184" y="1659"/>
                </a:lnTo>
                <a:lnTo>
                  <a:pt x="1758" y="1233"/>
                </a:lnTo>
                <a:cubicBezTo>
                  <a:pt x="1740" y="1215"/>
                  <a:pt x="1711" y="1215"/>
                  <a:pt x="1693" y="1233"/>
                </a:cubicBezTo>
                <a:cubicBezTo>
                  <a:pt x="1675" y="1252"/>
                  <a:pt x="1675" y="1281"/>
                  <a:pt x="1693" y="1299"/>
                </a:cubicBezTo>
                <a:lnTo>
                  <a:pt x="2119" y="1725"/>
                </a:lnTo>
                <a:lnTo>
                  <a:pt x="1987" y="1856"/>
                </a:lnTo>
                <a:lnTo>
                  <a:pt x="1562" y="1430"/>
                </a:lnTo>
                <a:cubicBezTo>
                  <a:pt x="1544" y="1412"/>
                  <a:pt x="1514" y="1412"/>
                  <a:pt x="1496" y="1430"/>
                </a:cubicBezTo>
                <a:cubicBezTo>
                  <a:pt x="1478" y="1448"/>
                  <a:pt x="1478" y="1477"/>
                  <a:pt x="1496" y="1496"/>
                </a:cubicBezTo>
                <a:lnTo>
                  <a:pt x="1922" y="1921"/>
                </a:lnTo>
                <a:lnTo>
                  <a:pt x="1791" y="2052"/>
                </a:lnTo>
                <a:lnTo>
                  <a:pt x="1365" y="1627"/>
                </a:lnTo>
                <a:cubicBezTo>
                  <a:pt x="1347" y="1608"/>
                  <a:pt x="1318" y="1608"/>
                  <a:pt x="1300" y="1627"/>
                </a:cubicBezTo>
                <a:cubicBezTo>
                  <a:pt x="1281" y="1645"/>
                  <a:pt x="1281" y="1674"/>
                  <a:pt x="1300" y="1692"/>
                </a:cubicBezTo>
                <a:lnTo>
                  <a:pt x="1725" y="2118"/>
                </a:lnTo>
                <a:lnTo>
                  <a:pt x="1557" y="2287"/>
                </a:lnTo>
                <a:cubicBezTo>
                  <a:pt x="1450" y="2209"/>
                  <a:pt x="1101" y="1952"/>
                  <a:pt x="939" y="1790"/>
                </a:cubicBezTo>
                <a:cubicBezTo>
                  <a:pt x="847" y="1698"/>
                  <a:pt x="723" y="1544"/>
                  <a:pt x="620" y="1410"/>
                </a:cubicBezTo>
                <a:cubicBezTo>
                  <a:pt x="618" y="1405"/>
                  <a:pt x="615" y="1401"/>
                  <a:pt x="612" y="1397"/>
                </a:cubicBezTo>
                <a:cubicBezTo>
                  <a:pt x="611" y="1397"/>
                  <a:pt x="610" y="1396"/>
                  <a:pt x="609" y="1396"/>
                </a:cubicBezTo>
                <a:cubicBezTo>
                  <a:pt x="536" y="1301"/>
                  <a:pt x="475" y="1216"/>
                  <a:pt x="443" y="1173"/>
                </a:cubicBezTo>
                <a:lnTo>
                  <a:pt x="1173" y="443"/>
                </a:lnTo>
                <a:cubicBezTo>
                  <a:pt x="1205" y="466"/>
                  <a:pt x="1260" y="507"/>
                  <a:pt x="1329" y="559"/>
                </a:cubicBezTo>
                <a:cubicBezTo>
                  <a:pt x="1256" y="606"/>
                  <a:pt x="1179" y="665"/>
                  <a:pt x="1107" y="737"/>
                </a:cubicBezTo>
                <a:cubicBezTo>
                  <a:pt x="996" y="848"/>
                  <a:pt x="923" y="929"/>
                  <a:pt x="883" y="985"/>
                </a:cubicBezTo>
                <a:cubicBezTo>
                  <a:pt x="864" y="1012"/>
                  <a:pt x="818" y="1076"/>
                  <a:pt x="862" y="1120"/>
                </a:cubicBezTo>
                <a:cubicBezTo>
                  <a:pt x="872" y="1130"/>
                  <a:pt x="891" y="1149"/>
                  <a:pt x="1071" y="1166"/>
                </a:cubicBezTo>
                <a:cubicBezTo>
                  <a:pt x="1073" y="1166"/>
                  <a:pt x="1074" y="1166"/>
                  <a:pt x="1076" y="1166"/>
                </a:cubicBezTo>
                <a:cubicBezTo>
                  <a:pt x="1083" y="1166"/>
                  <a:pt x="1089" y="1165"/>
                  <a:pt x="1096" y="1162"/>
                </a:cubicBezTo>
                <a:cubicBezTo>
                  <a:pt x="1192" y="1117"/>
                  <a:pt x="1370" y="1048"/>
                  <a:pt x="1437" y="1055"/>
                </a:cubicBezTo>
                <a:cubicBezTo>
                  <a:pt x="1543" y="1067"/>
                  <a:pt x="1701" y="979"/>
                  <a:pt x="1786" y="931"/>
                </a:cubicBezTo>
                <a:cubicBezTo>
                  <a:pt x="1788" y="934"/>
                  <a:pt x="1789" y="936"/>
                  <a:pt x="1791" y="939"/>
                </a:cubicBezTo>
                <a:cubicBezTo>
                  <a:pt x="1953" y="1101"/>
                  <a:pt x="2210" y="1449"/>
                  <a:pt x="2287" y="1556"/>
                </a:cubicBezTo>
                <a:close/>
                <a:moveTo>
                  <a:pt x="2195" y="1277"/>
                </a:moveTo>
                <a:cubicBezTo>
                  <a:pt x="2088" y="1137"/>
                  <a:pt x="1957" y="973"/>
                  <a:pt x="1856" y="873"/>
                </a:cubicBezTo>
                <a:cubicBezTo>
                  <a:pt x="1851" y="867"/>
                  <a:pt x="1844" y="864"/>
                  <a:pt x="1836" y="862"/>
                </a:cubicBezTo>
                <a:cubicBezTo>
                  <a:pt x="1835" y="859"/>
                  <a:pt x="1835" y="856"/>
                  <a:pt x="1833" y="853"/>
                </a:cubicBezTo>
                <a:cubicBezTo>
                  <a:pt x="1821" y="830"/>
                  <a:pt x="1793" y="822"/>
                  <a:pt x="1771" y="834"/>
                </a:cubicBezTo>
                <a:cubicBezTo>
                  <a:pt x="1763" y="838"/>
                  <a:pt x="1753" y="843"/>
                  <a:pt x="1742" y="850"/>
                </a:cubicBezTo>
                <a:cubicBezTo>
                  <a:pt x="1677" y="887"/>
                  <a:pt x="1525" y="972"/>
                  <a:pt x="1448" y="963"/>
                </a:cubicBezTo>
                <a:cubicBezTo>
                  <a:pt x="1342" y="951"/>
                  <a:pt x="1125" y="1046"/>
                  <a:pt x="1068" y="1073"/>
                </a:cubicBezTo>
                <a:cubicBezTo>
                  <a:pt x="1024" y="1068"/>
                  <a:pt x="976" y="1062"/>
                  <a:pt x="946" y="1056"/>
                </a:cubicBezTo>
                <a:cubicBezTo>
                  <a:pt x="966" y="1024"/>
                  <a:pt x="1021" y="954"/>
                  <a:pt x="1172" y="802"/>
                </a:cubicBezTo>
                <a:cubicBezTo>
                  <a:pt x="1360" y="614"/>
                  <a:pt x="1595" y="520"/>
                  <a:pt x="1672" y="492"/>
                </a:cubicBezTo>
                <a:lnTo>
                  <a:pt x="2282" y="1102"/>
                </a:lnTo>
                <a:lnTo>
                  <a:pt x="2195" y="1277"/>
                </a:lnTo>
                <a:close/>
                <a:moveTo>
                  <a:pt x="2675" y="1037"/>
                </a:moveTo>
                <a:lnTo>
                  <a:pt x="2544" y="1168"/>
                </a:lnTo>
                <a:cubicBezTo>
                  <a:pt x="2526" y="1186"/>
                  <a:pt x="2497" y="1186"/>
                  <a:pt x="2479" y="1168"/>
                </a:cubicBezTo>
                <a:lnTo>
                  <a:pt x="1721" y="410"/>
                </a:lnTo>
                <a:cubicBezTo>
                  <a:pt x="1720" y="409"/>
                  <a:pt x="1719" y="408"/>
                  <a:pt x="1718" y="407"/>
                </a:cubicBezTo>
                <a:lnTo>
                  <a:pt x="1627" y="316"/>
                </a:lnTo>
                <a:cubicBezTo>
                  <a:pt x="1618" y="307"/>
                  <a:pt x="1613" y="296"/>
                  <a:pt x="1613" y="284"/>
                </a:cubicBezTo>
                <a:cubicBezTo>
                  <a:pt x="1613" y="271"/>
                  <a:pt x="1618" y="260"/>
                  <a:pt x="1627" y="251"/>
                </a:cubicBezTo>
                <a:lnTo>
                  <a:pt x="1758" y="120"/>
                </a:lnTo>
                <a:cubicBezTo>
                  <a:pt x="1767" y="111"/>
                  <a:pt x="1779" y="106"/>
                  <a:pt x="1791" y="106"/>
                </a:cubicBezTo>
                <a:cubicBezTo>
                  <a:pt x="1803" y="106"/>
                  <a:pt x="1814" y="111"/>
                  <a:pt x="1823" y="119"/>
                </a:cubicBezTo>
                <a:lnTo>
                  <a:pt x="2676" y="972"/>
                </a:lnTo>
                <a:cubicBezTo>
                  <a:pt x="2684" y="980"/>
                  <a:pt x="2689" y="992"/>
                  <a:pt x="2689" y="1004"/>
                </a:cubicBezTo>
                <a:cubicBezTo>
                  <a:pt x="2689" y="1016"/>
                  <a:pt x="2684" y="1028"/>
                  <a:pt x="2675" y="1037"/>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194" name="CustomShape 4"/>
          <p:cNvSpPr/>
          <p:nvPr/>
        </p:nvSpPr>
        <p:spPr>
          <a:xfrm>
            <a:off x="1964055" y="1799590"/>
            <a:ext cx="2635885" cy="342265"/>
          </a:xfrm>
          <a:prstGeom prst="rect">
            <a:avLst/>
          </a:prstGeom>
          <a:noFill/>
          <a:ln>
            <a:noFill/>
          </a:ln>
        </p:spPr>
        <p:style>
          <a:lnRef idx="0">
            <a:srgbClr val="FFFFFF"/>
          </a:lnRef>
          <a:fillRef idx="0">
            <a:srgbClr val="FFFFFF"/>
          </a:fillRef>
          <a:effectRef idx="0">
            <a:srgbClr val="FFFFFF"/>
          </a:effectRef>
          <a:fontRef idx="minor"/>
        </p:style>
        <p:txBody>
          <a:bodyPr wrap="none" lIns="68400" tIns="34200" rIns="68400" bIns="34200"/>
          <a:p>
            <a:pPr algn="l">
              <a:lnSpc>
                <a:spcPct val="125000"/>
              </a:lnSpc>
            </a:pPr>
            <a:r>
              <a:rPr lang="en-US" b="1" spc="-1">
                <a:ln/>
                <a:solidFill>
                  <a:schemeClr val="accent1"/>
                </a:solidFill>
                <a:effectLst>
                  <a:outerShdw blurRad="38100" dist="25400" dir="5400000" algn="ctr" rotWithShape="0">
                    <a:srgbClr val="6E747A">
                      <a:alpha val="43000"/>
                    </a:srgbClr>
                  </a:outerShdw>
                </a:effectLst>
                <a:uFill>
                  <a:solidFill>
                    <a:srgbClr val="FFFFFF"/>
                  </a:solidFill>
                </a:uFill>
                <a:latin typeface="微软雅黑"/>
                <a:ea typeface="DejaVu Sans" panose="020B0603030804020204"/>
                <a:sym typeface="+mn-ea"/>
              </a:rPr>
              <a:t>基于网络爬虫的数据获取</a:t>
            </a:r>
            <a:endParaRPr lang="en-US" sz="1800" b="1" strike="noStrike" spc="-1">
              <a:ln/>
              <a:solidFill>
                <a:schemeClr val="accent1"/>
              </a:solidFill>
              <a:effectLst>
                <a:outerShdw blurRad="38100" dist="25400" dir="5400000" algn="ctr" rotWithShape="0">
                  <a:srgbClr val="6E747A">
                    <a:alpha val="43000"/>
                  </a:srgbClr>
                </a:outerShdw>
              </a:effectLst>
              <a:uFill>
                <a:solidFill>
                  <a:srgbClr val="FFFFFF"/>
                </a:solidFill>
              </a:uFill>
              <a:latin typeface="微软雅黑"/>
              <a:ea typeface="DejaVu Sans" panose="020B0603030804020204"/>
              <a:sym typeface="+mn-ea"/>
            </a:endParaRPr>
          </a:p>
        </p:txBody>
      </p:sp>
      <p:sp>
        <p:nvSpPr>
          <p:cNvPr id="2" name="CustomShape 4"/>
          <p:cNvSpPr/>
          <p:nvPr/>
        </p:nvSpPr>
        <p:spPr>
          <a:xfrm>
            <a:off x="1964055" y="1369060"/>
            <a:ext cx="1531620" cy="405765"/>
          </a:xfrm>
          <a:prstGeom prst="rect">
            <a:avLst/>
          </a:prstGeom>
          <a:noFill/>
          <a:ln>
            <a:noFill/>
          </a:ln>
        </p:spPr>
        <p:style>
          <a:lnRef idx="0">
            <a:srgbClr val="FFFFFF"/>
          </a:lnRef>
          <a:fillRef idx="0">
            <a:srgbClr val="FFFFFF"/>
          </a:fillRef>
          <a:effectRef idx="0">
            <a:srgbClr val="FFFFFF"/>
          </a:effectRef>
          <a:fontRef idx="minor"/>
        </p:style>
        <p:txBody>
          <a:bodyPr wrap="none" lIns="68400" tIns="34200" rIns="68400" bIns="34200"/>
          <a:p>
            <a:pPr algn="r">
              <a:lnSpc>
                <a:spcPct val="125000"/>
              </a:lnSpc>
            </a:pPr>
            <a:r>
              <a:rPr lang="zh-CN" altLang="en-US" sz="1800" b="0" strike="noStrike" spc="-1">
                <a:solidFill>
                  <a:srgbClr val="000000"/>
                </a:solidFill>
                <a:uFill>
                  <a:solidFill>
                    <a:srgbClr val="FFFFFF"/>
                  </a:solidFill>
                </a:uFill>
                <a:latin typeface="Arial" panose="020B0604020202020204"/>
                <a:ea typeface="宋体" charset="0"/>
              </a:rPr>
              <a:t>关键研究内容</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5" name="CustomShape 12"/>
          <p:cNvSpPr/>
          <p:nvPr/>
        </p:nvSpPr>
        <p:spPr>
          <a:xfrm>
            <a:off x="2080260" y="1734820"/>
            <a:ext cx="1415415" cy="76200"/>
          </a:xfrm>
          <a:prstGeom prst="rect">
            <a:avLst/>
          </a:prstGeom>
          <a:solidFill>
            <a:srgbClr val="34495E"/>
          </a:solidFill>
          <a:ln w="25560">
            <a:noFill/>
          </a:ln>
        </p:spPr>
        <p:style>
          <a:lnRef idx="0">
            <a:srgbClr val="FFFFFF"/>
          </a:lnRef>
          <a:fillRef idx="0">
            <a:srgbClr val="FFFFFF"/>
          </a:fillRef>
          <a:effectRef idx="0">
            <a:srgbClr val="FFFFFF"/>
          </a:effectRef>
          <a:fontRef idx="minor"/>
        </p:style>
      </p:sp>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0" y="0"/>
            <a:ext cx="3797280" cy="6856920"/>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246" name="CustomShape 2"/>
          <p:cNvSpPr/>
          <p:nvPr/>
        </p:nvSpPr>
        <p:spPr>
          <a:xfrm>
            <a:off x="975960" y="2505960"/>
            <a:ext cx="1845360" cy="184536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p:style>
      </p:sp>
      <p:sp>
        <p:nvSpPr>
          <p:cNvPr id="247" name="CustomShape 3"/>
          <p:cNvSpPr/>
          <p:nvPr/>
        </p:nvSpPr>
        <p:spPr>
          <a:xfrm>
            <a:off x="1452960" y="3044160"/>
            <a:ext cx="890640" cy="759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400" b="0" strike="noStrike" spc="-1">
                <a:solidFill>
                  <a:srgbClr val="000000"/>
                </a:solidFill>
                <a:uFill>
                  <a:solidFill>
                    <a:srgbClr val="FFFFFF"/>
                  </a:solidFill>
                </a:uFill>
                <a:latin typeface="Verdana" panose="020B0604030504040204"/>
                <a:ea typeface="DejaVu Sans" panose="020B0603030804020204"/>
              </a:rPr>
              <a:t>03</a:t>
            </a:r>
            <a:endParaRPr lang="en-US" sz="1800" b="0" strike="noStrike" spc="-1">
              <a:solidFill>
                <a:srgbClr val="000000"/>
              </a:solidFill>
              <a:uFill>
                <a:solidFill>
                  <a:srgbClr val="FFFFFF"/>
                </a:solidFill>
              </a:uFill>
              <a:latin typeface="Arial" panose="020B0604020202020204"/>
            </a:endParaRPr>
          </a:p>
        </p:txBody>
      </p:sp>
      <p:sp>
        <p:nvSpPr>
          <p:cNvPr id="248" name="CustomShape 4"/>
          <p:cNvSpPr/>
          <p:nvPr/>
        </p:nvSpPr>
        <p:spPr>
          <a:xfrm>
            <a:off x="6285240" y="793440"/>
            <a:ext cx="3351960" cy="699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zh-CN" altLang="en-US" sz="4000" b="1" strike="noStrike" spc="-1">
                <a:solidFill>
                  <a:srgbClr val="000000"/>
                </a:solidFill>
                <a:uFill>
                  <a:solidFill>
                    <a:srgbClr val="FFFFFF"/>
                  </a:solidFill>
                </a:uFill>
                <a:latin typeface="Verdana" panose="020B0604030504040204"/>
                <a:ea typeface="宋体" charset="0"/>
              </a:rPr>
              <a:t>项目解决</a:t>
            </a:r>
            <a:r>
              <a:rPr lang="en-US" sz="4000" b="1" strike="noStrike" spc="-1">
                <a:solidFill>
                  <a:srgbClr val="000000"/>
                </a:solidFill>
                <a:uFill>
                  <a:solidFill>
                    <a:srgbClr val="FFFFFF"/>
                  </a:solidFill>
                </a:uFill>
                <a:latin typeface="Verdana" panose="020B0604030504040204"/>
                <a:ea typeface="DejaVu Sans" panose="020B0603030804020204"/>
              </a:rPr>
              <a:t>方法</a:t>
            </a:r>
            <a:endParaRPr lang="en-US" sz="1800" b="0" strike="noStrike" spc="-1">
              <a:solidFill>
                <a:srgbClr val="000000"/>
              </a:solidFill>
              <a:uFill>
                <a:solidFill>
                  <a:srgbClr val="FFFFFF"/>
                </a:solidFill>
              </a:uFill>
              <a:latin typeface="Arial" panose="020B0604020202020204"/>
            </a:endParaRPr>
          </a:p>
        </p:txBody>
      </p:sp>
      <p:sp>
        <p:nvSpPr>
          <p:cNvPr id="249" name="CustomShape 5"/>
          <p:cNvSpPr/>
          <p:nvPr/>
        </p:nvSpPr>
        <p:spPr>
          <a:xfrm>
            <a:off x="4685040" y="200808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250" name="CustomShape 6"/>
          <p:cNvSpPr/>
          <p:nvPr/>
        </p:nvSpPr>
        <p:spPr>
          <a:xfrm>
            <a:off x="4685040" y="305604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251" name="CustomShape 7"/>
          <p:cNvSpPr/>
          <p:nvPr/>
        </p:nvSpPr>
        <p:spPr>
          <a:xfrm>
            <a:off x="4705560" y="410400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252" name="CustomShape 8"/>
          <p:cNvSpPr/>
          <p:nvPr/>
        </p:nvSpPr>
        <p:spPr>
          <a:xfrm>
            <a:off x="4705560" y="515196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253" name="CustomShape 9"/>
          <p:cNvSpPr/>
          <p:nvPr/>
        </p:nvSpPr>
        <p:spPr>
          <a:xfrm>
            <a:off x="5851080" y="210348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分布式爬虫实现PathFinder算法</a:t>
            </a:r>
            <a:endParaRPr lang="en-US" sz="2400" b="0" strike="noStrike" spc="-1">
              <a:solidFill>
                <a:srgbClr val="000000"/>
              </a:solidFill>
              <a:uFill>
                <a:solidFill>
                  <a:srgbClr val="FFFFFF"/>
                </a:solidFill>
              </a:uFill>
              <a:latin typeface="微软雅黑"/>
              <a:ea typeface="DejaVu Sans" panose="020B0603030804020204"/>
            </a:endParaRPr>
          </a:p>
        </p:txBody>
      </p:sp>
      <p:sp>
        <p:nvSpPr>
          <p:cNvPr id="254" name="CustomShape 10"/>
          <p:cNvSpPr/>
          <p:nvPr/>
        </p:nvSpPr>
        <p:spPr>
          <a:xfrm>
            <a:off x="5851080" y="315072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spc="-1">
                <a:solidFill>
                  <a:srgbClr val="000000"/>
                </a:solidFill>
                <a:uFill>
                  <a:solidFill>
                    <a:srgbClr val="FFFFFF"/>
                  </a:solidFill>
                </a:uFill>
                <a:latin typeface="微软雅黑"/>
                <a:ea typeface="DejaVu Sans" panose="020B0603030804020204"/>
                <a:sym typeface="+mn-ea"/>
              </a:rPr>
              <a:t>Spark平台</a:t>
            </a:r>
            <a:r>
              <a:rPr lang="zh-CN" altLang="en-US" sz="2400" spc="-1">
                <a:solidFill>
                  <a:srgbClr val="000000"/>
                </a:solidFill>
                <a:uFill>
                  <a:solidFill>
                    <a:srgbClr val="FFFFFF"/>
                  </a:solidFill>
                </a:uFill>
                <a:latin typeface="微软雅黑"/>
                <a:ea typeface="宋体" charset="0"/>
                <a:sym typeface="+mn-ea"/>
              </a:rPr>
              <a:t>实现并行计算的文本处理</a:t>
            </a:r>
            <a:endParaRPr lang="zh-CN" altLang="en-US" sz="2400" b="0" strike="noStrike" spc="-1">
              <a:solidFill>
                <a:srgbClr val="000000"/>
              </a:solidFill>
              <a:uFill>
                <a:solidFill>
                  <a:srgbClr val="FFFFFF"/>
                </a:solidFill>
              </a:uFill>
              <a:latin typeface="微软雅黑"/>
              <a:ea typeface="宋体" charset="0"/>
            </a:endParaRPr>
          </a:p>
          <a:p>
            <a:pPr>
              <a:lnSpc>
                <a:spcPct val="125000"/>
              </a:lnSpc>
            </a:pPr>
            <a:endParaRPr lang="zh-CN" altLang="en-US" sz="2400" b="0" strike="noStrike" spc="-1">
              <a:solidFill>
                <a:srgbClr val="000000"/>
              </a:solidFill>
              <a:uFill>
                <a:solidFill>
                  <a:srgbClr val="FFFFFF"/>
                </a:solidFill>
              </a:uFill>
              <a:latin typeface="微软雅黑"/>
              <a:ea typeface="宋体" charset="0"/>
            </a:endParaRPr>
          </a:p>
        </p:txBody>
      </p:sp>
      <p:sp>
        <p:nvSpPr>
          <p:cNvPr id="255" name="CustomShape 11"/>
          <p:cNvSpPr/>
          <p:nvPr/>
        </p:nvSpPr>
        <p:spPr>
          <a:xfrm>
            <a:off x="5851080" y="419760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RDF</a:t>
            </a:r>
            <a:r>
              <a:rPr lang="zh-CN" altLang="en-US" sz="2400" b="0" strike="noStrike" spc="-1">
                <a:solidFill>
                  <a:srgbClr val="000000"/>
                </a:solidFill>
                <a:uFill>
                  <a:solidFill>
                    <a:srgbClr val="FFFFFF"/>
                  </a:solidFill>
                </a:uFill>
                <a:latin typeface="微软雅黑"/>
                <a:ea typeface="宋体" charset="0"/>
              </a:rPr>
              <a:t>与知识图谱构建</a:t>
            </a:r>
            <a:endParaRPr lang="zh-CN" altLang="en-US" sz="2400" b="0" strike="noStrike" spc="-1">
              <a:solidFill>
                <a:srgbClr val="000000"/>
              </a:solidFill>
              <a:uFill>
                <a:solidFill>
                  <a:srgbClr val="FFFFFF"/>
                </a:solidFill>
              </a:uFill>
              <a:latin typeface="微软雅黑"/>
              <a:ea typeface="宋体" charset="0"/>
            </a:endParaRPr>
          </a:p>
        </p:txBody>
      </p:sp>
      <p:sp>
        <p:nvSpPr>
          <p:cNvPr id="256" name="CustomShape 12"/>
          <p:cNvSpPr/>
          <p:nvPr/>
        </p:nvSpPr>
        <p:spPr>
          <a:xfrm>
            <a:off x="5851080" y="524484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js.D3</a:t>
            </a:r>
            <a:r>
              <a:rPr lang="zh-CN" altLang="en-US" sz="2400" b="0" strike="noStrike" spc="-1">
                <a:solidFill>
                  <a:srgbClr val="000000"/>
                </a:solidFill>
                <a:uFill>
                  <a:solidFill>
                    <a:srgbClr val="FFFFFF"/>
                  </a:solidFill>
                </a:uFill>
                <a:latin typeface="微软雅黑"/>
                <a:ea typeface="宋体" charset="0"/>
              </a:rPr>
              <a:t>可视化平台</a:t>
            </a:r>
            <a:endParaRPr lang="zh-CN" altLang="en-US" sz="2400" b="0" strike="noStrike" spc="-1">
              <a:solidFill>
                <a:srgbClr val="000000"/>
              </a:solidFill>
              <a:uFill>
                <a:solidFill>
                  <a:srgbClr val="FFFFFF"/>
                </a:solidFill>
              </a:uFill>
              <a:latin typeface="微软雅黑"/>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2"/>
          <p:cNvSpPr/>
          <p:nvPr/>
        </p:nvSpPr>
        <p:spPr>
          <a:xfrm>
            <a:off x="2753995" y="2466340"/>
            <a:ext cx="6732905" cy="27863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        在大数据环境下,分布式架构的分布式爬虫比单机多核的串行爬虫具有更高的效率与更新速度。爬取相关度更高的内容也是一个值得考虑的问题,为了解决这个问题,我们拟借助分布式爬虫实现 PathFinder 算法,根据相关度阈值获取内容。      </a:t>
            </a:r>
            <a:endParaRPr lang="en-US" sz="1800" b="0" strike="noStrike" spc="-1">
              <a:solidFill>
                <a:srgbClr val="000000"/>
              </a:solidFill>
              <a:uFill>
                <a:solidFill>
                  <a:srgbClr val="FFFFFF"/>
                </a:solidFill>
              </a:uFill>
              <a:latin typeface="Verdana" panose="020B0604030504040204"/>
              <a:ea typeface="DejaVu Sans" panose="020B0603030804020204"/>
            </a:endParaRPr>
          </a:p>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        另一个值得关注的问题是数据爬取源,恰当的数据源不仅可以更快速地得到所需内容,而且获取内容更“干净”、更接近直接在工程上应用。</a:t>
            </a:r>
            <a:endParaRPr lang="en-US" sz="1800" b="0" strike="noStrike" spc="-1">
              <a:solidFill>
                <a:srgbClr val="000000"/>
              </a:solidFill>
              <a:uFill>
                <a:solidFill>
                  <a:srgbClr val="FFFFFF"/>
                </a:solidFill>
              </a:uFill>
              <a:latin typeface="Verdana" panose="020B0604030504040204"/>
              <a:ea typeface="DejaVu Sans" panose="020B0603030804020204"/>
            </a:endParaRPr>
          </a:p>
        </p:txBody>
      </p:sp>
      <p:sp>
        <p:nvSpPr>
          <p:cNvPr id="283" name="CustomShape 9"/>
          <p:cNvSpPr/>
          <p:nvPr/>
        </p:nvSpPr>
        <p:spPr>
          <a:xfrm>
            <a:off x="2277745" y="1475105"/>
            <a:ext cx="3423920" cy="506095"/>
          </a:xfrm>
          <a:prstGeom prst="rect">
            <a:avLst/>
          </a:prstGeom>
          <a:solidFill>
            <a:srgbClr val="24569D"/>
          </a:solidFill>
          <a:ln w="12600">
            <a:noFill/>
          </a:ln>
        </p:spPr>
        <p:style>
          <a:lnRef idx="0">
            <a:srgbClr val="FFFFFF"/>
          </a:lnRef>
          <a:fillRef idx="0">
            <a:srgbClr val="FFFFFF"/>
          </a:fillRef>
          <a:effectRef idx="0">
            <a:srgbClr val="FFFFFF"/>
          </a:effectRef>
          <a:fontRef idx="minor"/>
        </p:style>
        <p:txBody>
          <a:bodyPr lIns="90000" tIns="45000" rIns="90000" bIns="45000" anchor="ctr"/>
          <a:p>
            <a:pPr>
              <a:lnSpc>
                <a:spcPct val="125000"/>
              </a:lnSpc>
            </a:pPr>
            <a:r>
              <a:rPr lang="en-US" spc="-1">
                <a:solidFill>
                  <a:srgbClr val="000000"/>
                </a:solidFill>
                <a:uFill>
                  <a:solidFill>
                    <a:srgbClr val="FFFFFF"/>
                  </a:solidFill>
                </a:uFill>
                <a:latin typeface="微软雅黑"/>
                <a:ea typeface="DejaVu Sans" panose="020B0603030804020204"/>
                <a:sym typeface="+mn-ea"/>
              </a:rPr>
              <a:t>分布式爬虫实现PathFinder算法</a:t>
            </a:r>
            <a:endParaRPr lang="en-US" sz="1800" b="0" strike="noStrike" spc="-1">
              <a:solidFill>
                <a:srgbClr val="000000"/>
              </a:solidFill>
              <a:uFill>
                <a:solidFill>
                  <a:srgbClr val="FFFFFF"/>
                </a:solidFill>
              </a:uFill>
              <a:latin typeface="Arial" panose="020B0604020202020204"/>
            </a:endParaRPr>
          </a:p>
        </p:txBody>
      </p:sp>
      <p:sp>
        <p:nvSpPr>
          <p:cNvPr id="198" name="CustomShape 8"/>
          <p:cNvSpPr/>
          <p:nvPr/>
        </p:nvSpPr>
        <p:spPr>
          <a:xfrm>
            <a:off x="2309930" y="2289765"/>
            <a:ext cx="830880" cy="5230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99" name="CustomShape 9"/>
          <p:cNvSpPr/>
          <p:nvPr/>
        </p:nvSpPr>
        <p:spPr>
          <a:xfrm flipH="1" flipV="1">
            <a:off x="8816330" y="4729170"/>
            <a:ext cx="830880" cy="5230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2"/>
          <p:cNvSpPr/>
          <p:nvPr/>
        </p:nvSpPr>
        <p:spPr>
          <a:xfrm>
            <a:off x="2753995" y="2466340"/>
            <a:ext cx="6732905" cy="27863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        本项目拟在 Spark 平台下利用 Word 分词,实现分布式工作。针对本项目的实际需要,我们拟在 Spark 平台优化χ 2 统计作为特征选择方法。在已经完成 Spark 采用χ 2 统计完成文本特征选择的基础上,利用贝叶斯方法进行文本分类。</a:t>
            </a:r>
            <a:endParaRPr lang="en-US" sz="1800" b="0" strike="noStrike" spc="-1">
              <a:solidFill>
                <a:srgbClr val="000000"/>
              </a:solidFill>
              <a:uFill>
                <a:solidFill>
                  <a:srgbClr val="FFFFFF"/>
                </a:solidFill>
              </a:uFill>
              <a:latin typeface="Verdana" panose="020B0604030504040204"/>
              <a:ea typeface="DejaVu Sans" panose="020B0603030804020204"/>
            </a:endParaRPr>
          </a:p>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        本项目所谓信息联想主要是关键词联想我们拟采用通过 Spark 平台优化的基于贝叶斯统计推断的研究方法,对关键词进行知识发现和结果推荐。</a:t>
            </a:r>
            <a:endParaRPr lang="en-US" sz="1800" b="0" strike="noStrike" spc="-1">
              <a:solidFill>
                <a:srgbClr val="000000"/>
              </a:solidFill>
              <a:uFill>
                <a:solidFill>
                  <a:srgbClr val="FFFFFF"/>
                </a:solidFill>
              </a:uFill>
              <a:latin typeface="Verdana" panose="020B0604030504040204"/>
              <a:ea typeface="DejaVu Sans" panose="020B0603030804020204"/>
            </a:endParaRPr>
          </a:p>
        </p:txBody>
      </p:sp>
      <p:sp>
        <p:nvSpPr>
          <p:cNvPr id="198" name="CustomShape 8"/>
          <p:cNvSpPr/>
          <p:nvPr/>
        </p:nvSpPr>
        <p:spPr>
          <a:xfrm>
            <a:off x="2309930" y="2289765"/>
            <a:ext cx="830880" cy="5230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99" name="CustomShape 9"/>
          <p:cNvSpPr/>
          <p:nvPr/>
        </p:nvSpPr>
        <p:spPr>
          <a:xfrm flipH="1" flipV="1">
            <a:off x="8816330" y="4729170"/>
            <a:ext cx="830880" cy="5230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2" name="CustomShape 9"/>
          <p:cNvSpPr/>
          <p:nvPr/>
        </p:nvSpPr>
        <p:spPr>
          <a:xfrm>
            <a:off x="2277745" y="1475105"/>
            <a:ext cx="3766185" cy="506095"/>
          </a:xfrm>
          <a:prstGeom prst="rect">
            <a:avLst/>
          </a:prstGeom>
          <a:solidFill>
            <a:srgbClr val="24569D"/>
          </a:solidFill>
          <a:ln w="12600">
            <a:noFill/>
          </a:ln>
        </p:spPr>
        <p:style>
          <a:lnRef idx="0">
            <a:srgbClr val="FFFFFF"/>
          </a:lnRef>
          <a:fillRef idx="0">
            <a:srgbClr val="FFFFFF"/>
          </a:fillRef>
          <a:effectRef idx="0">
            <a:srgbClr val="FFFFFF"/>
          </a:effectRef>
          <a:fontRef idx="minor"/>
        </p:style>
        <p:txBody>
          <a:bodyPr lIns="90000" tIns="45000" rIns="90000" bIns="45000" anchor="ctr"/>
          <a:p>
            <a:pPr>
              <a:lnSpc>
                <a:spcPct val="125000"/>
              </a:lnSpc>
            </a:pPr>
            <a:r>
              <a:rPr lang="en-US" spc="-1">
                <a:solidFill>
                  <a:srgbClr val="000000"/>
                </a:solidFill>
                <a:uFill>
                  <a:solidFill>
                    <a:srgbClr val="FFFFFF"/>
                  </a:solidFill>
                </a:uFill>
                <a:latin typeface="微软雅黑"/>
                <a:ea typeface="DejaVu Sans" panose="020B0603030804020204"/>
                <a:sym typeface="+mn-ea"/>
              </a:rPr>
              <a:t>Spark平台</a:t>
            </a:r>
            <a:r>
              <a:rPr lang="zh-CN" altLang="en-US" spc="-1">
                <a:solidFill>
                  <a:srgbClr val="000000"/>
                </a:solidFill>
                <a:uFill>
                  <a:solidFill>
                    <a:srgbClr val="FFFFFF"/>
                  </a:solidFill>
                </a:uFill>
                <a:latin typeface="微软雅黑"/>
                <a:ea typeface="宋体" charset="0"/>
                <a:sym typeface="+mn-ea"/>
              </a:rPr>
              <a:t>实现并行计算的文本处理</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2"/>
          <p:cNvSpPr/>
          <p:nvPr/>
        </p:nvSpPr>
        <p:spPr>
          <a:xfrm>
            <a:off x="2753995" y="2466340"/>
            <a:ext cx="6732905" cy="158686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        RDF 存储方式主要用于学术界场景。本项目拟实现的是人工智能领域的知识图谱,偏向于学术性质,因此我们选择 RDF 作为本项目知识图谱的存储。</a:t>
            </a:r>
            <a:endParaRPr lang="en-US" sz="1800" b="0" strike="noStrike" spc="-1">
              <a:solidFill>
                <a:srgbClr val="000000"/>
              </a:solidFill>
              <a:uFill>
                <a:solidFill>
                  <a:srgbClr val="FFFFFF"/>
                </a:solidFill>
              </a:uFill>
              <a:latin typeface="Verdana" panose="020B0604030504040204"/>
              <a:ea typeface="DejaVu Sans" panose="020B0603030804020204"/>
            </a:endParaRPr>
          </a:p>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        </a:t>
            </a:r>
            <a:r>
              <a:rPr lang="zh-CN" altLang="en-US" sz="1800" b="0" strike="noStrike" spc="-1">
                <a:solidFill>
                  <a:srgbClr val="000000"/>
                </a:solidFill>
                <a:uFill>
                  <a:solidFill>
                    <a:srgbClr val="FFFFFF"/>
                  </a:solidFill>
                </a:uFill>
                <a:latin typeface="Verdana" panose="020B0604030504040204"/>
                <a:ea typeface="宋体" charset="0"/>
              </a:rPr>
              <a:t>知识图谱构建主要有四个步骤，如下图所示。</a:t>
            </a:r>
            <a:endParaRPr lang="zh-CN" altLang="en-US" sz="1800" b="0" strike="noStrike" spc="-1">
              <a:solidFill>
                <a:srgbClr val="000000"/>
              </a:solidFill>
              <a:uFill>
                <a:solidFill>
                  <a:srgbClr val="FFFFFF"/>
                </a:solidFill>
              </a:uFill>
              <a:latin typeface="Verdana" panose="020B0604030504040204"/>
              <a:ea typeface="宋体" charset="0"/>
            </a:endParaRPr>
          </a:p>
        </p:txBody>
      </p:sp>
      <p:sp>
        <p:nvSpPr>
          <p:cNvPr id="198" name="CustomShape 8"/>
          <p:cNvSpPr/>
          <p:nvPr/>
        </p:nvSpPr>
        <p:spPr>
          <a:xfrm>
            <a:off x="2309930" y="2289765"/>
            <a:ext cx="830880" cy="5230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99" name="CustomShape 9"/>
          <p:cNvSpPr/>
          <p:nvPr/>
        </p:nvSpPr>
        <p:spPr>
          <a:xfrm flipH="1" flipV="1">
            <a:off x="8656310" y="3660465"/>
            <a:ext cx="830880" cy="5230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2" name="CustomShape 9"/>
          <p:cNvSpPr/>
          <p:nvPr/>
        </p:nvSpPr>
        <p:spPr>
          <a:xfrm>
            <a:off x="2310130" y="1485265"/>
            <a:ext cx="2344420" cy="506095"/>
          </a:xfrm>
          <a:prstGeom prst="rect">
            <a:avLst/>
          </a:prstGeom>
          <a:solidFill>
            <a:srgbClr val="24569D"/>
          </a:solidFill>
          <a:ln w="12600">
            <a:noFill/>
          </a:ln>
        </p:spPr>
        <p:style>
          <a:lnRef idx="0">
            <a:srgbClr val="FFFFFF"/>
          </a:lnRef>
          <a:fillRef idx="0">
            <a:srgbClr val="FFFFFF"/>
          </a:fillRef>
          <a:effectRef idx="0">
            <a:srgbClr val="FFFFFF"/>
          </a:effectRef>
          <a:fontRef idx="minor"/>
        </p:style>
        <p:txBody>
          <a:bodyPr lIns="90000" tIns="45000" rIns="90000" bIns="45000" anchor="ctr"/>
          <a:p>
            <a:pPr>
              <a:lnSpc>
                <a:spcPct val="125000"/>
              </a:lnSpc>
            </a:pPr>
            <a:r>
              <a:rPr lang="en-US" spc="-1">
                <a:solidFill>
                  <a:srgbClr val="000000"/>
                </a:solidFill>
                <a:uFill>
                  <a:solidFill>
                    <a:srgbClr val="FFFFFF"/>
                  </a:solidFill>
                </a:uFill>
                <a:latin typeface="微软雅黑"/>
                <a:ea typeface="DejaVu Sans" panose="020B0603030804020204"/>
                <a:sym typeface="+mn-ea"/>
              </a:rPr>
              <a:t>RDF</a:t>
            </a:r>
            <a:r>
              <a:rPr lang="zh-CN" altLang="en-US" spc="-1">
                <a:solidFill>
                  <a:srgbClr val="000000"/>
                </a:solidFill>
                <a:uFill>
                  <a:solidFill>
                    <a:srgbClr val="FFFFFF"/>
                  </a:solidFill>
                </a:uFill>
                <a:latin typeface="微软雅黑"/>
                <a:ea typeface="宋体" charset="0"/>
                <a:sym typeface="+mn-ea"/>
              </a:rPr>
              <a:t>与知识图谱构建</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rcRect b="1806"/>
          <a:stretch>
            <a:fillRect/>
          </a:stretch>
        </p:blipFill>
        <p:spPr>
          <a:xfrm>
            <a:off x="-83185" y="661670"/>
            <a:ext cx="12932410" cy="5384800"/>
          </a:xfrm>
          <a:prstGeom prst="rect">
            <a:avLst/>
          </a:prstGeom>
        </p:spPr>
      </p:pic>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633560" y="394200"/>
            <a:ext cx="2923560" cy="6382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ctr">
              <a:lnSpc>
                <a:spcPct val="100000"/>
              </a:lnSpc>
            </a:pPr>
            <a:r>
              <a:rPr lang="zh-CN" altLang="en-US" sz="3600" b="0" strike="noStrike" spc="-1">
                <a:solidFill>
                  <a:srgbClr val="545454"/>
                </a:solidFill>
                <a:uFill>
                  <a:solidFill>
                    <a:srgbClr val="FFFFFF"/>
                  </a:solidFill>
                </a:uFill>
                <a:latin typeface="汉仪中黑简"/>
                <a:ea typeface="宋体" charset="0"/>
              </a:rPr>
              <a:t>目录</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83" name="Line 2"/>
          <p:cNvSpPr/>
          <p:nvPr/>
        </p:nvSpPr>
        <p:spPr>
          <a:xfrm>
            <a:off x="4196520" y="1121375"/>
            <a:ext cx="3798720" cy="360"/>
          </a:xfrm>
          <a:prstGeom prst="line">
            <a:avLst/>
          </a:prstGeom>
          <a:ln w="44280">
            <a:solidFill>
              <a:srgbClr val="24569D"/>
            </a:solidFill>
            <a:round/>
          </a:ln>
        </p:spPr>
        <p:style>
          <a:lnRef idx="1">
            <a:schemeClr val="accent1"/>
          </a:lnRef>
          <a:fillRef idx="0">
            <a:schemeClr val="accent1"/>
          </a:fillRef>
          <a:effectRef idx="0">
            <a:schemeClr val="accent1"/>
          </a:effectRef>
          <a:fontRef idx="minor"/>
        </p:style>
      </p:sp>
      <p:sp>
        <p:nvSpPr>
          <p:cNvPr id="84" name="Line 3"/>
          <p:cNvSpPr/>
          <p:nvPr/>
        </p:nvSpPr>
        <p:spPr>
          <a:xfrm flipV="1">
            <a:off x="1932840" y="2433600"/>
            <a:ext cx="2668680" cy="2508840"/>
          </a:xfrm>
          <a:prstGeom prst="line">
            <a:avLst/>
          </a:prstGeom>
          <a:ln w="28440">
            <a:solidFill>
              <a:schemeClr val="tx1">
                <a:lumMod val="65000"/>
                <a:lumOff val="35000"/>
              </a:schemeClr>
            </a:solidFill>
            <a:custDash>
              <a:ds d="400000" sp="300000"/>
            </a:custDash>
            <a:round/>
          </a:ln>
        </p:spPr>
        <p:style>
          <a:lnRef idx="1">
            <a:schemeClr val="accent1"/>
          </a:lnRef>
          <a:fillRef idx="0">
            <a:schemeClr val="accent1"/>
          </a:fillRef>
          <a:effectRef idx="0">
            <a:schemeClr val="accent1"/>
          </a:effectRef>
          <a:fontRef idx="minor"/>
        </p:style>
      </p:sp>
      <p:sp>
        <p:nvSpPr>
          <p:cNvPr id="85" name="Line 4"/>
          <p:cNvSpPr/>
          <p:nvPr/>
        </p:nvSpPr>
        <p:spPr>
          <a:xfrm>
            <a:off x="4601520" y="2433600"/>
            <a:ext cx="2669040" cy="2508840"/>
          </a:xfrm>
          <a:prstGeom prst="line">
            <a:avLst/>
          </a:prstGeom>
          <a:ln w="28440">
            <a:solidFill>
              <a:schemeClr val="tx1">
                <a:lumMod val="65000"/>
                <a:lumOff val="35000"/>
              </a:schemeClr>
            </a:solidFill>
            <a:custDash>
              <a:ds d="400000" sp="300000"/>
            </a:custDash>
            <a:round/>
          </a:ln>
        </p:spPr>
        <p:style>
          <a:lnRef idx="1">
            <a:schemeClr val="accent1"/>
          </a:lnRef>
          <a:fillRef idx="0">
            <a:schemeClr val="accent1"/>
          </a:fillRef>
          <a:effectRef idx="0">
            <a:schemeClr val="accent1"/>
          </a:effectRef>
          <a:fontRef idx="minor"/>
        </p:style>
      </p:sp>
      <p:sp>
        <p:nvSpPr>
          <p:cNvPr id="86" name="Line 5"/>
          <p:cNvSpPr/>
          <p:nvPr/>
        </p:nvSpPr>
        <p:spPr>
          <a:xfrm flipV="1">
            <a:off x="7270560" y="2433600"/>
            <a:ext cx="2669040" cy="2508840"/>
          </a:xfrm>
          <a:prstGeom prst="line">
            <a:avLst/>
          </a:prstGeom>
          <a:ln w="28440">
            <a:solidFill>
              <a:schemeClr val="tx1">
                <a:lumMod val="65000"/>
                <a:lumOff val="35000"/>
              </a:schemeClr>
            </a:solidFill>
            <a:custDash>
              <a:ds d="400000" sp="300000"/>
            </a:custDash>
            <a:round/>
          </a:ln>
        </p:spPr>
        <p:style>
          <a:lnRef idx="1">
            <a:schemeClr val="accent1"/>
          </a:lnRef>
          <a:fillRef idx="0">
            <a:schemeClr val="accent1"/>
          </a:fillRef>
          <a:effectRef idx="0">
            <a:schemeClr val="accent1"/>
          </a:effectRef>
          <a:fontRef idx="minor"/>
        </p:style>
      </p:sp>
      <p:sp>
        <p:nvSpPr>
          <p:cNvPr id="87" name="CustomShape 6"/>
          <p:cNvSpPr/>
          <p:nvPr/>
        </p:nvSpPr>
        <p:spPr>
          <a:xfrm>
            <a:off x="1209960" y="4219200"/>
            <a:ext cx="1445400" cy="1445400"/>
          </a:xfrm>
          <a:prstGeom prst="ellipse">
            <a:avLst/>
          </a:prstGeom>
          <a:solidFill>
            <a:srgbClr val="F2F2F2"/>
          </a:solidFill>
          <a:ln w="28440">
            <a:solidFill>
              <a:schemeClr val="tx1">
                <a:lumMod val="65000"/>
                <a:lumOff val="35000"/>
              </a:schemeClr>
            </a:solidFill>
            <a:custDash>
              <a:ds d="400000" sp="300000"/>
            </a:custDash>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4800" b="0" strike="noStrike" spc="-1">
                <a:solidFill>
                  <a:srgbClr val="595959"/>
                </a:solidFill>
                <a:uFill>
                  <a:solidFill>
                    <a:srgbClr val="FFFFFF"/>
                  </a:solidFill>
                </a:uFill>
                <a:latin typeface="Arial" panose="020B0604020202020204"/>
                <a:ea typeface="DejaVu Sans" panose="020B0603030804020204"/>
              </a:rPr>
              <a:t>01</a:t>
            </a:r>
            <a:endParaRPr lang="en-US" sz="1800" b="0" strike="noStrike" spc="-1">
              <a:solidFill>
                <a:srgbClr val="000000"/>
              </a:solidFill>
              <a:uFill>
                <a:solidFill>
                  <a:srgbClr val="FFFFFF"/>
                </a:solidFill>
              </a:uFill>
              <a:latin typeface="Arial" panose="020B0604020202020204"/>
            </a:endParaRPr>
          </a:p>
        </p:txBody>
      </p:sp>
      <p:sp>
        <p:nvSpPr>
          <p:cNvPr id="88" name="CustomShape 7"/>
          <p:cNvSpPr/>
          <p:nvPr/>
        </p:nvSpPr>
        <p:spPr>
          <a:xfrm>
            <a:off x="3878640" y="1710360"/>
            <a:ext cx="1445400" cy="1445400"/>
          </a:xfrm>
          <a:prstGeom prst="ellipse">
            <a:avLst/>
          </a:prstGeom>
          <a:solidFill>
            <a:srgbClr val="F2F2F2"/>
          </a:solidFill>
          <a:ln w="28440">
            <a:solidFill>
              <a:schemeClr val="tx1">
                <a:lumMod val="65000"/>
                <a:lumOff val="35000"/>
              </a:schemeClr>
            </a:solidFill>
            <a:custDash>
              <a:ds d="400000" sp="300000"/>
            </a:custDash>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4800" b="0" strike="noStrike" spc="-1">
                <a:solidFill>
                  <a:srgbClr val="595959"/>
                </a:solidFill>
                <a:uFill>
                  <a:solidFill>
                    <a:srgbClr val="FFFFFF"/>
                  </a:solidFill>
                </a:uFill>
                <a:latin typeface="Arial" panose="020B0604020202020204"/>
                <a:ea typeface="DejaVu Sans" panose="020B0603030804020204"/>
              </a:rPr>
              <a:t>02</a:t>
            </a:r>
            <a:endParaRPr lang="en-US" sz="1800" b="0" strike="noStrike" spc="-1">
              <a:solidFill>
                <a:srgbClr val="000000"/>
              </a:solidFill>
              <a:uFill>
                <a:solidFill>
                  <a:srgbClr val="FFFFFF"/>
                </a:solidFill>
              </a:uFill>
              <a:latin typeface="Arial" panose="020B0604020202020204"/>
            </a:endParaRPr>
          </a:p>
        </p:txBody>
      </p:sp>
      <p:sp>
        <p:nvSpPr>
          <p:cNvPr id="89" name="CustomShape 8"/>
          <p:cNvSpPr/>
          <p:nvPr/>
        </p:nvSpPr>
        <p:spPr>
          <a:xfrm>
            <a:off x="6547680" y="4219200"/>
            <a:ext cx="1445400" cy="1445400"/>
          </a:xfrm>
          <a:prstGeom prst="ellipse">
            <a:avLst/>
          </a:prstGeom>
          <a:solidFill>
            <a:srgbClr val="F2F2F2"/>
          </a:solidFill>
          <a:ln w="28440">
            <a:solidFill>
              <a:schemeClr val="tx1">
                <a:lumMod val="65000"/>
                <a:lumOff val="35000"/>
              </a:schemeClr>
            </a:solidFill>
            <a:custDash>
              <a:ds d="400000" sp="300000"/>
            </a:custDash>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4800" b="0" strike="noStrike" spc="-1">
                <a:solidFill>
                  <a:srgbClr val="595959"/>
                </a:solidFill>
                <a:uFill>
                  <a:solidFill>
                    <a:srgbClr val="FFFFFF"/>
                  </a:solidFill>
                </a:uFill>
                <a:latin typeface="Arial" panose="020B0604020202020204"/>
                <a:ea typeface="DejaVu Sans" panose="020B0603030804020204"/>
              </a:rPr>
              <a:t>03</a:t>
            </a:r>
            <a:endParaRPr lang="en-US" sz="1800" b="0" strike="noStrike" spc="-1">
              <a:solidFill>
                <a:srgbClr val="000000"/>
              </a:solidFill>
              <a:uFill>
                <a:solidFill>
                  <a:srgbClr val="FFFFFF"/>
                </a:solidFill>
              </a:uFill>
              <a:latin typeface="Arial" panose="020B0604020202020204"/>
            </a:endParaRPr>
          </a:p>
        </p:txBody>
      </p:sp>
      <p:sp>
        <p:nvSpPr>
          <p:cNvPr id="90" name="CustomShape 9"/>
          <p:cNvSpPr/>
          <p:nvPr/>
        </p:nvSpPr>
        <p:spPr>
          <a:xfrm>
            <a:off x="9216360" y="1710360"/>
            <a:ext cx="1445400" cy="1445400"/>
          </a:xfrm>
          <a:prstGeom prst="ellipse">
            <a:avLst/>
          </a:prstGeom>
          <a:solidFill>
            <a:srgbClr val="F2F2F2"/>
          </a:solidFill>
          <a:ln w="28440">
            <a:solidFill>
              <a:schemeClr val="tx1">
                <a:lumMod val="65000"/>
                <a:lumOff val="35000"/>
              </a:schemeClr>
            </a:solidFill>
            <a:custDash>
              <a:ds d="400000" sp="300000"/>
            </a:custDash>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en-US" sz="4800" b="0" strike="noStrike" spc="-1">
                <a:solidFill>
                  <a:srgbClr val="595959"/>
                </a:solidFill>
                <a:uFill>
                  <a:solidFill>
                    <a:srgbClr val="FFFFFF"/>
                  </a:solidFill>
                </a:uFill>
                <a:latin typeface="Arial" panose="020B0604020202020204"/>
                <a:ea typeface="DejaVu Sans" panose="020B0603030804020204"/>
              </a:rPr>
              <a:t>04</a:t>
            </a:r>
            <a:endParaRPr lang="en-US" sz="1800" b="0" strike="noStrike" spc="-1">
              <a:solidFill>
                <a:srgbClr val="000000"/>
              </a:solidFill>
              <a:uFill>
                <a:solidFill>
                  <a:srgbClr val="FFFFFF"/>
                </a:solidFill>
              </a:uFill>
              <a:latin typeface="Arial" panose="020B0604020202020204"/>
            </a:endParaRPr>
          </a:p>
        </p:txBody>
      </p:sp>
      <p:sp>
        <p:nvSpPr>
          <p:cNvPr id="91" name="CustomShape 10"/>
          <p:cNvSpPr/>
          <p:nvPr/>
        </p:nvSpPr>
        <p:spPr>
          <a:xfrm>
            <a:off x="1194120" y="5868720"/>
            <a:ext cx="144684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zh-CN" altLang="en-US" sz="2400" b="1" spc="-1">
                <a:solidFill>
                  <a:srgbClr val="24569D"/>
                </a:solidFill>
                <a:uFill>
                  <a:solidFill>
                    <a:srgbClr val="FFFFFF"/>
                  </a:solidFill>
                </a:uFill>
                <a:latin typeface="Verdana" panose="020B0604030504040204"/>
                <a:ea typeface="宋体" charset="0"/>
                <a:sym typeface="+mn-ea"/>
              </a:rPr>
              <a:t>项目</a:t>
            </a:r>
            <a:r>
              <a:rPr lang="en-US" sz="2400" b="1" strike="noStrike" spc="-1">
                <a:solidFill>
                  <a:srgbClr val="24569D"/>
                </a:solidFill>
                <a:uFill>
                  <a:solidFill>
                    <a:srgbClr val="FFFFFF"/>
                  </a:solidFill>
                </a:uFill>
                <a:latin typeface="Verdana" panose="020B0604030504040204"/>
                <a:ea typeface="DejaVu Sans" panose="020B0603030804020204"/>
              </a:rPr>
              <a:t>背景</a:t>
            </a:r>
            <a:endParaRPr lang="en-US" sz="1800" b="0" strike="noStrike" spc="-1">
              <a:solidFill>
                <a:srgbClr val="000000"/>
              </a:solidFill>
              <a:uFill>
                <a:solidFill>
                  <a:srgbClr val="FFFFFF"/>
                </a:solidFill>
              </a:uFill>
              <a:latin typeface="Arial" panose="020B0604020202020204"/>
            </a:endParaRPr>
          </a:p>
        </p:txBody>
      </p:sp>
      <p:sp>
        <p:nvSpPr>
          <p:cNvPr id="92" name="CustomShape 11"/>
          <p:cNvSpPr/>
          <p:nvPr/>
        </p:nvSpPr>
        <p:spPr>
          <a:xfrm>
            <a:off x="6557400" y="5868720"/>
            <a:ext cx="144684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zh-CN" altLang="en-US" sz="2400" b="1" spc="-1">
                <a:solidFill>
                  <a:srgbClr val="24569D"/>
                </a:solidFill>
                <a:uFill>
                  <a:solidFill>
                    <a:srgbClr val="FFFFFF"/>
                  </a:solidFill>
                </a:uFill>
                <a:latin typeface="Verdana" panose="020B0604030504040204"/>
                <a:ea typeface="宋体" charset="0"/>
                <a:sym typeface="+mn-ea"/>
              </a:rPr>
              <a:t>项目</a:t>
            </a:r>
            <a:r>
              <a:rPr lang="en-US" sz="2400" b="1" strike="noStrike" spc="-1">
                <a:solidFill>
                  <a:srgbClr val="24569D"/>
                </a:solidFill>
                <a:uFill>
                  <a:solidFill>
                    <a:srgbClr val="FFFFFF"/>
                  </a:solidFill>
                </a:uFill>
                <a:latin typeface="Verdana" panose="020B0604030504040204"/>
                <a:ea typeface="DejaVu Sans" panose="020B0603030804020204"/>
              </a:rPr>
              <a:t>方法</a:t>
            </a:r>
            <a:endParaRPr lang="en-US" sz="1800" b="0" strike="noStrike" spc="-1">
              <a:solidFill>
                <a:srgbClr val="000000"/>
              </a:solidFill>
              <a:uFill>
                <a:solidFill>
                  <a:srgbClr val="FFFFFF"/>
                </a:solidFill>
              </a:uFill>
              <a:latin typeface="Arial" panose="020B0604020202020204"/>
            </a:endParaRPr>
          </a:p>
        </p:txBody>
      </p:sp>
      <p:sp>
        <p:nvSpPr>
          <p:cNvPr id="93" name="CustomShape 12"/>
          <p:cNvSpPr/>
          <p:nvPr/>
        </p:nvSpPr>
        <p:spPr>
          <a:xfrm>
            <a:off x="3878280" y="3352320"/>
            <a:ext cx="144684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zh-CN" altLang="en-US" sz="2400" b="1" spc="-1">
                <a:solidFill>
                  <a:srgbClr val="24569D"/>
                </a:solidFill>
                <a:uFill>
                  <a:solidFill>
                    <a:srgbClr val="FFFFFF"/>
                  </a:solidFill>
                </a:uFill>
                <a:latin typeface="Verdana" panose="020B0604030504040204"/>
                <a:ea typeface="宋体" charset="0"/>
                <a:sym typeface="+mn-ea"/>
              </a:rPr>
              <a:t>项目</a:t>
            </a:r>
            <a:r>
              <a:rPr lang="en-US" sz="2400" b="1" strike="noStrike" spc="-1">
                <a:solidFill>
                  <a:srgbClr val="24569D"/>
                </a:solidFill>
                <a:uFill>
                  <a:solidFill>
                    <a:srgbClr val="FFFFFF"/>
                  </a:solidFill>
                </a:uFill>
                <a:latin typeface="Verdana" panose="020B0604030504040204"/>
                <a:ea typeface="DejaVu Sans" panose="020B0603030804020204"/>
              </a:rPr>
              <a:t>内容</a:t>
            </a:r>
            <a:endParaRPr lang="en-US" sz="1800" b="0" strike="noStrike" spc="-1">
              <a:solidFill>
                <a:srgbClr val="000000"/>
              </a:solidFill>
              <a:uFill>
                <a:solidFill>
                  <a:srgbClr val="FFFFFF"/>
                </a:solidFill>
              </a:uFill>
              <a:latin typeface="Arial" panose="020B0604020202020204"/>
            </a:endParaRPr>
          </a:p>
        </p:txBody>
      </p:sp>
      <p:sp>
        <p:nvSpPr>
          <p:cNvPr id="94" name="CustomShape 13"/>
          <p:cNvSpPr/>
          <p:nvPr/>
        </p:nvSpPr>
        <p:spPr>
          <a:xfrm>
            <a:off x="9216000" y="3352320"/>
            <a:ext cx="144684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zh-CN" altLang="en-US" sz="2400" b="1" strike="noStrike" spc="-1">
                <a:solidFill>
                  <a:srgbClr val="24569D"/>
                </a:solidFill>
                <a:uFill>
                  <a:solidFill>
                    <a:srgbClr val="FFFFFF"/>
                  </a:solidFill>
                </a:uFill>
                <a:latin typeface="Verdana" panose="020B0604030504040204"/>
                <a:ea typeface="宋体" charset="0"/>
              </a:rPr>
              <a:t>项目预期</a:t>
            </a:r>
            <a:endParaRPr lang="zh-CN" altLang="en-US" sz="2400" b="1" strike="noStrike" spc="-1">
              <a:solidFill>
                <a:srgbClr val="24569D"/>
              </a:solidFill>
              <a:uFill>
                <a:solidFill>
                  <a:srgbClr val="FFFFFF"/>
                </a:solidFill>
              </a:uFill>
              <a:latin typeface="Verdana" panose="020B0604030504040204"/>
              <a:ea typeface="宋体" charset="0"/>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2"/>
          <p:cNvSpPr/>
          <p:nvPr/>
        </p:nvSpPr>
        <p:spPr>
          <a:xfrm>
            <a:off x="2753995" y="2466340"/>
            <a:ext cx="6732905" cy="158686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Verdana" panose="020B0604030504040204"/>
                <a:ea typeface="DejaVu Sans" panose="020B0603030804020204"/>
              </a:rPr>
              <a:t>        D3 的全称是Data-Driven Documents，是一个被数据驱动的文档</a:t>
            </a:r>
            <a:r>
              <a:rPr lang="zh-CN" altLang="en-US" sz="1800" b="0" strike="noStrike" spc="-1">
                <a:solidFill>
                  <a:srgbClr val="000000"/>
                </a:solidFill>
                <a:uFill>
                  <a:solidFill>
                    <a:srgbClr val="FFFFFF"/>
                  </a:solidFill>
                </a:uFill>
                <a:latin typeface="Verdana" panose="020B0604030504040204"/>
                <a:ea typeface="宋体" charset="0"/>
              </a:rPr>
              <a:t>，它是 JavaScript 的函数库，主要用于数据的可视化。</a:t>
            </a:r>
            <a:r>
              <a:rPr lang="en-US" altLang="zh-CN" sz="1800" b="0" strike="noStrike" spc="-1">
                <a:solidFill>
                  <a:srgbClr val="000000"/>
                </a:solidFill>
                <a:uFill>
                  <a:solidFill>
                    <a:srgbClr val="FFFFFF"/>
                  </a:solidFill>
                </a:uFill>
                <a:latin typeface="Verdana" panose="020B0604030504040204"/>
                <a:ea typeface="宋体" charset="0"/>
              </a:rPr>
              <a:t>D3</a:t>
            </a:r>
            <a:r>
              <a:rPr lang="zh-CN" altLang="en-US" sz="1800" b="0" strike="noStrike" spc="-1">
                <a:solidFill>
                  <a:srgbClr val="000000"/>
                </a:solidFill>
                <a:uFill>
                  <a:solidFill>
                    <a:srgbClr val="FFFFFF"/>
                  </a:solidFill>
                </a:uFill>
                <a:latin typeface="Verdana" panose="020B0604030504040204"/>
                <a:ea typeface="宋体" charset="0"/>
              </a:rPr>
              <a:t>功能强大，操作简单，工作量小，因此我们选择</a:t>
            </a:r>
            <a:r>
              <a:rPr lang="en-US" altLang="zh-CN" sz="1800" b="0" strike="noStrike" spc="-1">
                <a:solidFill>
                  <a:srgbClr val="000000"/>
                </a:solidFill>
                <a:uFill>
                  <a:solidFill>
                    <a:srgbClr val="FFFFFF"/>
                  </a:solidFill>
                </a:uFill>
                <a:latin typeface="Verdana" panose="020B0604030504040204"/>
                <a:ea typeface="宋体" charset="0"/>
              </a:rPr>
              <a:t>D3</a:t>
            </a:r>
            <a:r>
              <a:rPr lang="zh-CN" altLang="en-US" sz="1800" b="0" strike="noStrike" spc="-1">
                <a:solidFill>
                  <a:srgbClr val="000000"/>
                </a:solidFill>
                <a:uFill>
                  <a:solidFill>
                    <a:srgbClr val="FFFFFF"/>
                  </a:solidFill>
                </a:uFill>
                <a:latin typeface="Verdana" panose="020B0604030504040204"/>
                <a:ea typeface="宋体" charset="0"/>
              </a:rPr>
              <a:t>作为可视化测试平台。</a:t>
            </a:r>
            <a:endParaRPr lang="zh-CN" altLang="en-US" sz="1800" b="0" strike="noStrike" spc="-1">
              <a:solidFill>
                <a:srgbClr val="000000"/>
              </a:solidFill>
              <a:uFill>
                <a:solidFill>
                  <a:srgbClr val="FFFFFF"/>
                </a:solidFill>
              </a:uFill>
              <a:latin typeface="Verdana" panose="020B0604030504040204"/>
              <a:ea typeface="宋体" charset="0"/>
            </a:endParaRPr>
          </a:p>
        </p:txBody>
      </p:sp>
      <p:sp>
        <p:nvSpPr>
          <p:cNvPr id="198" name="CustomShape 8"/>
          <p:cNvSpPr/>
          <p:nvPr/>
        </p:nvSpPr>
        <p:spPr>
          <a:xfrm>
            <a:off x="2309930" y="2289765"/>
            <a:ext cx="830880" cy="5230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99" name="CustomShape 9"/>
          <p:cNvSpPr/>
          <p:nvPr/>
        </p:nvSpPr>
        <p:spPr>
          <a:xfrm flipH="1" flipV="1">
            <a:off x="8656310" y="3660465"/>
            <a:ext cx="830880" cy="5230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2" name="CustomShape 9"/>
          <p:cNvSpPr/>
          <p:nvPr/>
        </p:nvSpPr>
        <p:spPr>
          <a:xfrm>
            <a:off x="2310130" y="1485265"/>
            <a:ext cx="2344420" cy="506095"/>
          </a:xfrm>
          <a:prstGeom prst="rect">
            <a:avLst/>
          </a:prstGeom>
          <a:solidFill>
            <a:srgbClr val="24569D"/>
          </a:solidFill>
          <a:ln w="12600">
            <a:noFill/>
          </a:ln>
        </p:spPr>
        <p:style>
          <a:lnRef idx="0">
            <a:srgbClr val="FFFFFF"/>
          </a:lnRef>
          <a:fillRef idx="0">
            <a:srgbClr val="FFFFFF"/>
          </a:fillRef>
          <a:effectRef idx="0">
            <a:srgbClr val="FFFFFF"/>
          </a:effectRef>
          <a:fontRef idx="minor"/>
        </p:style>
        <p:txBody>
          <a:bodyPr lIns="90000" tIns="45000" rIns="90000" bIns="45000" anchor="ctr"/>
          <a:p>
            <a:pPr>
              <a:lnSpc>
                <a:spcPct val="125000"/>
              </a:lnSpc>
            </a:pPr>
            <a:r>
              <a:rPr lang="en-US" spc="-1">
                <a:solidFill>
                  <a:srgbClr val="000000"/>
                </a:solidFill>
                <a:uFill>
                  <a:solidFill>
                    <a:srgbClr val="FFFFFF"/>
                  </a:solidFill>
                </a:uFill>
                <a:latin typeface="微软雅黑"/>
                <a:ea typeface="DejaVu Sans" panose="020B0603030804020204"/>
                <a:sym typeface="+mn-ea"/>
              </a:rPr>
              <a:t>js.D3</a:t>
            </a:r>
            <a:r>
              <a:rPr lang="zh-CN" altLang="en-US" spc="-1">
                <a:solidFill>
                  <a:srgbClr val="000000"/>
                </a:solidFill>
                <a:uFill>
                  <a:solidFill>
                    <a:srgbClr val="FFFFFF"/>
                  </a:solidFill>
                </a:uFill>
                <a:latin typeface="微软雅黑"/>
                <a:ea typeface="宋体" charset="0"/>
                <a:sym typeface="+mn-ea"/>
              </a:rPr>
              <a:t>可视化平台</a:t>
            </a:r>
            <a:endParaRPr lang="en-US" sz="1800" b="0" strike="noStrike" spc="-1">
              <a:solidFill>
                <a:srgbClr val="000000"/>
              </a:solidFill>
              <a:uFill>
                <a:solidFill>
                  <a:srgbClr val="FFFFFF"/>
                </a:solidFill>
              </a:uFill>
              <a:latin typeface="Arial" panose="020B0604020202020204"/>
            </a:endParaRPr>
          </a:p>
        </p:txBody>
      </p:sp>
    </p:spTree>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0" y="0"/>
            <a:ext cx="3797280" cy="6856920"/>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366" name="CustomShape 2"/>
          <p:cNvSpPr/>
          <p:nvPr/>
        </p:nvSpPr>
        <p:spPr>
          <a:xfrm>
            <a:off x="975960" y="2505960"/>
            <a:ext cx="1845360" cy="184536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p:style>
      </p:sp>
      <p:sp>
        <p:nvSpPr>
          <p:cNvPr id="367" name="CustomShape 3"/>
          <p:cNvSpPr/>
          <p:nvPr/>
        </p:nvSpPr>
        <p:spPr>
          <a:xfrm>
            <a:off x="1452960" y="3044160"/>
            <a:ext cx="890640" cy="759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400" b="0" strike="noStrike" spc="-1">
                <a:solidFill>
                  <a:srgbClr val="000000"/>
                </a:solidFill>
                <a:uFill>
                  <a:solidFill>
                    <a:srgbClr val="FFFFFF"/>
                  </a:solidFill>
                </a:uFill>
                <a:latin typeface="Verdana" panose="020B0604030504040204"/>
                <a:ea typeface="DejaVu Sans" panose="020B0603030804020204"/>
              </a:rPr>
              <a:t>04</a:t>
            </a:r>
            <a:endParaRPr lang="en-US" sz="1800" b="0" strike="noStrike" spc="-1">
              <a:solidFill>
                <a:srgbClr val="000000"/>
              </a:solidFill>
              <a:uFill>
                <a:solidFill>
                  <a:srgbClr val="FFFFFF"/>
                </a:solidFill>
              </a:uFill>
              <a:latin typeface="Arial" panose="020B0604020202020204"/>
            </a:endParaRPr>
          </a:p>
        </p:txBody>
      </p:sp>
      <p:sp>
        <p:nvSpPr>
          <p:cNvPr id="368" name="CustomShape 4"/>
          <p:cNvSpPr/>
          <p:nvPr/>
        </p:nvSpPr>
        <p:spPr>
          <a:xfrm>
            <a:off x="6269040" y="793440"/>
            <a:ext cx="3351960" cy="699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zh-CN" altLang="en-US" sz="4000" b="1" strike="noStrike" spc="-1">
                <a:solidFill>
                  <a:srgbClr val="000000"/>
                </a:solidFill>
                <a:uFill>
                  <a:solidFill>
                    <a:srgbClr val="FFFFFF"/>
                  </a:solidFill>
                </a:uFill>
                <a:latin typeface="Verdana" panose="020B0604030504040204"/>
                <a:ea typeface="宋体" charset="0"/>
              </a:rPr>
              <a:t>项目预期</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369" name="CustomShape 5"/>
          <p:cNvSpPr/>
          <p:nvPr/>
        </p:nvSpPr>
        <p:spPr>
          <a:xfrm>
            <a:off x="4685040" y="200808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370" name="CustomShape 6"/>
          <p:cNvSpPr/>
          <p:nvPr/>
        </p:nvSpPr>
        <p:spPr>
          <a:xfrm>
            <a:off x="4685040" y="305604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371" name="CustomShape 7"/>
          <p:cNvSpPr/>
          <p:nvPr/>
        </p:nvSpPr>
        <p:spPr>
          <a:xfrm>
            <a:off x="4705560" y="410400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373" name="CustomShape 9"/>
          <p:cNvSpPr/>
          <p:nvPr/>
        </p:nvSpPr>
        <p:spPr>
          <a:xfrm>
            <a:off x="5851080" y="210348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完成本项目的各项预期目标</a:t>
            </a:r>
            <a:endParaRPr lang="en-US" sz="2400" b="0" strike="noStrike" spc="-1">
              <a:solidFill>
                <a:srgbClr val="000000"/>
              </a:solidFill>
              <a:uFill>
                <a:solidFill>
                  <a:srgbClr val="FFFFFF"/>
                </a:solidFill>
              </a:uFill>
              <a:latin typeface="微软雅黑"/>
              <a:ea typeface="DejaVu Sans" panose="020B0603030804020204"/>
            </a:endParaRPr>
          </a:p>
        </p:txBody>
      </p:sp>
      <p:sp>
        <p:nvSpPr>
          <p:cNvPr id="374" name="CustomShape 10"/>
          <p:cNvSpPr/>
          <p:nvPr/>
        </p:nvSpPr>
        <p:spPr>
          <a:xfrm>
            <a:off x="5850890" y="3150870"/>
            <a:ext cx="5934710" cy="9531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证明本项目所提出知识图谱构建方案的基本可行性</a:t>
            </a:r>
            <a:endParaRPr lang="en-US" sz="2400" b="0" strike="noStrike" spc="-1">
              <a:solidFill>
                <a:srgbClr val="000000"/>
              </a:solidFill>
              <a:uFill>
                <a:solidFill>
                  <a:srgbClr val="FFFFFF"/>
                </a:solidFill>
              </a:uFill>
              <a:latin typeface="微软雅黑"/>
              <a:ea typeface="DejaVu Sans" panose="020B0603030804020204"/>
            </a:endParaRPr>
          </a:p>
        </p:txBody>
      </p:sp>
      <p:sp>
        <p:nvSpPr>
          <p:cNvPr id="375" name="CustomShape 11"/>
          <p:cNvSpPr/>
          <p:nvPr/>
        </p:nvSpPr>
        <p:spPr>
          <a:xfrm>
            <a:off x="5851080" y="419760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2400" b="0" strike="noStrike" spc="-1">
                <a:solidFill>
                  <a:srgbClr val="000000"/>
                </a:solidFill>
                <a:uFill>
                  <a:solidFill>
                    <a:srgbClr val="FFFFFF"/>
                  </a:solidFill>
                </a:uFill>
                <a:latin typeface="微软雅黑"/>
                <a:ea typeface="DejaVu Sans" panose="020B0603030804020204"/>
              </a:rPr>
              <a:t>撰写基于本项目的研究论文 1 篇</a:t>
            </a:r>
            <a:endParaRPr lang="en-US" sz="2400" b="0" strike="noStrike" spc="-1">
              <a:solidFill>
                <a:srgbClr val="000000"/>
              </a:solidFill>
              <a:uFill>
                <a:solidFill>
                  <a:srgbClr val="FFFFFF"/>
                </a:solidFill>
              </a:uFill>
              <a:latin typeface="微软雅黑"/>
              <a:ea typeface="DejaVu Sans" panose="020B0603030804020204"/>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4"/>
          <p:cNvSpPr/>
          <p:nvPr/>
        </p:nvSpPr>
        <p:spPr>
          <a:xfrm>
            <a:off x="1922145" y="2281555"/>
            <a:ext cx="3035935" cy="90360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l">
              <a:lnSpc>
                <a:spcPct val="100000"/>
              </a:lnSpc>
            </a:pPr>
            <a:r>
              <a:rPr lang="en-US" spc="-1">
                <a:solidFill>
                  <a:srgbClr val="000000"/>
                </a:solidFill>
                <a:uFill>
                  <a:solidFill>
                    <a:srgbClr val="FFFFFF"/>
                  </a:solidFill>
                </a:uFill>
                <a:latin typeface="微软雅黑"/>
                <a:ea typeface="DejaVu Sans" panose="020B0603030804020204"/>
                <a:sym typeface="+mn-ea"/>
              </a:rPr>
              <a:t>        </a:t>
            </a:r>
            <a:r>
              <a:rPr lang="zh-CN" spc="-1">
                <a:solidFill>
                  <a:srgbClr val="000000"/>
                </a:solidFill>
                <a:uFill>
                  <a:solidFill>
                    <a:srgbClr val="FFFFFF"/>
                  </a:solidFill>
                </a:uFill>
                <a:latin typeface="Verdana" panose="020B0604030504040204"/>
                <a:ea typeface="宋体" charset="0"/>
                <a:sym typeface="+mn-ea"/>
              </a:rPr>
              <a:t>包括平台搭建、方案规划、算法设计、代码编写与论文撰写等。</a:t>
            </a:r>
            <a:endParaRPr lang="zh-CN" b="0" strike="noStrike" spc="-1">
              <a:solidFill>
                <a:srgbClr val="000000"/>
              </a:solidFill>
              <a:uFill>
                <a:solidFill>
                  <a:srgbClr val="FFFFFF"/>
                </a:solidFill>
              </a:uFill>
              <a:latin typeface="Verdana" panose="020B0604030504040204"/>
              <a:ea typeface="宋体" charset="0"/>
            </a:endParaRPr>
          </a:p>
          <a:p>
            <a:pPr algn="l">
              <a:lnSpc>
                <a:spcPct val="100000"/>
              </a:lnSpc>
            </a:pPr>
            <a:endParaRPr lang="en-US" sz="1800" b="0" strike="noStrike" spc="-1">
              <a:solidFill>
                <a:srgbClr val="000000"/>
              </a:solidFill>
              <a:uFill>
                <a:solidFill>
                  <a:srgbClr val="FFFFFF"/>
                </a:solidFill>
              </a:uFill>
              <a:latin typeface="Arial" panose="020B0604020202020204"/>
            </a:endParaRPr>
          </a:p>
        </p:txBody>
      </p:sp>
      <p:sp>
        <p:nvSpPr>
          <p:cNvPr id="227" name="CustomShape 5"/>
          <p:cNvSpPr/>
          <p:nvPr/>
        </p:nvSpPr>
        <p:spPr>
          <a:xfrm>
            <a:off x="3657600" y="4046855"/>
            <a:ext cx="2870200" cy="641985"/>
          </a:xfrm>
          <a:prstGeom prst="rect">
            <a:avLst/>
          </a:prstGeom>
          <a:noFill/>
          <a:ln w="12600">
            <a:noFill/>
          </a:ln>
        </p:spPr>
        <p:style>
          <a:lnRef idx="0">
            <a:srgbClr val="FFFFFF"/>
          </a:lnRef>
          <a:fillRef idx="0">
            <a:srgbClr val="FFFFFF"/>
          </a:fillRef>
          <a:effectRef idx="0">
            <a:srgbClr val="FFFFFF"/>
          </a:effectRef>
          <a:fontRef idx="minor"/>
        </p:style>
        <p:txBody>
          <a:bodyPr lIns="0" tIns="0" rIns="360000" bIns="0" anchor="ctr"/>
          <a:p>
            <a:pPr>
              <a:lnSpc>
                <a:spcPct val="125000"/>
              </a:lnSpc>
            </a:pPr>
            <a:r>
              <a:rPr lang="en-US" b="1" spc="-1">
                <a:ln/>
                <a:solidFill>
                  <a:schemeClr val="accent1"/>
                </a:solidFill>
                <a:effectLst>
                  <a:outerShdw blurRad="38100" dist="25400" dir="5400000" algn="ctr" rotWithShape="0">
                    <a:srgbClr val="6E747A">
                      <a:alpha val="43000"/>
                    </a:srgbClr>
                  </a:outerShdw>
                </a:effectLst>
                <a:uFill>
                  <a:solidFill>
                    <a:srgbClr val="FFFFFF"/>
                  </a:solidFill>
                </a:uFill>
                <a:latin typeface="微软雅黑"/>
                <a:ea typeface="DejaVu Sans" panose="020B0603030804020204"/>
                <a:sym typeface="+mn-ea"/>
              </a:rPr>
              <a:t>撰写基于本项目的研究论文 1 篇</a:t>
            </a:r>
            <a:endParaRPr lang="en-US" altLang="en-US" sz="1800" b="1" strike="noStrike" spc="-1">
              <a:ln/>
              <a:solidFill>
                <a:schemeClr val="accent1"/>
              </a:solidFill>
              <a:effectLst>
                <a:outerShdw blurRad="38100" dist="25400" dir="5400000" algn="ctr" rotWithShape="0">
                  <a:srgbClr val="6E747A">
                    <a:alpha val="43000"/>
                  </a:srgbClr>
                </a:outerShdw>
              </a:effectLst>
              <a:uFill>
                <a:solidFill>
                  <a:srgbClr val="FFFFFF"/>
                </a:solidFill>
              </a:uFill>
              <a:latin typeface="微软雅黑"/>
              <a:ea typeface="DejaVu Sans" panose="020B0603030804020204"/>
              <a:sym typeface="+mn-ea"/>
            </a:endParaRPr>
          </a:p>
        </p:txBody>
      </p:sp>
      <p:sp>
        <p:nvSpPr>
          <p:cNvPr id="228" name="CustomShape 6"/>
          <p:cNvSpPr/>
          <p:nvPr/>
        </p:nvSpPr>
        <p:spPr>
          <a:xfrm>
            <a:off x="3716020" y="4801870"/>
            <a:ext cx="3265805" cy="126555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l">
              <a:lnSpc>
                <a:spcPct val="100000"/>
              </a:lnSpc>
            </a:pPr>
            <a:r>
              <a:rPr lang="en-US" sz="1800" b="0" strike="noStrike" spc="-1">
                <a:solidFill>
                  <a:srgbClr val="000000"/>
                </a:solidFill>
                <a:uFill>
                  <a:solidFill>
                    <a:srgbClr val="FFFFFF"/>
                  </a:solidFill>
                </a:uFill>
                <a:latin typeface="微软雅黑"/>
                <a:ea typeface="DejaVu Sans" panose="020B0603030804020204"/>
              </a:rPr>
              <a:t>        </a:t>
            </a:r>
            <a:r>
              <a:rPr lang="zh-CN" sz="1800" b="0" strike="noStrike" spc="-1">
                <a:solidFill>
                  <a:srgbClr val="000000"/>
                </a:solidFill>
                <a:uFill>
                  <a:solidFill>
                    <a:srgbClr val="FFFFFF"/>
                  </a:solidFill>
                </a:uFill>
                <a:latin typeface="微软雅黑"/>
                <a:ea typeface="宋体" charset="0"/>
              </a:rPr>
              <a:t>文献是科研成果的主要呈现形式，为了使本项目的成果更接近实际科研工作，撰写论文是最佳方式。</a:t>
            </a:r>
            <a:endParaRPr lang="zh-CN" altLang="en-US" sz="1800" b="0" strike="noStrike" spc="-1">
              <a:solidFill>
                <a:srgbClr val="000000"/>
              </a:solidFill>
              <a:uFill>
                <a:solidFill>
                  <a:srgbClr val="FFFFFF"/>
                </a:solidFill>
              </a:uFill>
              <a:latin typeface="微软雅黑"/>
              <a:ea typeface="宋体" charset="0"/>
            </a:endParaRPr>
          </a:p>
        </p:txBody>
      </p:sp>
      <p:sp>
        <p:nvSpPr>
          <p:cNvPr id="229" name="CustomShape 7"/>
          <p:cNvSpPr/>
          <p:nvPr/>
        </p:nvSpPr>
        <p:spPr>
          <a:xfrm>
            <a:off x="6078855" y="1915795"/>
            <a:ext cx="3045460" cy="575310"/>
          </a:xfrm>
          <a:prstGeom prst="rect">
            <a:avLst/>
          </a:prstGeom>
          <a:noFill/>
          <a:ln w="12600">
            <a:noFill/>
          </a:ln>
        </p:spPr>
        <p:style>
          <a:lnRef idx="0">
            <a:srgbClr val="FFFFFF"/>
          </a:lnRef>
          <a:fillRef idx="0">
            <a:srgbClr val="FFFFFF"/>
          </a:fillRef>
          <a:effectRef idx="0">
            <a:srgbClr val="FFFFFF"/>
          </a:effectRef>
          <a:fontRef idx="minor"/>
        </p:style>
        <p:txBody>
          <a:bodyPr lIns="0" tIns="0" rIns="360000" bIns="0" anchor="ctr"/>
          <a:p>
            <a:pPr algn="l">
              <a:lnSpc>
                <a:spcPct val="100000"/>
              </a:lnSpc>
            </a:pPr>
            <a:r>
              <a:rPr lang="en-US" b="1" spc="-1">
                <a:ln/>
                <a:solidFill>
                  <a:schemeClr val="accent1"/>
                </a:solidFill>
                <a:effectLst>
                  <a:outerShdw blurRad="38100" dist="25400" dir="5400000" algn="ctr" rotWithShape="0">
                    <a:srgbClr val="6E747A">
                      <a:alpha val="43000"/>
                    </a:srgbClr>
                  </a:outerShdw>
                </a:effectLst>
                <a:uFill>
                  <a:solidFill>
                    <a:srgbClr val="FFFFFF"/>
                  </a:solidFill>
                </a:uFill>
                <a:latin typeface="微软雅黑"/>
                <a:ea typeface="DejaVu Sans" panose="020B0603030804020204"/>
                <a:sym typeface="+mn-ea"/>
              </a:rPr>
              <a:t>证明本项目所提出知识图谱构建方案的基本可行性</a:t>
            </a:r>
            <a:endParaRPr lang="en-US" sz="1800" b="1" strike="noStrike" spc="-1">
              <a:ln/>
              <a:solidFill>
                <a:schemeClr val="accent1"/>
              </a:solidFill>
              <a:effectLst>
                <a:outerShdw blurRad="38100" dist="25400" dir="5400000" algn="ctr" rotWithShape="0">
                  <a:srgbClr val="6E747A">
                    <a:alpha val="43000"/>
                  </a:srgbClr>
                </a:outerShdw>
              </a:effectLst>
              <a:uFill>
                <a:solidFill>
                  <a:srgbClr val="FFFFFF"/>
                </a:solidFill>
              </a:uFill>
              <a:latin typeface="微软雅黑"/>
              <a:ea typeface="DejaVu Sans" panose="020B0603030804020204"/>
              <a:sym typeface="+mn-ea"/>
            </a:endParaRPr>
          </a:p>
        </p:txBody>
      </p:sp>
      <p:sp>
        <p:nvSpPr>
          <p:cNvPr id="230" name="CustomShape 8"/>
          <p:cNvSpPr/>
          <p:nvPr/>
        </p:nvSpPr>
        <p:spPr>
          <a:xfrm>
            <a:off x="5996305" y="2496820"/>
            <a:ext cx="3611880" cy="14376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pc="-1">
                <a:solidFill>
                  <a:srgbClr val="000000"/>
                </a:solidFill>
                <a:uFill>
                  <a:solidFill>
                    <a:srgbClr val="FFFFFF"/>
                  </a:solidFill>
                </a:uFill>
                <a:latin typeface="微软雅黑"/>
                <a:ea typeface="DejaVu Sans" panose="020B0603030804020204"/>
                <a:sym typeface="+mn-ea"/>
              </a:rPr>
              <a:t>        </a:t>
            </a:r>
            <a:r>
              <a:rPr lang="zh-CN" altLang="en-US" spc="-1">
                <a:solidFill>
                  <a:srgbClr val="000000"/>
                </a:solidFill>
                <a:uFill>
                  <a:solidFill>
                    <a:srgbClr val="FFFFFF"/>
                  </a:solidFill>
                </a:uFill>
                <a:latin typeface="微软雅黑"/>
                <a:ea typeface="宋体" charset="0"/>
                <a:sym typeface="+mn-ea"/>
              </a:rPr>
              <a:t>由于实践仓促，本项目的方案并未在理论上从各方面进行严格地论证，若在工程上实现了本项目构想的工具，即是可行性的最大佐证。</a:t>
            </a:r>
            <a:endParaRPr lang="zh-CN" altLang="en-US" sz="1800" b="0" strike="noStrike" spc="-1">
              <a:solidFill>
                <a:srgbClr val="000000"/>
              </a:solidFill>
              <a:uFill>
                <a:solidFill>
                  <a:srgbClr val="FFFFFF"/>
                </a:solidFill>
              </a:uFill>
              <a:latin typeface="微软雅黑"/>
              <a:ea typeface="宋体" charset="0"/>
              <a:sym typeface="+mn-ea"/>
            </a:endParaRPr>
          </a:p>
        </p:txBody>
      </p:sp>
      <p:sp>
        <p:nvSpPr>
          <p:cNvPr id="234" name="CustomShape 12"/>
          <p:cNvSpPr/>
          <p:nvPr/>
        </p:nvSpPr>
        <p:spPr>
          <a:xfrm>
            <a:off x="7380680" y="5595575"/>
            <a:ext cx="334080" cy="334080"/>
          </a:xfrm>
          <a:prstGeom prst="ellipse">
            <a:avLst/>
          </a:prstGeom>
          <a:solidFill>
            <a:srgbClr val="E7E6E6"/>
          </a:solidFill>
          <a:ln w="6480">
            <a:noFill/>
          </a:ln>
        </p:spPr>
        <p:style>
          <a:lnRef idx="0">
            <a:srgbClr val="FFFFFF"/>
          </a:lnRef>
          <a:fillRef idx="0">
            <a:srgbClr val="FFFFFF"/>
          </a:fillRef>
          <a:effectRef idx="0">
            <a:srgbClr val="FFFFFF"/>
          </a:effectRef>
          <a:fontRef idx="minor"/>
        </p:style>
      </p:sp>
      <p:sp>
        <p:nvSpPr>
          <p:cNvPr id="237" name="CustomShape 15"/>
          <p:cNvSpPr/>
          <p:nvPr/>
        </p:nvSpPr>
        <p:spPr>
          <a:xfrm>
            <a:off x="4265925" y="5929925"/>
            <a:ext cx="334080" cy="334080"/>
          </a:xfrm>
          <a:prstGeom prst="ellipse">
            <a:avLst/>
          </a:prstGeom>
          <a:solidFill>
            <a:srgbClr val="E7E6E6"/>
          </a:solidFill>
          <a:ln w="6480">
            <a:noFill/>
          </a:ln>
        </p:spPr>
        <p:style>
          <a:lnRef idx="0">
            <a:srgbClr val="FFFFFF"/>
          </a:lnRef>
          <a:fillRef idx="0">
            <a:srgbClr val="FFFFFF"/>
          </a:fillRef>
          <a:effectRef idx="0">
            <a:srgbClr val="FFFFFF"/>
          </a:effectRef>
          <a:fontRef idx="minor"/>
        </p:style>
      </p:sp>
      <p:sp>
        <p:nvSpPr>
          <p:cNvPr id="240" name="CustomShape 18"/>
          <p:cNvSpPr/>
          <p:nvPr/>
        </p:nvSpPr>
        <p:spPr>
          <a:xfrm>
            <a:off x="4241160" y="1846080"/>
            <a:ext cx="334080" cy="334080"/>
          </a:xfrm>
          <a:prstGeom prst="ellipse">
            <a:avLst/>
          </a:prstGeom>
          <a:solidFill>
            <a:srgbClr val="E7E6E6"/>
          </a:solidFill>
          <a:ln w="6480">
            <a:noFill/>
          </a:ln>
        </p:spPr>
        <p:style>
          <a:lnRef idx="0">
            <a:srgbClr val="FFFFFF"/>
          </a:lnRef>
          <a:fillRef idx="0">
            <a:srgbClr val="FFFFFF"/>
          </a:fillRef>
          <a:effectRef idx="0">
            <a:srgbClr val="FFFFFF"/>
          </a:effectRef>
          <a:fontRef idx="minor"/>
        </p:style>
      </p:sp>
      <p:sp>
        <p:nvSpPr>
          <p:cNvPr id="241" name="CustomShape 19"/>
          <p:cNvSpPr/>
          <p:nvPr/>
        </p:nvSpPr>
        <p:spPr>
          <a:xfrm>
            <a:off x="5033475" y="981230"/>
            <a:ext cx="868320" cy="864720"/>
          </a:xfrm>
          <a:custGeom>
            <a:avLst/>
            <a:gdLst/>
            <a:ahLst/>
            <a:cxnLst/>
            <a:rect l="l" t="t" r="r" b="b"/>
            <a:pathLst>
              <a:path w="580028" h="577729">
                <a:moveTo>
                  <a:pt x="256940" y="60233"/>
                </a:moveTo>
                <a:lnTo>
                  <a:pt x="258375" y="60233"/>
                </a:lnTo>
                <a:lnTo>
                  <a:pt x="258375" y="319698"/>
                </a:lnTo>
                <a:lnTo>
                  <a:pt x="518186" y="319698"/>
                </a:lnTo>
                <a:cubicBezTo>
                  <a:pt x="518186" y="461615"/>
                  <a:pt x="401917" y="577729"/>
                  <a:pt x="258375" y="577729"/>
                </a:cubicBezTo>
                <a:cubicBezTo>
                  <a:pt x="116269" y="577729"/>
                  <a:pt x="0" y="461615"/>
                  <a:pt x="0" y="319698"/>
                </a:cubicBezTo>
                <a:cubicBezTo>
                  <a:pt x="0" y="177781"/>
                  <a:pt x="114833" y="61667"/>
                  <a:pt x="256940" y="60233"/>
                </a:cubicBezTo>
                <a:close/>
                <a:moveTo>
                  <a:pt x="300014" y="0"/>
                </a:moveTo>
                <a:cubicBezTo>
                  <a:pt x="455099" y="0"/>
                  <a:pt x="580028" y="124724"/>
                  <a:pt x="580028" y="279554"/>
                </a:cubicBezTo>
                <a:lnTo>
                  <a:pt x="300014" y="279554"/>
                </a:lnTo>
                <a:cubicBezTo>
                  <a:pt x="300014" y="279554"/>
                  <a:pt x="300014" y="0"/>
                  <a:pt x="300014" y="0"/>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242" name="CustomShape 20"/>
          <p:cNvSpPr/>
          <p:nvPr/>
        </p:nvSpPr>
        <p:spPr>
          <a:xfrm rot="10800000">
            <a:off x="11394720" y="7034040"/>
            <a:ext cx="1774440" cy="1774440"/>
          </a:xfrm>
          <a:custGeom>
            <a:avLst/>
            <a:gdLst/>
            <a:ahLst/>
            <a:cxnLst/>
            <a:rect l="l" t="t"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rgbClr val="24569D"/>
          </a:solidFill>
          <a:ln>
            <a:noFill/>
          </a:ln>
        </p:spPr>
        <p:style>
          <a:lnRef idx="0">
            <a:srgbClr val="FFFFFF"/>
          </a:lnRef>
          <a:fillRef idx="0">
            <a:srgbClr val="FFFFFF"/>
          </a:fillRef>
          <a:effectRef idx="0">
            <a:srgbClr val="FFFFFF"/>
          </a:effectRef>
          <a:fontRef idx="minor"/>
        </p:style>
      </p:sp>
      <p:sp>
        <p:nvSpPr>
          <p:cNvPr id="243" name="CustomShape 21"/>
          <p:cNvSpPr/>
          <p:nvPr/>
        </p:nvSpPr>
        <p:spPr>
          <a:xfrm>
            <a:off x="7919795" y="1477005"/>
            <a:ext cx="334080" cy="334080"/>
          </a:xfrm>
          <a:prstGeom prst="ellipse">
            <a:avLst/>
          </a:prstGeom>
          <a:solidFill>
            <a:srgbClr val="E7E6E6"/>
          </a:solidFill>
          <a:ln w="6480">
            <a:noFill/>
          </a:ln>
        </p:spPr>
        <p:style>
          <a:lnRef idx="0">
            <a:srgbClr val="FFFFFF"/>
          </a:lnRef>
          <a:fillRef idx="0">
            <a:srgbClr val="FFFFFF"/>
          </a:fillRef>
          <a:effectRef idx="0">
            <a:srgbClr val="FFFFFF"/>
          </a:effectRef>
          <a:fontRef idx="minor"/>
        </p:style>
      </p:sp>
      <p:sp>
        <p:nvSpPr>
          <p:cNvPr id="244" name="CustomShape 22"/>
          <p:cNvSpPr/>
          <p:nvPr/>
        </p:nvSpPr>
        <p:spPr>
          <a:xfrm>
            <a:off x="9245360" y="2429415"/>
            <a:ext cx="868320" cy="756000"/>
          </a:xfrm>
          <a:custGeom>
            <a:avLst/>
            <a:gdLst/>
            <a:ahLst/>
            <a:cxnLst/>
            <a:rect l="l" t="t" r="r" b="b"/>
            <a:pathLst>
              <a:path w="2782" h="2426">
                <a:moveTo>
                  <a:pt x="2741" y="906"/>
                </a:moveTo>
                <a:lnTo>
                  <a:pt x="1889" y="54"/>
                </a:lnTo>
                <a:cubicBezTo>
                  <a:pt x="1835" y="0"/>
                  <a:pt x="1747" y="0"/>
                  <a:pt x="1693" y="54"/>
                </a:cubicBezTo>
                <a:lnTo>
                  <a:pt x="1562" y="185"/>
                </a:lnTo>
                <a:cubicBezTo>
                  <a:pt x="1535" y="212"/>
                  <a:pt x="1521" y="246"/>
                  <a:pt x="1521" y="284"/>
                </a:cubicBezTo>
                <a:cubicBezTo>
                  <a:pt x="1521" y="321"/>
                  <a:pt x="1535" y="355"/>
                  <a:pt x="1561" y="381"/>
                </a:cubicBezTo>
                <a:lnTo>
                  <a:pt x="1600" y="420"/>
                </a:lnTo>
                <a:cubicBezTo>
                  <a:pt x="1553" y="438"/>
                  <a:pt x="1488" y="467"/>
                  <a:pt x="1415" y="508"/>
                </a:cubicBezTo>
                <a:cubicBezTo>
                  <a:pt x="1339" y="450"/>
                  <a:pt x="1277" y="404"/>
                  <a:pt x="1239" y="376"/>
                </a:cubicBezTo>
                <a:cubicBezTo>
                  <a:pt x="1288" y="321"/>
                  <a:pt x="1286" y="238"/>
                  <a:pt x="1234" y="185"/>
                </a:cubicBezTo>
                <a:lnTo>
                  <a:pt x="1103" y="54"/>
                </a:lnTo>
                <a:cubicBezTo>
                  <a:pt x="1049" y="0"/>
                  <a:pt x="961" y="0"/>
                  <a:pt x="907" y="54"/>
                </a:cubicBezTo>
                <a:lnTo>
                  <a:pt x="54" y="906"/>
                </a:lnTo>
                <a:cubicBezTo>
                  <a:pt x="0" y="960"/>
                  <a:pt x="1" y="1048"/>
                  <a:pt x="55" y="1102"/>
                </a:cubicBezTo>
                <a:lnTo>
                  <a:pt x="186" y="1234"/>
                </a:lnTo>
                <a:cubicBezTo>
                  <a:pt x="213" y="1261"/>
                  <a:pt x="249" y="1274"/>
                  <a:pt x="284" y="1274"/>
                </a:cubicBezTo>
                <a:cubicBezTo>
                  <a:pt x="317" y="1274"/>
                  <a:pt x="350" y="1262"/>
                  <a:pt x="376" y="1239"/>
                </a:cubicBezTo>
                <a:cubicBezTo>
                  <a:pt x="407" y="1281"/>
                  <a:pt x="457" y="1349"/>
                  <a:pt x="516" y="1427"/>
                </a:cubicBezTo>
                <a:lnTo>
                  <a:pt x="382" y="1561"/>
                </a:lnTo>
                <a:cubicBezTo>
                  <a:pt x="374" y="1570"/>
                  <a:pt x="369" y="1582"/>
                  <a:pt x="369" y="1594"/>
                </a:cubicBezTo>
                <a:cubicBezTo>
                  <a:pt x="369" y="1606"/>
                  <a:pt x="374" y="1618"/>
                  <a:pt x="382" y="1627"/>
                </a:cubicBezTo>
                <a:lnTo>
                  <a:pt x="546" y="1790"/>
                </a:lnTo>
                <a:lnTo>
                  <a:pt x="546" y="1790"/>
                </a:lnTo>
                <a:lnTo>
                  <a:pt x="612" y="1856"/>
                </a:lnTo>
                <a:lnTo>
                  <a:pt x="612" y="1856"/>
                </a:lnTo>
                <a:lnTo>
                  <a:pt x="710" y="1954"/>
                </a:lnTo>
                <a:lnTo>
                  <a:pt x="775" y="2020"/>
                </a:lnTo>
                <a:lnTo>
                  <a:pt x="906" y="2151"/>
                </a:lnTo>
                <a:lnTo>
                  <a:pt x="906" y="2151"/>
                </a:lnTo>
                <a:lnTo>
                  <a:pt x="972" y="2216"/>
                </a:lnTo>
                <a:lnTo>
                  <a:pt x="1169" y="2413"/>
                </a:lnTo>
                <a:cubicBezTo>
                  <a:pt x="1178" y="2422"/>
                  <a:pt x="1189" y="2426"/>
                  <a:pt x="1201" y="2426"/>
                </a:cubicBezTo>
                <a:cubicBezTo>
                  <a:pt x="1213" y="2426"/>
                  <a:pt x="1225" y="2422"/>
                  <a:pt x="1234" y="2413"/>
                </a:cubicBezTo>
                <a:lnTo>
                  <a:pt x="1377" y="2270"/>
                </a:lnTo>
                <a:cubicBezTo>
                  <a:pt x="1464" y="2335"/>
                  <a:pt x="1528" y="2380"/>
                  <a:pt x="1535" y="2385"/>
                </a:cubicBezTo>
                <a:cubicBezTo>
                  <a:pt x="1543" y="2391"/>
                  <a:pt x="1552" y="2394"/>
                  <a:pt x="1562" y="2394"/>
                </a:cubicBezTo>
                <a:cubicBezTo>
                  <a:pt x="1574" y="2394"/>
                  <a:pt x="1585" y="2389"/>
                  <a:pt x="1594" y="2380"/>
                </a:cubicBezTo>
                <a:lnTo>
                  <a:pt x="2217" y="1758"/>
                </a:lnTo>
                <a:cubicBezTo>
                  <a:pt x="2217" y="1758"/>
                  <a:pt x="2217" y="1758"/>
                  <a:pt x="2217" y="1758"/>
                </a:cubicBezTo>
                <a:cubicBezTo>
                  <a:pt x="2217" y="1758"/>
                  <a:pt x="2217" y="1758"/>
                  <a:pt x="2217" y="1758"/>
                </a:cubicBezTo>
                <a:lnTo>
                  <a:pt x="2381" y="1594"/>
                </a:lnTo>
                <a:cubicBezTo>
                  <a:pt x="2397" y="1578"/>
                  <a:pt x="2399" y="1553"/>
                  <a:pt x="2386" y="1534"/>
                </a:cubicBezTo>
                <a:cubicBezTo>
                  <a:pt x="2380" y="1527"/>
                  <a:pt x="2329" y="1455"/>
                  <a:pt x="2257" y="1360"/>
                </a:cubicBezTo>
                <a:lnTo>
                  <a:pt x="2351" y="1171"/>
                </a:lnTo>
                <a:lnTo>
                  <a:pt x="2414" y="1234"/>
                </a:lnTo>
                <a:cubicBezTo>
                  <a:pt x="2441" y="1261"/>
                  <a:pt x="2476" y="1274"/>
                  <a:pt x="2512" y="1274"/>
                </a:cubicBezTo>
                <a:cubicBezTo>
                  <a:pt x="2547" y="1274"/>
                  <a:pt x="2583" y="1261"/>
                  <a:pt x="2610" y="1234"/>
                </a:cubicBezTo>
                <a:lnTo>
                  <a:pt x="2741" y="1102"/>
                </a:lnTo>
                <a:cubicBezTo>
                  <a:pt x="2767" y="1076"/>
                  <a:pt x="2782" y="1041"/>
                  <a:pt x="2782" y="1004"/>
                </a:cubicBezTo>
                <a:cubicBezTo>
                  <a:pt x="2782" y="967"/>
                  <a:pt x="2767" y="932"/>
                  <a:pt x="2741" y="906"/>
                </a:cubicBezTo>
                <a:close/>
                <a:moveTo>
                  <a:pt x="316" y="1168"/>
                </a:moveTo>
                <a:cubicBezTo>
                  <a:pt x="298" y="1187"/>
                  <a:pt x="270" y="1186"/>
                  <a:pt x="251" y="1168"/>
                </a:cubicBezTo>
                <a:lnTo>
                  <a:pt x="120" y="1037"/>
                </a:lnTo>
                <a:cubicBezTo>
                  <a:pt x="102" y="1019"/>
                  <a:pt x="102" y="990"/>
                  <a:pt x="120" y="972"/>
                </a:cubicBezTo>
                <a:lnTo>
                  <a:pt x="972" y="119"/>
                </a:lnTo>
                <a:lnTo>
                  <a:pt x="972" y="119"/>
                </a:lnTo>
                <a:cubicBezTo>
                  <a:pt x="981" y="110"/>
                  <a:pt x="993" y="106"/>
                  <a:pt x="1005" y="106"/>
                </a:cubicBezTo>
                <a:cubicBezTo>
                  <a:pt x="1016" y="106"/>
                  <a:pt x="1028" y="110"/>
                  <a:pt x="1037" y="120"/>
                </a:cubicBezTo>
                <a:lnTo>
                  <a:pt x="1169" y="251"/>
                </a:lnTo>
                <a:cubicBezTo>
                  <a:pt x="1187" y="269"/>
                  <a:pt x="1187" y="298"/>
                  <a:pt x="1169" y="316"/>
                </a:cubicBezTo>
                <a:lnTo>
                  <a:pt x="316" y="1168"/>
                </a:lnTo>
                <a:close/>
                <a:moveTo>
                  <a:pt x="481" y="1594"/>
                </a:moveTo>
                <a:lnTo>
                  <a:pt x="573" y="1501"/>
                </a:lnTo>
                <a:cubicBezTo>
                  <a:pt x="611" y="1549"/>
                  <a:pt x="650" y="1599"/>
                  <a:pt x="689" y="1647"/>
                </a:cubicBezTo>
                <a:lnTo>
                  <a:pt x="612" y="1725"/>
                </a:lnTo>
                <a:lnTo>
                  <a:pt x="481" y="1594"/>
                </a:lnTo>
                <a:close/>
                <a:moveTo>
                  <a:pt x="775" y="1889"/>
                </a:moveTo>
                <a:lnTo>
                  <a:pt x="677" y="1790"/>
                </a:lnTo>
                <a:lnTo>
                  <a:pt x="749" y="1719"/>
                </a:lnTo>
                <a:cubicBezTo>
                  <a:pt x="781" y="1756"/>
                  <a:pt x="812" y="1791"/>
                  <a:pt x="842" y="1823"/>
                </a:cubicBezTo>
                <a:lnTo>
                  <a:pt x="775" y="1889"/>
                </a:lnTo>
                <a:close/>
                <a:moveTo>
                  <a:pt x="972" y="2085"/>
                </a:moveTo>
                <a:lnTo>
                  <a:pt x="841" y="1954"/>
                </a:lnTo>
                <a:lnTo>
                  <a:pt x="907" y="1888"/>
                </a:lnTo>
                <a:cubicBezTo>
                  <a:pt x="948" y="1926"/>
                  <a:pt x="996" y="1968"/>
                  <a:pt x="1047" y="2011"/>
                </a:cubicBezTo>
                <a:lnTo>
                  <a:pt x="972" y="2085"/>
                </a:lnTo>
                <a:close/>
                <a:moveTo>
                  <a:pt x="1201" y="2315"/>
                </a:moveTo>
                <a:lnTo>
                  <a:pt x="1037" y="2151"/>
                </a:lnTo>
                <a:lnTo>
                  <a:pt x="1119" y="2070"/>
                </a:lnTo>
                <a:cubicBezTo>
                  <a:pt x="1181" y="2120"/>
                  <a:pt x="1244" y="2169"/>
                  <a:pt x="1303" y="2213"/>
                </a:cubicBezTo>
                <a:lnTo>
                  <a:pt x="1201" y="2315"/>
                </a:lnTo>
                <a:close/>
                <a:moveTo>
                  <a:pt x="2287" y="1556"/>
                </a:moveTo>
                <a:lnTo>
                  <a:pt x="2184" y="1659"/>
                </a:lnTo>
                <a:lnTo>
                  <a:pt x="1758" y="1233"/>
                </a:lnTo>
                <a:cubicBezTo>
                  <a:pt x="1740" y="1215"/>
                  <a:pt x="1711" y="1215"/>
                  <a:pt x="1693" y="1233"/>
                </a:cubicBezTo>
                <a:cubicBezTo>
                  <a:pt x="1675" y="1252"/>
                  <a:pt x="1675" y="1281"/>
                  <a:pt x="1693" y="1299"/>
                </a:cubicBezTo>
                <a:lnTo>
                  <a:pt x="2119" y="1725"/>
                </a:lnTo>
                <a:lnTo>
                  <a:pt x="1987" y="1856"/>
                </a:lnTo>
                <a:lnTo>
                  <a:pt x="1562" y="1430"/>
                </a:lnTo>
                <a:cubicBezTo>
                  <a:pt x="1544" y="1412"/>
                  <a:pt x="1514" y="1412"/>
                  <a:pt x="1496" y="1430"/>
                </a:cubicBezTo>
                <a:cubicBezTo>
                  <a:pt x="1478" y="1448"/>
                  <a:pt x="1478" y="1477"/>
                  <a:pt x="1496" y="1496"/>
                </a:cubicBezTo>
                <a:lnTo>
                  <a:pt x="1922" y="1921"/>
                </a:lnTo>
                <a:lnTo>
                  <a:pt x="1791" y="2052"/>
                </a:lnTo>
                <a:lnTo>
                  <a:pt x="1365" y="1627"/>
                </a:lnTo>
                <a:cubicBezTo>
                  <a:pt x="1347" y="1608"/>
                  <a:pt x="1318" y="1608"/>
                  <a:pt x="1300" y="1627"/>
                </a:cubicBezTo>
                <a:cubicBezTo>
                  <a:pt x="1281" y="1645"/>
                  <a:pt x="1281" y="1674"/>
                  <a:pt x="1300" y="1692"/>
                </a:cubicBezTo>
                <a:lnTo>
                  <a:pt x="1725" y="2118"/>
                </a:lnTo>
                <a:lnTo>
                  <a:pt x="1557" y="2287"/>
                </a:lnTo>
                <a:cubicBezTo>
                  <a:pt x="1450" y="2209"/>
                  <a:pt x="1101" y="1952"/>
                  <a:pt x="939" y="1790"/>
                </a:cubicBezTo>
                <a:cubicBezTo>
                  <a:pt x="847" y="1698"/>
                  <a:pt x="723" y="1544"/>
                  <a:pt x="620" y="1410"/>
                </a:cubicBezTo>
                <a:cubicBezTo>
                  <a:pt x="618" y="1405"/>
                  <a:pt x="615" y="1401"/>
                  <a:pt x="612" y="1397"/>
                </a:cubicBezTo>
                <a:cubicBezTo>
                  <a:pt x="611" y="1397"/>
                  <a:pt x="610" y="1396"/>
                  <a:pt x="609" y="1396"/>
                </a:cubicBezTo>
                <a:cubicBezTo>
                  <a:pt x="536" y="1301"/>
                  <a:pt x="475" y="1216"/>
                  <a:pt x="443" y="1173"/>
                </a:cubicBezTo>
                <a:lnTo>
                  <a:pt x="1173" y="443"/>
                </a:lnTo>
                <a:cubicBezTo>
                  <a:pt x="1205" y="466"/>
                  <a:pt x="1260" y="507"/>
                  <a:pt x="1329" y="559"/>
                </a:cubicBezTo>
                <a:cubicBezTo>
                  <a:pt x="1256" y="606"/>
                  <a:pt x="1179" y="665"/>
                  <a:pt x="1107" y="737"/>
                </a:cubicBezTo>
                <a:cubicBezTo>
                  <a:pt x="996" y="848"/>
                  <a:pt x="923" y="929"/>
                  <a:pt x="883" y="985"/>
                </a:cubicBezTo>
                <a:cubicBezTo>
                  <a:pt x="864" y="1012"/>
                  <a:pt x="818" y="1076"/>
                  <a:pt x="862" y="1120"/>
                </a:cubicBezTo>
                <a:cubicBezTo>
                  <a:pt x="872" y="1130"/>
                  <a:pt x="891" y="1149"/>
                  <a:pt x="1071" y="1166"/>
                </a:cubicBezTo>
                <a:cubicBezTo>
                  <a:pt x="1073" y="1166"/>
                  <a:pt x="1074" y="1166"/>
                  <a:pt x="1076" y="1166"/>
                </a:cubicBezTo>
                <a:cubicBezTo>
                  <a:pt x="1083" y="1166"/>
                  <a:pt x="1089" y="1165"/>
                  <a:pt x="1096" y="1162"/>
                </a:cubicBezTo>
                <a:cubicBezTo>
                  <a:pt x="1192" y="1117"/>
                  <a:pt x="1370" y="1048"/>
                  <a:pt x="1437" y="1055"/>
                </a:cubicBezTo>
                <a:cubicBezTo>
                  <a:pt x="1543" y="1067"/>
                  <a:pt x="1701" y="979"/>
                  <a:pt x="1786" y="931"/>
                </a:cubicBezTo>
                <a:cubicBezTo>
                  <a:pt x="1788" y="934"/>
                  <a:pt x="1789" y="936"/>
                  <a:pt x="1791" y="939"/>
                </a:cubicBezTo>
                <a:cubicBezTo>
                  <a:pt x="1953" y="1101"/>
                  <a:pt x="2210" y="1449"/>
                  <a:pt x="2287" y="1556"/>
                </a:cubicBezTo>
                <a:close/>
                <a:moveTo>
                  <a:pt x="2195" y="1277"/>
                </a:moveTo>
                <a:cubicBezTo>
                  <a:pt x="2088" y="1137"/>
                  <a:pt x="1957" y="973"/>
                  <a:pt x="1856" y="873"/>
                </a:cubicBezTo>
                <a:cubicBezTo>
                  <a:pt x="1851" y="867"/>
                  <a:pt x="1844" y="864"/>
                  <a:pt x="1836" y="862"/>
                </a:cubicBezTo>
                <a:cubicBezTo>
                  <a:pt x="1835" y="859"/>
                  <a:pt x="1835" y="856"/>
                  <a:pt x="1833" y="853"/>
                </a:cubicBezTo>
                <a:cubicBezTo>
                  <a:pt x="1821" y="830"/>
                  <a:pt x="1793" y="822"/>
                  <a:pt x="1771" y="834"/>
                </a:cubicBezTo>
                <a:cubicBezTo>
                  <a:pt x="1763" y="838"/>
                  <a:pt x="1753" y="843"/>
                  <a:pt x="1742" y="850"/>
                </a:cubicBezTo>
                <a:cubicBezTo>
                  <a:pt x="1677" y="887"/>
                  <a:pt x="1525" y="972"/>
                  <a:pt x="1448" y="963"/>
                </a:cubicBezTo>
                <a:cubicBezTo>
                  <a:pt x="1342" y="951"/>
                  <a:pt x="1125" y="1046"/>
                  <a:pt x="1068" y="1073"/>
                </a:cubicBezTo>
                <a:cubicBezTo>
                  <a:pt x="1024" y="1068"/>
                  <a:pt x="976" y="1062"/>
                  <a:pt x="946" y="1056"/>
                </a:cubicBezTo>
                <a:cubicBezTo>
                  <a:pt x="966" y="1024"/>
                  <a:pt x="1021" y="954"/>
                  <a:pt x="1172" y="802"/>
                </a:cubicBezTo>
                <a:cubicBezTo>
                  <a:pt x="1360" y="614"/>
                  <a:pt x="1595" y="520"/>
                  <a:pt x="1672" y="492"/>
                </a:cubicBezTo>
                <a:lnTo>
                  <a:pt x="2282" y="1102"/>
                </a:lnTo>
                <a:lnTo>
                  <a:pt x="2195" y="1277"/>
                </a:lnTo>
                <a:close/>
                <a:moveTo>
                  <a:pt x="2675" y="1037"/>
                </a:moveTo>
                <a:lnTo>
                  <a:pt x="2544" y="1168"/>
                </a:lnTo>
                <a:cubicBezTo>
                  <a:pt x="2526" y="1186"/>
                  <a:pt x="2497" y="1186"/>
                  <a:pt x="2479" y="1168"/>
                </a:cubicBezTo>
                <a:lnTo>
                  <a:pt x="1721" y="410"/>
                </a:lnTo>
                <a:cubicBezTo>
                  <a:pt x="1720" y="409"/>
                  <a:pt x="1719" y="408"/>
                  <a:pt x="1718" y="407"/>
                </a:cubicBezTo>
                <a:lnTo>
                  <a:pt x="1627" y="316"/>
                </a:lnTo>
                <a:cubicBezTo>
                  <a:pt x="1618" y="307"/>
                  <a:pt x="1613" y="296"/>
                  <a:pt x="1613" y="284"/>
                </a:cubicBezTo>
                <a:cubicBezTo>
                  <a:pt x="1613" y="271"/>
                  <a:pt x="1618" y="260"/>
                  <a:pt x="1627" y="251"/>
                </a:cubicBezTo>
                <a:lnTo>
                  <a:pt x="1758" y="120"/>
                </a:lnTo>
                <a:cubicBezTo>
                  <a:pt x="1767" y="111"/>
                  <a:pt x="1779" y="106"/>
                  <a:pt x="1791" y="106"/>
                </a:cubicBezTo>
                <a:cubicBezTo>
                  <a:pt x="1803" y="106"/>
                  <a:pt x="1814" y="111"/>
                  <a:pt x="1823" y="119"/>
                </a:cubicBezTo>
                <a:lnTo>
                  <a:pt x="2676" y="972"/>
                </a:lnTo>
                <a:cubicBezTo>
                  <a:pt x="2684" y="980"/>
                  <a:pt x="2689" y="992"/>
                  <a:pt x="2689" y="1004"/>
                </a:cubicBezTo>
                <a:cubicBezTo>
                  <a:pt x="2689" y="1016"/>
                  <a:pt x="2684" y="1028"/>
                  <a:pt x="2675" y="1037"/>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194" name="CustomShape 4"/>
          <p:cNvSpPr/>
          <p:nvPr/>
        </p:nvSpPr>
        <p:spPr>
          <a:xfrm>
            <a:off x="1964055" y="1799590"/>
            <a:ext cx="2635885" cy="342265"/>
          </a:xfrm>
          <a:prstGeom prst="rect">
            <a:avLst/>
          </a:prstGeom>
          <a:noFill/>
          <a:ln>
            <a:noFill/>
          </a:ln>
        </p:spPr>
        <p:style>
          <a:lnRef idx="0">
            <a:srgbClr val="FFFFFF"/>
          </a:lnRef>
          <a:fillRef idx="0">
            <a:srgbClr val="FFFFFF"/>
          </a:fillRef>
          <a:effectRef idx="0">
            <a:srgbClr val="FFFFFF"/>
          </a:effectRef>
          <a:fontRef idx="minor"/>
        </p:style>
        <p:txBody>
          <a:bodyPr wrap="none" lIns="68400" tIns="34200" rIns="68400" bIns="34200"/>
          <a:p>
            <a:pPr algn="l">
              <a:lnSpc>
                <a:spcPct val="125000"/>
              </a:lnSpc>
            </a:pPr>
            <a:r>
              <a:rPr lang="en-US" b="1" spc="-1">
                <a:ln/>
                <a:solidFill>
                  <a:schemeClr val="accent1"/>
                </a:solidFill>
                <a:effectLst>
                  <a:outerShdw blurRad="38100" dist="25400" dir="5400000" algn="ctr" rotWithShape="0">
                    <a:srgbClr val="6E747A">
                      <a:alpha val="43000"/>
                    </a:srgbClr>
                  </a:outerShdw>
                </a:effectLst>
                <a:uFill>
                  <a:solidFill>
                    <a:srgbClr val="FFFFFF"/>
                  </a:solidFill>
                </a:uFill>
                <a:latin typeface="微软雅黑"/>
                <a:ea typeface="DejaVu Sans" panose="020B0603030804020204"/>
                <a:sym typeface="+mn-ea"/>
              </a:rPr>
              <a:t>完成本项目的各项预期目标</a:t>
            </a:r>
            <a:endParaRPr lang="en-US" sz="1800" b="1" strike="noStrike" spc="-1">
              <a:ln/>
              <a:solidFill>
                <a:schemeClr val="accent1"/>
              </a:solidFill>
              <a:effectLst>
                <a:outerShdw blurRad="38100" dist="25400" dir="5400000" algn="ctr" rotWithShape="0">
                  <a:srgbClr val="6E747A">
                    <a:alpha val="43000"/>
                  </a:srgbClr>
                </a:outerShdw>
              </a:effectLst>
              <a:uFill>
                <a:solidFill>
                  <a:srgbClr val="FFFFFF"/>
                </a:solidFill>
              </a:uFill>
              <a:latin typeface="微软雅黑"/>
              <a:ea typeface="DejaVu Sans" panose="020B0603030804020204"/>
              <a:sym typeface="+mn-ea"/>
            </a:endParaRPr>
          </a:p>
        </p:txBody>
      </p:sp>
    </p:spTree>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CustomShape 1"/>
          <p:cNvSpPr/>
          <p:nvPr/>
        </p:nvSpPr>
        <p:spPr>
          <a:xfrm>
            <a:off x="2092960" y="3440430"/>
            <a:ext cx="7802245" cy="455295"/>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zh-CN" altLang="en-US" sz="2400" b="0" strike="noStrike" spc="-1">
                <a:solidFill>
                  <a:srgbClr val="FF0000"/>
                </a:solidFill>
                <a:uFill>
                  <a:solidFill>
                    <a:srgbClr val="FFFFFF"/>
                  </a:solidFill>
                </a:uFill>
                <a:latin typeface="Verdana" panose="020B0604030504040204"/>
                <a:ea typeface="宋体" charset="0"/>
              </a:rPr>
              <a:t>我们敢想敢做，思维活跃。方式简单粗暴，可以解决问题。</a:t>
            </a:r>
            <a:endParaRPr lang="zh-CN" altLang="en-US" sz="2400" b="0" strike="noStrike" spc="-1">
              <a:solidFill>
                <a:srgbClr val="FF0000"/>
              </a:solidFill>
              <a:uFill>
                <a:solidFill>
                  <a:srgbClr val="FFFFFF"/>
                </a:solidFill>
              </a:uFill>
              <a:latin typeface="Verdana" panose="020B0604030504040204"/>
              <a:ea typeface="宋体" charset="0"/>
            </a:endParaRPr>
          </a:p>
        </p:txBody>
      </p:sp>
      <p:sp>
        <p:nvSpPr>
          <p:cNvPr id="473" name="CustomShape 2"/>
          <p:cNvSpPr/>
          <p:nvPr/>
        </p:nvSpPr>
        <p:spPr>
          <a:xfrm>
            <a:off x="2408400" y="1535040"/>
            <a:ext cx="7374600" cy="4918680"/>
          </a:xfrm>
          <a:prstGeom prst="rect">
            <a:avLst/>
          </a:prstGeom>
          <a:noFill/>
          <a:ln>
            <a:noFill/>
          </a:ln>
        </p:spPr>
        <p:style>
          <a:lnRef idx="0">
            <a:srgbClr val="FFFFFF"/>
          </a:lnRef>
          <a:fillRef idx="0">
            <a:srgbClr val="FFFFFF"/>
          </a:fillRef>
          <a:effectRef idx="0">
            <a:srgbClr val="FFFFFF"/>
          </a:effectRef>
          <a:fontRef idx="minor"/>
        </p:style>
      </p:sp>
      <p:sp>
        <p:nvSpPr>
          <p:cNvPr id="474" name="CustomShape 3"/>
          <p:cNvSpPr/>
          <p:nvPr/>
        </p:nvSpPr>
        <p:spPr>
          <a:xfrm>
            <a:off x="4118040" y="1894055"/>
            <a:ext cx="3954960" cy="3761280"/>
          </a:xfrm>
          <a:custGeom>
            <a:avLst/>
            <a:gdLst/>
            <a:ahLst/>
            <a:cxnLst/>
            <a:rect l="l" t="t" r="r" b="b"/>
            <a:pathLst>
              <a:path w="20757" h="19739">
                <a:moveTo>
                  <a:pt x="10393" y="9336"/>
                </a:moveTo>
                <a:lnTo>
                  <a:pt x="11873" y="10408"/>
                </a:lnTo>
                <a:cubicBezTo>
                  <a:pt x="11881" y="10414"/>
                  <a:pt x="11885" y="10425"/>
                  <a:pt x="11881" y="10435"/>
                </a:cubicBezTo>
                <a:lnTo>
                  <a:pt x="11313" y="12171"/>
                </a:lnTo>
                <a:cubicBezTo>
                  <a:pt x="11310" y="12181"/>
                  <a:pt x="11301" y="12187"/>
                  <a:pt x="11290" y="12187"/>
                </a:cubicBezTo>
                <a:lnTo>
                  <a:pt x="9466" y="12187"/>
                </a:lnTo>
                <a:cubicBezTo>
                  <a:pt x="9456" y="12187"/>
                  <a:pt x="9447" y="12181"/>
                  <a:pt x="9444" y="12171"/>
                </a:cubicBezTo>
                <a:lnTo>
                  <a:pt x="8876" y="10435"/>
                </a:lnTo>
                <a:cubicBezTo>
                  <a:pt x="8872" y="10425"/>
                  <a:pt x="8876" y="10414"/>
                  <a:pt x="8884" y="10408"/>
                </a:cubicBezTo>
                <a:lnTo>
                  <a:pt x="10364" y="9336"/>
                </a:lnTo>
                <a:lnTo>
                  <a:pt x="10393" y="9375"/>
                </a:lnTo>
                <a:lnTo>
                  <a:pt x="8913" y="10447"/>
                </a:lnTo>
                <a:lnTo>
                  <a:pt x="8921" y="10420"/>
                </a:lnTo>
                <a:lnTo>
                  <a:pt x="9489" y="12156"/>
                </a:lnTo>
                <a:lnTo>
                  <a:pt x="9466" y="12139"/>
                </a:lnTo>
                <a:lnTo>
                  <a:pt x="11290" y="12139"/>
                </a:lnTo>
                <a:lnTo>
                  <a:pt x="11268" y="12156"/>
                </a:lnTo>
                <a:lnTo>
                  <a:pt x="11836" y="10420"/>
                </a:lnTo>
                <a:lnTo>
                  <a:pt x="11844" y="10447"/>
                </a:lnTo>
                <a:lnTo>
                  <a:pt x="10364" y="9375"/>
                </a:lnTo>
                <a:lnTo>
                  <a:pt x="10393" y="9336"/>
                </a:lnTo>
                <a:close/>
                <a:moveTo>
                  <a:pt x="10393" y="7776"/>
                </a:moveTo>
                <a:lnTo>
                  <a:pt x="13353" y="9928"/>
                </a:lnTo>
                <a:cubicBezTo>
                  <a:pt x="13361" y="9934"/>
                  <a:pt x="13365" y="9945"/>
                  <a:pt x="13361" y="9955"/>
                </a:cubicBezTo>
                <a:lnTo>
                  <a:pt x="12233" y="13435"/>
                </a:lnTo>
                <a:cubicBezTo>
                  <a:pt x="12230" y="13445"/>
                  <a:pt x="12221" y="13451"/>
                  <a:pt x="12210" y="13451"/>
                </a:cubicBezTo>
                <a:lnTo>
                  <a:pt x="8546" y="13451"/>
                </a:lnTo>
                <a:cubicBezTo>
                  <a:pt x="8536" y="13451"/>
                  <a:pt x="8527" y="13445"/>
                  <a:pt x="8524" y="13435"/>
                </a:cubicBezTo>
                <a:lnTo>
                  <a:pt x="7396" y="9955"/>
                </a:lnTo>
                <a:cubicBezTo>
                  <a:pt x="7392" y="9945"/>
                  <a:pt x="7396" y="9934"/>
                  <a:pt x="7404" y="9928"/>
                </a:cubicBezTo>
                <a:lnTo>
                  <a:pt x="10364" y="7776"/>
                </a:lnTo>
                <a:lnTo>
                  <a:pt x="10393" y="7815"/>
                </a:lnTo>
                <a:lnTo>
                  <a:pt x="7433" y="9967"/>
                </a:lnTo>
                <a:lnTo>
                  <a:pt x="7441" y="9940"/>
                </a:lnTo>
                <a:lnTo>
                  <a:pt x="8569" y="13420"/>
                </a:lnTo>
                <a:lnTo>
                  <a:pt x="8546" y="13403"/>
                </a:lnTo>
                <a:lnTo>
                  <a:pt x="12210" y="13403"/>
                </a:lnTo>
                <a:lnTo>
                  <a:pt x="12188" y="13420"/>
                </a:lnTo>
                <a:lnTo>
                  <a:pt x="13316" y="9940"/>
                </a:lnTo>
                <a:lnTo>
                  <a:pt x="13324" y="9967"/>
                </a:lnTo>
                <a:lnTo>
                  <a:pt x="10364" y="7815"/>
                </a:lnTo>
                <a:lnTo>
                  <a:pt x="10393" y="7776"/>
                </a:lnTo>
                <a:close/>
                <a:moveTo>
                  <a:pt x="10393" y="6224"/>
                </a:moveTo>
                <a:lnTo>
                  <a:pt x="14833" y="9448"/>
                </a:lnTo>
                <a:cubicBezTo>
                  <a:pt x="14841" y="9454"/>
                  <a:pt x="14845" y="9465"/>
                  <a:pt x="14841" y="9475"/>
                </a:cubicBezTo>
                <a:lnTo>
                  <a:pt x="13145" y="14691"/>
                </a:lnTo>
                <a:cubicBezTo>
                  <a:pt x="13142" y="14701"/>
                  <a:pt x="13133" y="14707"/>
                  <a:pt x="13122" y="14707"/>
                </a:cubicBezTo>
                <a:lnTo>
                  <a:pt x="7634" y="14707"/>
                </a:lnTo>
                <a:cubicBezTo>
                  <a:pt x="7624" y="14707"/>
                  <a:pt x="7615" y="14701"/>
                  <a:pt x="7612" y="14691"/>
                </a:cubicBezTo>
                <a:lnTo>
                  <a:pt x="5916" y="9475"/>
                </a:lnTo>
                <a:cubicBezTo>
                  <a:pt x="5912" y="9465"/>
                  <a:pt x="5916" y="9454"/>
                  <a:pt x="5924" y="9448"/>
                </a:cubicBezTo>
                <a:lnTo>
                  <a:pt x="10364" y="6224"/>
                </a:lnTo>
                <a:lnTo>
                  <a:pt x="10393" y="6263"/>
                </a:lnTo>
                <a:lnTo>
                  <a:pt x="5953" y="9487"/>
                </a:lnTo>
                <a:lnTo>
                  <a:pt x="5961" y="9460"/>
                </a:lnTo>
                <a:lnTo>
                  <a:pt x="7657" y="14676"/>
                </a:lnTo>
                <a:lnTo>
                  <a:pt x="7634" y="14659"/>
                </a:lnTo>
                <a:lnTo>
                  <a:pt x="13122" y="14659"/>
                </a:lnTo>
                <a:lnTo>
                  <a:pt x="13100" y="14676"/>
                </a:lnTo>
                <a:lnTo>
                  <a:pt x="14796" y="9460"/>
                </a:lnTo>
                <a:lnTo>
                  <a:pt x="14804" y="9487"/>
                </a:lnTo>
                <a:lnTo>
                  <a:pt x="10364" y="6263"/>
                </a:lnTo>
                <a:lnTo>
                  <a:pt x="10393" y="6224"/>
                </a:lnTo>
                <a:close/>
                <a:moveTo>
                  <a:pt x="10393" y="4664"/>
                </a:moveTo>
                <a:lnTo>
                  <a:pt x="16313" y="8968"/>
                </a:lnTo>
                <a:cubicBezTo>
                  <a:pt x="16321" y="8974"/>
                  <a:pt x="16325" y="8985"/>
                  <a:pt x="16321" y="8995"/>
                </a:cubicBezTo>
                <a:lnTo>
                  <a:pt x="14057" y="15947"/>
                </a:lnTo>
                <a:cubicBezTo>
                  <a:pt x="14054" y="15957"/>
                  <a:pt x="14045" y="15963"/>
                  <a:pt x="14034" y="15963"/>
                </a:cubicBezTo>
                <a:lnTo>
                  <a:pt x="6722" y="15963"/>
                </a:lnTo>
                <a:cubicBezTo>
                  <a:pt x="6712" y="15963"/>
                  <a:pt x="6703" y="15957"/>
                  <a:pt x="6700" y="15947"/>
                </a:cubicBezTo>
                <a:lnTo>
                  <a:pt x="4436" y="8995"/>
                </a:lnTo>
                <a:cubicBezTo>
                  <a:pt x="4432" y="8985"/>
                  <a:pt x="4436" y="8974"/>
                  <a:pt x="4444" y="8968"/>
                </a:cubicBezTo>
                <a:lnTo>
                  <a:pt x="10364" y="4664"/>
                </a:lnTo>
                <a:lnTo>
                  <a:pt x="10393" y="4703"/>
                </a:lnTo>
                <a:lnTo>
                  <a:pt x="4473" y="9007"/>
                </a:lnTo>
                <a:lnTo>
                  <a:pt x="4481" y="8980"/>
                </a:lnTo>
                <a:lnTo>
                  <a:pt x="6745" y="15932"/>
                </a:lnTo>
                <a:lnTo>
                  <a:pt x="6722" y="15915"/>
                </a:lnTo>
                <a:lnTo>
                  <a:pt x="14034" y="15915"/>
                </a:lnTo>
                <a:lnTo>
                  <a:pt x="14012" y="15932"/>
                </a:lnTo>
                <a:lnTo>
                  <a:pt x="16276" y="8980"/>
                </a:lnTo>
                <a:lnTo>
                  <a:pt x="16284" y="9007"/>
                </a:lnTo>
                <a:lnTo>
                  <a:pt x="10364" y="4703"/>
                </a:lnTo>
                <a:lnTo>
                  <a:pt x="10393" y="4664"/>
                </a:lnTo>
                <a:close/>
                <a:moveTo>
                  <a:pt x="10393" y="3112"/>
                </a:moveTo>
                <a:lnTo>
                  <a:pt x="17785" y="8488"/>
                </a:lnTo>
                <a:cubicBezTo>
                  <a:pt x="17793" y="8494"/>
                  <a:pt x="17797" y="8505"/>
                  <a:pt x="17793" y="8515"/>
                </a:cubicBezTo>
                <a:lnTo>
                  <a:pt x="14969" y="17203"/>
                </a:lnTo>
                <a:cubicBezTo>
                  <a:pt x="14966" y="17213"/>
                  <a:pt x="14957" y="17219"/>
                  <a:pt x="14946" y="17219"/>
                </a:cubicBezTo>
                <a:lnTo>
                  <a:pt x="5810" y="17219"/>
                </a:lnTo>
                <a:cubicBezTo>
                  <a:pt x="5800" y="17219"/>
                  <a:pt x="5791" y="17213"/>
                  <a:pt x="5788" y="17203"/>
                </a:cubicBezTo>
                <a:lnTo>
                  <a:pt x="2964" y="8515"/>
                </a:lnTo>
                <a:cubicBezTo>
                  <a:pt x="2960" y="8505"/>
                  <a:pt x="2964" y="8494"/>
                  <a:pt x="2972" y="8488"/>
                </a:cubicBezTo>
                <a:lnTo>
                  <a:pt x="10364" y="3112"/>
                </a:lnTo>
                <a:lnTo>
                  <a:pt x="10393" y="3151"/>
                </a:lnTo>
                <a:lnTo>
                  <a:pt x="3001" y="8527"/>
                </a:lnTo>
                <a:lnTo>
                  <a:pt x="3009" y="8500"/>
                </a:lnTo>
                <a:lnTo>
                  <a:pt x="5833" y="17188"/>
                </a:lnTo>
                <a:lnTo>
                  <a:pt x="5810" y="17171"/>
                </a:lnTo>
                <a:lnTo>
                  <a:pt x="14946" y="17171"/>
                </a:lnTo>
                <a:lnTo>
                  <a:pt x="14924" y="17188"/>
                </a:lnTo>
                <a:lnTo>
                  <a:pt x="17748" y="8500"/>
                </a:lnTo>
                <a:lnTo>
                  <a:pt x="17756" y="8527"/>
                </a:lnTo>
                <a:lnTo>
                  <a:pt x="10364" y="3151"/>
                </a:lnTo>
                <a:lnTo>
                  <a:pt x="10393" y="3112"/>
                </a:lnTo>
                <a:close/>
                <a:moveTo>
                  <a:pt x="10393" y="1560"/>
                </a:moveTo>
                <a:lnTo>
                  <a:pt x="19265" y="8008"/>
                </a:lnTo>
                <a:cubicBezTo>
                  <a:pt x="19273" y="8014"/>
                  <a:pt x="19277" y="8025"/>
                  <a:pt x="19273" y="8035"/>
                </a:cubicBezTo>
                <a:lnTo>
                  <a:pt x="15889" y="18467"/>
                </a:lnTo>
                <a:cubicBezTo>
                  <a:pt x="15886" y="18477"/>
                  <a:pt x="15877" y="18483"/>
                  <a:pt x="15866" y="18483"/>
                </a:cubicBezTo>
                <a:lnTo>
                  <a:pt x="4890" y="18483"/>
                </a:lnTo>
                <a:cubicBezTo>
                  <a:pt x="4880" y="18483"/>
                  <a:pt x="4871" y="18477"/>
                  <a:pt x="4868" y="18467"/>
                </a:cubicBezTo>
                <a:lnTo>
                  <a:pt x="1484" y="8035"/>
                </a:lnTo>
                <a:cubicBezTo>
                  <a:pt x="1480" y="8025"/>
                  <a:pt x="1484" y="8014"/>
                  <a:pt x="1492" y="8008"/>
                </a:cubicBezTo>
                <a:lnTo>
                  <a:pt x="10364" y="1560"/>
                </a:lnTo>
                <a:lnTo>
                  <a:pt x="10393" y="1599"/>
                </a:lnTo>
                <a:lnTo>
                  <a:pt x="1521" y="8047"/>
                </a:lnTo>
                <a:lnTo>
                  <a:pt x="1529" y="8020"/>
                </a:lnTo>
                <a:lnTo>
                  <a:pt x="4913" y="18452"/>
                </a:lnTo>
                <a:lnTo>
                  <a:pt x="4890" y="18435"/>
                </a:lnTo>
                <a:lnTo>
                  <a:pt x="15866" y="18435"/>
                </a:lnTo>
                <a:lnTo>
                  <a:pt x="15844" y="18452"/>
                </a:lnTo>
                <a:lnTo>
                  <a:pt x="19228" y="8020"/>
                </a:lnTo>
                <a:lnTo>
                  <a:pt x="19236" y="8047"/>
                </a:lnTo>
                <a:lnTo>
                  <a:pt x="10364" y="1599"/>
                </a:lnTo>
                <a:lnTo>
                  <a:pt x="10393" y="1560"/>
                </a:lnTo>
                <a:close/>
                <a:moveTo>
                  <a:pt x="10393" y="0"/>
                </a:moveTo>
                <a:lnTo>
                  <a:pt x="20745" y="7528"/>
                </a:lnTo>
                <a:cubicBezTo>
                  <a:pt x="20753" y="7534"/>
                  <a:pt x="20757" y="7545"/>
                  <a:pt x="20753" y="7555"/>
                </a:cubicBezTo>
                <a:lnTo>
                  <a:pt x="16801" y="19723"/>
                </a:lnTo>
                <a:cubicBezTo>
                  <a:pt x="16798" y="19733"/>
                  <a:pt x="16789" y="19739"/>
                  <a:pt x="16778" y="19739"/>
                </a:cubicBezTo>
                <a:lnTo>
                  <a:pt x="3978" y="19739"/>
                </a:lnTo>
                <a:cubicBezTo>
                  <a:pt x="3968" y="19739"/>
                  <a:pt x="3959" y="19733"/>
                  <a:pt x="3956" y="19723"/>
                </a:cubicBezTo>
                <a:lnTo>
                  <a:pt x="4" y="7555"/>
                </a:lnTo>
                <a:cubicBezTo>
                  <a:pt x="0" y="7545"/>
                  <a:pt x="4" y="7534"/>
                  <a:pt x="12" y="7528"/>
                </a:cubicBezTo>
                <a:lnTo>
                  <a:pt x="10364" y="0"/>
                </a:lnTo>
                <a:lnTo>
                  <a:pt x="10393" y="39"/>
                </a:lnTo>
                <a:lnTo>
                  <a:pt x="41" y="7567"/>
                </a:lnTo>
                <a:lnTo>
                  <a:pt x="49" y="7540"/>
                </a:lnTo>
                <a:lnTo>
                  <a:pt x="4001" y="19708"/>
                </a:lnTo>
                <a:lnTo>
                  <a:pt x="3978" y="19691"/>
                </a:lnTo>
                <a:lnTo>
                  <a:pt x="16778" y="19691"/>
                </a:lnTo>
                <a:lnTo>
                  <a:pt x="16756" y="19708"/>
                </a:lnTo>
                <a:lnTo>
                  <a:pt x="20708" y="7540"/>
                </a:lnTo>
                <a:lnTo>
                  <a:pt x="20716" y="7567"/>
                </a:lnTo>
                <a:lnTo>
                  <a:pt x="10364" y="39"/>
                </a:lnTo>
                <a:lnTo>
                  <a:pt x="10393" y="0"/>
                </a:lnTo>
                <a:close/>
              </a:path>
            </a:pathLst>
          </a:custGeom>
          <a:solidFill>
            <a:srgbClr val="D9D9D9"/>
          </a:solidFill>
          <a:ln w="1440">
            <a:solidFill>
              <a:srgbClr val="D9D9D9"/>
            </a:solidFill>
            <a:bevel/>
          </a:ln>
        </p:spPr>
        <p:style>
          <a:lnRef idx="0">
            <a:srgbClr val="FFFFFF"/>
          </a:lnRef>
          <a:fillRef idx="0">
            <a:srgbClr val="FFFFFF"/>
          </a:fillRef>
          <a:effectRef idx="0">
            <a:srgbClr val="FFFFFF"/>
          </a:effectRef>
          <a:fontRef idx="minor"/>
        </p:style>
      </p:sp>
      <p:sp>
        <p:nvSpPr>
          <p:cNvPr id="475" name="CustomShape 4"/>
          <p:cNvSpPr/>
          <p:nvPr/>
        </p:nvSpPr>
        <p:spPr>
          <a:xfrm>
            <a:off x="5234040" y="2084400"/>
            <a:ext cx="2678760" cy="3267720"/>
          </a:xfrm>
          <a:custGeom>
            <a:avLst/>
            <a:gdLst/>
            <a:ahLst/>
            <a:cxnLst/>
            <a:rect l="l" t="t" r="r" b="b"/>
            <a:pathLst>
              <a:path w="14066" h="17149">
                <a:moveTo>
                  <a:pt x="19" y="8553"/>
                </a:moveTo>
                <a:lnTo>
                  <a:pt x="4459" y="41"/>
                </a:lnTo>
                <a:cubicBezTo>
                  <a:pt x="4468" y="23"/>
                  <a:pt x="4486" y="9"/>
                  <a:pt x="4506" y="4"/>
                </a:cubicBezTo>
                <a:cubicBezTo>
                  <a:pt x="4526" y="0"/>
                  <a:pt x="4548" y="4"/>
                  <a:pt x="4565" y="16"/>
                </a:cubicBezTo>
                <a:lnTo>
                  <a:pt x="14029" y="6896"/>
                </a:lnTo>
                <a:cubicBezTo>
                  <a:pt x="14056" y="6916"/>
                  <a:pt x="14066" y="6952"/>
                  <a:pt x="14053" y="6983"/>
                </a:cubicBezTo>
                <a:lnTo>
                  <a:pt x="9709" y="17103"/>
                </a:lnTo>
                <a:cubicBezTo>
                  <a:pt x="9701" y="17122"/>
                  <a:pt x="9685" y="17136"/>
                  <a:pt x="9666" y="17143"/>
                </a:cubicBezTo>
                <a:cubicBezTo>
                  <a:pt x="9647" y="17149"/>
                  <a:pt x="9626" y="17147"/>
                  <a:pt x="9608" y="17138"/>
                </a:cubicBezTo>
                <a:lnTo>
                  <a:pt x="2296" y="13106"/>
                </a:lnTo>
                <a:cubicBezTo>
                  <a:pt x="2283" y="13099"/>
                  <a:pt x="2273" y="13088"/>
                  <a:pt x="2266" y="13075"/>
                </a:cubicBezTo>
                <a:lnTo>
                  <a:pt x="18" y="8619"/>
                </a:lnTo>
                <a:cubicBezTo>
                  <a:pt x="0" y="8583"/>
                  <a:pt x="15" y="8540"/>
                  <a:pt x="50" y="8522"/>
                </a:cubicBezTo>
                <a:cubicBezTo>
                  <a:pt x="86" y="8504"/>
                  <a:pt x="129" y="8519"/>
                  <a:pt x="147" y="8554"/>
                </a:cubicBezTo>
                <a:lnTo>
                  <a:pt x="2395" y="13010"/>
                </a:lnTo>
                <a:lnTo>
                  <a:pt x="2365" y="12979"/>
                </a:lnTo>
                <a:lnTo>
                  <a:pt x="9677" y="17011"/>
                </a:lnTo>
                <a:lnTo>
                  <a:pt x="9576" y="17046"/>
                </a:lnTo>
                <a:lnTo>
                  <a:pt x="13920" y="6926"/>
                </a:lnTo>
                <a:lnTo>
                  <a:pt x="13944" y="7013"/>
                </a:lnTo>
                <a:lnTo>
                  <a:pt x="4480" y="133"/>
                </a:lnTo>
                <a:lnTo>
                  <a:pt x="4586" y="108"/>
                </a:lnTo>
                <a:lnTo>
                  <a:pt x="146" y="8620"/>
                </a:lnTo>
                <a:cubicBezTo>
                  <a:pt x="128" y="8655"/>
                  <a:pt x="84" y="8669"/>
                  <a:pt x="49" y="8650"/>
                </a:cubicBezTo>
                <a:cubicBezTo>
                  <a:pt x="14" y="8632"/>
                  <a:pt x="0" y="8588"/>
                  <a:pt x="19" y="8553"/>
                </a:cubicBezTo>
                <a:close/>
              </a:path>
            </a:pathLst>
          </a:custGeom>
          <a:solidFill>
            <a:srgbClr val="5B9BD5"/>
          </a:solidFill>
          <a:ln w="1440">
            <a:solidFill>
              <a:srgbClr val="5B9BD5"/>
            </a:solidFill>
            <a:bevel/>
          </a:ln>
        </p:spPr>
        <p:style>
          <a:lnRef idx="0">
            <a:srgbClr val="FFFFFF"/>
          </a:lnRef>
          <a:fillRef idx="0">
            <a:srgbClr val="FFFFFF"/>
          </a:fillRef>
          <a:effectRef idx="0">
            <a:srgbClr val="FFFFFF"/>
          </a:effectRef>
          <a:fontRef idx="minor"/>
        </p:style>
      </p:sp>
      <p:sp>
        <p:nvSpPr>
          <p:cNvPr id="476" name="CustomShape 5"/>
          <p:cNvSpPr/>
          <p:nvPr/>
        </p:nvSpPr>
        <p:spPr>
          <a:xfrm>
            <a:off x="6064200" y="2065320"/>
            <a:ext cx="62280" cy="64080"/>
          </a:xfrm>
          <a:prstGeom prst="ellipse">
            <a:avLst/>
          </a:prstGeom>
          <a:solidFill>
            <a:srgbClr val="5B9BD5"/>
          </a:solidFill>
          <a:ln>
            <a:solidFill>
              <a:srgbClr val="000000"/>
            </a:solidFill>
          </a:ln>
        </p:spPr>
        <p:style>
          <a:lnRef idx="0">
            <a:srgbClr val="FFFFFF"/>
          </a:lnRef>
          <a:fillRef idx="0">
            <a:srgbClr val="FFFFFF"/>
          </a:fillRef>
          <a:effectRef idx="0">
            <a:srgbClr val="FFFFFF"/>
          </a:effectRef>
          <a:fontRef idx="minor"/>
        </p:style>
      </p:sp>
      <p:sp>
        <p:nvSpPr>
          <p:cNvPr id="477" name="CustomShape 6"/>
          <p:cNvSpPr/>
          <p:nvPr/>
        </p:nvSpPr>
        <p:spPr>
          <a:xfrm>
            <a:off x="6064200" y="2065320"/>
            <a:ext cx="62280" cy="64080"/>
          </a:xfrm>
          <a:prstGeom prst="ellipse">
            <a:avLst/>
          </a:prstGeom>
          <a:noFill/>
          <a:ln w="9360">
            <a:solidFill>
              <a:srgbClr val="5B9BD5"/>
            </a:solidFill>
            <a:round/>
          </a:ln>
        </p:spPr>
        <p:style>
          <a:lnRef idx="0">
            <a:srgbClr val="FFFFFF"/>
          </a:lnRef>
          <a:fillRef idx="0">
            <a:srgbClr val="FFFFFF"/>
          </a:fillRef>
          <a:effectRef idx="0">
            <a:srgbClr val="FFFFFF"/>
          </a:effectRef>
          <a:fontRef idx="minor"/>
        </p:style>
      </p:sp>
      <p:sp>
        <p:nvSpPr>
          <p:cNvPr id="478" name="CustomShape 7"/>
          <p:cNvSpPr/>
          <p:nvPr/>
        </p:nvSpPr>
        <p:spPr>
          <a:xfrm>
            <a:off x="7867800" y="3376440"/>
            <a:ext cx="62280" cy="64080"/>
          </a:xfrm>
          <a:prstGeom prst="ellipse">
            <a:avLst/>
          </a:prstGeom>
          <a:solidFill>
            <a:srgbClr val="5B9BD5"/>
          </a:solidFill>
          <a:ln>
            <a:solidFill>
              <a:srgbClr val="000000"/>
            </a:solidFill>
          </a:ln>
        </p:spPr>
        <p:style>
          <a:lnRef idx="0">
            <a:srgbClr val="FFFFFF"/>
          </a:lnRef>
          <a:fillRef idx="0">
            <a:srgbClr val="FFFFFF"/>
          </a:fillRef>
          <a:effectRef idx="0">
            <a:srgbClr val="FFFFFF"/>
          </a:effectRef>
          <a:fontRef idx="minor"/>
        </p:style>
      </p:sp>
      <p:sp>
        <p:nvSpPr>
          <p:cNvPr id="479" name="CustomShape 8"/>
          <p:cNvSpPr/>
          <p:nvPr/>
        </p:nvSpPr>
        <p:spPr>
          <a:xfrm>
            <a:off x="7867800" y="3376440"/>
            <a:ext cx="62280" cy="64080"/>
          </a:xfrm>
          <a:prstGeom prst="ellipse">
            <a:avLst/>
          </a:prstGeom>
          <a:noFill/>
          <a:ln w="9360">
            <a:solidFill>
              <a:srgbClr val="5B9BD5"/>
            </a:solidFill>
            <a:round/>
          </a:ln>
        </p:spPr>
        <p:style>
          <a:lnRef idx="0">
            <a:srgbClr val="FFFFFF"/>
          </a:lnRef>
          <a:fillRef idx="0">
            <a:srgbClr val="FFFFFF"/>
          </a:fillRef>
          <a:effectRef idx="0">
            <a:srgbClr val="FFFFFF"/>
          </a:effectRef>
          <a:fontRef idx="minor"/>
        </p:style>
      </p:sp>
      <p:sp>
        <p:nvSpPr>
          <p:cNvPr id="480" name="CustomShape 9"/>
          <p:cNvSpPr/>
          <p:nvPr/>
        </p:nvSpPr>
        <p:spPr>
          <a:xfrm>
            <a:off x="7039080" y="5305320"/>
            <a:ext cx="64080" cy="64080"/>
          </a:xfrm>
          <a:prstGeom prst="ellipse">
            <a:avLst/>
          </a:prstGeom>
          <a:solidFill>
            <a:srgbClr val="5B9BD5"/>
          </a:solidFill>
          <a:ln>
            <a:solidFill>
              <a:srgbClr val="000000"/>
            </a:solidFill>
          </a:ln>
        </p:spPr>
        <p:style>
          <a:lnRef idx="0">
            <a:srgbClr val="FFFFFF"/>
          </a:lnRef>
          <a:fillRef idx="0">
            <a:srgbClr val="FFFFFF"/>
          </a:fillRef>
          <a:effectRef idx="0">
            <a:srgbClr val="FFFFFF"/>
          </a:effectRef>
          <a:fontRef idx="minor"/>
        </p:style>
      </p:sp>
      <p:sp>
        <p:nvSpPr>
          <p:cNvPr id="481" name="CustomShape 10"/>
          <p:cNvSpPr/>
          <p:nvPr/>
        </p:nvSpPr>
        <p:spPr>
          <a:xfrm>
            <a:off x="7039080" y="5305320"/>
            <a:ext cx="64080" cy="64080"/>
          </a:xfrm>
          <a:prstGeom prst="ellipse">
            <a:avLst/>
          </a:prstGeom>
          <a:noFill/>
          <a:ln w="9360">
            <a:solidFill>
              <a:srgbClr val="5B9BD5"/>
            </a:solidFill>
            <a:round/>
          </a:ln>
        </p:spPr>
        <p:style>
          <a:lnRef idx="0">
            <a:srgbClr val="FFFFFF"/>
          </a:lnRef>
          <a:fillRef idx="0">
            <a:srgbClr val="FFFFFF"/>
          </a:fillRef>
          <a:effectRef idx="0">
            <a:srgbClr val="FFFFFF"/>
          </a:effectRef>
          <a:fontRef idx="minor"/>
        </p:style>
      </p:sp>
      <p:sp>
        <p:nvSpPr>
          <p:cNvPr id="482" name="CustomShape 11"/>
          <p:cNvSpPr/>
          <p:nvPr/>
        </p:nvSpPr>
        <p:spPr>
          <a:xfrm>
            <a:off x="5646600" y="4537080"/>
            <a:ext cx="62280" cy="64080"/>
          </a:xfrm>
          <a:prstGeom prst="ellipse">
            <a:avLst/>
          </a:prstGeom>
          <a:solidFill>
            <a:srgbClr val="5B9BD5"/>
          </a:solidFill>
          <a:ln>
            <a:solidFill>
              <a:srgbClr val="000000"/>
            </a:solidFill>
          </a:ln>
        </p:spPr>
        <p:style>
          <a:lnRef idx="0">
            <a:srgbClr val="FFFFFF"/>
          </a:lnRef>
          <a:fillRef idx="0">
            <a:srgbClr val="FFFFFF"/>
          </a:fillRef>
          <a:effectRef idx="0">
            <a:srgbClr val="FFFFFF"/>
          </a:effectRef>
          <a:fontRef idx="minor"/>
        </p:style>
      </p:sp>
      <p:sp>
        <p:nvSpPr>
          <p:cNvPr id="483" name="CustomShape 12"/>
          <p:cNvSpPr/>
          <p:nvPr/>
        </p:nvSpPr>
        <p:spPr>
          <a:xfrm>
            <a:off x="5646600" y="4537080"/>
            <a:ext cx="62280" cy="64080"/>
          </a:xfrm>
          <a:prstGeom prst="ellipse">
            <a:avLst/>
          </a:prstGeom>
          <a:noFill/>
          <a:ln w="9360">
            <a:solidFill>
              <a:srgbClr val="5B9BD5"/>
            </a:solidFill>
            <a:round/>
          </a:ln>
        </p:spPr>
        <p:style>
          <a:lnRef idx="0">
            <a:srgbClr val="FFFFFF"/>
          </a:lnRef>
          <a:fillRef idx="0">
            <a:srgbClr val="FFFFFF"/>
          </a:fillRef>
          <a:effectRef idx="0">
            <a:srgbClr val="FFFFFF"/>
          </a:effectRef>
          <a:fontRef idx="minor"/>
        </p:style>
      </p:sp>
      <p:sp>
        <p:nvSpPr>
          <p:cNvPr id="484" name="CustomShape 13"/>
          <p:cNvSpPr/>
          <p:nvPr/>
        </p:nvSpPr>
        <p:spPr>
          <a:xfrm>
            <a:off x="5218200" y="3687840"/>
            <a:ext cx="62280" cy="64080"/>
          </a:xfrm>
          <a:prstGeom prst="ellipse">
            <a:avLst/>
          </a:prstGeom>
          <a:solidFill>
            <a:srgbClr val="5B9BD5"/>
          </a:solidFill>
          <a:ln>
            <a:solidFill>
              <a:srgbClr val="000000"/>
            </a:solidFill>
          </a:ln>
        </p:spPr>
        <p:style>
          <a:lnRef idx="0">
            <a:srgbClr val="FFFFFF"/>
          </a:lnRef>
          <a:fillRef idx="0">
            <a:srgbClr val="FFFFFF"/>
          </a:fillRef>
          <a:effectRef idx="0">
            <a:srgbClr val="FFFFFF"/>
          </a:effectRef>
          <a:fontRef idx="minor"/>
        </p:style>
      </p:sp>
      <p:sp>
        <p:nvSpPr>
          <p:cNvPr id="485" name="CustomShape 14"/>
          <p:cNvSpPr/>
          <p:nvPr/>
        </p:nvSpPr>
        <p:spPr>
          <a:xfrm>
            <a:off x="5218200" y="3687840"/>
            <a:ext cx="62280" cy="64080"/>
          </a:xfrm>
          <a:prstGeom prst="ellipse">
            <a:avLst/>
          </a:prstGeom>
          <a:noFill/>
          <a:ln w="9360">
            <a:solidFill>
              <a:srgbClr val="5B9BD5"/>
            </a:solidFill>
            <a:round/>
          </a:ln>
        </p:spPr>
        <p:style>
          <a:lnRef idx="0">
            <a:srgbClr val="FFFFFF"/>
          </a:lnRef>
          <a:fillRef idx="0">
            <a:srgbClr val="FFFFFF"/>
          </a:fillRef>
          <a:effectRef idx="0">
            <a:srgbClr val="FFFFFF"/>
          </a:effectRef>
          <a:fontRef idx="minor"/>
        </p:style>
      </p:sp>
      <p:sp>
        <p:nvSpPr>
          <p:cNvPr id="486" name="CustomShape 15"/>
          <p:cNvSpPr/>
          <p:nvPr/>
        </p:nvSpPr>
        <p:spPr>
          <a:xfrm>
            <a:off x="4502160" y="3268800"/>
            <a:ext cx="2284920" cy="1748520"/>
          </a:xfrm>
          <a:custGeom>
            <a:avLst/>
            <a:gdLst/>
            <a:ahLst/>
            <a:cxnLst/>
            <a:rect l="l" t="t" r="r" b="b"/>
            <a:pathLst>
              <a:path w="11993" h="9177">
                <a:moveTo>
                  <a:pt x="73" y="1050"/>
                </a:moveTo>
                <a:lnTo>
                  <a:pt x="8353" y="2"/>
                </a:lnTo>
                <a:cubicBezTo>
                  <a:pt x="8372" y="0"/>
                  <a:pt x="8390" y="4"/>
                  <a:pt x="8405" y="15"/>
                </a:cubicBezTo>
                <a:lnTo>
                  <a:pt x="11957" y="2599"/>
                </a:lnTo>
                <a:cubicBezTo>
                  <a:pt x="11982" y="2618"/>
                  <a:pt x="11993" y="2650"/>
                  <a:pt x="11983" y="2680"/>
                </a:cubicBezTo>
                <a:lnTo>
                  <a:pt x="10623" y="6848"/>
                </a:lnTo>
                <a:cubicBezTo>
                  <a:pt x="10616" y="6869"/>
                  <a:pt x="10600" y="6885"/>
                  <a:pt x="10580" y="6893"/>
                </a:cubicBezTo>
                <a:lnTo>
                  <a:pt x="4548" y="9165"/>
                </a:lnTo>
                <a:cubicBezTo>
                  <a:pt x="4514" y="9177"/>
                  <a:pt x="4477" y="9164"/>
                  <a:pt x="4460" y="9132"/>
                </a:cubicBezTo>
                <a:lnTo>
                  <a:pt x="20" y="1156"/>
                </a:lnTo>
                <a:cubicBezTo>
                  <a:pt x="0" y="1122"/>
                  <a:pt x="13" y="1078"/>
                  <a:pt x="47" y="1059"/>
                </a:cubicBezTo>
                <a:cubicBezTo>
                  <a:pt x="82" y="1039"/>
                  <a:pt x="126" y="1052"/>
                  <a:pt x="145" y="1086"/>
                </a:cubicBezTo>
                <a:lnTo>
                  <a:pt x="4585" y="9062"/>
                </a:lnTo>
                <a:lnTo>
                  <a:pt x="4497" y="9030"/>
                </a:lnTo>
                <a:lnTo>
                  <a:pt x="10529" y="6758"/>
                </a:lnTo>
                <a:lnTo>
                  <a:pt x="10486" y="6803"/>
                </a:lnTo>
                <a:lnTo>
                  <a:pt x="11846" y="2635"/>
                </a:lnTo>
                <a:lnTo>
                  <a:pt x="11872" y="2716"/>
                </a:lnTo>
                <a:lnTo>
                  <a:pt x="8320" y="132"/>
                </a:lnTo>
                <a:lnTo>
                  <a:pt x="8372" y="145"/>
                </a:lnTo>
                <a:lnTo>
                  <a:pt x="92" y="1193"/>
                </a:lnTo>
                <a:cubicBezTo>
                  <a:pt x="52" y="1198"/>
                  <a:pt x="16" y="1170"/>
                  <a:pt x="11" y="1131"/>
                </a:cubicBezTo>
                <a:cubicBezTo>
                  <a:pt x="6" y="1091"/>
                  <a:pt x="34" y="1055"/>
                  <a:pt x="73" y="1050"/>
                </a:cubicBezTo>
                <a:close/>
              </a:path>
            </a:pathLst>
          </a:custGeom>
          <a:solidFill>
            <a:srgbClr val="ED7D31"/>
          </a:solidFill>
          <a:ln w="1440">
            <a:solidFill>
              <a:srgbClr val="ED7D31"/>
            </a:solidFill>
            <a:bevel/>
          </a:ln>
        </p:spPr>
        <p:style>
          <a:lnRef idx="0">
            <a:srgbClr val="FFFFFF"/>
          </a:lnRef>
          <a:fillRef idx="0">
            <a:srgbClr val="FFFFFF"/>
          </a:fillRef>
          <a:effectRef idx="0">
            <a:srgbClr val="FFFFFF"/>
          </a:effectRef>
          <a:fontRef idx="minor"/>
        </p:style>
      </p:sp>
      <p:sp>
        <p:nvSpPr>
          <p:cNvPr id="487" name="CustomShape 16"/>
          <p:cNvSpPr/>
          <p:nvPr/>
        </p:nvSpPr>
        <p:spPr>
          <a:xfrm>
            <a:off x="6064200" y="3251160"/>
            <a:ext cx="62280" cy="62280"/>
          </a:xfrm>
          <a:prstGeom prst="ellipse">
            <a:avLst/>
          </a:prstGeom>
          <a:solidFill>
            <a:srgbClr val="ED7D31"/>
          </a:solidFill>
          <a:ln>
            <a:solidFill>
              <a:srgbClr val="000000"/>
            </a:solidFill>
          </a:ln>
        </p:spPr>
        <p:style>
          <a:lnRef idx="0">
            <a:srgbClr val="FFFFFF"/>
          </a:lnRef>
          <a:fillRef idx="0">
            <a:srgbClr val="FFFFFF"/>
          </a:fillRef>
          <a:effectRef idx="0">
            <a:srgbClr val="FFFFFF"/>
          </a:effectRef>
          <a:fontRef idx="minor"/>
        </p:style>
      </p:sp>
      <p:sp>
        <p:nvSpPr>
          <p:cNvPr id="488" name="CustomShape 17"/>
          <p:cNvSpPr/>
          <p:nvPr/>
        </p:nvSpPr>
        <p:spPr>
          <a:xfrm>
            <a:off x="6064200" y="3251160"/>
            <a:ext cx="62280" cy="62280"/>
          </a:xfrm>
          <a:prstGeom prst="ellipse">
            <a:avLst/>
          </a:prstGeom>
          <a:noFill/>
          <a:ln w="9360">
            <a:solidFill>
              <a:srgbClr val="ED7D31"/>
            </a:solidFill>
            <a:round/>
          </a:ln>
        </p:spPr>
        <p:style>
          <a:lnRef idx="0">
            <a:srgbClr val="FFFFFF"/>
          </a:lnRef>
          <a:fillRef idx="0">
            <a:srgbClr val="FFFFFF"/>
          </a:fillRef>
          <a:effectRef idx="0">
            <a:srgbClr val="FFFFFF"/>
          </a:effectRef>
          <a:fontRef idx="minor"/>
        </p:style>
      </p:sp>
      <p:sp>
        <p:nvSpPr>
          <p:cNvPr id="489" name="CustomShape 18"/>
          <p:cNvSpPr/>
          <p:nvPr/>
        </p:nvSpPr>
        <p:spPr>
          <a:xfrm>
            <a:off x="6740640" y="3743280"/>
            <a:ext cx="64080" cy="62280"/>
          </a:xfrm>
          <a:prstGeom prst="ellipse">
            <a:avLst/>
          </a:prstGeom>
          <a:solidFill>
            <a:srgbClr val="ED7D31"/>
          </a:solidFill>
          <a:ln>
            <a:solidFill>
              <a:srgbClr val="000000"/>
            </a:solidFill>
          </a:ln>
        </p:spPr>
        <p:style>
          <a:lnRef idx="0">
            <a:srgbClr val="FFFFFF"/>
          </a:lnRef>
          <a:fillRef idx="0">
            <a:srgbClr val="FFFFFF"/>
          </a:fillRef>
          <a:effectRef idx="0">
            <a:srgbClr val="FFFFFF"/>
          </a:effectRef>
          <a:fontRef idx="minor"/>
        </p:style>
      </p:sp>
      <p:sp>
        <p:nvSpPr>
          <p:cNvPr id="490" name="CustomShape 19"/>
          <p:cNvSpPr/>
          <p:nvPr/>
        </p:nvSpPr>
        <p:spPr>
          <a:xfrm>
            <a:off x="6740640" y="3743280"/>
            <a:ext cx="64080" cy="62280"/>
          </a:xfrm>
          <a:prstGeom prst="ellipse">
            <a:avLst/>
          </a:prstGeom>
          <a:noFill/>
          <a:ln w="9360">
            <a:solidFill>
              <a:srgbClr val="ED7D31"/>
            </a:solidFill>
            <a:round/>
          </a:ln>
        </p:spPr>
        <p:style>
          <a:lnRef idx="0">
            <a:srgbClr val="FFFFFF"/>
          </a:lnRef>
          <a:fillRef idx="0">
            <a:srgbClr val="FFFFFF"/>
          </a:fillRef>
          <a:effectRef idx="0">
            <a:srgbClr val="FFFFFF"/>
          </a:effectRef>
          <a:fontRef idx="minor"/>
        </p:style>
      </p:sp>
      <p:sp>
        <p:nvSpPr>
          <p:cNvPr id="491" name="CustomShape 20"/>
          <p:cNvSpPr/>
          <p:nvPr/>
        </p:nvSpPr>
        <p:spPr>
          <a:xfrm>
            <a:off x="6481800" y="4537080"/>
            <a:ext cx="62280" cy="64080"/>
          </a:xfrm>
          <a:prstGeom prst="ellipse">
            <a:avLst/>
          </a:prstGeom>
          <a:solidFill>
            <a:srgbClr val="ED7D31"/>
          </a:solidFill>
          <a:ln>
            <a:solidFill>
              <a:srgbClr val="000000"/>
            </a:solidFill>
          </a:ln>
        </p:spPr>
        <p:style>
          <a:lnRef idx="0">
            <a:srgbClr val="FFFFFF"/>
          </a:lnRef>
          <a:fillRef idx="0">
            <a:srgbClr val="FFFFFF"/>
          </a:fillRef>
          <a:effectRef idx="0">
            <a:srgbClr val="FFFFFF"/>
          </a:effectRef>
          <a:fontRef idx="minor"/>
        </p:style>
      </p:sp>
      <p:sp>
        <p:nvSpPr>
          <p:cNvPr id="492" name="CustomShape 21"/>
          <p:cNvSpPr/>
          <p:nvPr/>
        </p:nvSpPr>
        <p:spPr>
          <a:xfrm>
            <a:off x="6481800" y="4537080"/>
            <a:ext cx="62280" cy="64080"/>
          </a:xfrm>
          <a:prstGeom prst="ellipse">
            <a:avLst/>
          </a:prstGeom>
          <a:noFill/>
          <a:ln w="9360">
            <a:solidFill>
              <a:srgbClr val="ED7D31"/>
            </a:solidFill>
            <a:round/>
          </a:ln>
        </p:spPr>
        <p:style>
          <a:lnRef idx="0">
            <a:srgbClr val="FFFFFF"/>
          </a:lnRef>
          <a:fillRef idx="0">
            <a:srgbClr val="FFFFFF"/>
          </a:fillRef>
          <a:effectRef idx="0">
            <a:srgbClr val="FFFFFF"/>
          </a:effectRef>
          <a:fontRef idx="minor"/>
        </p:style>
      </p:sp>
      <p:sp>
        <p:nvSpPr>
          <p:cNvPr id="493" name="CustomShape 22"/>
          <p:cNvSpPr/>
          <p:nvPr/>
        </p:nvSpPr>
        <p:spPr>
          <a:xfrm>
            <a:off x="5332320" y="4970520"/>
            <a:ext cx="62280" cy="62280"/>
          </a:xfrm>
          <a:prstGeom prst="ellipse">
            <a:avLst/>
          </a:prstGeom>
          <a:solidFill>
            <a:srgbClr val="ED7D31"/>
          </a:solidFill>
          <a:ln>
            <a:solidFill>
              <a:srgbClr val="000000"/>
            </a:solidFill>
          </a:ln>
        </p:spPr>
        <p:style>
          <a:lnRef idx="0">
            <a:srgbClr val="FFFFFF"/>
          </a:lnRef>
          <a:fillRef idx="0">
            <a:srgbClr val="FFFFFF"/>
          </a:fillRef>
          <a:effectRef idx="0">
            <a:srgbClr val="FFFFFF"/>
          </a:effectRef>
          <a:fontRef idx="minor"/>
        </p:style>
      </p:sp>
      <p:sp>
        <p:nvSpPr>
          <p:cNvPr id="494" name="CustomShape 23"/>
          <p:cNvSpPr/>
          <p:nvPr/>
        </p:nvSpPr>
        <p:spPr>
          <a:xfrm>
            <a:off x="5332320" y="4970520"/>
            <a:ext cx="62280" cy="62280"/>
          </a:xfrm>
          <a:prstGeom prst="ellipse">
            <a:avLst/>
          </a:prstGeom>
          <a:noFill/>
          <a:ln w="9360">
            <a:solidFill>
              <a:srgbClr val="ED7D31"/>
            </a:solidFill>
            <a:round/>
          </a:ln>
        </p:spPr>
        <p:style>
          <a:lnRef idx="0">
            <a:srgbClr val="FFFFFF"/>
          </a:lnRef>
          <a:fillRef idx="0">
            <a:srgbClr val="FFFFFF"/>
          </a:fillRef>
          <a:effectRef idx="0">
            <a:srgbClr val="FFFFFF"/>
          </a:effectRef>
          <a:fontRef idx="minor"/>
        </p:style>
      </p:sp>
      <p:sp>
        <p:nvSpPr>
          <p:cNvPr id="495" name="CustomShape 24"/>
          <p:cNvSpPr/>
          <p:nvPr/>
        </p:nvSpPr>
        <p:spPr>
          <a:xfrm>
            <a:off x="4486320" y="3449520"/>
            <a:ext cx="64080" cy="64080"/>
          </a:xfrm>
          <a:prstGeom prst="ellipse">
            <a:avLst/>
          </a:prstGeom>
          <a:solidFill>
            <a:srgbClr val="ED7D31"/>
          </a:solidFill>
          <a:ln>
            <a:solidFill>
              <a:srgbClr val="000000"/>
            </a:solidFill>
          </a:ln>
        </p:spPr>
        <p:style>
          <a:lnRef idx="0">
            <a:srgbClr val="FFFFFF"/>
          </a:lnRef>
          <a:fillRef idx="0">
            <a:srgbClr val="FFFFFF"/>
          </a:fillRef>
          <a:effectRef idx="0">
            <a:srgbClr val="FFFFFF"/>
          </a:effectRef>
          <a:fontRef idx="minor"/>
        </p:style>
      </p:sp>
      <p:sp>
        <p:nvSpPr>
          <p:cNvPr id="496" name="CustomShape 25"/>
          <p:cNvSpPr/>
          <p:nvPr/>
        </p:nvSpPr>
        <p:spPr>
          <a:xfrm>
            <a:off x="4486320" y="3449520"/>
            <a:ext cx="64080" cy="64080"/>
          </a:xfrm>
          <a:prstGeom prst="ellipse">
            <a:avLst/>
          </a:prstGeom>
          <a:noFill/>
          <a:ln w="9360">
            <a:solidFill>
              <a:srgbClr val="ED7D31"/>
            </a:solidFill>
            <a:round/>
          </a:ln>
        </p:spPr>
        <p:style>
          <a:lnRef idx="0">
            <a:srgbClr val="FFFFFF"/>
          </a:lnRef>
          <a:fillRef idx="0">
            <a:srgbClr val="FFFFFF"/>
          </a:fillRef>
          <a:effectRef idx="0">
            <a:srgbClr val="FFFFFF"/>
          </a:effectRef>
          <a:fontRef idx="minor"/>
        </p:style>
      </p:sp>
      <p:sp>
        <p:nvSpPr>
          <p:cNvPr id="497" name="CustomShape 26"/>
          <p:cNvSpPr/>
          <p:nvPr/>
        </p:nvSpPr>
        <p:spPr>
          <a:xfrm>
            <a:off x="5002200" y="2558880"/>
            <a:ext cx="2235600" cy="2935800"/>
          </a:xfrm>
          <a:custGeom>
            <a:avLst/>
            <a:gdLst/>
            <a:ahLst/>
            <a:cxnLst/>
            <a:rect l="l" t="t" r="r" b="b"/>
            <a:pathLst>
              <a:path w="11737" h="15413">
                <a:moveTo>
                  <a:pt x="651" y="5857"/>
                </a:moveTo>
                <a:lnTo>
                  <a:pt x="5683" y="25"/>
                </a:lnTo>
                <a:cubicBezTo>
                  <a:pt x="5696" y="11"/>
                  <a:pt x="5714" y="2"/>
                  <a:pt x="5734" y="1"/>
                </a:cubicBezTo>
                <a:cubicBezTo>
                  <a:pt x="5753" y="0"/>
                  <a:pt x="5772" y="7"/>
                  <a:pt x="5787" y="20"/>
                </a:cubicBezTo>
                <a:lnTo>
                  <a:pt x="11707" y="5564"/>
                </a:lnTo>
                <a:cubicBezTo>
                  <a:pt x="11736" y="5591"/>
                  <a:pt x="11737" y="5636"/>
                  <a:pt x="11710" y="5665"/>
                </a:cubicBezTo>
                <a:lnTo>
                  <a:pt x="7622" y="10105"/>
                </a:lnTo>
                <a:cubicBezTo>
                  <a:pt x="7619" y="10109"/>
                  <a:pt x="7615" y="10112"/>
                  <a:pt x="7611" y="10115"/>
                </a:cubicBezTo>
                <a:lnTo>
                  <a:pt x="115" y="15395"/>
                </a:lnTo>
                <a:cubicBezTo>
                  <a:pt x="92" y="15411"/>
                  <a:pt x="62" y="15413"/>
                  <a:pt x="38" y="15399"/>
                </a:cubicBezTo>
                <a:cubicBezTo>
                  <a:pt x="14" y="15386"/>
                  <a:pt x="0" y="15359"/>
                  <a:pt x="2" y="15332"/>
                </a:cubicBezTo>
                <a:lnTo>
                  <a:pt x="634" y="5900"/>
                </a:lnTo>
                <a:cubicBezTo>
                  <a:pt x="636" y="5860"/>
                  <a:pt x="671" y="5830"/>
                  <a:pt x="710" y="5833"/>
                </a:cubicBezTo>
                <a:cubicBezTo>
                  <a:pt x="750" y="5835"/>
                  <a:pt x="780" y="5870"/>
                  <a:pt x="777" y="5909"/>
                </a:cubicBezTo>
                <a:lnTo>
                  <a:pt x="145" y="15341"/>
                </a:lnTo>
                <a:lnTo>
                  <a:pt x="32" y="15278"/>
                </a:lnTo>
                <a:lnTo>
                  <a:pt x="7528" y="9998"/>
                </a:lnTo>
                <a:lnTo>
                  <a:pt x="7517" y="10008"/>
                </a:lnTo>
                <a:lnTo>
                  <a:pt x="11605" y="5568"/>
                </a:lnTo>
                <a:lnTo>
                  <a:pt x="11608" y="5669"/>
                </a:lnTo>
                <a:lnTo>
                  <a:pt x="5688" y="125"/>
                </a:lnTo>
                <a:lnTo>
                  <a:pt x="5792" y="120"/>
                </a:lnTo>
                <a:lnTo>
                  <a:pt x="760" y="5952"/>
                </a:lnTo>
                <a:cubicBezTo>
                  <a:pt x="734" y="5982"/>
                  <a:pt x="689" y="5985"/>
                  <a:pt x="658" y="5959"/>
                </a:cubicBezTo>
                <a:cubicBezTo>
                  <a:pt x="628" y="5933"/>
                  <a:pt x="625" y="5888"/>
                  <a:pt x="651" y="5857"/>
                </a:cubicBezTo>
                <a:close/>
              </a:path>
            </a:pathLst>
          </a:custGeom>
          <a:solidFill>
            <a:srgbClr val="A5A5A5"/>
          </a:solidFill>
          <a:ln w="1440">
            <a:solidFill>
              <a:srgbClr val="A5A5A5"/>
            </a:solidFill>
            <a:bevel/>
          </a:ln>
        </p:spPr>
        <p:style>
          <a:lnRef idx="0">
            <a:srgbClr val="FFFFFF"/>
          </a:lnRef>
          <a:fillRef idx="0">
            <a:srgbClr val="FFFFFF"/>
          </a:fillRef>
          <a:effectRef idx="0">
            <a:srgbClr val="FFFFFF"/>
          </a:effectRef>
          <a:fontRef idx="minor"/>
        </p:style>
      </p:sp>
      <p:sp>
        <p:nvSpPr>
          <p:cNvPr id="498" name="CustomShape 27"/>
          <p:cNvSpPr/>
          <p:nvPr/>
        </p:nvSpPr>
        <p:spPr>
          <a:xfrm>
            <a:off x="6064200" y="2540160"/>
            <a:ext cx="62280" cy="62280"/>
          </a:xfrm>
          <a:prstGeom prst="ellipse">
            <a:avLst/>
          </a:prstGeom>
          <a:solidFill>
            <a:srgbClr val="A5A5A5"/>
          </a:solidFill>
          <a:ln>
            <a:solidFill>
              <a:srgbClr val="000000"/>
            </a:solidFill>
          </a:ln>
        </p:spPr>
        <p:style>
          <a:lnRef idx="0">
            <a:srgbClr val="FFFFFF"/>
          </a:lnRef>
          <a:fillRef idx="0">
            <a:srgbClr val="FFFFFF"/>
          </a:fillRef>
          <a:effectRef idx="0">
            <a:srgbClr val="FFFFFF"/>
          </a:effectRef>
          <a:fontRef idx="minor"/>
        </p:style>
      </p:sp>
      <p:sp>
        <p:nvSpPr>
          <p:cNvPr id="499" name="CustomShape 28"/>
          <p:cNvSpPr/>
          <p:nvPr/>
        </p:nvSpPr>
        <p:spPr>
          <a:xfrm>
            <a:off x="6064200" y="2540160"/>
            <a:ext cx="62280" cy="62280"/>
          </a:xfrm>
          <a:prstGeom prst="ellipse">
            <a:avLst/>
          </a:prstGeom>
          <a:noFill/>
          <a:ln w="9360">
            <a:solidFill>
              <a:srgbClr val="A5A5A5"/>
            </a:solidFill>
            <a:round/>
          </a:ln>
        </p:spPr>
        <p:style>
          <a:lnRef idx="0">
            <a:srgbClr val="FFFFFF"/>
          </a:lnRef>
          <a:fillRef idx="0">
            <a:srgbClr val="FFFFFF"/>
          </a:fillRef>
          <a:effectRef idx="0">
            <a:srgbClr val="FFFFFF"/>
          </a:effectRef>
          <a:fontRef idx="minor"/>
        </p:style>
      </p:sp>
      <p:sp>
        <p:nvSpPr>
          <p:cNvPr id="500" name="CustomShape 29"/>
          <p:cNvSpPr/>
          <p:nvPr/>
        </p:nvSpPr>
        <p:spPr>
          <a:xfrm>
            <a:off x="7191360" y="3597120"/>
            <a:ext cx="64080" cy="62280"/>
          </a:xfrm>
          <a:prstGeom prst="ellipse">
            <a:avLst/>
          </a:prstGeom>
          <a:solidFill>
            <a:srgbClr val="A5A5A5"/>
          </a:solidFill>
          <a:ln>
            <a:solidFill>
              <a:srgbClr val="000000"/>
            </a:solidFill>
          </a:ln>
        </p:spPr>
        <p:style>
          <a:lnRef idx="0">
            <a:srgbClr val="FFFFFF"/>
          </a:lnRef>
          <a:fillRef idx="0">
            <a:srgbClr val="FFFFFF"/>
          </a:fillRef>
          <a:effectRef idx="0">
            <a:srgbClr val="FFFFFF"/>
          </a:effectRef>
          <a:fontRef idx="minor"/>
        </p:style>
      </p:sp>
      <p:sp>
        <p:nvSpPr>
          <p:cNvPr id="501" name="CustomShape 30"/>
          <p:cNvSpPr/>
          <p:nvPr/>
        </p:nvSpPr>
        <p:spPr>
          <a:xfrm>
            <a:off x="7191360" y="3597120"/>
            <a:ext cx="64080" cy="62280"/>
          </a:xfrm>
          <a:prstGeom prst="ellipse">
            <a:avLst/>
          </a:prstGeom>
          <a:noFill/>
          <a:ln w="9360">
            <a:solidFill>
              <a:srgbClr val="A5A5A5"/>
            </a:solidFill>
            <a:round/>
          </a:ln>
        </p:spPr>
        <p:style>
          <a:lnRef idx="0">
            <a:srgbClr val="FFFFFF"/>
          </a:lnRef>
          <a:fillRef idx="0">
            <a:srgbClr val="FFFFFF"/>
          </a:fillRef>
          <a:effectRef idx="0">
            <a:srgbClr val="FFFFFF"/>
          </a:effectRef>
          <a:fontRef idx="minor"/>
        </p:style>
      </p:sp>
      <p:sp>
        <p:nvSpPr>
          <p:cNvPr id="502" name="CustomShape 31"/>
          <p:cNvSpPr/>
          <p:nvPr/>
        </p:nvSpPr>
        <p:spPr>
          <a:xfrm>
            <a:off x="6413400" y="4443480"/>
            <a:ext cx="62280" cy="62280"/>
          </a:xfrm>
          <a:prstGeom prst="ellipse">
            <a:avLst/>
          </a:prstGeom>
          <a:solidFill>
            <a:srgbClr val="A5A5A5"/>
          </a:solidFill>
          <a:ln>
            <a:solidFill>
              <a:srgbClr val="000000"/>
            </a:solidFill>
          </a:ln>
        </p:spPr>
        <p:style>
          <a:lnRef idx="0">
            <a:srgbClr val="FFFFFF"/>
          </a:lnRef>
          <a:fillRef idx="0">
            <a:srgbClr val="FFFFFF"/>
          </a:fillRef>
          <a:effectRef idx="0">
            <a:srgbClr val="FFFFFF"/>
          </a:effectRef>
          <a:fontRef idx="minor"/>
        </p:style>
      </p:sp>
      <p:sp>
        <p:nvSpPr>
          <p:cNvPr id="503" name="CustomShape 32"/>
          <p:cNvSpPr/>
          <p:nvPr/>
        </p:nvSpPr>
        <p:spPr>
          <a:xfrm>
            <a:off x="6413400" y="4443480"/>
            <a:ext cx="62280" cy="62280"/>
          </a:xfrm>
          <a:prstGeom prst="ellipse">
            <a:avLst/>
          </a:prstGeom>
          <a:noFill/>
          <a:ln w="9360">
            <a:solidFill>
              <a:srgbClr val="A5A5A5"/>
            </a:solidFill>
            <a:round/>
          </a:ln>
        </p:spPr>
        <p:style>
          <a:lnRef idx="0">
            <a:srgbClr val="FFFFFF"/>
          </a:lnRef>
          <a:fillRef idx="0">
            <a:srgbClr val="FFFFFF"/>
          </a:fillRef>
          <a:effectRef idx="0">
            <a:srgbClr val="FFFFFF"/>
          </a:effectRef>
          <a:fontRef idx="minor"/>
        </p:style>
      </p:sp>
      <p:sp>
        <p:nvSpPr>
          <p:cNvPr id="504" name="CustomShape 33"/>
          <p:cNvSpPr/>
          <p:nvPr/>
        </p:nvSpPr>
        <p:spPr>
          <a:xfrm>
            <a:off x="4984920" y="5450040"/>
            <a:ext cx="64080" cy="62280"/>
          </a:xfrm>
          <a:prstGeom prst="ellipse">
            <a:avLst/>
          </a:prstGeom>
          <a:solidFill>
            <a:srgbClr val="A5A5A5"/>
          </a:solidFill>
          <a:ln>
            <a:solidFill>
              <a:srgbClr val="000000"/>
            </a:solidFill>
          </a:ln>
        </p:spPr>
        <p:style>
          <a:lnRef idx="0">
            <a:srgbClr val="FFFFFF"/>
          </a:lnRef>
          <a:fillRef idx="0">
            <a:srgbClr val="FFFFFF"/>
          </a:fillRef>
          <a:effectRef idx="0">
            <a:srgbClr val="FFFFFF"/>
          </a:effectRef>
          <a:fontRef idx="minor"/>
        </p:style>
      </p:sp>
      <p:sp>
        <p:nvSpPr>
          <p:cNvPr id="505" name="CustomShape 34"/>
          <p:cNvSpPr/>
          <p:nvPr/>
        </p:nvSpPr>
        <p:spPr>
          <a:xfrm>
            <a:off x="4984920" y="5450040"/>
            <a:ext cx="62280" cy="62280"/>
          </a:xfrm>
          <a:prstGeom prst="ellipse">
            <a:avLst/>
          </a:prstGeom>
          <a:noFill/>
          <a:ln w="9360">
            <a:solidFill>
              <a:srgbClr val="A5A5A5"/>
            </a:solidFill>
            <a:round/>
          </a:ln>
        </p:spPr>
        <p:style>
          <a:lnRef idx="0">
            <a:srgbClr val="FFFFFF"/>
          </a:lnRef>
          <a:fillRef idx="0">
            <a:srgbClr val="FFFFFF"/>
          </a:fillRef>
          <a:effectRef idx="0">
            <a:srgbClr val="FFFFFF"/>
          </a:effectRef>
          <a:fontRef idx="minor"/>
        </p:style>
      </p:sp>
      <p:sp>
        <p:nvSpPr>
          <p:cNvPr id="506" name="CustomShape 35"/>
          <p:cNvSpPr/>
          <p:nvPr/>
        </p:nvSpPr>
        <p:spPr>
          <a:xfrm>
            <a:off x="5105520" y="3651120"/>
            <a:ext cx="62280" cy="64080"/>
          </a:xfrm>
          <a:prstGeom prst="ellipse">
            <a:avLst/>
          </a:prstGeom>
          <a:solidFill>
            <a:srgbClr val="A5A5A5"/>
          </a:solidFill>
          <a:ln>
            <a:solidFill>
              <a:srgbClr val="000000"/>
            </a:solidFill>
          </a:ln>
        </p:spPr>
        <p:style>
          <a:lnRef idx="0">
            <a:srgbClr val="FFFFFF"/>
          </a:lnRef>
          <a:fillRef idx="0">
            <a:srgbClr val="FFFFFF"/>
          </a:fillRef>
          <a:effectRef idx="0">
            <a:srgbClr val="FFFFFF"/>
          </a:effectRef>
          <a:fontRef idx="minor"/>
        </p:style>
      </p:sp>
      <p:sp>
        <p:nvSpPr>
          <p:cNvPr id="507" name="CustomShape 36"/>
          <p:cNvSpPr/>
          <p:nvPr/>
        </p:nvSpPr>
        <p:spPr>
          <a:xfrm>
            <a:off x="5105520" y="3651120"/>
            <a:ext cx="62280" cy="64080"/>
          </a:xfrm>
          <a:prstGeom prst="ellipse">
            <a:avLst/>
          </a:prstGeom>
          <a:noFill/>
          <a:ln w="9360">
            <a:solidFill>
              <a:srgbClr val="A5A5A5"/>
            </a:solidFill>
            <a:round/>
          </a:ln>
        </p:spPr>
        <p:style>
          <a:lnRef idx="0">
            <a:srgbClr val="FFFFFF"/>
          </a:lnRef>
          <a:fillRef idx="0">
            <a:srgbClr val="FFFFFF"/>
          </a:fillRef>
          <a:effectRef idx="0">
            <a:srgbClr val="FFFFFF"/>
          </a:effectRef>
          <a:fontRef idx="minor"/>
        </p:style>
      </p:sp>
    </p:spTree>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rot="2378400">
            <a:off x="2381040" y="-1707480"/>
            <a:ext cx="9217080" cy="7945560"/>
          </a:xfrm>
          <a:prstGeom prst="triangle">
            <a:avLst>
              <a:gd name="adj" fmla="val 50000"/>
            </a:avLst>
          </a:prstGeom>
          <a:noFill/>
          <a:ln>
            <a:solidFill>
              <a:schemeClr val="tx1">
                <a:alpha val="33000"/>
              </a:schemeClr>
            </a:solidFill>
            <a:round/>
          </a:ln>
        </p:spPr>
        <p:style>
          <a:lnRef idx="2">
            <a:schemeClr val="accent1">
              <a:shade val="50000"/>
            </a:schemeClr>
          </a:lnRef>
          <a:fillRef idx="1">
            <a:schemeClr val="accent1"/>
          </a:fillRef>
          <a:effectRef idx="0">
            <a:schemeClr val="accent1"/>
          </a:effectRef>
          <a:fontRef idx="minor"/>
        </p:style>
      </p:sp>
      <p:sp>
        <p:nvSpPr>
          <p:cNvPr id="519" name="CustomShape 2"/>
          <p:cNvSpPr/>
          <p:nvPr/>
        </p:nvSpPr>
        <p:spPr>
          <a:xfrm rot="5978400">
            <a:off x="2845080" y="-457560"/>
            <a:ext cx="9217080" cy="7945560"/>
          </a:xfrm>
          <a:prstGeom prst="triangle">
            <a:avLst>
              <a:gd name="adj" fmla="val 50000"/>
            </a:avLst>
          </a:prstGeom>
          <a:noFill/>
          <a:ln>
            <a:solidFill>
              <a:schemeClr val="tx1">
                <a:alpha val="33000"/>
              </a:schemeClr>
            </a:solidFill>
            <a:round/>
          </a:ln>
        </p:spPr>
        <p:style>
          <a:lnRef idx="2">
            <a:schemeClr val="accent1">
              <a:shade val="50000"/>
            </a:schemeClr>
          </a:lnRef>
          <a:fillRef idx="1">
            <a:schemeClr val="accent1"/>
          </a:fillRef>
          <a:effectRef idx="0">
            <a:schemeClr val="accent1"/>
          </a:effectRef>
          <a:fontRef idx="minor"/>
        </p:style>
      </p:sp>
      <p:sp>
        <p:nvSpPr>
          <p:cNvPr id="1215" name="CustomShape 3"/>
          <p:cNvSpPr/>
          <p:nvPr/>
        </p:nvSpPr>
        <p:spPr>
          <a:xfrm>
            <a:off x="3462980" y="2788920"/>
            <a:ext cx="5087520" cy="8215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4800" b="1" strike="noStrike" spc="-1">
                <a:solidFill>
                  <a:srgbClr val="1552D1"/>
                </a:solidFill>
                <a:uFill>
                  <a:solidFill>
                    <a:srgbClr val="FFFFFF"/>
                  </a:solidFill>
                </a:uFill>
                <a:latin typeface="微软雅黑"/>
                <a:ea typeface="微软雅黑"/>
              </a:rPr>
              <a:t>敬请老师批评指正</a:t>
            </a:r>
            <a:endParaRPr lang="en-US" sz="4800" b="1" strike="noStrike" spc="-1">
              <a:solidFill>
                <a:srgbClr val="1552D1"/>
              </a:solidFill>
              <a:uFill>
                <a:solidFill>
                  <a:srgbClr val="FFFFFF"/>
                </a:solidFill>
              </a:uFill>
              <a:latin typeface="微软雅黑"/>
              <a:ea typeface="微软雅黑"/>
            </a:endParaRPr>
          </a:p>
        </p:txBody>
      </p:sp>
      <p:sp>
        <p:nvSpPr>
          <p:cNvPr id="1216" name="Line 4"/>
          <p:cNvSpPr/>
          <p:nvPr/>
        </p:nvSpPr>
        <p:spPr>
          <a:xfrm>
            <a:off x="3434540" y="3643560"/>
            <a:ext cx="5144760" cy="360"/>
          </a:xfrm>
          <a:prstGeom prst="line">
            <a:avLst/>
          </a:prstGeom>
          <a:ln w="25560">
            <a:solidFill>
              <a:srgbClr val="1D41D5">
                <a:alpha val="75000"/>
              </a:srgbClr>
            </a:solidFill>
            <a:round/>
          </a:ln>
        </p:spPr>
        <p:style>
          <a:lnRef idx="0">
            <a:srgbClr val="FFFFFF"/>
          </a:lnRef>
          <a:fillRef idx="0">
            <a:srgbClr val="FFFFFF"/>
          </a:fillRef>
          <a:effectRef idx="0">
            <a:srgbClr val="FFFFFF"/>
          </a:effectRef>
          <a:fontRef idx="minor"/>
        </p:style>
      </p:sp>
      <p:sp>
        <p:nvSpPr>
          <p:cNvPr id="1217" name="CustomShape 5"/>
          <p:cNvSpPr/>
          <p:nvPr/>
        </p:nvSpPr>
        <p:spPr>
          <a:xfrm>
            <a:off x="3241040" y="3669030"/>
            <a:ext cx="5722620" cy="39497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2000" b="1" spc="-1">
                <a:solidFill>
                  <a:srgbClr val="1552D1"/>
                </a:solidFill>
                <a:uFill>
                  <a:solidFill>
                    <a:srgbClr val="FFFFFF"/>
                  </a:solidFill>
                </a:uFill>
                <a:latin typeface="Verdana" panose="020B0604030504040204"/>
                <a:ea typeface="DejaVu Sans" panose="020B0603030804020204"/>
                <a:sym typeface="+mn-ea"/>
              </a:rPr>
              <a:t>基于Spark平台的人工智能知识的知识图谱构建</a:t>
            </a:r>
            <a:endParaRPr lang="en-US" sz="2000" b="1" strike="noStrike" spc="-1">
              <a:solidFill>
                <a:srgbClr val="1552D1"/>
              </a:solidFill>
              <a:uFill>
                <a:solidFill>
                  <a:srgbClr val="FFFFFF"/>
                </a:solidFill>
              </a:uFill>
              <a:latin typeface="Verdana" panose="020B0604030504040204"/>
              <a:ea typeface="DejaVu Sans" panose="020B0603030804020204"/>
              <a:sym typeface="+mn-ea"/>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1216"/>
                                        </p:tgtEl>
                                        <p:attrNameLst>
                                          <p:attrName>style.visibility</p:attrName>
                                        </p:attrNameLst>
                                      </p:cBhvr>
                                      <p:to>
                                        <p:strVal val="visible"/>
                                      </p:to>
                                    </p:set>
                                    <p:animEffect transition="in" filter="wipe(left)">
                                      <p:cBhvr additive="repl">
                                        <p:cTn id="7" dur="500"/>
                                        <p:tgtEl>
                                          <p:spTgt spid="1216"/>
                                        </p:tgtEl>
                                      </p:cBhvr>
                                    </p:animEffect>
                                  </p:childTnLst>
                                </p:cTn>
                              </p:par>
                              <p:par>
                                <p:cTn id="8" presetID="47" presetClass="entr" presetSubtype="0" fill="hold" nodeType="withEffect">
                                  <p:stCondLst>
                                    <p:cond delay="500"/>
                                  </p:stCondLst>
                                  <p:childTnLst>
                                    <p:set>
                                      <p:cBhvr>
                                        <p:cTn id="9" dur="1" fill="hold">
                                          <p:stCondLst>
                                            <p:cond delay="0"/>
                                          </p:stCondLst>
                                        </p:cTn>
                                        <p:tgtEl>
                                          <p:spTgt spid="1215"/>
                                        </p:tgtEl>
                                        <p:attrNameLst>
                                          <p:attrName>style.visibility</p:attrName>
                                        </p:attrNameLst>
                                      </p:cBhvr>
                                      <p:to>
                                        <p:strVal val="visible"/>
                                      </p:to>
                                    </p:set>
                                    <p:animEffect transition="in" filter="fade">
                                      <p:cBhvr additive="repl">
                                        <p:cTn id="10" dur="500"/>
                                        <p:tgtEl>
                                          <p:spTgt spid="1215"/>
                                        </p:tgtEl>
                                      </p:cBhvr>
                                    </p:animEffect>
                                    <p:anim calcmode="lin" valueType="num">
                                      <p:cBhvr additive="repl">
                                        <p:cTn id="11" dur="500" fill="hold"/>
                                        <p:tgtEl>
                                          <p:spTgt spid="1215"/>
                                        </p:tgtEl>
                                        <p:attrNameLst>
                                          <p:attrName>ppt_x</p:attrName>
                                        </p:attrNameLst>
                                      </p:cBhvr>
                                      <p:tavLst>
                                        <p:tav tm="0">
                                          <p:val>
                                            <p:strVal val="#ppt_x"/>
                                          </p:val>
                                        </p:tav>
                                        <p:tav tm="100000">
                                          <p:val>
                                            <p:strVal val="#ppt_x"/>
                                          </p:val>
                                        </p:tav>
                                      </p:tavLst>
                                    </p:anim>
                                    <p:anim calcmode="lin" valueType="num">
                                      <p:cBhvr additive="repl">
                                        <p:cTn id="12" dur="500" fill="hold"/>
                                        <p:tgtEl>
                                          <p:spTgt spid="1215"/>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500"/>
                                  </p:stCondLst>
                                  <p:childTnLst>
                                    <p:set>
                                      <p:cBhvr>
                                        <p:cTn id="14" dur="1" fill="hold">
                                          <p:stCondLst>
                                            <p:cond delay="0"/>
                                          </p:stCondLst>
                                        </p:cTn>
                                        <p:tgtEl>
                                          <p:spTgt spid="1217"/>
                                        </p:tgtEl>
                                        <p:attrNameLst>
                                          <p:attrName>style.visibility</p:attrName>
                                        </p:attrNameLst>
                                      </p:cBhvr>
                                      <p:to>
                                        <p:strVal val="visible"/>
                                      </p:to>
                                    </p:set>
                                    <p:animEffect transition="in" filter="fade">
                                      <p:cBhvr additive="repl">
                                        <p:cTn id="15" dur="500"/>
                                        <p:tgtEl>
                                          <p:spTgt spid="1217"/>
                                        </p:tgtEl>
                                      </p:cBhvr>
                                    </p:animEffect>
                                    <p:anim calcmode="lin" valueType="num">
                                      <p:cBhvr additive="repl">
                                        <p:cTn id="16" dur="500" fill="hold"/>
                                        <p:tgtEl>
                                          <p:spTgt spid="1217"/>
                                        </p:tgtEl>
                                        <p:attrNameLst>
                                          <p:attrName>ppt_x</p:attrName>
                                        </p:attrNameLst>
                                      </p:cBhvr>
                                      <p:tavLst>
                                        <p:tav tm="0">
                                          <p:val>
                                            <p:strVal val="#ppt_x"/>
                                          </p:val>
                                        </p:tav>
                                        <p:tav tm="100000">
                                          <p:val>
                                            <p:strVal val="#ppt_x"/>
                                          </p:val>
                                        </p:tav>
                                      </p:tavLst>
                                    </p:anim>
                                    <p:anim calcmode="lin" valueType="num">
                                      <p:cBhvr additive="repl">
                                        <p:cTn id="17" dur="500" fill="hold"/>
                                        <p:tgtEl>
                                          <p:spTgt spid="12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0" y="0"/>
            <a:ext cx="3797280" cy="6856920"/>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96" name="CustomShape 2"/>
          <p:cNvSpPr/>
          <p:nvPr/>
        </p:nvSpPr>
        <p:spPr>
          <a:xfrm>
            <a:off x="975960" y="2505960"/>
            <a:ext cx="1845360" cy="1845360"/>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p:style>
      </p:sp>
      <p:sp>
        <p:nvSpPr>
          <p:cNvPr id="97" name="CustomShape 3"/>
          <p:cNvSpPr/>
          <p:nvPr/>
        </p:nvSpPr>
        <p:spPr>
          <a:xfrm>
            <a:off x="1452960" y="3044160"/>
            <a:ext cx="890640" cy="759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400" b="0" strike="noStrike" spc="-1">
                <a:solidFill>
                  <a:srgbClr val="000000"/>
                </a:solidFill>
                <a:uFill>
                  <a:solidFill>
                    <a:srgbClr val="FFFFFF"/>
                  </a:solidFill>
                </a:uFill>
                <a:latin typeface="Verdana" panose="020B0604030504040204"/>
                <a:ea typeface="DejaVu Sans" panose="020B0603030804020204"/>
              </a:rPr>
              <a:t>01</a:t>
            </a:r>
            <a:endParaRPr lang="en-US" sz="1800" b="0" strike="noStrike" spc="-1">
              <a:solidFill>
                <a:srgbClr val="000000"/>
              </a:solidFill>
              <a:uFill>
                <a:solidFill>
                  <a:srgbClr val="FFFFFF"/>
                </a:solidFill>
              </a:uFill>
              <a:latin typeface="Arial" panose="020B0604020202020204"/>
            </a:endParaRPr>
          </a:p>
        </p:txBody>
      </p:sp>
      <p:sp>
        <p:nvSpPr>
          <p:cNvPr id="98" name="CustomShape 4"/>
          <p:cNvSpPr/>
          <p:nvPr/>
        </p:nvSpPr>
        <p:spPr>
          <a:xfrm>
            <a:off x="6310080" y="793440"/>
            <a:ext cx="3351960" cy="6991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4000" b="1" strike="noStrike" spc="-1">
                <a:solidFill>
                  <a:srgbClr val="000000"/>
                </a:solidFill>
                <a:uFill>
                  <a:solidFill>
                    <a:srgbClr val="FFFFFF"/>
                  </a:solidFill>
                </a:uFill>
                <a:latin typeface="Verdana" panose="020B0604030504040204"/>
                <a:ea typeface="DejaVu Sans" panose="020B0603030804020204"/>
              </a:rPr>
              <a:t>课题研究背景</a:t>
            </a:r>
            <a:endParaRPr lang="en-US" sz="1800" b="0" strike="noStrike" spc="-1">
              <a:solidFill>
                <a:srgbClr val="000000"/>
              </a:solidFill>
              <a:uFill>
                <a:solidFill>
                  <a:srgbClr val="FFFFFF"/>
                </a:solidFill>
              </a:uFill>
              <a:latin typeface="Arial" panose="020B0604020202020204"/>
            </a:endParaRPr>
          </a:p>
        </p:txBody>
      </p:sp>
      <p:sp>
        <p:nvSpPr>
          <p:cNvPr id="99" name="CustomShape 5"/>
          <p:cNvSpPr/>
          <p:nvPr/>
        </p:nvSpPr>
        <p:spPr>
          <a:xfrm>
            <a:off x="4685040" y="200808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00" name="CustomShape 6"/>
          <p:cNvSpPr/>
          <p:nvPr/>
        </p:nvSpPr>
        <p:spPr>
          <a:xfrm>
            <a:off x="4685040" y="305604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01" name="CustomShape 7"/>
          <p:cNvSpPr/>
          <p:nvPr/>
        </p:nvSpPr>
        <p:spPr>
          <a:xfrm>
            <a:off x="4705560" y="410400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02" name="CustomShape 8"/>
          <p:cNvSpPr/>
          <p:nvPr/>
        </p:nvSpPr>
        <p:spPr>
          <a:xfrm>
            <a:off x="4705560" y="5151960"/>
            <a:ext cx="738720" cy="738720"/>
          </a:xfrm>
          <a:prstGeom prst="ellipse">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03" name="CustomShape 9"/>
          <p:cNvSpPr/>
          <p:nvPr/>
        </p:nvSpPr>
        <p:spPr>
          <a:xfrm>
            <a:off x="5851080" y="210348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zh-CN" altLang="en-US" sz="2400" spc="-1">
                <a:solidFill>
                  <a:srgbClr val="000000"/>
                </a:solidFill>
                <a:uFill>
                  <a:solidFill>
                    <a:srgbClr val="FFFFFF"/>
                  </a:solidFill>
                </a:uFill>
                <a:latin typeface="微软雅黑"/>
                <a:ea typeface="宋体" charset="0"/>
                <a:sym typeface="+mn-ea"/>
              </a:rPr>
              <a:t>团队</a:t>
            </a:r>
            <a:r>
              <a:rPr lang="zh-CN" altLang="en-US" sz="2400" b="0" strike="noStrike" spc="-1">
                <a:solidFill>
                  <a:srgbClr val="000000"/>
                </a:solidFill>
                <a:uFill>
                  <a:solidFill>
                    <a:srgbClr val="FFFFFF"/>
                  </a:solidFill>
                </a:uFill>
                <a:latin typeface="Arial" panose="020B0604020202020204"/>
                <a:ea typeface="宋体" charset="0"/>
              </a:rPr>
              <a:t>简介</a:t>
            </a:r>
            <a:endParaRPr lang="zh-CN" altLang="en-US" sz="2400" b="0" strike="noStrike" spc="-1">
              <a:solidFill>
                <a:srgbClr val="000000"/>
              </a:solidFill>
              <a:uFill>
                <a:solidFill>
                  <a:srgbClr val="FFFFFF"/>
                </a:solidFill>
              </a:uFill>
              <a:latin typeface="Arial" panose="020B0604020202020204"/>
              <a:ea typeface="宋体" charset="0"/>
            </a:endParaRPr>
          </a:p>
        </p:txBody>
      </p:sp>
      <p:sp>
        <p:nvSpPr>
          <p:cNvPr id="104" name="CustomShape 10"/>
          <p:cNvSpPr/>
          <p:nvPr/>
        </p:nvSpPr>
        <p:spPr>
          <a:xfrm>
            <a:off x="5851080" y="315072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zh-CN" altLang="en-US" sz="2400" spc="-1">
                <a:solidFill>
                  <a:srgbClr val="000000"/>
                </a:solidFill>
                <a:uFill>
                  <a:solidFill>
                    <a:srgbClr val="FFFFFF"/>
                  </a:solidFill>
                </a:uFill>
                <a:latin typeface="Arial" panose="020B0604020202020204"/>
                <a:ea typeface="宋体" charset="0"/>
                <a:sym typeface="+mn-ea"/>
              </a:rPr>
              <a:t>项目</a:t>
            </a:r>
            <a:r>
              <a:rPr lang="zh-CN" altLang="en-US" sz="2400" b="0" strike="noStrike" spc="-1">
                <a:solidFill>
                  <a:srgbClr val="000000"/>
                </a:solidFill>
                <a:uFill>
                  <a:solidFill>
                    <a:srgbClr val="FFFFFF"/>
                  </a:solidFill>
                </a:uFill>
                <a:latin typeface="微软雅黑"/>
                <a:ea typeface="宋体" charset="0"/>
              </a:rPr>
              <a:t>简介</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05" name="CustomShape 11"/>
          <p:cNvSpPr/>
          <p:nvPr/>
        </p:nvSpPr>
        <p:spPr>
          <a:xfrm>
            <a:off x="5851080" y="419760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zh-CN" altLang="en-US" sz="2400" b="0" strike="noStrike" spc="-1">
                <a:solidFill>
                  <a:srgbClr val="000000"/>
                </a:solidFill>
                <a:uFill>
                  <a:solidFill>
                    <a:srgbClr val="FFFFFF"/>
                  </a:solidFill>
                </a:uFill>
                <a:latin typeface="微软雅黑"/>
                <a:ea typeface="宋体" charset="0"/>
              </a:rPr>
              <a:t>国内外发展动态</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06" name="CustomShape 12"/>
          <p:cNvSpPr/>
          <p:nvPr/>
        </p:nvSpPr>
        <p:spPr>
          <a:xfrm>
            <a:off x="5851080" y="5244840"/>
            <a:ext cx="5934600" cy="4554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zh-CN" altLang="en-US" sz="2400" b="0" strike="noStrike" spc="-1">
                <a:solidFill>
                  <a:srgbClr val="000000"/>
                </a:solidFill>
                <a:uFill>
                  <a:solidFill>
                    <a:srgbClr val="FFFFFF"/>
                  </a:solidFill>
                </a:uFill>
                <a:latin typeface="微软雅黑"/>
                <a:ea typeface="宋体" charset="0"/>
              </a:rPr>
              <a:t>应用场景</a:t>
            </a:r>
            <a:endParaRPr lang="zh-CN" altLang="en-US" sz="1800" b="0" strike="noStrike" spc="-1">
              <a:solidFill>
                <a:srgbClr val="000000"/>
              </a:solidFill>
              <a:uFill>
                <a:solidFill>
                  <a:srgbClr val="FFFFFF"/>
                </a:solidFill>
              </a:uFill>
              <a:latin typeface="Arial" panose="020B0604020202020204"/>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slow">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416240" y="3472245"/>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2339340" y="3847465"/>
            <a:ext cx="7512685" cy="2143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zh-CN" altLang="en-US" sz="1800" b="0" strike="noStrike" spc="-1">
                <a:solidFill>
                  <a:srgbClr val="000000"/>
                </a:solidFill>
                <a:uFill>
                  <a:solidFill>
                    <a:srgbClr val="FFFFFF"/>
                  </a:solidFill>
                </a:uFill>
                <a:latin typeface="Arial" panose="020B0604020202020204"/>
                <a:ea typeface="宋体" charset="0"/>
              </a:rPr>
              <a:t>尧铖，男，江西赣州人，</a:t>
            </a:r>
            <a:r>
              <a:rPr lang="en-US" altLang="zh-CN" sz="1800" b="0" strike="noStrike" spc="-1">
                <a:solidFill>
                  <a:srgbClr val="000000"/>
                </a:solidFill>
                <a:uFill>
                  <a:solidFill>
                    <a:srgbClr val="FFFFFF"/>
                  </a:solidFill>
                </a:uFill>
                <a:latin typeface="Arial" panose="020B0604020202020204"/>
                <a:ea typeface="宋体" charset="0"/>
              </a:rPr>
              <a:t>1999</a:t>
            </a:r>
            <a:r>
              <a:rPr lang="zh-CN" altLang="en-US" sz="1800" b="0" strike="noStrike" spc="-1">
                <a:solidFill>
                  <a:srgbClr val="000000"/>
                </a:solidFill>
                <a:uFill>
                  <a:solidFill>
                    <a:srgbClr val="FFFFFF"/>
                  </a:solidFill>
                </a:uFill>
                <a:latin typeface="Arial" panose="020B0604020202020204"/>
                <a:ea typeface="宋体" charset="0"/>
              </a:rPr>
              <a:t>年</a:t>
            </a:r>
            <a:r>
              <a:rPr lang="en-US" altLang="zh-CN" sz="1800" b="0" strike="noStrike" spc="-1">
                <a:solidFill>
                  <a:srgbClr val="000000"/>
                </a:solidFill>
                <a:uFill>
                  <a:solidFill>
                    <a:srgbClr val="FFFFFF"/>
                  </a:solidFill>
                </a:uFill>
                <a:latin typeface="Arial" panose="020B0604020202020204"/>
                <a:ea typeface="宋体" charset="0"/>
              </a:rPr>
              <a:t>5</a:t>
            </a:r>
            <a:r>
              <a:rPr lang="zh-CN" altLang="en-US" sz="1800" b="0" strike="noStrike" spc="-1">
                <a:solidFill>
                  <a:srgbClr val="000000"/>
                </a:solidFill>
                <a:uFill>
                  <a:solidFill>
                    <a:srgbClr val="FFFFFF"/>
                  </a:solidFill>
                </a:uFill>
                <a:latin typeface="Arial" panose="020B0604020202020204"/>
                <a:ea typeface="宋体" charset="0"/>
              </a:rPr>
              <a:t>月生人。抽象思维好，离散数学I </a:t>
            </a:r>
            <a:r>
              <a:rPr lang="en-US" altLang="zh-CN" sz="1800" b="0" strike="noStrike" spc="-1">
                <a:solidFill>
                  <a:srgbClr val="000000"/>
                </a:solidFill>
                <a:uFill>
                  <a:solidFill>
                    <a:srgbClr val="FFFFFF"/>
                  </a:solidFill>
                </a:uFill>
                <a:latin typeface="Arial" panose="020B0604020202020204"/>
                <a:ea typeface="宋体" charset="0"/>
              </a:rPr>
              <a:t>99</a:t>
            </a:r>
            <a:r>
              <a:rPr lang="zh-CN" altLang="en-US" sz="1800" b="0" strike="noStrike" spc="-1">
                <a:solidFill>
                  <a:srgbClr val="000000"/>
                </a:solidFill>
                <a:uFill>
                  <a:solidFill>
                    <a:srgbClr val="FFFFFF"/>
                  </a:solidFill>
                </a:uFill>
                <a:latin typeface="Arial" panose="020B0604020202020204"/>
                <a:ea typeface="宋体" charset="0"/>
              </a:rPr>
              <a:t>分。</a:t>
            </a:r>
            <a:endParaRPr lang="zh-CN" altLang="en-US" sz="1800" b="0" strike="noStrike" spc="-1">
              <a:solidFill>
                <a:srgbClr val="000000"/>
              </a:solidFill>
              <a:uFill>
                <a:solidFill>
                  <a:srgbClr val="FFFFFF"/>
                </a:solidFill>
              </a:uFill>
              <a:latin typeface="Arial" panose="020B0604020202020204"/>
              <a:ea typeface="宋体" charset="0"/>
            </a:endParaRPr>
          </a:p>
          <a:p>
            <a:pPr>
              <a:lnSpc>
                <a:spcPct val="125000"/>
              </a:lnSpc>
            </a:pPr>
            <a:r>
              <a:rPr lang="zh-CN" altLang="en-US" sz="1800" b="0" strike="noStrike" spc="-1">
                <a:solidFill>
                  <a:srgbClr val="000000"/>
                </a:solidFill>
                <a:uFill>
                  <a:solidFill>
                    <a:srgbClr val="FFFFFF"/>
                  </a:solidFill>
                </a:uFill>
                <a:latin typeface="Arial" panose="020B0604020202020204"/>
                <a:ea typeface="宋体" charset="0"/>
              </a:rPr>
              <a:t>刘宏鑫，男，江西吉安人，</a:t>
            </a:r>
            <a:r>
              <a:rPr lang="en-US" altLang="zh-CN" sz="1800" b="0" strike="noStrike" spc="-1">
                <a:solidFill>
                  <a:srgbClr val="000000"/>
                </a:solidFill>
                <a:uFill>
                  <a:solidFill>
                    <a:srgbClr val="FFFFFF"/>
                  </a:solidFill>
                </a:uFill>
                <a:latin typeface="Arial" panose="020B0604020202020204"/>
                <a:ea typeface="宋体" charset="0"/>
              </a:rPr>
              <a:t>1998</a:t>
            </a:r>
            <a:r>
              <a:rPr lang="zh-CN" altLang="en-US" sz="1800" b="0" strike="noStrike" spc="-1">
                <a:solidFill>
                  <a:srgbClr val="000000"/>
                </a:solidFill>
                <a:uFill>
                  <a:solidFill>
                    <a:srgbClr val="FFFFFF"/>
                  </a:solidFill>
                </a:uFill>
                <a:latin typeface="Arial" panose="020B0604020202020204"/>
                <a:ea typeface="宋体" charset="0"/>
              </a:rPr>
              <a:t>年</a:t>
            </a:r>
            <a:r>
              <a:rPr lang="en-US" altLang="zh-CN" sz="1800" b="0" strike="noStrike" spc="-1">
                <a:solidFill>
                  <a:srgbClr val="000000"/>
                </a:solidFill>
                <a:uFill>
                  <a:solidFill>
                    <a:srgbClr val="FFFFFF"/>
                  </a:solidFill>
                </a:uFill>
                <a:latin typeface="Arial" panose="020B0604020202020204"/>
                <a:ea typeface="宋体" charset="0"/>
              </a:rPr>
              <a:t>8</a:t>
            </a:r>
            <a:r>
              <a:rPr lang="zh-CN" altLang="en-US" sz="1800" b="0" strike="noStrike" spc="-1">
                <a:solidFill>
                  <a:srgbClr val="000000"/>
                </a:solidFill>
                <a:uFill>
                  <a:solidFill>
                    <a:srgbClr val="FFFFFF"/>
                  </a:solidFill>
                </a:uFill>
                <a:latin typeface="Arial" panose="020B0604020202020204"/>
                <a:ea typeface="宋体" charset="0"/>
              </a:rPr>
              <a:t>月生人。协作能力强。 </a:t>
            </a:r>
            <a:endParaRPr lang="zh-CN" altLang="en-US" sz="1800" b="0" strike="noStrike" spc="-1">
              <a:solidFill>
                <a:srgbClr val="000000"/>
              </a:solidFill>
              <a:uFill>
                <a:solidFill>
                  <a:srgbClr val="FFFFFF"/>
                </a:solidFill>
              </a:uFill>
              <a:latin typeface="Arial" panose="020B0604020202020204"/>
              <a:ea typeface="宋体" charset="0"/>
            </a:endParaRPr>
          </a:p>
          <a:p>
            <a:pPr>
              <a:lnSpc>
                <a:spcPct val="125000"/>
              </a:lnSpc>
            </a:pPr>
            <a:r>
              <a:rPr lang="zh-CN" altLang="en-US" sz="1800" b="0" strike="noStrike" spc="-1">
                <a:solidFill>
                  <a:srgbClr val="000000"/>
                </a:solidFill>
                <a:uFill>
                  <a:solidFill>
                    <a:srgbClr val="FFFFFF"/>
                  </a:solidFill>
                </a:uFill>
                <a:latin typeface="Arial" panose="020B0604020202020204"/>
                <a:ea typeface="宋体" charset="0"/>
              </a:rPr>
              <a:t>周余，女，四川成都人。</a:t>
            </a:r>
            <a:r>
              <a:rPr lang="en-US" altLang="zh-CN" sz="1800" b="0" strike="noStrike" spc="-1">
                <a:solidFill>
                  <a:srgbClr val="000000"/>
                </a:solidFill>
                <a:uFill>
                  <a:solidFill>
                    <a:srgbClr val="FFFFFF"/>
                  </a:solidFill>
                </a:uFill>
                <a:latin typeface="Arial" panose="020B0604020202020204"/>
                <a:ea typeface="宋体" charset="0"/>
              </a:rPr>
              <a:t>1999</a:t>
            </a:r>
            <a:r>
              <a:rPr lang="zh-CN" altLang="en-US" sz="1800" b="0" strike="noStrike" spc="-1">
                <a:solidFill>
                  <a:srgbClr val="000000"/>
                </a:solidFill>
                <a:uFill>
                  <a:solidFill>
                    <a:srgbClr val="FFFFFF"/>
                  </a:solidFill>
                </a:uFill>
                <a:latin typeface="Arial" panose="020B0604020202020204"/>
                <a:ea typeface="宋体" charset="0"/>
              </a:rPr>
              <a:t>年</a:t>
            </a:r>
            <a:r>
              <a:rPr lang="en-US" altLang="zh-CN" sz="1800" b="0" strike="noStrike" spc="-1">
                <a:solidFill>
                  <a:srgbClr val="000000"/>
                </a:solidFill>
                <a:uFill>
                  <a:solidFill>
                    <a:srgbClr val="FFFFFF"/>
                  </a:solidFill>
                </a:uFill>
                <a:latin typeface="Arial" panose="020B0604020202020204"/>
                <a:ea typeface="宋体" charset="0"/>
              </a:rPr>
              <a:t>5</a:t>
            </a:r>
            <a:r>
              <a:rPr lang="zh-CN" altLang="en-US" sz="1800" b="0" strike="noStrike" spc="-1">
                <a:solidFill>
                  <a:srgbClr val="000000"/>
                </a:solidFill>
                <a:uFill>
                  <a:solidFill>
                    <a:srgbClr val="FFFFFF"/>
                  </a:solidFill>
                </a:uFill>
                <a:latin typeface="Arial" panose="020B0604020202020204"/>
                <a:ea typeface="宋体" charset="0"/>
              </a:rPr>
              <a:t>月生人。学习能力强，目前在台湾做交换生。</a:t>
            </a:r>
            <a:endParaRPr lang="zh-CN" altLang="en-US" sz="1800" b="0" strike="noStrike" spc="-1">
              <a:solidFill>
                <a:srgbClr val="000000"/>
              </a:solidFill>
              <a:uFill>
                <a:solidFill>
                  <a:srgbClr val="FFFFFF"/>
                </a:solidFill>
              </a:uFill>
              <a:latin typeface="Arial" panose="020B0604020202020204"/>
              <a:ea typeface="宋体" charset="0"/>
            </a:endParaRPr>
          </a:p>
          <a:p>
            <a:pPr>
              <a:lnSpc>
                <a:spcPct val="125000"/>
              </a:lnSpc>
            </a:pPr>
            <a:r>
              <a:rPr lang="zh-CN" altLang="en-US" spc="-1">
                <a:solidFill>
                  <a:srgbClr val="000000"/>
                </a:solidFill>
                <a:uFill>
                  <a:solidFill>
                    <a:srgbClr val="FFFFFF"/>
                  </a:solidFill>
                </a:uFill>
                <a:latin typeface="Arial" panose="020B0604020202020204"/>
                <a:ea typeface="宋体" charset="0"/>
                <a:sym typeface="+mn-ea"/>
              </a:rPr>
              <a:t>文华，男，贵州黔东南人，</a:t>
            </a:r>
            <a:r>
              <a:rPr lang="en-US" altLang="zh-CN" spc="-1">
                <a:solidFill>
                  <a:srgbClr val="000000"/>
                </a:solidFill>
                <a:uFill>
                  <a:solidFill>
                    <a:srgbClr val="FFFFFF"/>
                  </a:solidFill>
                </a:uFill>
                <a:latin typeface="Arial" panose="020B0604020202020204"/>
                <a:ea typeface="宋体" charset="0"/>
                <a:sym typeface="+mn-ea"/>
              </a:rPr>
              <a:t>1998</a:t>
            </a:r>
            <a:r>
              <a:rPr lang="zh-CN" altLang="en-US" spc="-1">
                <a:solidFill>
                  <a:srgbClr val="000000"/>
                </a:solidFill>
                <a:uFill>
                  <a:solidFill>
                    <a:srgbClr val="FFFFFF"/>
                  </a:solidFill>
                </a:uFill>
                <a:latin typeface="Arial" panose="020B0604020202020204"/>
                <a:ea typeface="宋体" charset="0"/>
                <a:sym typeface="+mn-ea"/>
              </a:rPr>
              <a:t>年</a:t>
            </a:r>
            <a:r>
              <a:rPr lang="en-US" altLang="zh-CN" spc="-1">
                <a:solidFill>
                  <a:srgbClr val="000000"/>
                </a:solidFill>
                <a:uFill>
                  <a:solidFill>
                    <a:srgbClr val="FFFFFF"/>
                  </a:solidFill>
                </a:uFill>
                <a:latin typeface="Arial" panose="020B0604020202020204"/>
                <a:ea typeface="宋体" charset="0"/>
                <a:sym typeface="+mn-ea"/>
              </a:rPr>
              <a:t>11</a:t>
            </a:r>
            <a:r>
              <a:rPr lang="zh-CN" altLang="en-US" spc="-1">
                <a:solidFill>
                  <a:srgbClr val="000000"/>
                </a:solidFill>
                <a:uFill>
                  <a:solidFill>
                    <a:srgbClr val="FFFFFF"/>
                  </a:solidFill>
                </a:uFill>
                <a:latin typeface="Arial" panose="020B0604020202020204"/>
                <a:ea typeface="宋体" charset="0"/>
                <a:sym typeface="+mn-ea"/>
              </a:rPr>
              <a:t>月生人。实践能力强，原移动互联实验室成员、原人工智能校企实验室成员。</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09" name="CustomShape 3"/>
          <p:cNvSpPr/>
          <p:nvPr/>
        </p:nvSpPr>
        <p:spPr>
          <a:xfrm flipH="1" flipV="1">
            <a:off x="9583200" y="5358110"/>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10" name="CustomShape 4"/>
          <p:cNvSpPr/>
          <p:nvPr/>
        </p:nvSpPr>
        <p:spPr>
          <a:xfrm>
            <a:off x="0" y="0"/>
            <a:ext cx="12191040" cy="308520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11" name="CustomShape 5"/>
          <p:cNvSpPr/>
          <p:nvPr/>
        </p:nvSpPr>
        <p:spPr>
          <a:xfrm>
            <a:off x="635" y="0"/>
            <a:ext cx="12191040" cy="30852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p:style>
      </p:sp>
      <p:sp>
        <p:nvSpPr>
          <p:cNvPr id="112" name="CustomShape 6"/>
          <p:cNvSpPr/>
          <p:nvPr/>
        </p:nvSpPr>
        <p:spPr>
          <a:xfrm>
            <a:off x="3100680" y="671400"/>
            <a:ext cx="5989320" cy="1742040"/>
          </a:xfrm>
          <a:prstGeom prst="rect">
            <a:avLst/>
          </a:prstGeom>
          <a:noFill/>
          <a:ln w="57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zh-CN" altLang="en-US" sz="3200" spc="-1">
                <a:solidFill>
                  <a:schemeClr val="bg1"/>
                </a:solidFill>
                <a:uFill>
                  <a:solidFill>
                    <a:srgbClr val="FFFFFF"/>
                  </a:solidFill>
                </a:uFill>
                <a:latin typeface="Arial" panose="020B0604020202020204"/>
                <a:ea typeface="宋体" charset="0"/>
                <a:sym typeface="+mn-ea"/>
              </a:rPr>
              <a:t>团队简介</a:t>
            </a:r>
            <a:endParaRPr lang="zh-CN" altLang="en-US" sz="3200" b="0" strike="noStrike" spc="-1">
              <a:solidFill>
                <a:schemeClr val="bg1"/>
              </a:solidFill>
              <a:uFill>
                <a:solidFill>
                  <a:srgbClr val="FFFFFF"/>
                </a:solidFill>
              </a:uFill>
              <a:latin typeface="Arial" panose="020B0604020202020204"/>
              <a:ea typeface="宋体" charset="0"/>
              <a:sym typeface="+mn-ea"/>
            </a:endParaRPr>
          </a:p>
        </p:txBody>
      </p:sp>
      <p:sp>
        <p:nvSpPr>
          <p:cNvPr id="2" name="CustomShape 1"/>
          <p:cNvSpPr/>
          <p:nvPr/>
        </p:nvSpPr>
        <p:spPr>
          <a:xfrm>
            <a:off x="1416875" y="3464625"/>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416240" y="3472245"/>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2339340" y="3636645"/>
            <a:ext cx="7512685" cy="256603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Arial" panose="020B0604020202020204"/>
                <a:ea typeface="宋体" charset="0"/>
              </a:rPr>
              <a:t>        </a:t>
            </a:r>
            <a:r>
              <a:rPr sz="1800" b="0" strike="noStrike" spc="-1">
                <a:solidFill>
                  <a:srgbClr val="000000"/>
                </a:solidFill>
                <a:uFill>
                  <a:solidFill>
                    <a:srgbClr val="FFFFFF"/>
                  </a:solidFill>
                </a:uFill>
                <a:latin typeface="Arial" panose="020B0604020202020204"/>
                <a:ea typeface="宋体" charset="0"/>
              </a:rPr>
              <a:t>随着计算机大数据的快速发展,可以借助于互联网平台的各种工具找到有价值内容,但海量数据給筛选、组织与评价带来极大困难。项目拟利用分布式爬虫实现PathFinder 算法获得学科信息并借助 Spark 平台过滤无效信息,再借助 Spark 优化基于词向量的文本特征选择算法完成学科专有名词分类,同时采用 Bayes 统计推断完成关键词与相关信息的联想,完成内容的可视化。项目意义在于通过 Spark 完成人工智能知识的重整,实现了一个学习者尤其是本科生适用的知识图谱工具。</a:t>
            </a:r>
            <a:endParaRPr sz="1800" b="0" strike="noStrike" spc="-1">
              <a:solidFill>
                <a:srgbClr val="000000"/>
              </a:solidFill>
              <a:uFill>
                <a:solidFill>
                  <a:srgbClr val="FFFFFF"/>
                </a:solidFill>
              </a:uFill>
              <a:latin typeface="Arial" panose="020B0604020202020204"/>
              <a:ea typeface="宋体" charset="0"/>
            </a:endParaRPr>
          </a:p>
        </p:txBody>
      </p:sp>
      <p:sp>
        <p:nvSpPr>
          <p:cNvPr id="109" name="CustomShape 3"/>
          <p:cNvSpPr/>
          <p:nvPr/>
        </p:nvSpPr>
        <p:spPr>
          <a:xfrm flipH="1" flipV="1">
            <a:off x="9583200" y="5358110"/>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10" name="CustomShape 4"/>
          <p:cNvSpPr/>
          <p:nvPr/>
        </p:nvSpPr>
        <p:spPr>
          <a:xfrm>
            <a:off x="0" y="0"/>
            <a:ext cx="12191040" cy="308520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11" name="CustomShape 5"/>
          <p:cNvSpPr/>
          <p:nvPr/>
        </p:nvSpPr>
        <p:spPr>
          <a:xfrm>
            <a:off x="635" y="0"/>
            <a:ext cx="12191040" cy="30852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p:style>
      </p:sp>
      <p:sp>
        <p:nvSpPr>
          <p:cNvPr id="112" name="CustomShape 6"/>
          <p:cNvSpPr/>
          <p:nvPr/>
        </p:nvSpPr>
        <p:spPr>
          <a:xfrm>
            <a:off x="3100680" y="671400"/>
            <a:ext cx="5989320" cy="1742040"/>
          </a:xfrm>
          <a:prstGeom prst="rect">
            <a:avLst/>
          </a:prstGeom>
          <a:noFill/>
          <a:ln w="57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zh-CN" altLang="en-US" sz="3200" spc="-1">
                <a:solidFill>
                  <a:schemeClr val="bg1"/>
                </a:solidFill>
                <a:uFill>
                  <a:solidFill>
                    <a:srgbClr val="FFFFFF"/>
                  </a:solidFill>
                </a:uFill>
                <a:latin typeface="Arial" panose="020B0604020202020204"/>
                <a:ea typeface="宋体" charset="0"/>
                <a:sym typeface="+mn-ea"/>
              </a:rPr>
              <a:t>项目</a:t>
            </a:r>
            <a:r>
              <a:rPr lang="zh-CN" altLang="en-US" sz="3200" spc="-1">
                <a:solidFill>
                  <a:schemeClr val="bg1"/>
                </a:solidFill>
                <a:uFill>
                  <a:solidFill>
                    <a:srgbClr val="FFFFFF"/>
                  </a:solidFill>
                </a:uFill>
                <a:latin typeface="微软雅黑"/>
                <a:ea typeface="宋体" charset="0"/>
                <a:sym typeface="+mn-ea"/>
              </a:rPr>
              <a:t>简介</a:t>
            </a:r>
            <a:endParaRPr lang="zh-CN" altLang="en-US" sz="3200" b="0" strike="noStrike" spc="-1">
              <a:solidFill>
                <a:schemeClr val="bg1"/>
              </a:solidFill>
              <a:uFill>
                <a:solidFill>
                  <a:srgbClr val="FFFFFF"/>
                </a:solidFill>
              </a:uFill>
              <a:latin typeface="微软雅黑"/>
              <a:ea typeface="宋体" charset="0"/>
              <a:sym typeface="+mn-ea"/>
            </a:endParaRPr>
          </a:p>
        </p:txBody>
      </p:sp>
      <p:sp>
        <p:nvSpPr>
          <p:cNvPr id="2" name="CustomShape 1"/>
          <p:cNvSpPr/>
          <p:nvPr/>
        </p:nvSpPr>
        <p:spPr>
          <a:xfrm>
            <a:off x="1416875" y="3464625"/>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498155" y="3328735"/>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2339340" y="3708400"/>
            <a:ext cx="7512685" cy="221424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Arial" panose="020B0604020202020204"/>
                <a:ea typeface="宋体" charset="0"/>
              </a:rPr>
              <a:t>      </a:t>
            </a:r>
            <a:r>
              <a:rPr lang="zh-CN" altLang="en-US" sz="1800" b="0" strike="noStrike" spc="-1">
                <a:solidFill>
                  <a:srgbClr val="000000"/>
                </a:solidFill>
                <a:uFill>
                  <a:solidFill>
                    <a:srgbClr val="FFFFFF"/>
                  </a:solidFill>
                </a:uFill>
                <a:latin typeface="Arial" panose="020B0604020202020204"/>
                <a:ea typeface="宋体" charset="0"/>
              </a:rPr>
              <a:t>当前互联网正处于知识互联时代，</a:t>
            </a:r>
            <a:r>
              <a:rPr lang="en-US" sz="1800" b="0" strike="noStrike" spc="-1">
                <a:solidFill>
                  <a:srgbClr val="000000"/>
                </a:solidFill>
                <a:uFill>
                  <a:solidFill>
                    <a:srgbClr val="FFFFFF"/>
                  </a:solidFill>
                </a:uFill>
                <a:latin typeface="Arial" panose="020B0604020202020204"/>
                <a:ea typeface="宋体" charset="0"/>
              </a:rPr>
              <a:t>知识互联为人们的学习与交流提供了极大便利,人类的知识交互达到了历史的新高峰。</a:t>
            </a:r>
            <a:r>
              <a:rPr lang="zh-CN" altLang="en-US" sz="1800" b="0" strike="noStrike" spc="-1">
                <a:solidFill>
                  <a:srgbClr val="000000"/>
                </a:solidFill>
                <a:uFill>
                  <a:solidFill>
                    <a:srgbClr val="FFFFFF"/>
                  </a:solidFill>
                </a:uFill>
                <a:latin typeface="Arial" panose="020B0604020202020204"/>
                <a:ea typeface="宋体" charset="0"/>
              </a:rPr>
              <a:t>此背景催生或改进了许多理论与技术，知识图谱是其中之一。借助知识图谱工具，用户可以快速从海量数据获取所需内容。</a:t>
            </a:r>
            <a:endParaRPr lang="zh-CN" altLang="en-US" sz="1800" b="0" strike="noStrike" spc="-1">
              <a:solidFill>
                <a:srgbClr val="000000"/>
              </a:solidFill>
              <a:uFill>
                <a:solidFill>
                  <a:srgbClr val="FFFFFF"/>
                </a:solidFill>
              </a:uFill>
              <a:latin typeface="Arial" panose="020B0604020202020204"/>
              <a:ea typeface="宋体" charset="0"/>
            </a:endParaRPr>
          </a:p>
          <a:p>
            <a:pPr>
              <a:lnSpc>
                <a:spcPct val="125000"/>
              </a:lnSpc>
            </a:pPr>
            <a:r>
              <a:rPr lang="zh-CN" altLang="en-US" sz="1800" b="0" strike="noStrike" spc="-1">
                <a:solidFill>
                  <a:srgbClr val="000000"/>
                </a:solidFill>
                <a:uFill>
                  <a:solidFill>
                    <a:srgbClr val="FFFFFF"/>
                  </a:solidFill>
                </a:uFill>
                <a:latin typeface="Arial" panose="020B0604020202020204"/>
                <a:ea typeface="宋体" charset="0"/>
              </a:rPr>
              <a:t>        知识图谱构建所涉及的相关技术在申报书中均有所介绍。知识图谱工具分为通用知识图谱与垂直知识图谱两大类。</a:t>
            </a:r>
            <a:endParaRPr lang="zh-CN" altLang="en-US" sz="1800" b="0" strike="noStrike" spc="-1">
              <a:solidFill>
                <a:srgbClr val="000000"/>
              </a:solidFill>
              <a:uFill>
                <a:solidFill>
                  <a:srgbClr val="FFFFFF"/>
                </a:solidFill>
              </a:uFill>
              <a:latin typeface="Arial" panose="020B0604020202020204"/>
              <a:ea typeface="宋体" charset="0"/>
            </a:endParaRPr>
          </a:p>
        </p:txBody>
      </p:sp>
      <p:sp>
        <p:nvSpPr>
          <p:cNvPr id="109" name="CustomShape 3"/>
          <p:cNvSpPr/>
          <p:nvPr/>
        </p:nvSpPr>
        <p:spPr>
          <a:xfrm flipH="1" flipV="1">
            <a:off x="9306340" y="5501620"/>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10" name="CustomShape 4"/>
          <p:cNvSpPr/>
          <p:nvPr/>
        </p:nvSpPr>
        <p:spPr>
          <a:xfrm>
            <a:off x="0" y="0"/>
            <a:ext cx="12191040" cy="3085200"/>
          </a:xfrm>
          <a:prstGeom prst="rect">
            <a:avLst/>
          </a:pr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11" name="CustomShape 5"/>
          <p:cNvSpPr/>
          <p:nvPr/>
        </p:nvSpPr>
        <p:spPr>
          <a:xfrm>
            <a:off x="635" y="0"/>
            <a:ext cx="12191040" cy="3085200"/>
          </a:xfrm>
          <a:prstGeom prst="rect">
            <a:avLst/>
          </a:prstGeom>
          <a:solidFill>
            <a:schemeClr val="tx1">
              <a:alpha val="77000"/>
            </a:schemeClr>
          </a:solidFill>
          <a:ln>
            <a:noFill/>
          </a:ln>
        </p:spPr>
        <p:style>
          <a:lnRef idx="2">
            <a:schemeClr val="accent1">
              <a:shade val="50000"/>
            </a:schemeClr>
          </a:lnRef>
          <a:fillRef idx="1">
            <a:schemeClr val="accent1"/>
          </a:fillRef>
          <a:effectRef idx="0">
            <a:schemeClr val="accent1"/>
          </a:effectRef>
          <a:fontRef idx="minor"/>
        </p:style>
      </p:sp>
      <p:sp>
        <p:nvSpPr>
          <p:cNvPr id="112" name="CustomShape 6"/>
          <p:cNvSpPr/>
          <p:nvPr/>
        </p:nvSpPr>
        <p:spPr>
          <a:xfrm>
            <a:off x="3100680" y="671400"/>
            <a:ext cx="5989320" cy="1742040"/>
          </a:xfrm>
          <a:prstGeom prst="rect">
            <a:avLst/>
          </a:prstGeom>
          <a:noFill/>
          <a:ln w="57240">
            <a:solidFill>
              <a:schemeClr val="bg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p>
            <a:pPr algn="ctr">
              <a:lnSpc>
                <a:spcPct val="100000"/>
              </a:lnSpc>
            </a:pPr>
            <a:r>
              <a:rPr lang="zh-CN" altLang="en-US" sz="3200" spc="-1">
                <a:solidFill>
                  <a:schemeClr val="bg1"/>
                </a:solidFill>
                <a:uFill>
                  <a:solidFill>
                    <a:srgbClr val="FFFFFF"/>
                  </a:solidFill>
                </a:uFill>
                <a:latin typeface="Arial" panose="020B0604020202020204"/>
                <a:ea typeface="宋体" charset="0"/>
                <a:sym typeface="+mn-ea"/>
              </a:rPr>
              <a:t>国内外发展动态</a:t>
            </a:r>
            <a:endParaRPr lang="zh-CN" altLang="en-US" sz="3200" b="0" strike="noStrike" spc="-1">
              <a:solidFill>
                <a:schemeClr val="bg1"/>
              </a:solidFill>
              <a:uFill>
                <a:solidFill>
                  <a:srgbClr val="FFFFFF"/>
                </a:solidFill>
              </a:uFill>
              <a:latin typeface="微软雅黑"/>
              <a:ea typeface="宋体" charset="0"/>
              <a:sym typeface="+mn-ea"/>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928685" y="2108900"/>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2554605" y="2416810"/>
            <a:ext cx="7512685" cy="16490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sz="1800" b="0" strike="noStrike" spc="-1">
                <a:solidFill>
                  <a:srgbClr val="000000"/>
                </a:solidFill>
                <a:uFill>
                  <a:solidFill>
                    <a:srgbClr val="FFFFFF"/>
                  </a:solidFill>
                </a:uFill>
                <a:latin typeface="Arial" panose="020B0604020202020204"/>
                <a:ea typeface="宋体" charset="0"/>
              </a:rPr>
              <a:t>        </a:t>
            </a:r>
            <a:r>
              <a:rPr lang="zh-CN" sz="1800" b="0" strike="noStrike" spc="-1">
                <a:solidFill>
                  <a:srgbClr val="000000"/>
                </a:solidFill>
                <a:uFill>
                  <a:solidFill>
                    <a:srgbClr val="FFFFFF"/>
                  </a:solidFill>
                </a:uFill>
                <a:latin typeface="Arial" panose="020B0604020202020204"/>
                <a:ea typeface="宋体" charset="0"/>
              </a:rPr>
              <a:t>囿于相关软硬件技术条件，知识图谱工具的发展一直比较缓慢，且很少有开源工具发布。为了更高效地构建有效、准确的知识图谱，许多研究都对构建步骤涉及的有关方法进行改进与优化，比如：数据获取、文本分类方法、数据抽取、可视化技术等。</a:t>
            </a:r>
            <a:endParaRPr lang="zh-CN" sz="1800" b="0" strike="noStrike" spc="-1">
              <a:solidFill>
                <a:srgbClr val="000000"/>
              </a:solidFill>
              <a:uFill>
                <a:solidFill>
                  <a:srgbClr val="FFFFFF"/>
                </a:solidFill>
              </a:uFill>
              <a:latin typeface="Arial" panose="020B0604020202020204"/>
              <a:ea typeface="宋体" charset="0"/>
            </a:endParaRPr>
          </a:p>
        </p:txBody>
      </p:sp>
      <p:sp>
        <p:nvSpPr>
          <p:cNvPr id="109" name="CustomShape 3"/>
          <p:cNvSpPr/>
          <p:nvPr/>
        </p:nvSpPr>
        <p:spPr>
          <a:xfrm flipH="1" flipV="1">
            <a:off x="9152670" y="3420725"/>
            <a:ext cx="1190880" cy="749880"/>
          </a:xfrm>
          <a:prstGeom prst="halfFrame">
            <a:avLst>
              <a:gd name="adj1" fmla="val 33333"/>
              <a:gd name="adj2" fmla="val 33333"/>
            </a:avLst>
          </a:prstGeom>
          <a:solidFill>
            <a:srgbClr val="24569D"/>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743840" y="2627640"/>
            <a:ext cx="23900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altLang="en-US" spc="-1">
                <a:solidFill>
                  <a:srgbClr val="000000"/>
                </a:solidFill>
                <a:uFill>
                  <a:solidFill>
                    <a:srgbClr val="FFFFFF"/>
                  </a:solidFill>
                </a:uFill>
                <a:latin typeface="Arial" panose="020B0604020202020204"/>
                <a:ea typeface="宋体" charset="0"/>
                <a:sym typeface="+mn-ea"/>
              </a:rPr>
              <a:t>知识互联</a:t>
            </a:r>
            <a:endParaRPr lang="en-US" sz="1800" b="0" strike="noStrike" spc="-1">
              <a:solidFill>
                <a:srgbClr val="000000"/>
              </a:solidFill>
              <a:uFill>
                <a:solidFill>
                  <a:srgbClr val="FFFFFF"/>
                </a:solidFill>
              </a:uFill>
              <a:latin typeface="Arial" panose="020B0604020202020204"/>
            </a:endParaRPr>
          </a:p>
        </p:txBody>
      </p:sp>
      <p:sp>
        <p:nvSpPr>
          <p:cNvPr id="118" name="Line 2"/>
          <p:cNvSpPr/>
          <p:nvPr/>
        </p:nvSpPr>
        <p:spPr>
          <a:xfrm>
            <a:off x="1829520" y="2981520"/>
            <a:ext cx="3402720" cy="360"/>
          </a:xfrm>
          <a:prstGeom prst="line">
            <a:avLst/>
          </a:prstGeom>
          <a:ln w="6480">
            <a:solidFill>
              <a:srgbClr val="BFBFBF"/>
            </a:solidFill>
            <a:miter/>
          </a:ln>
        </p:spPr>
        <p:style>
          <a:lnRef idx="0">
            <a:srgbClr val="FFFFFF"/>
          </a:lnRef>
          <a:fillRef idx="0">
            <a:srgbClr val="FFFFFF"/>
          </a:fillRef>
          <a:effectRef idx="0">
            <a:srgbClr val="FFFFFF"/>
          </a:effectRef>
          <a:fontRef idx="minor"/>
        </p:style>
      </p:sp>
      <p:sp>
        <p:nvSpPr>
          <p:cNvPr id="119" name="CustomShape 3"/>
          <p:cNvSpPr/>
          <p:nvPr/>
        </p:nvSpPr>
        <p:spPr>
          <a:xfrm>
            <a:off x="1753560" y="4657680"/>
            <a:ext cx="23900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spc="-1">
                <a:solidFill>
                  <a:srgbClr val="000000"/>
                </a:solidFill>
                <a:uFill>
                  <a:solidFill>
                    <a:srgbClr val="FFFFFF"/>
                  </a:solidFill>
                </a:uFill>
                <a:latin typeface="Arial" panose="020B0604020202020204"/>
                <a:ea typeface="宋体" charset="0"/>
                <a:sym typeface="+mn-ea"/>
              </a:rPr>
              <a:t>人工智能</a:t>
            </a:r>
            <a:endParaRPr lang="en-US" sz="1800" b="0" strike="noStrike" spc="-1">
              <a:solidFill>
                <a:srgbClr val="000000"/>
              </a:solidFill>
              <a:uFill>
                <a:solidFill>
                  <a:srgbClr val="FFFFFF"/>
                </a:solidFill>
              </a:uFill>
              <a:latin typeface="Arial" panose="020B0604020202020204"/>
            </a:endParaRPr>
          </a:p>
        </p:txBody>
      </p:sp>
      <p:sp>
        <p:nvSpPr>
          <p:cNvPr id="120" name="Line 4"/>
          <p:cNvSpPr/>
          <p:nvPr/>
        </p:nvSpPr>
        <p:spPr>
          <a:xfrm>
            <a:off x="1839240" y="5011560"/>
            <a:ext cx="3402720" cy="360"/>
          </a:xfrm>
          <a:prstGeom prst="line">
            <a:avLst/>
          </a:prstGeom>
          <a:ln w="6480">
            <a:solidFill>
              <a:srgbClr val="BFBFBF"/>
            </a:solidFill>
            <a:miter/>
          </a:ln>
        </p:spPr>
        <p:style>
          <a:lnRef idx="0">
            <a:srgbClr val="FFFFFF"/>
          </a:lnRef>
          <a:fillRef idx="0">
            <a:srgbClr val="FFFFFF"/>
          </a:fillRef>
          <a:effectRef idx="0">
            <a:srgbClr val="FFFFFF"/>
          </a:effectRef>
          <a:fontRef idx="minor"/>
        </p:style>
      </p:sp>
      <p:sp>
        <p:nvSpPr>
          <p:cNvPr id="121" name="CustomShape 5"/>
          <p:cNvSpPr/>
          <p:nvPr/>
        </p:nvSpPr>
        <p:spPr>
          <a:xfrm>
            <a:off x="7001640" y="2627640"/>
            <a:ext cx="23900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spc="-1">
                <a:solidFill>
                  <a:srgbClr val="000000"/>
                </a:solidFill>
                <a:uFill>
                  <a:solidFill>
                    <a:srgbClr val="FFFFFF"/>
                  </a:solidFill>
                </a:uFill>
                <a:latin typeface="Arial" panose="020B0604020202020204"/>
                <a:ea typeface="宋体" charset="0"/>
                <a:sym typeface="+mn-ea"/>
              </a:rPr>
              <a:t>知识图谱</a:t>
            </a:r>
            <a:endParaRPr lang="en-US" sz="1800" b="0" strike="noStrike" spc="-1">
              <a:solidFill>
                <a:srgbClr val="000000"/>
              </a:solidFill>
              <a:uFill>
                <a:solidFill>
                  <a:srgbClr val="FFFFFF"/>
                </a:solidFill>
              </a:uFill>
              <a:latin typeface="Arial" panose="020B0604020202020204"/>
            </a:endParaRPr>
          </a:p>
        </p:txBody>
      </p:sp>
      <p:sp>
        <p:nvSpPr>
          <p:cNvPr id="122" name="Line 6"/>
          <p:cNvSpPr/>
          <p:nvPr/>
        </p:nvSpPr>
        <p:spPr>
          <a:xfrm>
            <a:off x="7087320" y="2981520"/>
            <a:ext cx="3402720" cy="360"/>
          </a:xfrm>
          <a:prstGeom prst="line">
            <a:avLst/>
          </a:prstGeom>
          <a:ln w="6480">
            <a:solidFill>
              <a:srgbClr val="BFBFBF"/>
            </a:solidFill>
            <a:miter/>
          </a:ln>
        </p:spPr>
        <p:style>
          <a:lnRef idx="0">
            <a:srgbClr val="FFFFFF"/>
          </a:lnRef>
          <a:fillRef idx="0">
            <a:srgbClr val="FFFFFF"/>
          </a:fillRef>
          <a:effectRef idx="0">
            <a:srgbClr val="FFFFFF"/>
          </a:effectRef>
          <a:fontRef idx="minor"/>
        </p:style>
      </p:sp>
      <p:sp>
        <p:nvSpPr>
          <p:cNvPr id="123" name="CustomShape 7"/>
          <p:cNvSpPr/>
          <p:nvPr/>
        </p:nvSpPr>
        <p:spPr>
          <a:xfrm>
            <a:off x="7011360" y="4657680"/>
            <a:ext cx="23900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zh-CN" spc="-1">
                <a:solidFill>
                  <a:srgbClr val="000000"/>
                </a:solidFill>
                <a:uFill>
                  <a:solidFill>
                    <a:srgbClr val="FFFFFF"/>
                  </a:solidFill>
                </a:uFill>
                <a:latin typeface="Arial" panose="020B0604020202020204"/>
                <a:ea typeface="宋体" charset="0"/>
                <a:sym typeface="+mn-ea"/>
              </a:rPr>
              <a:t>可视化</a:t>
            </a:r>
            <a:endParaRPr lang="en-US" sz="1800" b="0" strike="noStrike" spc="-1">
              <a:solidFill>
                <a:srgbClr val="000000"/>
              </a:solidFill>
              <a:uFill>
                <a:solidFill>
                  <a:srgbClr val="FFFFFF"/>
                </a:solidFill>
              </a:uFill>
              <a:latin typeface="Arial" panose="020B0604020202020204"/>
            </a:endParaRPr>
          </a:p>
        </p:txBody>
      </p:sp>
      <p:sp>
        <p:nvSpPr>
          <p:cNvPr id="124" name="Line 8"/>
          <p:cNvSpPr/>
          <p:nvPr/>
        </p:nvSpPr>
        <p:spPr>
          <a:xfrm>
            <a:off x="7097040" y="5011560"/>
            <a:ext cx="3402720" cy="360"/>
          </a:xfrm>
          <a:prstGeom prst="line">
            <a:avLst/>
          </a:prstGeom>
          <a:ln w="6480">
            <a:solidFill>
              <a:srgbClr val="BFBFBF"/>
            </a:solidFill>
            <a:miter/>
          </a:ln>
        </p:spPr>
        <p:style>
          <a:lnRef idx="0">
            <a:srgbClr val="FFFFFF"/>
          </a:lnRef>
          <a:fillRef idx="0">
            <a:srgbClr val="FFFFFF"/>
          </a:fillRef>
          <a:effectRef idx="0">
            <a:srgbClr val="FFFFFF"/>
          </a:effectRef>
          <a:fontRef idx="minor"/>
        </p:style>
      </p:sp>
      <p:sp>
        <p:nvSpPr>
          <p:cNvPr id="125" name="CustomShape 9"/>
          <p:cNvSpPr/>
          <p:nvPr/>
        </p:nvSpPr>
        <p:spPr>
          <a:xfrm>
            <a:off x="556920" y="1258560"/>
            <a:ext cx="2314080" cy="45540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nSpc>
                <a:spcPct val="100000"/>
              </a:lnSpc>
            </a:pPr>
            <a:r>
              <a:rPr lang="en-US" sz="2400" b="0" strike="noStrike" spc="-1">
                <a:solidFill>
                  <a:srgbClr val="000000"/>
                </a:solidFill>
                <a:uFill>
                  <a:solidFill>
                    <a:srgbClr val="FFFFFF"/>
                  </a:solidFill>
                </a:uFill>
                <a:latin typeface="Verdana" panose="020B0604030504040204"/>
                <a:ea typeface="DejaVu Sans" panose="020B0603030804020204"/>
              </a:rPr>
              <a:t>国外研究的热点</a:t>
            </a:r>
            <a:endParaRPr lang="en-US" sz="1800" b="0" strike="noStrike" spc="-1">
              <a:solidFill>
                <a:srgbClr val="000000"/>
              </a:solidFill>
              <a:uFill>
                <a:solidFill>
                  <a:srgbClr val="FFFFFF"/>
                </a:solidFill>
              </a:uFill>
              <a:latin typeface="Arial" panose="020B0604020202020204"/>
            </a:endParaRPr>
          </a:p>
        </p:txBody>
      </p:sp>
      <p:sp>
        <p:nvSpPr>
          <p:cNvPr id="126" name="CustomShape 10"/>
          <p:cNvSpPr/>
          <p:nvPr/>
        </p:nvSpPr>
        <p:spPr>
          <a:xfrm>
            <a:off x="1753870" y="3132455"/>
            <a:ext cx="3487420" cy="7981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spc="-1">
                <a:solidFill>
                  <a:srgbClr val="000000"/>
                </a:solidFill>
                <a:uFill>
                  <a:solidFill>
                    <a:srgbClr val="FFFFFF"/>
                  </a:solidFill>
                </a:uFill>
                <a:latin typeface="Arial" panose="020B0604020202020204"/>
                <a:ea typeface="宋体" charset="0"/>
                <a:sym typeface="+mn-ea"/>
              </a:rPr>
              <a:t>        </a:t>
            </a:r>
            <a:r>
              <a:rPr sz="1600" spc="-1">
                <a:solidFill>
                  <a:srgbClr val="000000"/>
                </a:solidFill>
                <a:uFill>
                  <a:solidFill>
                    <a:srgbClr val="FFFFFF"/>
                  </a:solidFill>
                </a:uFill>
                <a:latin typeface="Arial" panose="020B0604020202020204"/>
                <a:ea typeface="宋体" charset="0"/>
                <a:sym typeface="+mn-ea"/>
              </a:rPr>
              <a:t>知识互联为人们的学习与交流提供了极大便利,人类的知识交互达到了历史的新高峰。</a:t>
            </a:r>
            <a:endParaRPr lang="en-US" sz="1800" b="0" strike="noStrike" spc="-1">
              <a:solidFill>
                <a:srgbClr val="000000"/>
              </a:solidFill>
              <a:uFill>
                <a:solidFill>
                  <a:srgbClr val="FFFFFF"/>
                </a:solidFill>
              </a:uFill>
              <a:latin typeface="Arial" panose="020B0604020202020204"/>
            </a:endParaRPr>
          </a:p>
        </p:txBody>
      </p:sp>
      <p:sp>
        <p:nvSpPr>
          <p:cNvPr id="127" name="CustomShape 11"/>
          <p:cNvSpPr/>
          <p:nvPr/>
        </p:nvSpPr>
        <p:spPr>
          <a:xfrm>
            <a:off x="7097395" y="3132455"/>
            <a:ext cx="3487420" cy="7981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spc="-1">
                <a:solidFill>
                  <a:srgbClr val="000000"/>
                </a:solidFill>
                <a:uFill>
                  <a:solidFill>
                    <a:srgbClr val="FFFFFF"/>
                  </a:solidFill>
                </a:uFill>
                <a:latin typeface="Arial" panose="020B0604020202020204"/>
                <a:ea typeface="宋体" charset="0"/>
                <a:sym typeface="+mn-ea"/>
              </a:rPr>
              <a:t>        </a:t>
            </a:r>
            <a:r>
              <a:rPr sz="1600" spc="-1">
                <a:solidFill>
                  <a:srgbClr val="000000"/>
                </a:solidFill>
                <a:uFill>
                  <a:solidFill>
                    <a:srgbClr val="FFFFFF"/>
                  </a:solidFill>
                </a:uFill>
                <a:latin typeface="Arial" panose="020B0604020202020204"/>
                <a:ea typeface="宋体" charset="0"/>
                <a:sym typeface="+mn-ea"/>
              </a:rPr>
              <a:t>知识图谱是人工智能领域一项重要的技术分支,具有强大的语义处理能力与开放互联能力 。</a:t>
            </a:r>
            <a:endParaRPr lang="en-US" sz="1800" b="0" strike="noStrike" spc="-1">
              <a:solidFill>
                <a:srgbClr val="000000"/>
              </a:solidFill>
              <a:uFill>
                <a:solidFill>
                  <a:srgbClr val="FFFFFF"/>
                </a:solidFill>
              </a:uFill>
              <a:latin typeface="Arial" panose="020B0604020202020204"/>
            </a:endParaRPr>
          </a:p>
        </p:txBody>
      </p:sp>
      <p:sp>
        <p:nvSpPr>
          <p:cNvPr id="128" name="CustomShape 12"/>
          <p:cNvSpPr/>
          <p:nvPr/>
        </p:nvSpPr>
        <p:spPr>
          <a:xfrm>
            <a:off x="1753870" y="5216525"/>
            <a:ext cx="3487420" cy="98996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25000"/>
              </a:lnSpc>
            </a:pPr>
            <a:r>
              <a:rPr lang="en-US" altLang="zh-CN" sz="1600" spc="-1">
                <a:solidFill>
                  <a:srgbClr val="000000"/>
                </a:solidFill>
                <a:uFill>
                  <a:solidFill>
                    <a:srgbClr val="FFFFFF"/>
                  </a:solidFill>
                </a:uFill>
                <a:latin typeface="Arial" panose="020B0604020202020204"/>
                <a:ea typeface="宋体" charset="0"/>
                <a:sym typeface="+mn-ea"/>
              </a:rPr>
              <a:t>        </a:t>
            </a:r>
            <a:r>
              <a:rPr lang="zh-CN" sz="1600" spc="-1">
                <a:solidFill>
                  <a:srgbClr val="000000"/>
                </a:solidFill>
                <a:uFill>
                  <a:solidFill>
                    <a:srgbClr val="FFFFFF"/>
                  </a:solidFill>
                </a:uFill>
                <a:latin typeface="Arial" panose="020B0604020202020204"/>
                <a:ea typeface="宋体" charset="0"/>
                <a:sym typeface="+mn-ea"/>
              </a:rPr>
              <a:t>人工智能的研究是高度技术性和专业的，各分支领域都是深入且各不相通的，因而涉及范围极广。</a:t>
            </a:r>
            <a:endParaRPr lang="en-US" sz="1800" b="0" strike="noStrike" spc="-1">
              <a:solidFill>
                <a:srgbClr val="000000"/>
              </a:solidFill>
              <a:uFill>
                <a:solidFill>
                  <a:srgbClr val="FFFFFF"/>
                </a:solidFill>
              </a:uFill>
              <a:latin typeface="Arial" panose="020B0604020202020204"/>
            </a:endParaRPr>
          </a:p>
        </p:txBody>
      </p:sp>
      <p:sp>
        <p:nvSpPr>
          <p:cNvPr id="129" name="CustomShape 13"/>
          <p:cNvSpPr/>
          <p:nvPr/>
        </p:nvSpPr>
        <p:spPr>
          <a:xfrm>
            <a:off x="7097395" y="5216525"/>
            <a:ext cx="3487420" cy="12522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altLang="zh-CN" sz="1600" spc="-1">
                <a:solidFill>
                  <a:srgbClr val="000000"/>
                </a:solidFill>
                <a:uFill>
                  <a:solidFill>
                    <a:srgbClr val="FFFFFF"/>
                  </a:solidFill>
                </a:uFill>
                <a:latin typeface="Arial" panose="020B0604020202020204"/>
                <a:ea typeface="宋体" charset="0"/>
                <a:sym typeface="+mn-ea"/>
              </a:rPr>
              <a:t>        </a:t>
            </a:r>
            <a:r>
              <a:rPr lang="zh-CN" sz="1600" spc="-1">
                <a:solidFill>
                  <a:srgbClr val="000000"/>
                </a:solidFill>
                <a:uFill>
                  <a:solidFill>
                    <a:srgbClr val="FFFFFF"/>
                  </a:solidFill>
                </a:uFill>
                <a:latin typeface="Arial" panose="020B0604020202020204"/>
                <a:ea typeface="宋体" charset="0"/>
                <a:sym typeface="+mn-ea"/>
              </a:rPr>
              <a:t>数据可视化、信息可视化与知识可视化,三者既有区别,也有联系。知识可视化在知识的传播与创新过程中得到了广泛应用与发展，这也是本项目的主题。</a:t>
            </a:r>
            <a:endParaRPr lang="en-US" sz="1800" b="0" strike="noStrike" spc="-1">
              <a:solidFill>
                <a:srgbClr val="000000"/>
              </a:solidFill>
              <a:uFill>
                <a:solidFill>
                  <a:srgbClr val="FFFFFF"/>
                </a:solidFill>
              </a:uFill>
              <a:latin typeface="Arial" panose="020B0604020202020204"/>
            </a:endParaRPr>
          </a:p>
        </p:txBody>
      </p:sp>
      <p:sp>
        <p:nvSpPr>
          <p:cNvPr id="130" name="CustomShape 14"/>
          <p:cNvSpPr/>
          <p:nvPr/>
        </p:nvSpPr>
        <p:spPr>
          <a:xfrm>
            <a:off x="6357600" y="2570040"/>
            <a:ext cx="612360" cy="612360"/>
          </a:xfrm>
          <a:prstGeom prst="ellipse">
            <a:avLst/>
          </a:prstGeom>
          <a:solidFill>
            <a:srgbClr val="24569D"/>
          </a:solidFill>
          <a:ln w="12600">
            <a:noFill/>
          </a:ln>
        </p:spPr>
        <p:style>
          <a:lnRef idx="0">
            <a:srgbClr val="FFFFFF"/>
          </a:lnRef>
          <a:fillRef idx="0">
            <a:srgbClr val="FFFFFF"/>
          </a:fillRef>
          <a:effectRef idx="0">
            <a:srgbClr val="FFFFFF"/>
          </a:effectRef>
          <a:fontRef idx="minor"/>
        </p:style>
      </p:sp>
      <p:sp>
        <p:nvSpPr>
          <p:cNvPr id="131" name="CustomShape 15"/>
          <p:cNvSpPr/>
          <p:nvPr/>
        </p:nvSpPr>
        <p:spPr>
          <a:xfrm>
            <a:off x="6516720" y="2724120"/>
            <a:ext cx="294120" cy="303840"/>
          </a:xfrm>
          <a:custGeom>
            <a:avLst/>
            <a:gdLst/>
            <a:ahLst/>
            <a:cxnLst/>
            <a:rect l="l" t="t" r="r" b="b"/>
            <a:pathLst>
              <a:path w="583100" h="602055">
                <a:moveTo>
                  <a:pt x="286142" y="474502"/>
                </a:moveTo>
                <a:cubicBezTo>
                  <a:pt x="289427" y="474502"/>
                  <a:pt x="292711" y="476376"/>
                  <a:pt x="293767" y="480123"/>
                </a:cubicBezTo>
                <a:cubicBezTo>
                  <a:pt x="295644" y="486211"/>
                  <a:pt x="294002" y="493237"/>
                  <a:pt x="293767" y="499325"/>
                </a:cubicBezTo>
                <a:cubicBezTo>
                  <a:pt x="293298" y="506116"/>
                  <a:pt x="293298" y="513376"/>
                  <a:pt x="291890" y="519933"/>
                </a:cubicBezTo>
                <a:cubicBezTo>
                  <a:pt x="290717" y="525553"/>
                  <a:pt x="281801" y="525553"/>
                  <a:pt x="280628" y="519933"/>
                </a:cubicBezTo>
                <a:cubicBezTo>
                  <a:pt x="279220" y="513376"/>
                  <a:pt x="279220" y="506116"/>
                  <a:pt x="278751" y="499325"/>
                </a:cubicBezTo>
                <a:cubicBezTo>
                  <a:pt x="278282" y="493237"/>
                  <a:pt x="276874" y="486211"/>
                  <a:pt x="278517" y="480123"/>
                </a:cubicBezTo>
                <a:cubicBezTo>
                  <a:pt x="279572" y="476376"/>
                  <a:pt x="282857" y="474502"/>
                  <a:pt x="286142" y="474502"/>
                </a:cubicBezTo>
                <a:close/>
                <a:moveTo>
                  <a:pt x="217996" y="439987"/>
                </a:moveTo>
                <a:cubicBezTo>
                  <a:pt x="224082" y="439734"/>
                  <a:pt x="229970" y="448209"/>
                  <a:pt x="222412" y="453655"/>
                </a:cubicBezTo>
                <a:cubicBezTo>
                  <a:pt x="215148" y="459276"/>
                  <a:pt x="213507" y="470049"/>
                  <a:pt x="211867" y="478481"/>
                </a:cubicBezTo>
                <a:cubicBezTo>
                  <a:pt x="210930" y="482697"/>
                  <a:pt x="203899" y="482931"/>
                  <a:pt x="203196" y="478481"/>
                </a:cubicBezTo>
                <a:cubicBezTo>
                  <a:pt x="201087" y="465834"/>
                  <a:pt x="205305" y="454123"/>
                  <a:pt x="212336" y="443584"/>
                </a:cubicBezTo>
                <a:cubicBezTo>
                  <a:pt x="213917" y="441125"/>
                  <a:pt x="215968" y="440071"/>
                  <a:pt x="217996" y="439987"/>
                </a:cubicBezTo>
                <a:close/>
                <a:moveTo>
                  <a:pt x="392550" y="431445"/>
                </a:moveTo>
                <a:cubicBezTo>
                  <a:pt x="394901" y="430624"/>
                  <a:pt x="397956" y="431152"/>
                  <a:pt x="399601" y="433495"/>
                </a:cubicBezTo>
                <a:cubicBezTo>
                  <a:pt x="404772" y="440526"/>
                  <a:pt x="414409" y="446385"/>
                  <a:pt x="416760" y="455057"/>
                </a:cubicBezTo>
                <a:cubicBezTo>
                  <a:pt x="419345" y="463728"/>
                  <a:pt x="407828" y="467478"/>
                  <a:pt x="403127" y="460916"/>
                </a:cubicBezTo>
                <a:cubicBezTo>
                  <a:pt x="397956" y="453885"/>
                  <a:pt x="392785" y="445682"/>
                  <a:pt x="389730" y="437479"/>
                </a:cubicBezTo>
                <a:cubicBezTo>
                  <a:pt x="388554" y="434433"/>
                  <a:pt x="390200" y="432265"/>
                  <a:pt x="392550" y="431445"/>
                </a:cubicBezTo>
                <a:close/>
                <a:moveTo>
                  <a:pt x="154961" y="388344"/>
                </a:moveTo>
                <a:cubicBezTo>
                  <a:pt x="162484" y="388894"/>
                  <a:pt x="169479" y="399136"/>
                  <a:pt x="162088" y="405818"/>
                </a:cubicBezTo>
                <a:cubicBezTo>
                  <a:pt x="154814" y="412383"/>
                  <a:pt x="149417" y="420354"/>
                  <a:pt x="141674" y="426684"/>
                </a:cubicBezTo>
                <a:cubicBezTo>
                  <a:pt x="135338" y="431842"/>
                  <a:pt x="123606" y="424809"/>
                  <a:pt x="129472" y="417072"/>
                </a:cubicBezTo>
                <a:cubicBezTo>
                  <a:pt x="135808" y="408632"/>
                  <a:pt x="140970" y="399488"/>
                  <a:pt x="147775" y="391517"/>
                </a:cubicBezTo>
                <a:cubicBezTo>
                  <a:pt x="149886" y="389055"/>
                  <a:pt x="152453" y="388161"/>
                  <a:pt x="154961" y="388344"/>
                </a:cubicBezTo>
                <a:close/>
                <a:moveTo>
                  <a:pt x="430131" y="378207"/>
                </a:moveTo>
                <a:cubicBezTo>
                  <a:pt x="441383" y="381019"/>
                  <a:pt x="457792" y="388519"/>
                  <a:pt x="460371" y="400940"/>
                </a:cubicBezTo>
                <a:cubicBezTo>
                  <a:pt x="461543" y="405393"/>
                  <a:pt x="457792" y="408908"/>
                  <a:pt x="453338" y="407971"/>
                </a:cubicBezTo>
                <a:cubicBezTo>
                  <a:pt x="447009" y="406564"/>
                  <a:pt x="443962" y="402346"/>
                  <a:pt x="439508" y="398128"/>
                </a:cubicBezTo>
                <a:cubicBezTo>
                  <a:pt x="435288" y="394143"/>
                  <a:pt x="431069" y="391097"/>
                  <a:pt x="425912" y="388519"/>
                </a:cubicBezTo>
                <a:cubicBezTo>
                  <a:pt x="420051" y="385707"/>
                  <a:pt x="424271" y="376801"/>
                  <a:pt x="430131" y="378207"/>
                </a:cubicBezTo>
                <a:close/>
                <a:moveTo>
                  <a:pt x="460863" y="300416"/>
                </a:moveTo>
                <a:cubicBezTo>
                  <a:pt x="473291" y="303463"/>
                  <a:pt x="485953" y="301354"/>
                  <a:pt x="498381" y="304400"/>
                </a:cubicBezTo>
                <a:cubicBezTo>
                  <a:pt x="506353" y="306510"/>
                  <a:pt x="506353" y="318697"/>
                  <a:pt x="498381" y="320572"/>
                </a:cubicBezTo>
                <a:cubicBezTo>
                  <a:pt x="484780" y="324088"/>
                  <a:pt x="469304" y="321979"/>
                  <a:pt x="456408" y="317057"/>
                </a:cubicBezTo>
                <a:cubicBezTo>
                  <a:pt x="446090" y="313307"/>
                  <a:pt x="449842" y="297838"/>
                  <a:pt x="460863" y="300416"/>
                </a:cubicBezTo>
                <a:close/>
                <a:moveTo>
                  <a:pt x="147316" y="197764"/>
                </a:moveTo>
                <a:cubicBezTo>
                  <a:pt x="156241" y="201515"/>
                  <a:pt x="168219" y="202922"/>
                  <a:pt x="174560" y="210658"/>
                </a:cubicBezTo>
                <a:cubicBezTo>
                  <a:pt x="178083" y="214877"/>
                  <a:pt x="176204" y="221910"/>
                  <a:pt x="170098" y="221676"/>
                </a:cubicBezTo>
                <a:cubicBezTo>
                  <a:pt x="159764" y="221676"/>
                  <a:pt x="148960" y="215112"/>
                  <a:pt x="140035" y="210189"/>
                </a:cubicBezTo>
                <a:cubicBezTo>
                  <a:pt x="131580" y="205735"/>
                  <a:pt x="139096" y="194248"/>
                  <a:pt x="147316" y="197764"/>
                </a:cubicBezTo>
                <a:close/>
                <a:moveTo>
                  <a:pt x="460721" y="194622"/>
                </a:moveTo>
                <a:cubicBezTo>
                  <a:pt x="467953" y="194579"/>
                  <a:pt x="474954" y="203366"/>
                  <a:pt x="470727" y="211099"/>
                </a:cubicBezTo>
                <a:cubicBezTo>
                  <a:pt x="465796" y="220472"/>
                  <a:pt x="454054" y="225862"/>
                  <a:pt x="443722" y="224690"/>
                </a:cubicBezTo>
                <a:cubicBezTo>
                  <a:pt x="438556" y="224222"/>
                  <a:pt x="434094" y="220707"/>
                  <a:pt x="434094" y="215317"/>
                </a:cubicBezTo>
                <a:cubicBezTo>
                  <a:pt x="434094" y="211333"/>
                  <a:pt x="436912" y="206881"/>
                  <a:pt x="441139" y="206178"/>
                </a:cubicBezTo>
                <a:cubicBezTo>
                  <a:pt x="447244" y="205006"/>
                  <a:pt x="449828" y="202663"/>
                  <a:pt x="453820" y="197976"/>
                </a:cubicBezTo>
                <a:cubicBezTo>
                  <a:pt x="455874" y="195633"/>
                  <a:pt x="458311" y="194637"/>
                  <a:pt x="460721" y="194622"/>
                </a:cubicBezTo>
                <a:close/>
                <a:moveTo>
                  <a:pt x="408298" y="149458"/>
                </a:moveTo>
                <a:cubicBezTo>
                  <a:pt x="412528" y="147816"/>
                  <a:pt x="417229" y="152741"/>
                  <a:pt x="415819" y="156962"/>
                </a:cubicBezTo>
                <a:cubicBezTo>
                  <a:pt x="412528" y="165873"/>
                  <a:pt x="405007" y="172908"/>
                  <a:pt x="400071" y="180880"/>
                </a:cubicBezTo>
                <a:cubicBezTo>
                  <a:pt x="396546" y="186274"/>
                  <a:pt x="386674" y="182757"/>
                  <a:pt x="389260" y="176191"/>
                </a:cubicBezTo>
                <a:cubicBezTo>
                  <a:pt x="393255" y="165638"/>
                  <a:pt x="397016" y="153913"/>
                  <a:pt x="408298" y="149458"/>
                </a:cubicBezTo>
                <a:close/>
                <a:moveTo>
                  <a:pt x="299038" y="148063"/>
                </a:moveTo>
                <a:cubicBezTo>
                  <a:pt x="303849" y="148239"/>
                  <a:pt x="308190" y="150875"/>
                  <a:pt x="309246" y="156968"/>
                </a:cubicBezTo>
                <a:cubicBezTo>
                  <a:pt x="312297" y="174779"/>
                  <a:pt x="305491" y="196574"/>
                  <a:pt x="303614" y="214385"/>
                </a:cubicBezTo>
                <a:cubicBezTo>
                  <a:pt x="301502" y="235009"/>
                  <a:pt x="299859" y="255866"/>
                  <a:pt x="296104" y="276255"/>
                </a:cubicBezTo>
                <a:cubicBezTo>
                  <a:pt x="302675" y="278833"/>
                  <a:pt x="308073" y="283286"/>
                  <a:pt x="309012" y="290317"/>
                </a:cubicBezTo>
                <a:cubicBezTo>
                  <a:pt x="310889" y="303440"/>
                  <a:pt x="302675" y="313283"/>
                  <a:pt x="292349" y="320314"/>
                </a:cubicBezTo>
                <a:cubicBezTo>
                  <a:pt x="281789" y="327813"/>
                  <a:pt x="267473" y="330157"/>
                  <a:pt x="258790" y="318439"/>
                </a:cubicBezTo>
                <a:cubicBezTo>
                  <a:pt x="258086" y="317267"/>
                  <a:pt x="257382" y="315861"/>
                  <a:pt x="256913" y="314690"/>
                </a:cubicBezTo>
                <a:cubicBezTo>
                  <a:pt x="200120" y="324767"/>
                  <a:pt x="135583" y="318908"/>
                  <a:pt x="79964" y="314924"/>
                </a:cubicBezTo>
                <a:cubicBezTo>
                  <a:pt x="65883" y="313986"/>
                  <a:pt x="69168" y="294301"/>
                  <a:pt x="79964" y="295238"/>
                </a:cubicBezTo>
                <a:cubicBezTo>
                  <a:pt x="140746" y="291254"/>
                  <a:pt x="201998" y="289848"/>
                  <a:pt x="262780" y="286567"/>
                </a:cubicBezTo>
                <a:cubicBezTo>
                  <a:pt x="263484" y="283052"/>
                  <a:pt x="265361" y="279771"/>
                  <a:pt x="269116" y="277661"/>
                </a:cubicBezTo>
                <a:cubicBezTo>
                  <a:pt x="270993" y="276490"/>
                  <a:pt x="273575" y="275552"/>
                  <a:pt x="276156" y="275083"/>
                </a:cubicBezTo>
                <a:cubicBezTo>
                  <a:pt x="277330" y="251179"/>
                  <a:pt x="278503" y="227041"/>
                  <a:pt x="279677" y="203136"/>
                </a:cubicBezTo>
                <a:cubicBezTo>
                  <a:pt x="280381" y="189544"/>
                  <a:pt x="277330" y="165405"/>
                  <a:pt x="286013" y="153922"/>
                </a:cubicBezTo>
                <a:cubicBezTo>
                  <a:pt x="288946" y="150172"/>
                  <a:pt x="294227" y="147887"/>
                  <a:pt x="299038" y="148063"/>
                </a:cubicBezTo>
                <a:close/>
                <a:moveTo>
                  <a:pt x="203895" y="141027"/>
                </a:moveTo>
                <a:cubicBezTo>
                  <a:pt x="210935" y="145011"/>
                  <a:pt x="217506" y="149932"/>
                  <a:pt x="223607" y="155088"/>
                </a:cubicBezTo>
                <a:cubicBezTo>
                  <a:pt x="229005" y="159776"/>
                  <a:pt x="235341" y="165166"/>
                  <a:pt x="236749" y="172197"/>
                </a:cubicBezTo>
                <a:cubicBezTo>
                  <a:pt x="237922" y="177587"/>
                  <a:pt x="233463" y="182040"/>
                  <a:pt x="228066" y="180868"/>
                </a:cubicBezTo>
                <a:cubicBezTo>
                  <a:pt x="221026" y="179462"/>
                  <a:pt x="215628" y="172900"/>
                  <a:pt x="210700" y="168213"/>
                </a:cubicBezTo>
                <a:cubicBezTo>
                  <a:pt x="205538" y="163057"/>
                  <a:pt x="200140" y="157901"/>
                  <a:pt x="194508" y="153448"/>
                </a:cubicBezTo>
                <a:cubicBezTo>
                  <a:pt x="187468" y="147589"/>
                  <a:pt x="196386" y="136808"/>
                  <a:pt x="203895" y="141027"/>
                </a:cubicBezTo>
                <a:close/>
                <a:moveTo>
                  <a:pt x="308012" y="81221"/>
                </a:moveTo>
                <a:cubicBezTo>
                  <a:pt x="311302" y="82569"/>
                  <a:pt x="313710" y="85850"/>
                  <a:pt x="312301" y="89951"/>
                </a:cubicBezTo>
                <a:cubicBezTo>
                  <a:pt x="309481" y="97920"/>
                  <a:pt x="308071" y="105888"/>
                  <a:pt x="307366" y="114091"/>
                </a:cubicBezTo>
                <a:cubicBezTo>
                  <a:pt x="306661" y="122059"/>
                  <a:pt x="295853" y="122059"/>
                  <a:pt x="295148" y="114091"/>
                </a:cubicBezTo>
                <a:cubicBezTo>
                  <a:pt x="294208" y="104013"/>
                  <a:pt x="293033" y="93232"/>
                  <a:pt x="298437" y="84092"/>
                </a:cubicBezTo>
                <a:cubicBezTo>
                  <a:pt x="300552" y="80460"/>
                  <a:pt x="304723" y="79874"/>
                  <a:pt x="308012" y="81221"/>
                </a:cubicBezTo>
                <a:close/>
                <a:moveTo>
                  <a:pt x="302822" y="60568"/>
                </a:moveTo>
                <a:cubicBezTo>
                  <a:pt x="203562" y="64189"/>
                  <a:pt x="107671" y="131190"/>
                  <a:pt x="76460" y="227975"/>
                </a:cubicBezTo>
                <a:cubicBezTo>
                  <a:pt x="27415" y="379364"/>
                  <a:pt x="144279" y="558639"/>
                  <a:pt x="313474" y="534502"/>
                </a:cubicBezTo>
                <a:cubicBezTo>
                  <a:pt x="315586" y="534267"/>
                  <a:pt x="317698" y="534736"/>
                  <a:pt x="319810" y="535673"/>
                </a:cubicBezTo>
                <a:cubicBezTo>
                  <a:pt x="435032" y="507317"/>
                  <a:pt x="534531" y="399752"/>
                  <a:pt x="523736" y="275079"/>
                </a:cubicBezTo>
                <a:cubicBezTo>
                  <a:pt x="514819" y="174076"/>
                  <a:pt x="451928" y="79165"/>
                  <a:pt x="345389" y="62995"/>
                </a:cubicBezTo>
                <a:cubicBezTo>
                  <a:pt x="331250" y="60827"/>
                  <a:pt x="317002" y="60051"/>
                  <a:pt x="302822" y="60568"/>
                </a:cubicBezTo>
                <a:close/>
                <a:moveTo>
                  <a:pt x="339503" y="1410"/>
                </a:moveTo>
                <a:cubicBezTo>
                  <a:pt x="488488" y="17587"/>
                  <a:pt x="592669" y="170326"/>
                  <a:pt x="582403" y="322886"/>
                </a:cubicBezTo>
                <a:cubicBezTo>
                  <a:pt x="572077" y="472868"/>
                  <a:pt x="414381" y="625897"/>
                  <a:pt x="259735" y="598947"/>
                </a:cubicBezTo>
                <a:cubicBezTo>
                  <a:pt x="124098" y="616992"/>
                  <a:pt x="15447" y="443575"/>
                  <a:pt x="1836" y="324761"/>
                </a:cubicBezTo>
                <a:cubicBezTo>
                  <a:pt x="-17172" y="157671"/>
                  <a:pt x="114007" y="28546"/>
                  <a:pt x="273111" y="3236"/>
                </a:cubicBezTo>
                <a:cubicBezTo>
                  <a:pt x="296021" y="-425"/>
                  <a:pt x="318219" y="-901"/>
                  <a:pt x="339503" y="1410"/>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132" name="CustomShape 16"/>
          <p:cNvSpPr/>
          <p:nvPr/>
        </p:nvSpPr>
        <p:spPr>
          <a:xfrm>
            <a:off x="6350760" y="4593240"/>
            <a:ext cx="612360" cy="612360"/>
          </a:xfrm>
          <a:prstGeom prst="ellipse">
            <a:avLst/>
          </a:prstGeom>
          <a:solidFill>
            <a:srgbClr val="24569D"/>
          </a:solidFill>
          <a:ln w="12600">
            <a:noFill/>
          </a:ln>
        </p:spPr>
        <p:style>
          <a:lnRef idx="0">
            <a:srgbClr val="FFFFFF"/>
          </a:lnRef>
          <a:fillRef idx="0">
            <a:srgbClr val="FFFFFF"/>
          </a:fillRef>
          <a:effectRef idx="0">
            <a:srgbClr val="FFFFFF"/>
          </a:effectRef>
          <a:fontRef idx="minor"/>
        </p:style>
      </p:sp>
      <p:sp>
        <p:nvSpPr>
          <p:cNvPr id="133" name="CustomShape 17"/>
          <p:cNvSpPr/>
          <p:nvPr/>
        </p:nvSpPr>
        <p:spPr>
          <a:xfrm>
            <a:off x="6475680" y="4771800"/>
            <a:ext cx="363240" cy="255600"/>
          </a:xfrm>
          <a:custGeom>
            <a:avLst/>
            <a:gdLst/>
            <a:ahLst/>
            <a:cxnLst/>
            <a:rect l="l" t="t" r="r" b="b"/>
            <a:pathLst>
              <a:path w="6398" h="4517">
                <a:moveTo>
                  <a:pt x="6186" y="800"/>
                </a:moveTo>
                <a:lnTo>
                  <a:pt x="6186" y="335"/>
                </a:lnTo>
                <a:cubicBezTo>
                  <a:pt x="6186" y="316"/>
                  <a:pt x="6178" y="298"/>
                  <a:pt x="6163" y="285"/>
                </a:cubicBezTo>
                <a:cubicBezTo>
                  <a:pt x="6149" y="272"/>
                  <a:pt x="6129" y="267"/>
                  <a:pt x="6110" y="269"/>
                </a:cubicBezTo>
                <a:lnTo>
                  <a:pt x="5788" y="313"/>
                </a:lnTo>
                <a:lnTo>
                  <a:pt x="5788" y="70"/>
                </a:lnTo>
                <a:cubicBezTo>
                  <a:pt x="5788" y="49"/>
                  <a:pt x="5778" y="30"/>
                  <a:pt x="5762" y="17"/>
                </a:cubicBezTo>
                <a:cubicBezTo>
                  <a:pt x="5745" y="4"/>
                  <a:pt x="5724" y="0"/>
                  <a:pt x="5704" y="5"/>
                </a:cubicBezTo>
                <a:lnTo>
                  <a:pt x="3199" y="665"/>
                </a:lnTo>
                <a:lnTo>
                  <a:pt x="694" y="5"/>
                </a:lnTo>
                <a:cubicBezTo>
                  <a:pt x="674" y="0"/>
                  <a:pt x="653" y="4"/>
                  <a:pt x="636" y="17"/>
                </a:cubicBezTo>
                <a:cubicBezTo>
                  <a:pt x="620" y="30"/>
                  <a:pt x="610" y="49"/>
                  <a:pt x="610" y="70"/>
                </a:cubicBezTo>
                <a:lnTo>
                  <a:pt x="610" y="313"/>
                </a:lnTo>
                <a:lnTo>
                  <a:pt x="288" y="269"/>
                </a:lnTo>
                <a:cubicBezTo>
                  <a:pt x="269" y="267"/>
                  <a:pt x="249" y="272"/>
                  <a:pt x="235" y="285"/>
                </a:cubicBezTo>
                <a:cubicBezTo>
                  <a:pt x="220" y="298"/>
                  <a:pt x="212" y="316"/>
                  <a:pt x="212" y="335"/>
                </a:cubicBezTo>
                <a:lnTo>
                  <a:pt x="212" y="800"/>
                </a:lnTo>
                <a:cubicBezTo>
                  <a:pt x="94" y="805"/>
                  <a:pt x="0" y="903"/>
                  <a:pt x="0" y="1022"/>
                </a:cubicBezTo>
                <a:lnTo>
                  <a:pt x="0" y="4295"/>
                </a:lnTo>
                <a:cubicBezTo>
                  <a:pt x="0" y="4417"/>
                  <a:pt x="100" y="4517"/>
                  <a:pt x="222" y="4517"/>
                </a:cubicBezTo>
                <a:lnTo>
                  <a:pt x="3199" y="4517"/>
                </a:lnTo>
                <a:lnTo>
                  <a:pt x="3199" y="4517"/>
                </a:lnTo>
                <a:lnTo>
                  <a:pt x="3199" y="4517"/>
                </a:lnTo>
                <a:lnTo>
                  <a:pt x="3199" y="4517"/>
                </a:lnTo>
                <a:lnTo>
                  <a:pt x="3199" y="4517"/>
                </a:lnTo>
                <a:lnTo>
                  <a:pt x="6176" y="4517"/>
                </a:lnTo>
                <a:cubicBezTo>
                  <a:pt x="6298" y="4517"/>
                  <a:pt x="6398" y="4417"/>
                  <a:pt x="6398" y="4295"/>
                </a:cubicBezTo>
                <a:lnTo>
                  <a:pt x="6398" y="1022"/>
                </a:lnTo>
                <a:cubicBezTo>
                  <a:pt x="6398" y="903"/>
                  <a:pt x="6304" y="805"/>
                  <a:pt x="6186" y="800"/>
                </a:cubicBezTo>
                <a:close/>
                <a:moveTo>
                  <a:pt x="6053" y="412"/>
                </a:moveTo>
                <a:lnTo>
                  <a:pt x="6053" y="3994"/>
                </a:lnTo>
                <a:lnTo>
                  <a:pt x="4273" y="4237"/>
                </a:lnTo>
                <a:lnTo>
                  <a:pt x="5738" y="3851"/>
                </a:lnTo>
                <a:cubicBezTo>
                  <a:pt x="5767" y="3843"/>
                  <a:pt x="5788" y="3817"/>
                  <a:pt x="5788" y="3787"/>
                </a:cubicBezTo>
                <a:lnTo>
                  <a:pt x="5788" y="448"/>
                </a:lnTo>
                <a:lnTo>
                  <a:pt x="6053" y="412"/>
                </a:lnTo>
                <a:close/>
                <a:moveTo>
                  <a:pt x="5654" y="3735"/>
                </a:moveTo>
                <a:lnTo>
                  <a:pt x="3266" y="4364"/>
                </a:lnTo>
                <a:lnTo>
                  <a:pt x="3266" y="785"/>
                </a:lnTo>
                <a:lnTo>
                  <a:pt x="5654" y="156"/>
                </a:lnTo>
                <a:lnTo>
                  <a:pt x="5654" y="3735"/>
                </a:lnTo>
                <a:close/>
                <a:moveTo>
                  <a:pt x="744" y="156"/>
                </a:moveTo>
                <a:lnTo>
                  <a:pt x="2867" y="715"/>
                </a:lnTo>
                <a:lnTo>
                  <a:pt x="2867" y="3767"/>
                </a:lnTo>
                <a:cubicBezTo>
                  <a:pt x="2867" y="3803"/>
                  <a:pt x="2897" y="3833"/>
                  <a:pt x="2934" y="3833"/>
                </a:cubicBezTo>
                <a:cubicBezTo>
                  <a:pt x="2970" y="3833"/>
                  <a:pt x="3000" y="3803"/>
                  <a:pt x="3000" y="3767"/>
                </a:cubicBezTo>
                <a:lnTo>
                  <a:pt x="3000" y="750"/>
                </a:lnTo>
                <a:lnTo>
                  <a:pt x="3132" y="785"/>
                </a:lnTo>
                <a:lnTo>
                  <a:pt x="3132" y="4364"/>
                </a:lnTo>
                <a:lnTo>
                  <a:pt x="3000" y="4329"/>
                </a:lnTo>
                <a:lnTo>
                  <a:pt x="3000" y="4167"/>
                </a:lnTo>
                <a:cubicBezTo>
                  <a:pt x="3000" y="4130"/>
                  <a:pt x="2970" y="4100"/>
                  <a:pt x="2934" y="4100"/>
                </a:cubicBezTo>
                <a:cubicBezTo>
                  <a:pt x="2897" y="4100"/>
                  <a:pt x="2867" y="4130"/>
                  <a:pt x="2867" y="4167"/>
                </a:cubicBezTo>
                <a:lnTo>
                  <a:pt x="2867" y="4294"/>
                </a:lnTo>
                <a:lnTo>
                  <a:pt x="744" y="3735"/>
                </a:lnTo>
                <a:lnTo>
                  <a:pt x="744" y="156"/>
                </a:lnTo>
                <a:close/>
                <a:moveTo>
                  <a:pt x="345" y="412"/>
                </a:moveTo>
                <a:lnTo>
                  <a:pt x="610" y="448"/>
                </a:lnTo>
                <a:lnTo>
                  <a:pt x="610" y="3787"/>
                </a:lnTo>
                <a:cubicBezTo>
                  <a:pt x="610" y="3817"/>
                  <a:pt x="631" y="3843"/>
                  <a:pt x="660" y="3851"/>
                </a:cubicBezTo>
                <a:lnTo>
                  <a:pt x="2125" y="4237"/>
                </a:lnTo>
                <a:lnTo>
                  <a:pt x="345" y="3994"/>
                </a:lnTo>
                <a:lnTo>
                  <a:pt x="345" y="412"/>
                </a:lnTo>
                <a:close/>
                <a:moveTo>
                  <a:pt x="133" y="4295"/>
                </a:moveTo>
                <a:lnTo>
                  <a:pt x="133" y="1022"/>
                </a:lnTo>
                <a:cubicBezTo>
                  <a:pt x="133" y="976"/>
                  <a:pt x="168" y="939"/>
                  <a:pt x="212" y="934"/>
                </a:cubicBezTo>
                <a:lnTo>
                  <a:pt x="212" y="4052"/>
                </a:lnTo>
                <a:cubicBezTo>
                  <a:pt x="212" y="4085"/>
                  <a:pt x="237" y="4114"/>
                  <a:pt x="270" y="4118"/>
                </a:cubicBezTo>
                <a:lnTo>
                  <a:pt x="2217" y="4384"/>
                </a:lnTo>
                <a:lnTo>
                  <a:pt x="222" y="4384"/>
                </a:lnTo>
                <a:cubicBezTo>
                  <a:pt x="173" y="4384"/>
                  <a:pt x="133" y="4344"/>
                  <a:pt x="133" y="4295"/>
                </a:cubicBezTo>
                <a:close/>
                <a:moveTo>
                  <a:pt x="6265" y="4295"/>
                </a:moveTo>
                <a:cubicBezTo>
                  <a:pt x="6265" y="4344"/>
                  <a:pt x="6225" y="4384"/>
                  <a:pt x="6176" y="4384"/>
                </a:cubicBezTo>
                <a:lnTo>
                  <a:pt x="4181" y="4384"/>
                </a:lnTo>
                <a:lnTo>
                  <a:pt x="6128" y="4118"/>
                </a:lnTo>
                <a:cubicBezTo>
                  <a:pt x="6161" y="4114"/>
                  <a:pt x="6186" y="4085"/>
                  <a:pt x="6186" y="4052"/>
                </a:cubicBezTo>
                <a:lnTo>
                  <a:pt x="6186" y="934"/>
                </a:lnTo>
                <a:cubicBezTo>
                  <a:pt x="6230" y="939"/>
                  <a:pt x="6265" y="976"/>
                  <a:pt x="6265" y="1022"/>
                </a:cubicBezTo>
                <a:lnTo>
                  <a:pt x="6265" y="4295"/>
                </a:lnTo>
                <a:close/>
                <a:moveTo>
                  <a:pt x="988" y="649"/>
                </a:moveTo>
                <a:cubicBezTo>
                  <a:pt x="998" y="614"/>
                  <a:pt x="1035" y="593"/>
                  <a:pt x="1070" y="603"/>
                </a:cubicBezTo>
                <a:lnTo>
                  <a:pt x="2706" y="1058"/>
                </a:lnTo>
                <a:cubicBezTo>
                  <a:pt x="2741" y="1068"/>
                  <a:pt x="2762" y="1105"/>
                  <a:pt x="2752" y="1140"/>
                </a:cubicBezTo>
                <a:cubicBezTo>
                  <a:pt x="2744" y="1170"/>
                  <a:pt x="2717" y="1189"/>
                  <a:pt x="2688" y="1189"/>
                </a:cubicBezTo>
                <a:cubicBezTo>
                  <a:pt x="2682" y="1189"/>
                  <a:pt x="2676" y="1188"/>
                  <a:pt x="2670" y="1186"/>
                </a:cubicBezTo>
                <a:lnTo>
                  <a:pt x="1034" y="731"/>
                </a:lnTo>
                <a:cubicBezTo>
                  <a:pt x="999" y="722"/>
                  <a:pt x="978" y="685"/>
                  <a:pt x="988" y="649"/>
                </a:cubicBezTo>
                <a:close/>
                <a:moveTo>
                  <a:pt x="2752" y="1595"/>
                </a:moveTo>
                <a:cubicBezTo>
                  <a:pt x="2744" y="1625"/>
                  <a:pt x="2717" y="1644"/>
                  <a:pt x="2688" y="1644"/>
                </a:cubicBezTo>
                <a:cubicBezTo>
                  <a:pt x="2682" y="1644"/>
                  <a:pt x="2676" y="1643"/>
                  <a:pt x="2670" y="1642"/>
                </a:cubicBezTo>
                <a:lnTo>
                  <a:pt x="1034" y="1187"/>
                </a:lnTo>
                <a:cubicBezTo>
                  <a:pt x="999" y="1177"/>
                  <a:pt x="978" y="1140"/>
                  <a:pt x="988" y="1105"/>
                </a:cubicBezTo>
                <a:cubicBezTo>
                  <a:pt x="998" y="1069"/>
                  <a:pt x="1035" y="1048"/>
                  <a:pt x="1070" y="1058"/>
                </a:cubicBezTo>
                <a:lnTo>
                  <a:pt x="2706" y="1513"/>
                </a:lnTo>
                <a:cubicBezTo>
                  <a:pt x="2741" y="1523"/>
                  <a:pt x="2762" y="1560"/>
                  <a:pt x="2752" y="1595"/>
                </a:cubicBezTo>
                <a:close/>
                <a:moveTo>
                  <a:pt x="2752" y="2050"/>
                </a:moveTo>
                <a:cubicBezTo>
                  <a:pt x="2744" y="2080"/>
                  <a:pt x="2717" y="2099"/>
                  <a:pt x="2688" y="2099"/>
                </a:cubicBezTo>
                <a:cubicBezTo>
                  <a:pt x="2682" y="2099"/>
                  <a:pt x="2676" y="2098"/>
                  <a:pt x="2670" y="2097"/>
                </a:cubicBezTo>
                <a:lnTo>
                  <a:pt x="1034" y="1642"/>
                </a:lnTo>
                <a:cubicBezTo>
                  <a:pt x="999" y="1632"/>
                  <a:pt x="978" y="1595"/>
                  <a:pt x="988" y="1560"/>
                </a:cubicBezTo>
                <a:cubicBezTo>
                  <a:pt x="998" y="1524"/>
                  <a:pt x="1035" y="1503"/>
                  <a:pt x="1070" y="1513"/>
                </a:cubicBezTo>
                <a:lnTo>
                  <a:pt x="2706" y="1968"/>
                </a:lnTo>
                <a:cubicBezTo>
                  <a:pt x="2741" y="1978"/>
                  <a:pt x="2762" y="2015"/>
                  <a:pt x="2752" y="2050"/>
                </a:cubicBezTo>
                <a:close/>
                <a:moveTo>
                  <a:pt x="2752" y="2506"/>
                </a:moveTo>
                <a:cubicBezTo>
                  <a:pt x="2744" y="2535"/>
                  <a:pt x="2717" y="2554"/>
                  <a:pt x="2688" y="2554"/>
                </a:cubicBezTo>
                <a:cubicBezTo>
                  <a:pt x="2682" y="2554"/>
                  <a:pt x="2676" y="2554"/>
                  <a:pt x="2670" y="2552"/>
                </a:cubicBezTo>
                <a:lnTo>
                  <a:pt x="1034" y="2097"/>
                </a:lnTo>
                <a:cubicBezTo>
                  <a:pt x="999" y="2087"/>
                  <a:pt x="978" y="2050"/>
                  <a:pt x="988" y="2015"/>
                </a:cubicBezTo>
                <a:cubicBezTo>
                  <a:pt x="998" y="1979"/>
                  <a:pt x="1035" y="1959"/>
                  <a:pt x="1070" y="1969"/>
                </a:cubicBezTo>
                <a:lnTo>
                  <a:pt x="2706" y="2424"/>
                </a:lnTo>
                <a:cubicBezTo>
                  <a:pt x="2741" y="2433"/>
                  <a:pt x="2762" y="2470"/>
                  <a:pt x="2752" y="2506"/>
                </a:cubicBezTo>
                <a:close/>
                <a:moveTo>
                  <a:pt x="2752" y="2961"/>
                </a:moveTo>
                <a:cubicBezTo>
                  <a:pt x="2744" y="2990"/>
                  <a:pt x="2717" y="3010"/>
                  <a:pt x="2688" y="3010"/>
                </a:cubicBezTo>
                <a:cubicBezTo>
                  <a:pt x="2682" y="3010"/>
                  <a:pt x="2676" y="3009"/>
                  <a:pt x="2670" y="3007"/>
                </a:cubicBezTo>
                <a:lnTo>
                  <a:pt x="1034" y="2552"/>
                </a:lnTo>
                <a:cubicBezTo>
                  <a:pt x="999" y="2542"/>
                  <a:pt x="978" y="2506"/>
                  <a:pt x="988" y="2470"/>
                </a:cubicBezTo>
                <a:cubicBezTo>
                  <a:pt x="998" y="2435"/>
                  <a:pt x="1035" y="2414"/>
                  <a:pt x="1070" y="2424"/>
                </a:cubicBezTo>
                <a:lnTo>
                  <a:pt x="2706" y="2879"/>
                </a:lnTo>
                <a:cubicBezTo>
                  <a:pt x="2741" y="2889"/>
                  <a:pt x="2762" y="2925"/>
                  <a:pt x="2752" y="2961"/>
                </a:cubicBezTo>
                <a:close/>
                <a:moveTo>
                  <a:pt x="2752" y="3416"/>
                </a:moveTo>
                <a:cubicBezTo>
                  <a:pt x="2744" y="3445"/>
                  <a:pt x="2717" y="3465"/>
                  <a:pt x="2688" y="3465"/>
                </a:cubicBezTo>
                <a:cubicBezTo>
                  <a:pt x="2682" y="3465"/>
                  <a:pt x="2676" y="3464"/>
                  <a:pt x="2670" y="3462"/>
                </a:cubicBezTo>
                <a:lnTo>
                  <a:pt x="1034" y="3007"/>
                </a:lnTo>
                <a:cubicBezTo>
                  <a:pt x="999" y="2998"/>
                  <a:pt x="978" y="2961"/>
                  <a:pt x="988" y="2925"/>
                </a:cubicBezTo>
                <a:cubicBezTo>
                  <a:pt x="998" y="2890"/>
                  <a:pt x="1035" y="2869"/>
                  <a:pt x="1070" y="2879"/>
                </a:cubicBezTo>
                <a:lnTo>
                  <a:pt x="2706" y="3334"/>
                </a:lnTo>
                <a:cubicBezTo>
                  <a:pt x="2741" y="3344"/>
                  <a:pt x="2762" y="3381"/>
                  <a:pt x="2752" y="3416"/>
                </a:cubicBezTo>
                <a:close/>
                <a:moveTo>
                  <a:pt x="3578" y="1140"/>
                </a:moveTo>
                <a:cubicBezTo>
                  <a:pt x="3568" y="1105"/>
                  <a:pt x="3589" y="1068"/>
                  <a:pt x="3624" y="1058"/>
                </a:cubicBezTo>
                <a:lnTo>
                  <a:pt x="5260" y="603"/>
                </a:lnTo>
                <a:cubicBezTo>
                  <a:pt x="5295" y="593"/>
                  <a:pt x="5332" y="614"/>
                  <a:pt x="5342" y="649"/>
                </a:cubicBezTo>
                <a:cubicBezTo>
                  <a:pt x="5352" y="685"/>
                  <a:pt x="5331" y="722"/>
                  <a:pt x="5296" y="731"/>
                </a:cubicBezTo>
                <a:lnTo>
                  <a:pt x="3660" y="1186"/>
                </a:lnTo>
                <a:cubicBezTo>
                  <a:pt x="3654" y="1188"/>
                  <a:pt x="3648" y="1189"/>
                  <a:pt x="3642" y="1189"/>
                </a:cubicBezTo>
                <a:cubicBezTo>
                  <a:pt x="3613" y="1189"/>
                  <a:pt x="3586" y="1170"/>
                  <a:pt x="3578" y="1140"/>
                </a:cubicBezTo>
                <a:close/>
                <a:moveTo>
                  <a:pt x="3578" y="1595"/>
                </a:moveTo>
                <a:cubicBezTo>
                  <a:pt x="3568" y="1560"/>
                  <a:pt x="3589" y="1523"/>
                  <a:pt x="3624" y="1513"/>
                </a:cubicBezTo>
                <a:lnTo>
                  <a:pt x="5260" y="1058"/>
                </a:lnTo>
                <a:cubicBezTo>
                  <a:pt x="5295" y="1048"/>
                  <a:pt x="5332" y="1069"/>
                  <a:pt x="5342" y="1105"/>
                </a:cubicBezTo>
                <a:cubicBezTo>
                  <a:pt x="5352" y="1140"/>
                  <a:pt x="5331" y="1177"/>
                  <a:pt x="5296" y="1187"/>
                </a:cubicBezTo>
                <a:lnTo>
                  <a:pt x="3660" y="1642"/>
                </a:lnTo>
                <a:cubicBezTo>
                  <a:pt x="3654" y="1643"/>
                  <a:pt x="3648" y="1644"/>
                  <a:pt x="3642" y="1644"/>
                </a:cubicBezTo>
                <a:cubicBezTo>
                  <a:pt x="3613" y="1644"/>
                  <a:pt x="3586" y="1625"/>
                  <a:pt x="3578" y="1595"/>
                </a:cubicBezTo>
                <a:close/>
                <a:moveTo>
                  <a:pt x="3578" y="2050"/>
                </a:moveTo>
                <a:cubicBezTo>
                  <a:pt x="3568" y="2015"/>
                  <a:pt x="3589" y="1978"/>
                  <a:pt x="3624" y="1968"/>
                </a:cubicBezTo>
                <a:lnTo>
                  <a:pt x="5260" y="1513"/>
                </a:lnTo>
                <a:cubicBezTo>
                  <a:pt x="5295" y="1504"/>
                  <a:pt x="5332" y="1524"/>
                  <a:pt x="5342" y="1560"/>
                </a:cubicBezTo>
                <a:cubicBezTo>
                  <a:pt x="5352" y="1595"/>
                  <a:pt x="5331" y="1632"/>
                  <a:pt x="5296" y="1642"/>
                </a:cubicBezTo>
                <a:lnTo>
                  <a:pt x="3660" y="2097"/>
                </a:lnTo>
                <a:cubicBezTo>
                  <a:pt x="3654" y="2098"/>
                  <a:pt x="3648" y="2099"/>
                  <a:pt x="3642" y="2099"/>
                </a:cubicBezTo>
                <a:cubicBezTo>
                  <a:pt x="3613" y="2099"/>
                  <a:pt x="3586" y="2080"/>
                  <a:pt x="3578" y="2050"/>
                </a:cubicBezTo>
                <a:close/>
                <a:moveTo>
                  <a:pt x="3578" y="2506"/>
                </a:moveTo>
                <a:cubicBezTo>
                  <a:pt x="3568" y="2470"/>
                  <a:pt x="3589" y="2433"/>
                  <a:pt x="3624" y="2424"/>
                </a:cubicBezTo>
                <a:lnTo>
                  <a:pt x="5260" y="1969"/>
                </a:lnTo>
                <a:cubicBezTo>
                  <a:pt x="5295" y="1959"/>
                  <a:pt x="5332" y="1979"/>
                  <a:pt x="5342" y="2015"/>
                </a:cubicBezTo>
                <a:cubicBezTo>
                  <a:pt x="5352" y="2050"/>
                  <a:pt x="5331" y="2087"/>
                  <a:pt x="5296" y="2097"/>
                </a:cubicBezTo>
                <a:lnTo>
                  <a:pt x="3660" y="2552"/>
                </a:lnTo>
                <a:cubicBezTo>
                  <a:pt x="3654" y="2554"/>
                  <a:pt x="3648" y="2554"/>
                  <a:pt x="3642" y="2554"/>
                </a:cubicBezTo>
                <a:cubicBezTo>
                  <a:pt x="3613" y="2554"/>
                  <a:pt x="3586" y="2535"/>
                  <a:pt x="3578" y="2506"/>
                </a:cubicBezTo>
                <a:close/>
                <a:moveTo>
                  <a:pt x="3578" y="2961"/>
                </a:moveTo>
                <a:cubicBezTo>
                  <a:pt x="3568" y="2925"/>
                  <a:pt x="3589" y="2889"/>
                  <a:pt x="3624" y="2879"/>
                </a:cubicBezTo>
                <a:lnTo>
                  <a:pt x="5260" y="2424"/>
                </a:lnTo>
                <a:cubicBezTo>
                  <a:pt x="5295" y="2414"/>
                  <a:pt x="5332" y="2435"/>
                  <a:pt x="5342" y="2470"/>
                </a:cubicBezTo>
                <a:cubicBezTo>
                  <a:pt x="5352" y="2506"/>
                  <a:pt x="5331" y="2542"/>
                  <a:pt x="5296" y="2552"/>
                </a:cubicBezTo>
                <a:lnTo>
                  <a:pt x="3660" y="3007"/>
                </a:lnTo>
                <a:cubicBezTo>
                  <a:pt x="3654" y="3009"/>
                  <a:pt x="3648" y="3010"/>
                  <a:pt x="3642" y="3010"/>
                </a:cubicBezTo>
                <a:cubicBezTo>
                  <a:pt x="3613" y="3010"/>
                  <a:pt x="3586" y="2990"/>
                  <a:pt x="3578" y="2961"/>
                </a:cubicBezTo>
                <a:close/>
                <a:moveTo>
                  <a:pt x="3578" y="3416"/>
                </a:moveTo>
                <a:cubicBezTo>
                  <a:pt x="3568" y="3381"/>
                  <a:pt x="3589" y="3344"/>
                  <a:pt x="3624" y="3334"/>
                </a:cubicBezTo>
                <a:lnTo>
                  <a:pt x="5260" y="2879"/>
                </a:lnTo>
                <a:cubicBezTo>
                  <a:pt x="5295" y="2869"/>
                  <a:pt x="5332" y="2890"/>
                  <a:pt x="5342" y="2925"/>
                </a:cubicBezTo>
                <a:cubicBezTo>
                  <a:pt x="5352" y="2961"/>
                  <a:pt x="5331" y="2998"/>
                  <a:pt x="5296" y="3007"/>
                </a:cubicBezTo>
                <a:lnTo>
                  <a:pt x="3660" y="3462"/>
                </a:lnTo>
                <a:cubicBezTo>
                  <a:pt x="3654" y="3464"/>
                  <a:pt x="3648" y="3465"/>
                  <a:pt x="3642" y="3465"/>
                </a:cubicBezTo>
                <a:cubicBezTo>
                  <a:pt x="3613" y="3465"/>
                  <a:pt x="3586" y="3446"/>
                  <a:pt x="3578" y="3416"/>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134" name="CustomShape 18"/>
          <p:cNvSpPr/>
          <p:nvPr/>
        </p:nvSpPr>
        <p:spPr>
          <a:xfrm>
            <a:off x="1099800" y="2570040"/>
            <a:ext cx="612360" cy="612360"/>
          </a:xfrm>
          <a:prstGeom prst="ellipse">
            <a:avLst/>
          </a:prstGeom>
          <a:solidFill>
            <a:srgbClr val="24569D"/>
          </a:solidFill>
          <a:ln w="12600">
            <a:noFill/>
          </a:ln>
        </p:spPr>
        <p:style>
          <a:lnRef idx="0">
            <a:srgbClr val="FFFFFF"/>
          </a:lnRef>
          <a:fillRef idx="0">
            <a:srgbClr val="FFFFFF"/>
          </a:fillRef>
          <a:effectRef idx="0">
            <a:srgbClr val="FFFFFF"/>
          </a:effectRef>
          <a:fontRef idx="minor"/>
        </p:style>
      </p:sp>
      <p:sp>
        <p:nvSpPr>
          <p:cNvPr id="135" name="CustomShape 19"/>
          <p:cNvSpPr/>
          <p:nvPr/>
        </p:nvSpPr>
        <p:spPr>
          <a:xfrm>
            <a:off x="1264320" y="2714400"/>
            <a:ext cx="283320" cy="323640"/>
          </a:xfrm>
          <a:custGeom>
            <a:avLst/>
            <a:gdLst/>
            <a:ahLst/>
            <a:cxnLst/>
            <a:rect l="l" t="t" r="r" b="b"/>
            <a:pathLst>
              <a:path w="531569" h="606722">
                <a:moveTo>
                  <a:pt x="329016" y="551444"/>
                </a:moveTo>
                <a:lnTo>
                  <a:pt x="329016" y="574373"/>
                </a:lnTo>
                <a:lnTo>
                  <a:pt x="348239" y="569574"/>
                </a:lnTo>
                <a:lnTo>
                  <a:pt x="354379" y="567974"/>
                </a:lnTo>
                <a:lnTo>
                  <a:pt x="360520" y="569574"/>
                </a:lnTo>
                <a:lnTo>
                  <a:pt x="379654" y="574373"/>
                </a:lnTo>
                <a:lnTo>
                  <a:pt x="379654" y="551444"/>
                </a:lnTo>
                <a:cubicBezTo>
                  <a:pt x="371733" y="554199"/>
                  <a:pt x="363279" y="555710"/>
                  <a:pt x="354379" y="555710"/>
                </a:cubicBezTo>
                <a:cubicBezTo>
                  <a:pt x="345480" y="555710"/>
                  <a:pt x="336936" y="554199"/>
                  <a:pt x="329016" y="551444"/>
                </a:cubicBezTo>
                <a:close/>
                <a:moveTo>
                  <a:pt x="354379" y="467285"/>
                </a:moveTo>
                <a:cubicBezTo>
                  <a:pt x="361355" y="467285"/>
                  <a:pt x="367010" y="472940"/>
                  <a:pt x="367010" y="479916"/>
                </a:cubicBezTo>
                <a:cubicBezTo>
                  <a:pt x="367010" y="486892"/>
                  <a:pt x="361355" y="492547"/>
                  <a:pt x="354379" y="492547"/>
                </a:cubicBezTo>
                <a:cubicBezTo>
                  <a:pt x="347403" y="492547"/>
                  <a:pt x="341748" y="486892"/>
                  <a:pt x="341748" y="479916"/>
                </a:cubicBezTo>
                <a:cubicBezTo>
                  <a:pt x="341748" y="472940"/>
                  <a:pt x="347403" y="467285"/>
                  <a:pt x="354379" y="467285"/>
                </a:cubicBezTo>
                <a:close/>
                <a:moveTo>
                  <a:pt x="354379" y="429336"/>
                </a:moveTo>
                <a:cubicBezTo>
                  <a:pt x="326435" y="429336"/>
                  <a:pt x="303741" y="451998"/>
                  <a:pt x="303741" y="479903"/>
                </a:cubicBezTo>
                <a:cubicBezTo>
                  <a:pt x="303741" y="507809"/>
                  <a:pt x="326435" y="530471"/>
                  <a:pt x="354379" y="530471"/>
                </a:cubicBezTo>
                <a:cubicBezTo>
                  <a:pt x="382235" y="530471"/>
                  <a:pt x="405018" y="507809"/>
                  <a:pt x="405018" y="479903"/>
                </a:cubicBezTo>
                <a:cubicBezTo>
                  <a:pt x="405018" y="451998"/>
                  <a:pt x="382235" y="429336"/>
                  <a:pt x="354379" y="429336"/>
                </a:cubicBezTo>
                <a:close/>
                <a:moveTo>
                  <a:pt x="113919" y="328623"/>
                </a:moveTo>
                <a:lnTo>
                  <a:pt x="227848" y="328623"/>
                </a:lnTo>
                <a:cubicBezTo>
                  <a:pt x="234791" y="328623"/>
                  <a:pt x="240487" y="334227"/>
                  <a:pt x="240487" y="341254"/>
                </a:cubicBezTo>
                <a:cubicBezTo>
                  <a:pt x="240487" y="348281"/>
                  <a:pt x="234791" y="353885"/>
                  <a:pt x="227848" y="353885"/>
                </a:cubicBezTo>
                <a:lnTo>
                  <a:pt x="113919" y="353885"/>
                </a:lnTo>
                <a:cubicBezTo>
                  <a:pt x="106888" y="353885"/>
                  <a:pt x="101191" y="348281"/>
                  <a:pt x="101191" y="341254"/>
                </a:cubicBezTo>
                <a:cubicBezTo>
                  <a:pt x="101191" y="334227"/>
                  <a:pt x="106888" y="328623"/>
                  <a:pt x="113919" y="328623"/>
                </a:cubicBezTo>
                <a:close/>
                <a:moveTo>
                  <a:pt x="113917" y="252766"/>
                </a:moveTo>
                <a:lnTo>
                  <a:pt x="341743" y="252766"/>
                </a:lnTo>
                <a:cubicBezTo>
                  <a:pt x="348684" y="252766"/>
                  <a:pt x="354380" y="258455"/>
                  <a:pt x="354380" y="265477"/>
                </a:cubicBezTo>
                <a:cubicBezTo>
                  <a:pt x="354380" y="272410"/>
                  <a:pt x="348684" y="278099"/>
                  <a:pt x="341743" y="278099"/>
                </a:cubicBezTo>
                <a:lnTo>
                  <a:pt x="113917" y="278099"/>
                </a:lnTo>
                <a:cubicBezTo>
                  <a:pt x="106887" y="278099"/>
                  <a:pt x="101191" y="272410"/>
                  <a:pt x="101191" y="265477"/>
                </a:cubicBezTo>
                <a:cubicBezTo>
                  <a:pt x="101191" y="258455"/>
                  <a:pt x="106887" y="252766"/>
                  <a:pt x="113917" y="252766"/>
                </a:cubicBezTo>
                <a:close/>
                <a:moveTo>
                  <a:pt x="113917" y="176978"/>
                </a:moveTo>
                <a:lnTo>
                  <a:pt x="341743" y="176978"/>
                </a:lnTo>
                <a:cubicBezTo>
                  <a:pt x="348684" y="176978"/>
                  <a:pt x="354380" y="182651"/>
                  <a:pt x="354380" y="189565"/>
                </a:cubicBezTo>
                <a:cubicBezTo>
                  <a:pt x="354380" y="196567"/>
                  <a:pt x="348684" y="202240"/>
                  <a:pt x="341743" y="202240"/>
                </a:cubicBezTo>
                <a:lnTo>
                  <a:pt x="113917" y="202240"/>
                </a:lnTo>
                <a:cubicBezTo>
                  <a:pt x="106887" y="202240"/>
                  <a:pt x="101191" y="196567"/>
                  <a:pt x="101191" y="189565"/>
                </a:cubicBezTo>
                <a:cubicBezTo>
                  <a:pt x="101191" y="182651"/>
                  <a:pt x="106887" y="176978"/>
                  <a:pt x="113917" y="176978"/>
                </a:cubicBezTo>
                <a:close/>
                <a:moveTo>
                  <a:pt x="113917" y="101120"/>
                </a:moveTo>
                <a:lnTo>
                  <a:pt x="341743" y="101120"/>
                </a:lnTo>
                <a:cubicBezTo>
                  <a:pt x="348684" y="101120"/>
                  <a:pt x="354380" y="106724"/>
                  <a:pt x="354380" y="113751"/>
                </a:cubicBezTo>
                <a:cubicBezTo>
                  <a:pt x="354380" y="120778"/>
                  <a:pt x="348684" y="126382"/>
                  <a:pt x="341743" y="126382"/>
                </a:cubicBezTo>
                <a:lnTo>
                  <a:pt x="113917" y="126382"/>
                </a:lnTo>
                <a:cubicBezTo>
                  <a:pt x="106887" y="126382"/>
                  <a:pt x="101191" y="120778"/>
                  <a:pt x="101191" y="113751"/>
                </a:cubicBezTo>
                <a:cubicBezTo>
                  <a:pt x="101191" y="106724"/>
                  <a:pt x="106887" y="101120"/>
                  <a:pt x="113917" y="101120"/>
                </a:cubicBezTo>
                <a:close/>
                <a:moveTo>
                  <a:pt x="480931" y="25239"/>
                </a:moveTo>
                <a:cubicBezTo>
                  <a:pt x="466958" y="25239"/>
                  <a:pt x="455656" y="36615"/>
                  <a:pt x="455656" y="50568"/>
                </a:cubicBezTo>
                <a:cubicBezTo>
                  <a:pt x="455656" y="64520"/>
                  <a:pt x="466958" y="75807"/>
                  <a:pt x="480931" y="75807"/>
                </a:cubicBezTo>
                <a:cubicBezTo>
                  <a:pt x="494903" y="75807"/>
                  <a:pt x="506205" y="64520"/>
                  <a:pt x="506205" y="50568"/>
                </a:cubicBezTo>
                <a:cubicBezTo>
                  <a:pt x="506205" y="36615"/>
                  <a:pt x="494903" y="25239"/>
                  <a:pt x="480931" y="25239"/>
                </a:cubicBezTo>
                <a:close/>
                <a:moveTo>
                  <a:pt x="405018" y="25239"/>
                </a:moveTo>
                <a:lnTo>
                  <a:pt x="405018" y="423381"/>
                </a:lnTo>
                <a:cubicBezTo>
                  <a:pt x="420503" y="437245"/>
                  <a:pt x="430292" y="457419"/>
                  <a:pt x="430292" y="479903"/>
                </a:cubicBezTo>
                <a:cubicBezTo>
                  <a:pt x="430292" y="499544"/>
                  <a:pt x="422817" y="517407"/>
                  <a:pt x="410624" y="530826"/>
                </a:cubicBezTo>
                <a:lnTo>
                  <a:pt x="430292" y="530826"/>
                </a:lnTo>
                <a:lnTo>
                  <a:pt x="430292" y="479903"/>
                </a:lnTo>
                <a:lnTo>
                  <a:pt x="430292" y="101135"/>
                </a:lnTo>
                <a:lnTo>
                  <a:pt x="430292" y="63809"/>
                </a:lnTo>
                <a:lnTo>
                  <a:pt x="430292" y="25239"/>
                </a:lnTo>
                <a:close/>
                <a:moveTo>
                  <a:pt x="75913" y="25239"/>
                </a:moveTo>
                <a:lnTo>
                  <a:pt x="75913" y="480348"/>
                </a:lnTo>
                <a:lnTo>
                  <a:pt x="278377" y="480348"/>
                </a:lnTo>
                <a:lnTo>
                  <a:pt x="278377" y="479903"/>
                </a:lnTo>
                <a:cubicBezTo>
                  <a:pt x="278377" y="438045"/>
                  <a:pt x="312374" y="404096"/>
                  <a:pt x="354379" y="404096"/>
                </a:cubicBezTo>
                <a:cubicBezTo>
                  <a:pt x="363279" y="404096"/>
                  <a:pt x="371733" y="405607"/>
                  <a:pt x="379654" y="408362"/>
                </a:cubicBezTo>
                <a:lnTo>
                  <a:pt x="379654" y="25239"/>
                </a:lnTo>
                <a:close/>
                <a:moveTo>
                  <a:pt x="50549" y="25239"/>
                </a:moveTo>
                <a:cubicBezTo>
                  <a:pt x="36666" y="25239"/>
                  <a:pt x="25275" y="36615"/>
                  <a:pt x="25275" y="50568"/>
                </a:cubicBezTo>
                <a:lnTo>
                  <a:pt x="25275" y="530826"/>
                </a:lnTo>
                <a:lnTo>
                  <a:pt x="298134" y="530826"/>
                </a:lnTo>
                <a:cubicBezTo>
                  <a:pt x="291549" y="523539"/>
                  <a:pt x="286298" y="515007"/>
                  <a:pt x="282916" y="505587"/>
                </a:cubicBezTo>
                <a:lnTo>
                  <a:pt x="50549" y="505587"/>
                </a:lnTo>
                <a:close/>
                <a:moveTo>
                  <a:pt x="50549" y="0"/>
                </a:moveTo>
                <a:lnTo>
                  <a:pt x="405018" y="0"/>
                </a:lnTo>
                <a:lnTo>
                  <a:pt x="432695" y="0"/>
                </a:lnTo>
                <a:lnTo>
                  <a:pt x="455656" y="0"/>
                </a:lnTo>
                <a:lnTo>
                  <a:pt x="480931" y="0"/>
                </a:lnTo>
                <a:cubicBezTo>
                  <a:pt x="508875" y="0"/>
                  <a:pt x="531569" y="22662"/>
                  <a:pt x="531569" y="50568"/>
                </a:cubicBezTo>
                <a:cubicBezTo>
                  <a:pt x="531569" y="78473"/>
                  <a:pt x="508875" y="101135"/>
                  <a:pt x="480931" y="101135"/>
                </a:cubicBezTo>
                <a:lnTo>
                  <a:pt x="455656" y="101135"/>
                </a:lnTo>
                <a:lnTo>
                  <a:pt x="455656" y="556155"/>
                </a:lnTo>
                <a:lnTo>
                  <a:pt x="405018" y="556155"/>
                </a:lnTo>
                <a:lnTo>
                  <a:pt x="405018" y="606722"/>
                </a:lnTo>
                <a:lnTo>
                  <a:pt x="354379" y="594102"/>
                </a:lnTo>
                <a:lnTo>
                  <a:pt x="303741" y="606722"/>
                </a:lnTo>
                <a:lnTo>
                  <a:pt x="303741" y="556155"/>
                </a:lnTo>
                <a:lnTo>
                  <a:pt x="0" y="556155"/>
                </a:lnTo>
                <a:lnTo>
                  <a:pt x="0" y="50568"/>
                </a:lnTo>
                <a:cubicBezTo>
                  <a:pt x="0" y="22662"/>
                  <a:pt x="22605" y="0"/>
                  <a:pt x="50549" y="0"/>
                </a:cubicBezTo>
                <a:close/>
              </a:path>
            </a:pathLst>
          </a:custGeom>
          <a:solidFill>
            <a:srgbClr val="F2F2F2"/>
          </a:solidFill>
          <a:ln>
            <a:noFill/>
          </a:ln>
        </p:spPr>
        <p:style>
          <a:lnRef idx="0">
            <a:srgbClr val="FFFFFF"/>
          </a:lnRef>
          <a:fillRef idx="0">
            <a:srgbClr val="FFFFFF"/>
          </a:fillRef>
          <a:effectRef idx="0">
            <a:srgbClr val="FFFFFF"/>
          </a:effectRef>
          <a:fontRef idx="minor"/>
        </p:style>
      </p:sp>
      <p:sp>
        <p:nvSpPr>
          <p:cNvPr id="136" name="CustomShape 20"/>
          <p:cNvSpPr/>
          <p:nvPr/>
        </p:nvSpPr>
        <p:spPr>
          <a:xfrm>
            <a:off x="1092960" y="4593240"/>
            <a:ext cx="612360" cy="612360"/>
          </a:xfrm>
          <a:prstGeom prst="ellipse">
            <a:avLst/>
          </a:prstGeom>
          <a:solidFill>
            <a:srgbClr val="24569D"/>
          </a:solidFill>
          <a:ln w="12600">
            <a:noFill/>
          </a:ln>
        </p:spPr>
        <p:style>
          <a:lnRef idx="0">
            <a:srgbClr val="FFFFFF"/>
          </a:lnRef>
          <a:fillRef idx="0">
            <a:srgbClr val="FFFFFF"/>
          </a:fillRef>
          <a:effectRef idx="0">
            <a:srgbClr val="FFFFFF"/>
          </a:effectRef>
          <a:fontRef idx="minor"/>
        </p:style>
      </p:sp>
      <p:sp>
        <p:nvSpPr>
          <p:cNvPr id="137" name="CustomShape 21"/>
          <p:cNvSpPr/>
          <p:nvPr/>
        </p:nvSpPr>
        <p:spPr>
          <a:xfrm>
            <a:off x="1267920" y="4768200"/>
            <a:ext cx="263160" cy="262440"/>
          </a:xfrm>
          <a:custGeom>
            <a:avLst/>
            <a:gdLst/>
            <a:ahLst/>
            <a:cxnLst/>
            <a:rect l="l" t="t" r="r" b="b"/>
            <a:pathLst>
              <a:path w="607639" h="606722">
                <a:moveTo>
                  <a:pt x="528341" y="527538"/>
                </a:moveTo>
                <a:lnTo>
                  <a:pt x="528341" y="547356"/>
                </a:lnTo>
                <a:cubicBezTo>
                  <a:pt x="528341" y="573395"/>
                  <a:pt x="567945" y="573218"/>
                  <a:pt x="567945" y="547356"/>
                </a:cubicBezTo>
                <a:lnTo>
                  <a:pt x="567945" y="527538"/>
                </a:lnTo>
                <a:close/>
                <a:moveTo>
                  <a:pt x="99053" y="474837"/>
                </a:moveTo>
                <a:cubicBezTo>
                  <a:pt x="88107" y="474837"/>
                  <a:pt x="79207" y="483636"/>
                  <a:pt x="79207" y="494567"/>
                </a:cubicBezTo>
                <a:cubicBezTo>
                  <a:pt x="79207" y="505498"/>
                  <a:pt x="88107" y="514385"/>
                  <a:pt x="99053" y="514385"/>
                </a:cubicBezTo>
                <a:lnTo>
                  <a:pt x="350025" y="514385"/>
                </a:lnTo>
                <a:cubicBezTo>
                  <a:pt x="360971" y="514385"/>
                  <a:pt x="369782" y="505498"/>
                  <a:pt x="369782" y="494567"/>
                </a:cubicBezTo>
                <a:cubicBezTo>
                  <a:pt x="369782" y="483636"/>
                  <a:pt x="360971" y="474837"/>
                  <a:pt x="350025" y="474837"/>
                </a:cubicBezTo>
                <a:close/>
                <a:moveTo>
                  <a:pt x="297160" y="395653"/>
                </a:moveTo>
                <a:cubicBezTo>
                  <a:pt x="286214" y="395653"/>
                  <a:pt x="277403" y="404541"/>
                  <a:pt x="277403" y="415472"/>
                </a:cubicBezTo>
                <a:cubicBezTo>
                  <a:pt x="277403" y="426403"/>
                  <a:pt x="286214" y="435201"/>
                  <a:pt x="297160" y="435201"/>
                </a:cubicBezTo>
                <a:lnTo>
                  <a:pt x="350025" y="435201"/>
                </a:lnTo>
                <a:cubicBezTo>
                  <a:pt x="360971" y="435201"/>
                  <a:pt x="369782" y="426403"/>
                  <a:pt x="369782" y="415472"/>
                </a:cubicBezTo>
                <a:cubicBezTo>
                  <a:pt x="369782" y="404541"/>
                  <a:pt x="360971" y="395653"/>
                  <a:pt x="350025" y="395653"/>
                </a:cubicBezTo>
                <a:close/>
                <a:moveTo>
                  <a:pt x="99053" y="395653"/>
                </a:moveTo>
                <a:cubicBezTo>
                  <a:pt x="88107" y="395653"/>
                  <a:pt x="79207" y="404541"/>
                  <a:pt x="79207" y="415472"/>
                </a:cubicBezTo>
                <a:cubicBezTo>
                  <a:pt x="79207" y="426403"/>
                  <a:pt x="88107" y="435201"/>
                  <a:pt x="99053" y="435201"/>
                </a:cubicBezTo>
                <a:lnTo>
                  <a:pt x="217953" y="435201"/>
                </a:lnTo>
                <a:cubicBezTo>
                  <a:pt x="228900" y="435201"/>
                  <a:pt x="237711" y="426403"/>
                  <a:pt x="237711" y="415472"/>
                </a:cubicBezTo>
                <a:cubicBezTo>
                  <a:pt x="237711" y="404541"/>
                  <a:pt x="228900" y="395653"/>
                  <a:pt x="217953" y="395653"/>
                </a:cubicBezTo>
                <a:close/>
                <a:moveTo>
                  <a:pt x="99053" y="316558"/>
                </a:moveTo>
                <a:cubicBezTo>
                  <a:pt x="88107" y="316558"/>
                  <a:pt x="79207" y="325357"/>
                  <a:pt x="79207" y="336288"/>
                </a:cubicBezTo>
                <a:cubicBezTo>
                  <a:pt x="79207" y="347219"/>
                  <a:pt x="88107" y="356106"/>
                  <a:pt x="99053" y="356106"/>
                </a:cubicBezTo>
                <a:lnTo>
                  <a:pt x="350025" y="356106"/>
                </a:lnTo>
                <a:cubicBezTo>
                  <a:pt x="360971" y="356106"/>
                  <a:pt x="369782" y="347219"/>
                  <a:pt x="369782" y="336288"/>
                </a:cubicBezTo>
                <a:cubicBezTo>
                  <a:pt x="369782" y="325357"/>
                  <a:pt x="360971" y="316558"/>
                  <a:pt x="350025" y="316558"/>
                </a:cubicBezTo>
                <a:close/>
                <a:moveTo>
                  <a:pt x="257557" y="237374"/>
                </a:moveTo>
                <a:cubicBezTo>
                  <a:pt x="246610" y="237374"/>
                  <a:pt x="237711" y="246261"/>
                  <a:pt x="237711" y="257193"/>
                </a:cubicBezTo>
                <a:cubicBezTo>
                  <a:pt x="237711" y="268124"/>
                  <a:pt x="246610" y="277011"/>
                  <a:pt x="257557" y="277011"/>
                </a:cubicBezTo>
                <a:lnTo>
                  <a:pt x="350025" y="277011"/>
                </a:lnTo>
                <a:cubicBezTo>
                  <a:pt x="360971" y="277011"/>
                  <a:pt x="369782" y="268124"/>
                  <a:pt x="369782" y="257193"/>
                </a:cubicBezTo>
                <a:cubicBezTo>
                  <a:pt x="369782" y="246261"/>
                  <a:pt x="360971" y="237374"/>
                  <a:pt x="350025" y="237374"/>
                </a:cubicBezTo>
                <a:close/>
                <a:moveTo>
                  <a:pt x="99053" y="237374"/>
                </a:moveTo>
                <a:cubicBezTo>
                  <a:pt x="88107" y="237374"/>
                  <a:pt x="79207" y="246261"/>
                  <a:pt x="79207" y="257193"/>
                </a:cubicBezTo>
                <a:cubicBezTo>
                  <a:pt x="79207" y="268124"/>
                  <a:pt x="88107" y="277011"/>
                  <a:pt x="99053" y="277011"/>
                </a:cubicBezTo>
                <a:lnTo>
                  <a:pt x="178261" y="277011"/>
                </a:lnTo>
                <a:cubicBezTo>
                  <a:pt x="189207" y="277011"/>
                  <a:pt x="198107" y="268124"/>
                  <a:pt x="198107" y="257193"/>
                </a:cubicBezTo>
                <a:cubicBezTo>
                  <a:pt x="198107" y="246261"/>
                  <a:pt x="189207" y="237374"/>
                  <a:pt x="178261" y="237374"/>
                </a:cubicBezTo>
                <a:close/>
                <a:moveTo>
                  <a:pt x="99053" y="158279"/>
                </a:moveTo>
                <a:cubicBezTo>
                  <a:pt x="88107" y="158279"/>
                  <a:pt x="79207" y="167166"/>
                  <a:pt x="79207" y="178009"/>
                </a:cubicBezTo>
                <a:cubicBezTo>
                  <a:pt x="79207" y="188940"/>
                  <a:pt x="88107" y="197827"/>
                  <a:pt x="99053" y="197827"/>
                </a:cubicBezTo>
                <a:lnTo>
                  <a:pt x="350025" y="197827"/>
                </a:lnTo>
                <a:cubicBezTo>
                  <a:pt x="360971" y="197827"/>
                  <a:pt x="369782" y="188940"/>
                  <a:pt x="369782" y="178009"/>
                </a:cubicBezTo>
                <a:cubicBezTo>
                  <a:pt x="369782" y="167166"/>
                  <a:pt x="360971" y="158279"/>
                  <a:pt x="350025" y="158279"/>
                </a:cubicBezTo>
                <a:close/>
                <a:moveTo>
                  <a:pt x="178261" y="79095"/>
                </a:moveTo>
                <a:cubicBezTo>
                  <a:pt x="167403" y="79095"/>
                  <a:pt x="158503" y="87982"/>
                  <a:pt x="158503" y="98913"/>
                </a:cubicBezTo>
                <a:cubicBezTo>
                  <a:pt x="158503" y="109845"/>
                  <a:pt x="167403" y="118732"/>
                  <a:pt x="178261" y="118732"/>
                </a:cubicBezTo>
                <a:lnTo>
                  <a:pt x="270728" y="118732"/>
                </a:lnTo>
                <a:cubicBezTo>
                  <a:pt x="281675" y="118732"/>
                  <a:pt x="290575" y="109845"/>
                  <a:pt x="290575" y="98913"/>
                </a:cubicBezTo>
                <a:cubicBezTo>
                  <a:pt x="290575" y="87982"/>
                  <a:pt x="281675" y="79095"/>
                  <a:pt x="270728" y="79095"/>
                </a:cubicBezTo>
                <a:close/>
                <a:moveTo>
                  <a:pt x="548188" y="63987"/>
                </a:moveTo>
                <a:lnTo>
                  <a:pt x="528341" y="103624"/>
                </a:lnTo>
                <a:lnTo>
                  <a:pt x="528341" y="118732"/>
                </a:lnTo>
                <a:lnTo>
                  <a:pt x="567945" y="118732"/>
                </a:lnTo>
                <a:lnTo>
                  <a:pt x="567945" y="103624"/>
                </a:lnTo>
                <a:close/>
                <a:moveTo>
                  <a:pt x="548188" y="0"/>
                </a:moveTo>
                <a:cubicBezTo>
                  <a:pt x="555663" y="0"/>
                  <a:pt x="562516" y="4266"/>
                  <a:pt x="565898" y="10931"/>
                </a:cubicBezTo>
                <a:lnTo>
                  <a:pt x="605503" y="90026"/>
                </a:lnTo>
                <a:cubicBezTo>
                  <a:pt x="606927" y="92781"/>
                  <a:pt x="607639" y="95803"/>
                  <a:pt x="607639" y="98913"/>
                </a:cubicBezTo>
                <a:lnTo>
                  <a:pt x="607639" y="547356"/>
                </a:lnTo>
                <a:cubicBezTo>
                  <a:pt x="607639" y="580150"/>
                  <a:pt x="581028" y="606722"/>
                  <a:pt x="548188" y="606722"/>
                </a:cubicBezTo>
                <a:cubicBezTo>
                  <a:pt x="515347" y="606722"/>
                  <a:pt x="488736" y="580150"/>
                  <a:pt x="488736" y="547356"/>
                </a:cubicBezTo>
                <a:lnTo>
                  <a:pt x="488736" y="98913"/>
                </a:lnTo>
                <a:cubicBezTo>
                  <a:pt x="488736" y="95803"/>
                  <a:pt x="489448" y="92781"/>
                  <a:pt x="490783" y="90026"/>
                </a:cubicBezTo>
                <a:lnTo>
                  <a:pt x="530477" y="10931"/>
                </a:lnTo>
                <a:cubicBezTo>
                  <a:pt x="533770" y="4266"/>
                  <a:pt x="540623" y="0"/>
                  <a:pt x="548188" y="0"/>
                </a:cubicBezTo>
                <a:close/>
                <a:moveTo>
                  <a:pt x="19846" y="0"/>
                </a:moveTo>
                <a:lnTo>
                  <a:pt x="429232" y="0"/>
                </a:lnTo>
                <a:cubicBezTo>
                  <a:pt x="440178" y="0"/>
                  <a:pt x="449078" y="8887"/>
                  <a:pt x="449078" y="19818"/>
                </a:cubicBezTo>
                <a:lnTo>
                  <a:pt x="449078" y="586904"/>
                </a:lnTo>
                <a:cubicBezTo>
                  <a:pt x="449078" y="597835"/>
                  <a:pt x="440178" y="606722"/>
                  <a:pt x="429232" y="606722"/>
                </a:cubicBezTo>
                <a:lnTo>
                  <a:pt x="19846" y="606722"/>
                </a:lnTo>
                <a:cubicBezTo>
                  <a:pt x="8900" y="606722"/>
                  <a:pt x="0" y="597835"/>
                  <a:pt x="0" y="586904"/>
                </a:cubicBezTo>
                <a:lnTo>
                  <a:pt x="0" y="19818"/>
                </a:lnTo>
                <a:cubicBezTo>
                  <a:pt x="0" y="8887"/>
                  <a:pt x="8900" y="0"/>
                  <a:pt x="19846" y="0"/>
                </a:cubicBezTo>
                <a:close/>
              </a:path>
            </a:pathLst>
          </a:custGeom>
          <a:solidFill>
            <a:srgbClr val="F2F2F2"/>
          </a:solidFill>
          <a:ln>
            <a:noFill/>
          </a:ln>
        </p:spPr>
        <p:style>
          <a:lnRef idx="0">
            <a:srgbClr val="FFFFFF"/>
          </a:lnRef>
          <a:fillRef idx="0">
            <a:srgbClr val="FFFFFF"/>
          </a:fillRef>
          <a:effectRef idx="0">
            <a:srgbClr val="FFFFFF"/>
          </a:effectRef>
          <a:fontRef idx="minor"/>
        </p:style>
      </p:sp>
    </p:spTree>
  </p:cSld>
  <p:clrMapOvr>
    <a:masterClrMapping/>
  </p:clrMapOvr>
  <p:transition spd="slow">
    <p:push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3870000" y="1594440"/>
            <a:ext cx="2160360" cy="2160360"/>
          </a:xfrm>
          <a:custGeom>
            <a:avLst/>
            <a:gdLst/>
            <a:ahLst/>
            <a:cxnLst/>
            <a:rect l="l" t="t" r="r" b="b"/>
            <a:pathLst>
              <a:path w="905" h="905">
                <a:moveTo>
                  <a:pt x="673" y="233"/>
                </a:moveTo>
                <a:lnTo>
                  <a:pt x="233" y="233"/>
                </a:lnTo>
                <a:lnTo>
                  <a:pt x="233" y="673"/>
                </a:lnTo>
                <a:lnTo>
                  <a:pt x="0" y="905"/>
                </a:lnTo>
                <a:lnTo>
                  <a:pt x="905" y="905"/>
                </a:lnTo>
                <a:lnTo>
                  <a:pt x="905" y="0"/>
                </a:lnTo>
                <a:lnTo>
                  <a:pt x="673" y="233"/>
                </a:lnTo>
                <a:close/>
              </a:path>
            </a:pathLst>
          </a:custGeom>
          <a:solidFill>
            <a:srgbClr val="24569D"/>
          </a:solidFill>
          <a:ln w="9360">
            <a:noFill/>
          </a:ln>
        </p:spPr>
        <p:style>
          <a:lnRef idx="0">
            <a:srgbClr val="FFFFFF"/>
          </a:lnRef>
          <a:fillRef idx="0">
            <a:srgbClr val="FFFFFF"/>
          </a:fillRef>
          <a:effectRef idx="0">
            <a:srgbClr val="FFFFFF"/>
          </a:effectRef>
          <a:fontRef idx="minor"/>
        </p:style>
      </p:sp>
      <p:sp>
        <p:nvSpPr>
          <p:cNvPr id="155" name="CustomShape 2"/>
          <p:cNvSpPr/>
          <p:nvPr/>
        </p:nvSpPr>
        <p:spPr>
          <a:xfrm>
            <a:off x="6160320" y="1594440"/>
            <a:ext cx="2160360" cy="2160360"/>
          </a:xfrm>
          <a:custGeom>
            <a:avLst/>
            <a:gdLst/>
            <a:ahLst/>
            <a:cxnLst/>
            <a:rect l="l" t="t" r="r" b="b"/>
            <a:pathLst>
              <a:path w="905" h="905">
                <a:moveTo>
                  <a:pt x="672" y="673"/>
                </a:moveTo>
                <a:lnTo>
                  <a:pt x="672" y="233"/>
                </a:lnTo>
                <a:lnTo>
                  <a:pt x="232" y="233"/>
                </a:lnTo>
                <a:lnTo>
                  <a:pt x="0" y="0"/>
                </a:lnTo>
                <a:lnTo>
                  <a:pt x="0" y="905"/>
                </a:lnTo>
                <a:lnTo>
                  <a:pt x="905" y="905"/>
                </a:lnTo>
                <a:lnTo>
                  <a:pt x="672" y="673"/>
                </a:lnTo>
                <a:close/>
              </a:path>
            </a:pathLst>
          </a:custGeom>
          <a:solidFill>
            <a:srgbClr val="24569D"/>
          </a:solidFill>
          <a:ln w="9360">
            <a:noFill/>
          </a:ln>
        </p:spPr>
        <p:style>
          <a:lnRef idx="0">
            <a:srgbClr val="FFFFFF"/>
          </a:lnRef>
          <a:fillRef idx="0">
            <a:srgbClr val="FFFFFF"/>
          </a:fillRef>
          <a:effectRef idx="0">
            <a:srgbClr val="FFFFFF"/>
          </a:effectRef>
          <a:fontRef idx="minor"/>
        </p:style>
      </p:sp>
      <p:sp>
        <p:nvSpPr>
          <p:cNvPr id="156" name="CustomShape 3"/>
          <p:cNvSpPr/>
          <p:nvPr/>
        </p:nvSpPr>
        <p:spPr>
          <a:xfrm>
            <a:off x="3870000" y="3920760"/>
            <a:ext cx="2160360" cy="2160360"/>
          </a:xfrm>
          <a:custGeom>
            <a:avLst/>
            <a:gdLst/>
            <a:ahLst/>
            <a:cxnLst/>
            <a:rect l="l" t="t" r="r" b="b"/>
            <a:pathLst>
              <a:path w="905" h="905">
                <a:moveTo>
                  <a:pt x="0" y="0"/>
                </a:moveTo>
                <a:lnTo>
                  <a:pt x="233" y="232"/>
                </a:lnTo>
                <a:lnTo>
                  <a:pt x="233" y="672"/>
                </a:lnTo>
                <a:lnTo>
                  <a:pt x="673" y="672"/>
                </a:lnTo>
                <a:lnTo>
                  <a:pt x="905" y="905"/>
                </a:lnTo>
                <a:lnTo>
                  <a:pt x="905" y="0"/>
                </a:lnTo>
                <a:lnTo>
                  <a:pt x="0" y="0"/>
                </a:lnTo>
                <a:close/>
              </a:path>
            </a:pathLst>
          </a:custGeom>
          <a:solidFill>
            <a:srgbClr val="24569D"/>
          </a:solidFill>
          <a:ln w="9360">
            <a:noFill/>
          </a:ln>
        </p:spPr>
        <p:style>
          <a:lnRef idx="0">
            <a:srgbClr val="FFFFFF"/>
          </a:lnRef>
          <a:fillRef idx="0">
            <a:srgbClr val="FFFFFF"/>
          </a:fillRef>
          <a:effectRef idx="0">
            <a:srgbClr val="FFFFFF"/>
          </a:effectRef>
          <a:fontRef idx="minor"/>
        </p:style>
      </p:sp>
      <p:sp>
        <p:nvSpPr>
          <p:cNvPr id="157" name="CustomShape 4"/>
          <p:cNvSpPr/>
          <p:nvPr/>
        </p:nvSpPr>
        <p:spPr>
          <a:xfrm>
            <a:off x="6160320" y="3920760"/>
            <a:ext cx="2160360" cy="2160360"/>
          </a:xfrm>
          <a:custGeom>
            <a:avLst/>
            <a:gdLst/>
            <a:ahLst/>
            <a:cxnLst/>
            <a:rect l="l" t="t" r="r" b="b"/>
            <a:pathLst>
              <a:path w="905" h="905">
                <a:moveTo>
                  <a:pt x="0" y="0"/>
                </a:moveTo>
                <a:lnTo>
                  <a:pt x="0" y="905"/>
                </a:lnTo>
                <a:lnTo>
                  <a:pt x="232" y="672"/>
                </a:lnTo>
                <a:lnTo>
                  <a:pt x="672" y="672"/>
                </a:lnTo>
                <a:lnTo>
                  <a:pt x="672" y="232"/>
                </a:lnTo>
                <a:lnTo>
                  <a:pt x="905" y="0"/>
                </a:lnTo>
                <a:lnTo>
                  <a:pt x="0" y="0"/>
                </a:lnTo>
                <a:close/>
              </a:path>
            </a:pathLst>
          </a:custGeom>
          <a:solidFill>
            <a:srgbClr val="24569D"/>
          </a:solidFill>
          <a:ln w="9360">
            <a:noFill/>
          </a:ln>
        </p:spPr>
        <p:style>
          <a:lnRef idx="0">
            <a:srgbClr val="FFFFFF"/>
          </a:lnRef>
          <a:fillRef idx="0">
            <a:srgbClr val="FFFFFF"/>
          </a:fillRef>
          <a:effectRef idx="0">
            <a:srgbClr val="FFFFFF"/>
          </a:effectRef>
          <a:fontRef idx="minor"/>
        </p:style>
      </p:sp>
      <p:sp>
        <p:nvSpPr>
          <p:cNvPr id="158" name="CustomShape 5"/>
          <p:cNvSpPr/>
          <p:nvPr/>
        </p:nvSpPr>
        <p:spPr>
          <a:xfrm>
            <a:off x="4660560" y="4838040"/>
            <a:ext cx="433440" cy="244800"/>
          </a:xfrm>
          <a:custGeom>
            <a:avLst/>
            <a:gdLst/>
            <a:ahLst/>
            <a:cxnLst/>
            <a:rect l="l" t="t" r="r" b="b"/>
            <a:pathLst>
              <a:path w="97" h="55">
                <a:moveTo>
                  <a:pt x="40" y="55"/>
                </a:moveTo>
                <a:cubicBezTo>
                  <a:pt x="40" y="55"/>
                  <a:pt x="40" y="55"/>
                  <a:pt x="41" y="55"/>
                </a:cubicBezTo>
                <a:cubicBezTo>
                  <a:pt x="95" y="55"/>
                  <a:pt x="95" y="55"/>
                  <a:pt x="95" y="55"/>
                </a:cubicBezTo>
                <a:cubicBezTo>
                  <a:pt x="96" y="55"/>
                  <a:pt x="96" y="55"/>
                  <a:pt x="97" y="55"/>
                </a:cubicBezTo>
                <a:cubicBezTo>
                  <a:pt x="97" y="54"/>
                  <a:pt x="97" y="54"/>
                  <a:pt x="97" y="53"/>
                </a:cubicBezTo>
                <a:cubicBezTo>
                  <a:pt x="96" y="39"/>
                  <a:pt x="89" y="25"/>
                  <a:pt x="78" y="15"/>
                </a:cubicBezTo>
                <a:cubicBezTo>
                  <a:pt x="67" y="6"/>
                  <a:pt x="53" y="0"/>
                  <a:pt x="38" y="0"/>
                </a:cubicBezTo>
                <a:cubicBezTo>
                  <a:pt x="25" y="0"/>
                  <a:pt x="12" y="5"/>
                  <a:pt x="1" y="13"/>
                </a:cubicBezTo>
                <a:cubicBezTo>
                  <a:pt x="1" y="14"/>
                  <a:pt x="0" y="14"/>
                  <a:pt x="0" y="15"/>
                </a:cubicBezTo>
                <a:cubicBezTo>
                  <a:pt x="0" y="15"/>
                  <a:pt x="1" y="16"/>
                  <a:pt x="1" y="16"/>
                </a:cubicBezTo>
                <a:lnTo>
                  <a:pt x="40" y="55"/>
                </a:lnTo>
                <a:close/>
                <a:moveTo>
                  <a:pt x="32" y="34"/>
                </a:moveTo>
                <a:cubicBezTo>
                  <a:pt x="48" y="11"/>
                  <a:pt x="48" y="11"/>
                  <a:pt x="48" y="11"/>
                </a:cubicBezTo>
                <a:cubicBezTo>
                  <a:pt x="50" y="11"/>
                  <a:pt x="51" y="12"/>
                  <a:pt x="53" y="12"/>
                </a:cubicBezTo>
                <a:cubicBezTo>
                  <a:pt x="36" y="38"/>
                  <a:pt x="36" y="38"/>
                  <a:pt x="36" y="38"/>
                </a:cubicBezTo>
                <a:lnTo>
                  <a:pt x="32" y="34"/>
                </a:lnTo>
                <a:close/>
                <a:moveTo>
                  <a:pt x="38" y="10"/>
                </a:moveTo>
                <a:cubicBezTo>
                  <a:pt x="39" y="10"/>
                  <a:pt x="39" y="10"/>
                  <a:pt x="40" y="10"/>
                </a:cubicBezTo>
                <a:cubicBezTo>
                  <a:pt x="27" y="29"/>
                  <a:pt x="27" y="29"/>
                  <a:pt x="27" y="29"/>
                </a:cubicBezTo>
                <a:cubicBezTo>
                  <a:pt x="23" y="25"/>
                  <a:pt x="23" y="25"/>
                  <a:pt x="23" y="25"/>
                </a:cubicBezTo>
                <a:cubicBezTo>
                  <a:pt x="33" y="10"/>
                  <a:pt x="33" y="10"/>
                  <a:pt x="33" y="10"/>
                </a:cubicBezTo>
                <a:cubicBezTo>
                  <a:pt x="35" y="10"/>
                  <a:pt x="37" y="10"/>
                  <a:pt x="38" y="10"/>
                </a:cubicBezTo>
                <a:close/>
                <a:moveTo>
                  <a:pt x="23" y="12"/>
                </a:moveTo>
                <a:cubicBezTo>
                  <a:pt x="18" y="19"/>
                  <a:pt x="18" y="19"/>
                  <a:pt x="18" y="19"/>
                </a:cubicBezTo>
                <a:cubicBezTo>
                  <a:pt x="14" y="16"/>
                  <a:pt x="14" y="16"/>
                  <a:pt x="14" y="16"/>
                </a:cubicBezTo>
                <a:cubicBezTo>
                  <a:pt x="16" y="15"/>
                  <a:pt x="19" y="14"/>
                  <a:pt x="21" y="13"/>
                </a:cubicBezTo>
                <a:cubicBezTo>
                  <a:pt x="22" y="13"/>
                  <a:pt x="22" y="12"/>
                  <a:pt x="23" y="12"/>
                </a:cubicBezTo>
                <a:close/>
                <a:moveTo>
                  <a:pt x="69" y="46"/>
                </a:moveTo>
                <a:cubicBezTo>
                  <a:pt x="79" y="31"/>
                  <a:pt x="79" y="31"/>
                  <a:pt x="79" y="31"/>
                </a:cubicBezTo>
                <a:cubicBezTo>
                  <a:pt x="80" y="32"/>
                  <a:pt x="80" y="33"/>
                  <a:pt x="81" y="34"/>
                </a:cubicBezTo>
                <a:cubicBezTo>
                  <a:pt x="73" y="46"/>
                  <a:pt x="73" y="46"/>
                  <a:pt x="73" y="46"/>
                </a:cubicBezTo>
                <a:lnTo>
                  <a:pt x="69" y="46"/>
                </a:lnTo>
                <a:close/>
                <a:moveTo>
                  <a:pt x="82" y="46"/>
                </a:moveTo>
                <a:cubicBezTo>
                  <a:pt x="85" y="41"/>
                  <a:pt x="85" y="41"/>
                  <a:pt x="85" y="41"/>
                </a:cubicBezTo>
                <a:cubicBezTo>
                  <a:pt x="85" y="43"/>
                  <a:pt x="86" y="44"/>
                  <a:pt x="86" y="46"/>
                </a:cubicBezTo>
                <a:lnTo>
                  <a:pt x="82" y="46"/>
                </a:lnTo>
                <a:close/>
                <a:moveTo>
                  <a:pt x="54" y="46"/>
                </a:moveTo>
                <a:cubicBezTo>
                  <a:pt x="70" y="22"/>
                  <a:pt x="70" y="22"/>
                  <a:pt x="70" y="22"/>
                </a:cubicBezTo>
                <a:cubicBezTo>
                  <a:pt x="71" y="22"/>
                  <a:pt x="71" y="22"/>
                  <a:pt x="72" y="23"/>
                </a:cubicBezTo>
                <a:cubicBezTo>
                  <a:pt x="73" y="24"/>
                  <a:pt x="73" y="24"/>
                  <a:pt x="74" y="25"/>
                </a:cubicBezTo>
                <a:cubicBezTo>
                  <a:pt x="60" y="46"/>
                  <a:pt x="60" y="46"/>
                  <a:pt x="60" y="46"/>
                </a:cubicBezTo>
                <a:lnTo>
                  <a:pt x="54" y="46"/>
                </a:lnTo>
                <a:close/>
                <a:moveTo>
                  <a:pt x="46" y="46"/>
                </a:moveTo>
                <a:cubicBezTo>
                  <a:pt x="44" y="46"/>
                  <a:pt x="44" y="46"/>
                  <a:pt x="44" y="46"/>
                </a:cubicBezTo>
                <a:cubicBezTo>
                  <a:pt x="41" y="43"/>
                  <a:pt x="41" y="43"/>
                  <a:pt x="41" y="43"/>
                </a:cubicBezTo>
                <a:cubicBezTo>
                  <a:pt x="60" y="15"/>
                  <a:pt x="60" y="15"/>
                  <a:pt x="60" y="15"/>
                </a:cubicBezTo>
                <a:cubicBezTo>
                  <a:pt x="62" y="16"/>
                  <a:pt x="63" y="16"/>
                  <a:pt x="65" y="17"/>
                </a:cubicBezTo>
                <a:lnTo>
                  <a:pt x="46" y="46"/>
                </a:lnTo>
                <a:close/>
                <a:moveTo>
                  <a:pt x="46" y="46"/>
                </a:moveTo>
                <a:cubicBezTo>
                  <a:pt x="46" y="46"/>
                  <a:pt x="46" y="46"/>
                  <a:pt x="46" y="46"/>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59" name="CustomShape 6"/>
          <p:cNvSpPr/>
          <p:nvPr/>
        </p:nvSpPr>
        <p:spPr>
          <a:xfrm>
            <a:off x="4567320" y="4935960"/>
            <a:ext cx="235440" cy="381240"/>
          </a:xfrm>
          <a:custGeom>
            <a:avLst/>
            <a:gdLst/>
            <a:ahLst/>
            <a:cxnLst/>
            <a:rect l="l" t="t" r="r" b="b"/>
            <a:pathLst>
              <a:path w="53" h="85">
                <a:moveTo>
                  <a:pt x="53" y="37"/>
                </a:moveTo>
                <a:cubicBezTo>
                  <a:pt x="16" y="0"/>
                  <a:pt x="16" y="0"/>
                  <a:pt x="16" y="0"/>
                </a:cubicBezTo>
                <a:cubicBezTo>
                  <a:pt x="15" y="0"/>
                  <a:pt x="15" y="0"/>
                  <a:pt x="14" y="0"/>
                </a:cubicBezTo>
                <a:cubicBezTo>
                  <a:pt x="14" y="0"/>
                  <a:pt x="13" y="0"/>
                  <a:pt x="13" y="0"/>
                </a:cubicBezTo>
                <a:cubicBezTo>
                  <a:pt x="5" y="11"/>
                  <a:pt x="0" y="24"/>
                  <a:pt x="0" y="38"/>
                </a:cubicBezTo>
                <a:cubicBezTo>
                  <a:pt x="0" y="56"/>
                  <a:pt x="8" y="73"/>
                  <a:pt x="23" y="85"/>
                </a:cubicBezTo>
                <a:cubicBezTo>
                  <a:pt x="23" y="85"/>
                  <a:pt x="24" y="85"/>
                  <a:pt x="24" y="85"/>
                </a:cubicBezTo>
                <a:cubicBezTo>
                  <a:pt x="24" y="85"/>
                  <a:pt x="24" y="85"/>
                  <a:pt x="24" y="85"/>
                </a:cubicBezTo>
                <a:cubicBezTo>
                  <a:pt x="25" y="85"/>
                  <a:pt x="25" y="85"/>
                  <a:pt x="26" y="84"/>
                </a:cubicBezTo>
                <a:cubicBezTo>
                  <a:pt x="53" y="40"/>
                  <a:pt x="53" y="40"/>
                  <a:pt x="53" y="40"/>
                </a:cubicBezTo>
                <a:cubicBezTo>
                  <a:pt x="53" y="39"/>
                  <a:pt x="53" y="38"/>
                  <a:pt x="53" y="37"/>
                </a:cubicBezTo>
                <a:close/>
                <a:moveTo>
                  <a:pt x="42" y="40"/>
                </a:moveTo>
                <a:cubicBezTo>
                  <a:pt x="22" y="71"/>
                  <a:pt x="22" y="71"/>
                  <a:pt x="22" y="71"/>
                </a:cubicBezTo>
                <a:cubicBezTo>
                  <a:pt x="19" y="68"/>
                  <a:pt x="17" y="64"/>
                  <a:pt x="15" y="60"/>
                </a:cubicBezTo>
                <a:cubicBezTo>
                  <a:pt x="11" y="53"/>
                  <a:pt x="9" y="46"/>
                  <a:pt x="9" y="38"/>
                </a:cubicBezTo>
                <a:cubicBezTo>
                  <a:pt x="9" y="32"/>
                  <a:pt x="10" y="26"/>
                  <a:pt x="12" y="20"/>
                </a:cubicBezTo>
                <a:cubicBezTo>
                  <a:pt x="13" y="18"/>
                  <a:pt x="14" y="16"/>
                  <a:pt x="16" y="14"/>
                </a:cubicBezTo>
                <a:lnTo>
                  <a:pt x="42" y="40"/>
                </a:lnTo>
                <a:close/>
                <a:moveTo>
                  <a:pt x="42" y="40"/>
                </a:moveTo>
                <a:cubicBezTo>
                  <a:pt x="42" y="40"/>
                  <a:pt x="42" y="40"/>
                  <a:pt x="42" y="40"/>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60" name="CustomShape 7"/>
          <p:cNvSpPr/>
          <p:nvPr/>
        </p:nvSpPr>
        <p:spPr>
          <a:xfrm>
            <a:off x="4715640" y="5124600"/>
            <a:ext cx="378720" cy="247320"/>
          </a:xfrm>
          <a:custGeom>
            <a:avLst/>
            <a:gdLst/>
            <a:ahLst/>
            <a:cxnLst/>
            <a:rect l="l" t="t" r="r" b="b"/>
            <a:pathLst>
              <a:path w="85" h="55">
                <a:moveTo>
                  <a:pt x="83" y="0"/>
                </a:moveTo>
                <a:cubicBezTo>
                  <a:pt x="30" y="0"/>
                  <a:pt x="30" y="0"/>
                  <a:pt x="30" y="0"/>
                </a:cubicBezTo>
                <a:cubicBezTo>
                  <a:pt x="29" y="0"/>
                  <a:pt x="29" y="0"/>
                  <a:pt x="28" y="1"/>
                </a:cubicBezTo>
                <a:cubicBezTo>
                  <a:pt x="0" y="47"/>
                  <a:pt x="0" y="47"/>
                  <a:pt x="0" y="47"/>
                </a:cubicBezTo>
                <a:cubicBezTo>
                  <a:pt x="0" y="47"/>
                  <a:pt x="0" y="48"/>
                  <a:pt x="0" y="48"/>
                </a:cubicBezTo>
                <a:cubicBezTo>
                  <a:pt x="0" y="49"/>
                  <a:pt x="0" y="49"/>
                  <a:pt x="1" y="49"/>
                </a:cubicBezTo>
                <a:cubicBezTo>
                  <a:pt x="9" y="53"/>
                  <a:pt x="17" y="55"/>
                  <a:pt x="26" y="55"/>
                </a:cubicBezTo>
                <a:cubicBezTo>
                  <a:pt x="41" y="55"/>
                  <a:pt x="55" y="50"/>
                  <a:pt x="66" y="40"/>
                </a:cubicBezTo>
                <a:cubicBezTo>
                  <a:pt x="77" y="30"/>
                  <a:pt x="84" y="17"/>
                  <a:pt x="85" y="2"/>
                </a:cubicBezTo>
                <a:cubicBezTo>
                  <a:pt x="85" y="2"/>
                  <a:pt x="85" y="1"/>
                  <a:pt x="85" y="1"/>
                </a:cubicBezTo>
                <a:cubicBezTo>
                  <a:pt x="84" y="0"/>
                  <a:pt x="84" y="0"/>
                  <a:pt x="83" y="0"/>
                </a:cubicBezTo>
                <a:close/>
                <a:moveTo>
                  <a:pt x="83" y="0"/>
                </a:moveTo>
                <a:cubicBezTo>
                  <a:pt x="83" y="0"/>
                  <a:pt x="83" y="0"/>
                  <a:pt x="83" y="0"/>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61" name="CustomShape 8"/>
          <p:cNvSpPr/>
          <p:nvPr/>
        </p:nvSpPr>
        <p:spPr>
          <a:xfrm>
            <a:off x="7204320" y="2308680"/>
            <a:ext cx="424080" cy="390600"/>
          </a:xfrm>
          <a:custGeom>
            <a:avLst/>
            <a:gdLst/>
            <a:ahLst/>
            <a:cxnLst/>
            <a:rect l="l" t="t" r="r" b="b"/>
            <a:pathLst>
              <a:path w="95" h="87">
                <a:moveTo>
                  <a:pt x="3" y="23"/>
                </a:moveTo>
                <a:cubicBezTo>
                  <a:pt x="6" y="26"/>
                  <a:pt x="10" y="27"/>
                  <a:pt x="13" y="25"/>
                </a:cubicBezTo>
                <a:cubicBezTo>
                  <a:pt x="27" y="20"/>
                  <a:pt x="43" y="22"/>
                  <a:pt x="54" y="33"/>
                </a:cubicBezTo>
                <a:cubicBezTo>
                  <a:pt x="60" y="39"/>
                  <a:pt x="64" y="47"/>
                  <a:pt x="65" y="55"/>
                </a:cubicBezTo>
                <a:cubicBezTo>
                  <a:pt x="61" y="52"/>
                  <a:pt x="61" y="52"/>
                  <a:pt x="61" y="52"/>
                </a:cubicBezTo>
                <a:cubicBezTo>
                  <a:pt x="59" y="51"/>
                  <a:pt x="57" y="51"/>
                  <a:pt x="56" y="52"/>
                </a:cubicBezTo>
                <a:cubicBezTo>
                  <a:pt x="55" y="53"/>
                  <a:pt x="54" y="55"/>
                  <a:pt x="55" y="57"/>
                </a:cubicBezTo>
                <a:cubicBezTo>
                  <a:pt x="65" y="85"/>
                  <a:pt x="65" y="85"/>
                  <a:pt x="65" y="85"/>
                </a:cubicBezTo>
                <a:cubicBezTo>
                  <a:pt x="66" y="86"/>
                  <a:pt x="67" y="87"/>
                  <a:pt x="68" y="87"/>
                </a:cubicBezTo>
                <a:cubicBezTo>
                  <a:pt x="69" y="87"/>
                  <a:pt x="71" y="87"/>
                  <a:pt x="72" y="86"/>
                </a:cubicBezTo>
                <a:cubicBezTo>
                  <a:pt x="93" y="65"/>
                  <a:pt x="93" y="65"/>
                  <a:pt x="93" y="65"/>
                </a:cubicBezTo>
                <a:cubicBezTo>
                  <a:pt x="94" y="64"/>
                  <a:pt x="95" y="62"/>
                  <a:pt x="94" y="60"/>
                </a:cubicBezTo>
                <a:cubicBezTo>
                  <a:pt x="93" y="59"/>
                  <a:pt x="91" y="58"/>
                  <a:pt x="90" y="58"/>
                </a:cubicBezTo>
                <a:cubicBezTo>
                  <a:pt x="83" y="60"/>
                  <a:pt x="83" y="60"/>
                  <a:pt x="83" y="60"/>
                </a:cubicBezTo>
                <a:cubicBezTo>
                  <a:pt x="83" y="46"/>
                  <a:pt x="77" y="31"/>
                  <a:pt x="67" y="21"/>
                </a:cubicBezTo>
                <a:cubicBezTo>
                  <a:pt x="50" y="4"/>
                  <a:pt x="26" y="0"/>
                  <a:pt x="6" y="9"/>
                </a:cubicBezTo>
                <a:cubicBezTo>
                  <a:pt x="4" y="10"/>
                  <a:pt x="1" y="12"/>
                  <a:pt x="1" y="15"/>
                </a:cubicBezTo>
                <a:cubicBezTo>
                  <a:pt x="0" y="18"/>
                  <a:pt x="1" y="21"/>
                  <a:pt x="3" y="23"/>
                </a:cubicBezTo>
                <a:close/>
                <a:moveTo>
                  <a:pt x="3" y="23"/>
                </a:moveTo>
                <a:cubicBezTo>
                  <a:pt x="3" y="23"/>
                  <a:pt x="3" y="23"/>
                  <a:pt x="3" y="23"/>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62" name="CustomShape 9"/>
          <p:cNvSpPr/>
          <p:nvPr/>
        </p:nvSpPr>
        <p:spPr>
          <a:xfrm>
            <a:off x="7022880" y="2456640"/>
            <a:ext cx="421560" cy="390600"/>
          </a:xfrm>
          <a:custGeom>
            <a:avLst/>
            <a:gdLst/>
            <a:ahLst/>
            <a:cxnLst/>
            <a:rect l="l" t="t" r="r" b="b"/>
            <a:pathLst>
              <a:path w="94" h="87">
                <a:moveTo>
                  <a:pt x="94" y="72"/>
                </a:moveTo>
                <a:cubicBezTo>
                  <a:pt x="94" y="69"/>
                  <a:pt x="93" y="66"/>
                  <a:pt x="91" y="64"/>
                </a:cubicBezTo>
                <a:cubicBezTo>
                  <a:pt x="89" y="61"/>
                  <a:pt x="85" y="61"/>
                  <a:pt x="82" y="62"/>
                </a:cubicBezTo>
                <a:cubicBezTo>
                  <a:pt x="68" y="68"/>
                  <a:pt x="52" y="65"/>
                  <a:pt x="41" y="54"/>
                </a:cubicBezTo>
                <a:cubicBezTo>
                  <a:pt x="34" y="48"/>
                  <a:pt x="31" y="40"/>
                  <a:pt x="30" y="32"/>
                </a:cubicBezTo>
                <a:cubicBezTo>
                  <a:pt x="34" y="35"/>
                  <a:pt x="34" y="35"/>
                  <a:pt x="34" y="35"/>
                </a:cubicBezTo>
                <a:cubicBezTo>
                  <a:pt x="35" y="36"/>
                  <a:pt x="37" y="36"/>
                  <a:pt x="39" y="35"/>
                </a:cubicBezTo>
                <a:cubicBezTo>
                  <a:pt x="40" y="34"/>
                  <a:pt x="41" y="32"/>
                  <a:pt x="40" y="31"/>
                </a:cubicBezTo>
                <a:cubicBezTo>
                  <a:pt x="29" y="2"/>
                  <a:pt x="29" y="2"/>
                  <a:pt x="29" y="2"/>
                </a:cubicBezTo>
                <a:cubicBezTo>
                  <a:pt x="29" y="1"/>
                  <a:pt x="28" y="0"/>
                  <a:pt x="26" y="0"/>
                </a:cubicBezTo>
                <a:cubicBezTo>
                  <a:pt x="25" y="0"/>
                  <a:pt x="24" y="0"/>
                  <a:pt x="23" y="1"/>
                </a:cubicBezTo>
                <a:cubicBezTo>
                  <a:pt x="1" y="22"/>
                  <a:pt x="1" y="22"/>
                  <a:pt x="1" y="22"/>
                </a:cubicBezTo>
                <a:cubicBezTo>
                  <a:pt x="0" y="24"/>
                  <a:pt x="0" y="25"/>
                  <a:pt x="1" y="27"/>
                </a:cubicBezTo>
                <a:cubicBezTo>
                  <a:pt x="2" y="28"/>
                  <a:pt x="3" y="29"/>
                  <a:pt x="5" y="29"/>
                </a:cubicBezTo>
                <a:cubicBezTo>
                  <a:pt x="12" y="28"/>
                  <a:pt x="12" y="28"/>
                  <a:pt x="12" y="28"/>
                </a:cubicBezTo>
                <a:cubicBezTo>
                  <a:pt x="12" y="42"/>
                  <a:pt x="17" y="56"/>
                  <a:pt x="28" y="66"/>
                </a:cubicBezTo>
                <a:cubicBezTo>
                  <a:pt x="44" y="83"/>
                  <a:pt x="68" y="87"/>
                  <a:pt x="88" y="79"/>
                </a:cubicBezTo>
                <a:cubicBezTo>
                  <a:pt x="91" y="77"/>
                  <a:pt x="93" y="75"/>
                  <a:pt x="94" y="72"/>
                </a:cubicBezTo>
                <a:close/>
                <a:moveTo>
                  <a:pt x="94" y="72"/>
                </a:moveTo>
                <a:cubicBezTo>
                  <a:pt x="94" y="72"/>
                  <a:pt x="94" y="72"/>
                  <a:pt x="94" y="72"/>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63" name="CustomShape 10"/>
          <p:cNvSpPr/>
          <p:nvPr/>
        </p:nvSpPr>
        <p:spPr>
          <a:xfrm>
            <a:off x="6982200" y="4811760"/>
            <a:ext cx="349920" cy="352440"/>
          </a:xfrm>
          <a:custGeom>
            <a:avLst/>
            <a:gdLst/>
            <a:ahLst/>
            <a:cxnLst/>
            <a:rect l="l" t="t" r="r" b="b"/>
            <a:pathLst>
              <a:path w="78" h="79">
                <a:moveTo>
                  <a:pt x="9" y="48"/>
                </a:moveTo>
                <a:cubicBezTo>
                  <a:pt x="9" y="50"/>
                  <a:pt x="10" y="53"/>
                  <a:pt x="12" y="55"/>
                </a:cubicBezTo>
                <a:cubicBezTo>
                  <a:pt x="8" y="59"/>
                  <a:pt x="8" y="59"/>
                  <a:pt x="8" y="59"/>
                </a:cubicBezTo>
                <a:cubicBezTo>
                  <a:pt x="7" y="61"/>
                  <a:pt x="7" y="63"/>
                  <a:pt x="8" y="64"/>
                </a:cubicBezTo>
                <a:cubicBezTo>
                  <a:pt x="14" y="70"/>
                  <a:pt x="14" y="70"/>
                  <a:pt x="14" y="70"/>
                </a:cubicBezTo>
                <a:cubicBezTo>
                  <a:pt x="16" y="71"/>
                  <a:pt x="18" y="71"/>
                  <a:pt x="19" y="70"/>
                </a:cubicBezTo>
                <a:cubicBezTo>
                  <a:pt x="23" y="67"/>
                  <a:pt x="23" y="67"/>
                  <a:pt x="23" y="67"/>
                </a:cubicBezTo>
                <a:cubicBezTo>
                  <a:pt x="26" y="68"/>
                  <a:pt x="28" y="69"/>
                  <a:pt x="31" y="70"/>
                </a:cubicBezTo>
                <a:cubicBezTo>
                  <a:pt x="31" y="75"/>
                  <a:pt x="31" y="75"/>
                  <a:pt x="31" y="75"/>
                </a:cubicBezTo>
                <a:cubicBezTo>
                  <a:pt x="31" y="77"/>
                  <a:pt x="33" y="79"/>
                  <a:pt x="35" y="79"/>
                </a:cubicBezTo>
                <a:cubicBezTo>
                  <a:pt x="43" y="79"/>
                  <a:pt x="43" y="79"/>
                  <a:pt x="43" y="79"/>
                </a:cubicBezTo>
                <a:cubicBezTo>
                  <a:pt x="45" y="79"/>
                  <a:pt x="47" y="77"/>
                  <a:pt x="47" y="75"/>
                </a:cubicBezTo>
                <a:cubicBezTo>
                  <a:pt x="47" y="70"/>
                  <a:pt x="47" y="70"/>
                  <a:pt x="47" y="70"/>
                </a:cubicBezTo>
                <a:cubicBezTo>
                  <a:pt x="50" y="69"/>
                  <a:pt x="53" y="68"/>
                  <a:pt x="55" y="67"/>
                </a:cubicBezTo>
                <a:cubicBezTo>
                  <a:pt x="59" y="70"/>
                  <a:pt x="59" y="70"/>
                  <a:pt x="59" y="70"/>
                </a:cubicBezTo>
                <a:cubicBezTo>
                  <a:pt x="61" y="71"/>
                  <a:pt x="63" y="71"/>
                  <a:pt x="64" y="70"/>
                </a:cubicBezTo>
                <a:cubicBezTo>
                  <a:pt x="70" y="64"/>
                  <a:pt x="70" y="64"/>
                  <a:pt x="70" y="64"/>
                </a:cubicBezTo>
                <a:cubicBezTo>
                  <a:pt x="71" y="63"/>
                  <a:pt x="71" y="61"/>
                  <a:pt x="70" y="59"/>
                </a:cubicBezTo>
                <a:cubicBezTo>
                  <a:pt x="67" y="55"/>
                  <a:pt x="67" y="55"/>
                  <a:pt x="67" y="55"/>
                </a:cubicBezTo>
                <a:cubicBezTo>
                  <a:pt x="68" y="53"/>
                  <a:pt x="70" y="50"/>
                  <a:pt x="70" y="48"/>
                </a:cubicBezTo>
                <a:cubicBezTo>
                  <a:pt x="75" y="47"/>
                  <a:pt x="75" y="47"/>
                  <a:pt x="75" y="47"/>
                </a:cubicBezTo>
                <a:cubicBezTo>
                  <a:pt x="77" y="47"/>
                  <a:pt x="78" y="45"/>
                  <a:pt x="78" y="43"/>
                </a:cubicBezTo>
                <a:cubicBezTo>
                  <a:pt x="78" y="35"/>
                  <a:pt x="78" y="35"/>
                  <a:pt x="78" y="35"/>
                </a:cubicBezTo>
                <a:cubicBezTo>
                  <a:pt x="78" y="33"/>
                  <a:pt x="77" y="32"/>
                  <a:pt x="75" y="31"/>
                </a:cubicBezTo>
                <a:cubicBezTo>
                  <a:pt x="70" y="31"/>
                  <a:pt x="70" y="31"/>
                  <a:pt x="70" y="31"/>
                </a:cubicBezTo>
                <a:cubicBezTo>
                  <a:pt x="70" y="28"/>
                  <a:pt x="69" y="26"/>
                  <a:pt x="67" y="23"/>
                </a:cubicBezTo>
                <a:cubicBezTo>
                  <a:pt x="70" y="20"/>
                  <a:pt x="70" y="20"/>
                  <a:pt x="70" y="20"/>
                </a:cubicBezTo>
                <a:cubicBezTo>
                  <a:pt x="71" y="18"/>
                  <a:pt x="71" y="16"/>
                  <a:pt x="70" y="15"/>
                </a:cubicBezTo>
                <a:cubicBezTo>
                  <a:pt x="64" y="9"/>
                  <a:pt x="64" y="9"/>
                  <a:pt x="64" y="9"/>
                </a:cubicBezTo>
                <a:cubicBezTo>
                  <a:pt x="63" y="7"/>
                  <a:pt x="61" y="7"/>
                  <a:pt x="59" y="8"/>
                </a:cubicBezTo>
                <a:cubicBezTo>
                  <a:pt x="56" y="11"/>
                  <a:pt x="56" y="11"/>
                  <a:pt x="56" y="11"/>
                </a:cubicBezTo>
                <a:cubicBezTo>
                  <a:pt x="53" y="10"/>
                  <a:pt x="51" y="9"/>
                  <a:pt x="48" y="8"/>
                </a:cubicBezTo>
                <a:cubicBezTo>
                  <a:pt x="47" y="3"/>
                  <a:pt x="47" y="3"/>
                  <a:pt x="47" y="3"/>
                </a:cubicBezTo>
                <a:cubicBezTo>
                  <a:pt x="47" y="2"/>
                  <a:pt x="45" y="0"/>
                  <a:pt x="44" y="0"/>
                </a:cubicBezTo>
                <a:cubicBezTo>
                  <a:pt x="35" y="0"/>
                  <a:pt x="35" y="0"/>
                  <a:pt x="35" y="0"/>
                </a:cubicBezTo>
                <a:cubicBezTo>
                  <a:pt x="33" y="0"/>
                  <a:pt x="32" y="2"/>
                  <a:pt x="32" y="3"/>
                </a:cubicBezTo>
                <a:cubicBezTo>
                  <a:pt x="31" y="8"/>
                  <a:pt x="31" y="8"/>
                  <a:pt x="31" y="8"/>
                </a:cubicBezTo>
                <a:cubicBezTo>
                  <a:pt x="28" y="9"/>
                  <a:pt x="26" y="10"/>
                  <a:pt x="23" y="12"/>
                </a:cubicBezTo>
                <a:cubicBezTo>
                  <a:pt x="19" y="8"/>
                  <a:pt x="19" y="8"/>
                  <a:pt x="19" y="8"/>
                </a:cubicBezTo>
                <a:cubicBezTo>
                  <a:pt x="18" y="7"/>
                  <a:pt x="16" y="7"/>
                  <a:pt x="14" y="9"/>
                </a:cubicBezTo>
                <a:cubicBezTo>
                  <a:pt x="8" y="15"/>
                  <a:pt x="8" y="15"/>
                  <a:pt x="8" y="15"/>
                </a:cubicBezTo>
                <a:cubicBezTo>
                  <a:pt x="7" y="16"/>
                  <a:pt x="7" y="18"/>
                  <a:pt x="8" y="20"/>
                </a:cubicBezTo>
                <a:cubicBezTo>
                  <a:pt x="11" y="24"/>
                  <a:pt x="11" y="24"/>
                  <a:pt x="11" y="24"/>
                </a:cubicBezTo>
                <a:cubicBezTo>
                  <a:pt x="10" y="26"/>
                  <a:pt x="9" y="29"/>
                  <a:pt x="8" y="31"/>
                </a:cubicBezTo>
                <a:cubicBezTo>
                  <a:pt x="3" y="32"/>
                  <a:pt x="3" y="32"/>
                  <a:pt x="3" y="32"/>
                </a:cubicBezTo>
                <a:cubicBezTo>
                  <a:pt x="1" y="32"/>
                  <a:pt x="0" y="33"/>
                  <a:pt x="0" y="35"/>
                </a:cubicBezTo>
                <a:cubicBezTo>
                  <a:pt x="0" y="44"/>
                  <a:pt x="0" y="44"/>
                  <a:pt x="0" y="44"/>
                </a:cubicBezTo>
                <a:cubicBezTo>
                  <a:pt x="0" y="46"/>
                  <a:pt x="1" y="47"/>
                  <a:pt x="3" y="47"/>
                </a:cubicBezTo>
                <a:lnTo>
                  <a:pt x="9" y="48"/>
                </a:lnTo>
                <a:close/>
                <a:moveTo>
                  <a:pt x="39" y="25"/>
                </a:moveTo>
                <a:cubicBezTo>
                  <a:pt x="47" y="25"/>
                  <a:pt x="53" y="31"/>
                  <a:pt x="53" y="39"/>
                </a:cubicBezTo>
                <a:cubicBezTo>
                  <a:pt x="53" y="47"/>
                  <a:pt x="47" y="53"/>
                  <a:pt x="39" y="53"/>
                </a:cubicBezTo>
                <a:cubicBezTo>
                  <a:pt x="32" y="53"/>
                  <a:pt x="25" y="47"/>
                  <a:pt x="25" y="39"/>
                </a:cubicBezTo>
                <a:cubicBezTo>
                  <a:pt x="25" y="31"/>
                  <a:pt x="32" y="25"/>
                  <a:pt x="39" y="25"/>
                </a:cubicBezTo>
                <a:close/>
                <a:moveTo>
                  <a:pt x="39" y="25"/>
                </a:moveTo>
                <a:cubicBezTo>
                  <a:pt x="39" y="25"/>
                  <a:pt x="39" y="25"/>
                  <a:pt x="39" y="25"/>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64" name="CustomShape 11"/>
          <p:cNvSpPr/>
          <p:nvPr/>
        </p:nvSpPr>
        <p:spPr>
          <a:xfrm>
            <a:off x="7287840" y="4990680"/>
            <a:ext cx="292680" cy="290160"/>
          </a:xfrm>
          <a:custGeom>
            <a:avLst/>
            <a:gdLst/>
            <a:ahLst/>
            <a:cxnLst/>
            <a:rect l="l" t="t" r="r" b="b"/>
            <a:pathLst>
              <a:path w="65" h="65">
                <a:moveTo>
                  <a:pt x="55" y="10"/>
                </a:moveTo>
                <a:cubicBezTo>
                  <a:pt x="51" y="6"/>
                  <a:pt x="51" y="6"/>
                  <a:pt x="51" y="6"/>
                </a:cubicBezTo>
                <a:cubicBezTo>
                  <a:pt x="49" y="5"/>
                  <a:pt x="47" y="5"/>
                  <a:pt x="46" y="6"/>
                </a:cubicBezTo>
                <a:cubicBezTo>
                  <a:pt x="44" y="9"/>
                  <a:pt x="44" y="9"/>
                  <a:pt x="44" y="9"/>
                </a:cubicBezTo>
                <a:cubicBezTo>
                  <a:pt x="41" y="8"/>
                  <a:pt x="39" y="7"/>
                  <a:pt x="37" y="7"/>
                </a:cubicBezTo>
                <a:cubicBezTo>
                  <a:pt x="36" y="3"/>
                  <a:pt x="36" y="3"/>
                  <a:pt x="36" y="3"/>
                </a:cubicBezTo>
                <a:cubicBezTo>
                  <a:pt x="36" y="1"/>
                  <a:pt x="34" y="0"/>
                  <a:pt x="32" y="0"/>
                </a:cubicBezTo>
                <a:cubicBezTo>
                  <a:pt x="27" y="1"/>
                  <a:pt x="27" y="1"/>
                  <a:pt x="27" y="1"/>
                </a:cubicBezTo>
                <a:cubicBezTo>
                  <a:pt x="25" y="1"/>
                  <a:pt x="23" y="2"/>
                  <a:pt x="23" y="4"/>
                </a:cubicBezTo>
                <a:cubicBezTo>
                  <a:pt x="23" y="8"/>
                  <a:pt x="23" y="8"/>
                  <a:pt x="23" y="8"/>
                </a:cubicBezTo>
                <a:cubicBezTo>
                  <a:pt x="21" y="9"/>
                  <a:pt x="19" y="10"/>
                  <a:pt x="17" y="11"/>
                </a:cubicBezTo>
                <a:cubicBezTo>
                  <a:pt x="14" y="9"/>
                  <a:pt x="14" y="9"/>
                  <a:pt x="14" y="9"/>
                </a:cubicBezTo>
                <a:cubicBezTo>
                  <a:pt x="13" y="8"/>
                  <a:pt x="11" y="8"/>
                  <a:pt x="9" y="10"/>
                </a:cubicBezTo>
                <a:cubicBezTo>
                  <a:pt x="6" y="14"/>
                  <a:pt x="6" y="14"/>
                  <a:pt x="6" y="14"/>
                </a:cubicBezTo>
                <a:cubicBezTo>
                  <a:pt x="4" y="16"/>
                  <a:pt x="4" y="18"/>
                  <a:pt x="6" y="19"/>
                </a:cubicBezTo>
                <a:cubicBezTo>
                  <a:pt x="8" y="22"/>
                  <a:pt x="8" y="22"/>
                  <a:pt x="8" y="22"/>
                </a:cubicBezTo>
                <a:cubicBezTo>
                  <a:pt x="7" y="24"/>
                  <a:pt x="7" y="26"/>
                  <a:pt x="6" y="28"/>
                </a:cubicBezTo>
                <a:cubicBezTo>
                  <a:pt x="3" y="29"/>
                  <a:pt x="3" y="29"/>
                  <a:pt x="3" y="29"/>
                </a:cubicBezTo>
                <a:cubicBezTo>
                  <a:pt x="1" y="29"/>
                  <a:pt x="0" y="31"/>
                  <a:pt x="0" y="33"/>
                </a:cubicBezTo>
                <a:cubicBezTo>
                  <a:pt x="0" y="38"/>
                  <a:pt x="0" y="38"/>
                  <a:pt x="0" y="38"/>
                </a:cubicBezTo>
                <a:cubicBezTo>
                  <a:pt x="1" y="40"/>
                  <a:pt x="2" y="42"/>
                  <a:pt x="4" y="42"/>
                </a:cubicBezTo>
                <a:cubicBezTo>
                  <a:pt x="8" y="42"/>
                  <a:pt x="8" y="42"/>
                  <a:pt x="8" y="42"/>
                </a:cubicBezTo>
                <a:cubicBezTo>
                  <a:pt x="9" y="44"/>
                  <a:pt x="9" y="45"/>
                  <a:pt x="11" y="47"/>
                </a:cubicBezTo>
                <a:cubicBezTo>
                  <a:pt x="8" y="51"/>
                  <a:pt x="8" y="51"/>
                  <a:pt x="8" y="51"/>
                </a:cubicBezTo>
                <a:cubicBezTo>
                  <a:pt x="7" y="52"/>
                  <a:pt x="8" y="54"/>
                  <a:pt x="9" y="55"/>
                </a:cubicBezTo>
                <a:cubicBezTo>
                  <a:pt x="14" y="59"/>
                  <a:pt x="14" y="59"/>
                  <a:pt x="14" y="59"/>
                </a:cubicBezTo>
                <a:cubicBezTo>
                  <a:pt x="15" y="60"/>
                  <a:pt x="17" y="60"/>
                  <a:pt x="18" y="59"/>
                </a:cubicBezTo>
                <a:cubicBezTo>
                  <a:pt x="21" y="56"/>
                  <a:pt x="21" y="56"/>
                  <a:pt x="21" y="56"/>
                </a:cubicBezTo>
                <a:cubicBezTo>
                  <a:pt x="23" y="57"/>
                  <a:pt x="25" y="58"/>
                  <a:pt x="27" y="58"/>
                </a:cubicBezTo>
                <a:cubicBezTo>
                  <a:pt x="28" y="62"/>
                  <a:pt x="28" y="62"/>
                  <a:pt x="28" y="62"/>
                </a:cubicBezTo>
                <a:cubicBezTo>
                  <a:pt x="28" y="64"/>
                  <a:pt x="30" y="65"/>
                  <a:pt x="32" y="65"/>
                </a:cubicBezTo>
                <a:cubicBezTo>
                  <a:pt x="38" y="64"/>
                  <a:pt x="38" y="64"/>
                  <a:pt x="38" y="64"/>
                </a:cubicBezTo>
                <a:cubicBezTo>
                  <a:pt x="39" y="64"/>
                  <a:pt x="41" y="63"/>
                  <a:pt x="41" y="61"/>
                </a:cubicBezTo>
                <a:cubicBezTo>
                  <a:pt x="41" y="57"/>
                  <a:pt x="41" y="57"/>
                  <a:pt x="41" y="57"/>
                </a:cubicBezTo>
                <a:cubicBezTo>
                  <a:pt x="43" y="56"/>
                  <a:pt x="45" y="55"/>
                  <a:pt x="47" y="54"/>
                </a:cubicBezTo>
                <a:cubicBezTo>
                  <a:pt x="50" y="56"/>
                  <a:pt x="50" y="56"/>
                  <a:pt x="50" y="56"/>
                </a:cubicBezTo>
                <a:cubicBezTo>
                  <a:pt x="52" y="57"/>
                  <a:pt x="54" y="57"/>
                  <a:pt x="55" y="56"/>
                </a:cubicBezTo>
                <a:cubicBezTo>
                  <a:pt x="59" y="51"/>
                  <a:pt x="59" y="51"/>
                  <a:pt x="59" y="51"/>
                </a:cubicBezTo>
                <a:cubicBezTo>
                  <a:pt x="60" y="50"/>
                  <a:pt x="60" y="48"/>
                  <a:pt x="59" y="46"/>
                </a:cubicBezTo>
                <a:cubicBezTo>
                  <a:pt x="56" y="44"/>
                  <a:pt x="56" y="44"/>
                  <a:pt x="56" y="44"/>
                </a:cubicBezTo>
                <a:cubicBezTo>
                  <a:pt x="57" y="42"/>
                  <a:pt x="58" y="39"/>
                  <a:pt x="58" y="37"/>
                </a:cubicBezTo>
                <a:cubicBezTo>
                  <a:pt x="62" y="37"/>
                  <a:pt x="62" y="37"/>
                  <a:pt x="62" y="37"/>
                </a:cubicBezTo>
                <a:cubicBezTo>
                  <a:pt x="63" y="36"/>
                  <a:pt x="65" y="35"/>
                  <a:pt x="64" y="33"/>
                </a:cubicBezTo>
                <a:cubicBezTo>
                  <a:pt x="64" y="27"/>
                  <a:pt x="64" y="27"/>
                  <a:pt x="64" y="27"/>
                </a:cubicBezTo>
                <a:cubicBezTo>
                  <a:pt x="64" y="25"/>
                  <a:pt x="62" y="24"/>
                  <a:pt x="60" y="24"/>
                </a:cubicBezTo>
                <a:cubicBezTo>
                  <a:pt x="57" y="24"/>
                  <a:pt x="57" y="24"/>
                  <a:pt x="57" y="24"/>
                </a:cubicBezTo>
                <a:cubicBezTo>
                  <a:pt x="56" y="21"/>
                  <a:pt x="55" y="20"/>
                  <a:pt x="54" y="18"/>
                </a:cubicBezTo>
                <a:cubicBezTo>
                  <a:pt x="56" y="15"/>
                  <a:pt x="56" y="15"/>
                  <a:pt x="56" y="15"/>
                </a:cubicBezTo>
                <a:cubicBezTo>
                  <a:pt x="57" y="13"/>
                  <a:pt x="57" y="11"/>
                  <a:pt x="55" y="10"/>
                </a:cubicBezTo>
                <a:close/>
                <a:moveTo>
                  <a:pt x="33" y="44"/>
                </a:moveTo>
                <a:cubicBezTo>
                  <a:pt x="27" y="44"/>
                  <a:pt x="21" y="40"/>
                  <a:pt x="21" y="33"/>
                </a:cubicBezTo>
                <a:cubicBezTo>
                  <a:pt x="20" y="27"/>
                  <a:pt x="25" y="21"/>
                  <a:pt x="31" y="21"/>
                </a:cubicBezTo>
                <a:cubicBezTo>
                  <a:pt x="38" y="20"/>
                  <a:pt x="43" y="25"/>
                  <a:pt x="44" y="31"/>
                </a:cubicBezTo>
                <a:cubicBezTo>
                  <a:pt x="44" y="38"/>
                  <a:pt x="40" y="43"/>
                  <a:pt x="33" y="44"/>
                </a:cubicBezTo>
                <a:close/>
                <a:moveTo>
                  <a:pt x="33" y="44"/>
                </a:moveTo>
                <a:cubicBezTo>
                  <a:pt x="33" y="44"/>
                  <a:pt x="33" y="44"/>
                  <a:pt x="33" y="44"/>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65" name="CustomShape 12"/>
          <p:cNvSpPr/>
          <p:nvPr/>
        </p:nvSpPr>
        <p:spPr>
          <a:xfrm>
            <a:off x="7099200" y="5165280"/>
            <a:ext cx="232920" cy="232920"/>
          </a:xfrm>
          <a:custGeom>
            <a:avLst/>
            <a:gdLst/>
            <a:ahLst/>
            <a:cxnLst/>
            <a:rect l="l" t="t" r="r" b="b"/>
            <a:pathLst>
              <a:path w="52" h="52">
                <a:moveTo>
                  <a:pt x="3" y="21"/>
                </a:moveTo>
                <a:cubicBezTo>
                  <a:pt x="1" y="21"/>
                  <a:pt x="0" y="22"/>
                  <a:pt x="0" y="24"/>
                </a:cubicBezTo>
                <a:cubicBezTo>
                  <a:pt x="0" y="28"/>
                  <a:pt x="0" y="28"/>
                  <a:pt x="0" y="28"/>
                </a:cubicBezTo>
                <a:cubicBezTo>
                  <a:pt x="0" y="29"/>
                  <a:pt x="1" y="31"/>
                  <a:pt x="3" y="31"/>
                </a:cubicBezTo>
                <a:cubicBezTo>
                  <a:pt x="6" y="32"/>
                  <a:pt x="6" y="32"/>
                  <a:pt x="6" y="32"/>
                </a:cubicBezTo>
                <a:cubicBezTo>
                  <a:pt x="6" y="33"/>
                  <a:pt x="7" y="35"/>
                  <a:pt x="7" y="36"/>
                </a:cubicBezTo>
                <a:cubicBezTo>
                  <a:pt x="6" y="38"/>
                  <a:pt x="6" y="38"/>
                  <a:pt x="6" y="38"/>
                </a:cubicBezTo>
                <a:cubicBezTo>
                  <a:pt x="5" y="40"/>
                  <a:pt x="5" y="42"/>
                  <a:pt x="6" y="43"/>
                </a:cubicBezTo>
                <a:cubicBezTo>
                  <a:pt x="9" y="45"/>
                  <a:pt x="9" y="45"/>
                  <a:pt x="9" y="45"/>
                </a:cubicBezTo>
                <a:cubicBezTo>
                  <a:pt x="10" y="47"/>
                  <a:pt x="12" y="47"/>
                  <a:pt x="13" y="46"/>
                </a:cubicBezTo>
                <a:cubicBezTo>
                  <a:pt x="15" y="44"/>
                  <a:pt x="15" y="44"/>
                  <a:pt x="15" y="44"/>
                </a:cubicBezTo>
                <a:cubicBezTo>
                  <a:pt x="17" y="45"/>
                  <a:pt x="18" y="46"/>
                  <a:pt x="20" y="46"/>
                </a:cubicBezTo>
                <a:cubicBezTo>
                  <a:pt x="20" y="49"/>
                  <a:pt x="20" y="49"/>
                  <a:pt x="20" y="49"/>
                </a:cubicBezTo>
                <a:cubicBezTo>
                  <a:pt x="21" y="51"/>
                  <a:pt x="22" y="52"/>
                  <a:pt x="24" y="52"/>
                </a:cubicBezTo>
                <a:cubicBezTo>
                  <a:pt x="27" y="52"/>
                  <a:pt x="27" y="52"/>
                  <a:pt x="27" y="52"/>
                </a:cubicBezTo>
                <a:cubicBezTo>
                  <a:pt x="29" y="52"/>
                  <a:pt x="31" y="51"/>
                  <a:pt x="31" y="49"/>
                </a:cubicBezTo>
                <a:cubicBezTo>
                  <a:pt x="31" y="47"/>
                  <a:pt x="31" y="47"/>
                  <a:pt x="31" y="47"/>
                </a:cubicBezTo>
                <a:cubicBezTo>
                  <a:pt x="33" y="46"/>
                  <a:pt x="35" y="45"/>
                  <a:pt x="36" y="45"/>
                </a:cubicBezTo>
                <a:cubicBezTo>
                  <a:pt x="38" y="46"/>
                  <a:pt x="38" y="46"/>
                  <a:pt x="38" y="46"/>
                </a:cubicBezTo>
                <a:cubicBezTo>
                  <a:pt x="40" y="47"/>
                  <a:pt x="42" y="47"/>
                  <a:pt x="43" y="46"/>
                </a:cubicBezTo>
                <a:cubicBezTo>
                  <a:pt x="46" y="43"/>
                  <a:pt x="46" y="43"/>
                  <a:pt x="46" y="43"/>
                </a:cubicBezTo>
                <a:cubicBezTo>
                  <a:pt x="47" y="42"/>
                  <a:pt x="47" y="40"/>
                  <a:pt x="46" y="39"/>
                </a:cubicBezTo>
                <a:cubicBezTo>
                  <a:pt x="45" y="37"/>
                  <a:pt x="45" y="37"/>
                  <a:pt x="45" y="37"/>
                </a:cubicBezTo>
                <a:cubicBezTo>
                  <a:pt x="45" y="35"/>
                  <a:pt x="46" y="33"/>
                  <a:pt x="47" y="32"/>
                </a:cubicBezTo>
                <a:cubicBezTo>
                  <a:pt x="49" y="32"/>
                  <a:pt x="49" y="32"/>
                  <a:pt x="49" y="32"/>
                </a:cubicBezTo>
                <a:cubicBezTo>
                  <a:pt x="51" y="31"/>
                  <a:pt x="52" y="30"/>
                  <a:pt x="52" y="28"/>
                </a:cubicBezTo>
                <a:cubicBezTo>
                  <a:pt x="52" y="24"/>
                  <a:pt x="52" y="24"/>
                  <a:pt x="52" y="24"/>
                </a:cubicBezTo>
                <a:cubicBezTo>
                  <a:pt x="52" y="23"/>
                  <a:pt x="51" y="21"/>
                  <a:pt x="49" y="21"/>
                </a:cubicBezTo>
                <a:cubicBezTo>
                  <a:pt x="47" y="21"/>
                  <a:pt x="47" y="21"/>
                  <a:pt x="47" y="21"/>
                </a:cubicBezTo>
                <a:cubicBezTo>
                  <a:pt x="46" y="19"/>
                  <a:pt x="46" y="17"/>
                  <a:pt x="45" y="16"/>
                </a:cubicBezTo>
                <a:cubicBezTo>
                  <a:pt x="46" y="14"/>
                  <a:pt x="46" y="14"/>
                  <a:pt x="46" y="14"/>
                </a:cubicBezTo>
                <a:cubicBezTo>
                  <a:pt x="47" y="12"/>
                  <a:pt x="47" y="10"/>
                  <a:pt x="46" y="9"/>
                </a:cubicBezTo>
                <a:cubicBezTo>
                  <a:pt x="44" y="7"/>
                  <a:pt x="44" y="7"/>
                  <a:pt x="44" y="7"/>
                </a:cubicBezTo>
                <a:cubicBezTo>
                  <a:pt x="42" y="5"/>
                  <a:pt x="40" y="5"/>
                  <a:pt x="39" y="6"/>
                </a:cubicBezTo>
                <a:cubicBezTo>
                  <a:pt x="37" y="8"/>
                  <a:pt x="37" y="8"/>
                  <a:pt x="37" y="8"/>
                </a:cubicBezTo>
                <a:cubicBezTo>
                  <a:pt x="36" y="7"/>
                  <a:pt x="34" y="6"/>
                  <a:pt x="32" y="5"/>
                </a:cubicBezTo>
                <a:cubicBezTo>
                  <a:pt x="32" y="3"/>
                  <a:pt x="32" y="3"/>
                  <a:pt x="32" y="3"/>
                </a:cubicBezTo>
                <a:cubicBezTo>
                  <a:pt x="32" y="1"/>
                  <a:pt x="30" y="0"/>
                  <a:pt x="28" y="0"/>
                </a:cubicBezTo>
                <a:cubicBezTo>
                  <a:pt x="25" y="0"/>
                  <a:pt x="25" y="0"/>
                  <a:pt x="25" y="0"/>
                </a:cubicBezTo>
                <a:cubicBezTo>
                  <a:pt x="23" y="0"/>
                  <a:pt x="21" y="1"/>
                  <a:pt x="21" y="3"/>
                </a:cubicBezTo>
                <a:cubicBezTo>
                  <a:pt x="21" y="5"/>
                  <a:pt x="21" y="5"/>
                  <a:pt x="21" y="5"/>
                </a:cubicBezTo>
                <a:cubicBezTo>
                  <a:pt x="19" y="6"/>
                  <a:pt x="17" y="6"/>
                  <a:pt x="16" y="7"/>
                </a:cubicBezTo>
                <a:cubicBezTo>
                  <a:pt x="14" y="6"/>
                  <a:pt x="14" y="6"/>
                  <a:pt x="14" y="6"/>
                </a:cubicBezTo>
                <a:cubicBezTo>
                  <a:pt x="12" y="5"/>
                  <a:pt x="10" y="5"/>
                  <a:pt x="9" y="6"/>
                </a:cubicBezTo>
                <a:cubicBezTo>
                  <a:pt x="6" y="9"/>
                  <a:pt x="6" y="9"/>
                  <a:pt x="6" y="9"/>
                </a:cubicBezTo>
                <a:cubicBezTo>
                  <a:pt x="5" y="10"/>
                  <a:pt x="5" y="12"/>
                  <a:pt x="6" y="13"/>
                </a:cubicBezTo>
                <a:cubicBezTo>
                  <a:pt x="8" y="15"/>
                  <a:pt x="8" y="15"/>
                  <a:pt x="8" y="15"/>
                </a:cubicBezTo>
                <a:cubicBezTo>
                  <a:pt x="7" y="17"/>
                  <a:pt x="6" y="19"/>
                  <a:pt x="6" y="20"/>
                </a:cubicBezTo>
                <a:lnTo>
                  <a:pt x="3" y="21"/>
                </a:lnTo>
                <a:close/>
                <a:moveTo>
                  <a:pt x="26" y="16"/>
                </a:moveTo>
                <a:cubicBezTo>
                  <a:pt x="31" y="17"/>
                  <a:pt x="36" y="21"/>
                  <a:pt x="36" y="26"/>
                </a:cubicBezTo>
                <a:cubicBezTo>
                  <a:pt x="35" y="31"/>
                  <a:pt x="31" y="35"/>
                  <a:pt x="26" y="35"/>
                </a:cubicBezTo>
                <a:cubicBezTo>
                  <a:pt x="21" y="35"/>
                  <a:pt x="17" y="31"/>
                  <a:pt x="17" y="26"/>
                </a:cubicBezTo>
                <a:cubicBezTo>
                  <a:pt x="17" y="21"/>
                  <a:pt x="21" y="16"/>
                  <a:pt x="26" y="16"/>
                </a:cubicBezTo>
                <a:close/>
                <a:moveTo>
                  <a:pt x="26" y="16"/>
                </a:moveTo>
                <a:cubicBezTo>
                  <a:pt x="26" y="16"/>
                  <a:pt x="26" y="16"/>
                  <a:pt x="26" y="16"/>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66" name="CustomShape 13"/>
          <p:cNvSpPr/>
          <p:nvPr/>
        </p:nvSpPr>
        <p:spPr>
          <a:xfrm>
            <a:off x="4619880" y="2277720"/>
            <a:ext cx="421560" cy="627120"/>
          </a:xfrm>
          <a:custGeom>
            <a:avLst/>
            <a:gdLst/>
            <a:ahLst/>
            <a:cxnLst/>
            <a:rect l="l" t="t" r="r" b="b"/>
            <a:pathLst>
              <a:path w="94" h="140">
                <a:moveTo>
                  <a:pt x="94" y="46"/>
                </a:moveTo>
                <a:cubicBezTo>
                  <a:pt x="94" y="20"/>
                  <a:pt x="73" y="0"/>
                  <a:pt x="47" y="0"/>
                </a:cubicBezTo>
                <a:cubicBezTo>
                  <a:pt x="21" y="0"/>
                  <a:pt x="0" y="21"/>
                  <a:pt x="0" y="47"/>
                </a:cubicBezTo>
                <a:cubicBezTo>
                  <a:pt x="0" y="58"/>
                  <a:pt x="4" y="68"/>
                  <a:pt x="10" y="76"/>
                </a:cubicBezTo>
                <a:cubicBezTo>
                  <a:pt x="15" y="82"/>
                  <a:pt x="20" y="89"/>
                  <a:pt x="23" y="95"/>
                </a:cubicBezTo>
                <a:cubicBezTo>
                  <a:pt x="24" y="124"/>
                  <a:pt x="24" y="124"/>
                  <a:pt x="24" y="124"/>
                </a:cubicBezTo>
                <a:cubicBezTo>
                  <a:pt x="24" y="126"/>
                  <a:pt x="26" y="128"/>
                  <a:pt x="28" y="128"/>
                </a:cubicBezTo>
                <a:cubicBezTo>
                  <a:pt x="34" y="128"/>
                  <a:pt x="34" y="128"/>
                  <a:pt x="34" y="128"/>
                </a:cubicBezTo>
                <a:cubicBezTo>
                  <a:pt x="34" y="130"/>
                  <a:pt x="34" y="130"/>
                  <a:pt x="34" y="130"/>
                </a:cubicBezTo>
                <a:cubicBezTo>
                  <a:pt x="34" y="136"/>
                  <a:pt x="38" y="140"/>
                  <a:pt x="44" y="140"/>
                </a:cubicBezTo>
                <a:cubicBezTo>
                  <a:pt x="52" y="140"/>
                  <a:pt x="52" y="140"/>
                  <a:pt x="52" y="140"/>
                </a:cubicBezTo>
                <a:cubicBezTo>
                  <a:pt x="58" y="140"/>
                  <a:pt x="62" y="136"/>
                  <a:pt x="62" y="130"/>
                </a:cubicBezTo>
                <a:cubicBezTo>
                  <a:pt x="62" y="128"/>
                  <a:pt x="62" y="128"/>
                  <a:pt x="62" y="128"/>
                </a:cubicBezTo>
                <a:cubicBezTo>
                  <a:pt x="67" y="128"/>
                  <a:pt x="67" y="128"/>
                  <a:pt x="67" y="128"/>
                </a:cubicBezTo>
                <a:cubicBezTo>
                  <a:pt x="70" y="128"/>
                  <a:pt x="72" y="126"/>
                  <a:pt x="72" y="123"/>
                </a:cubicBezTo>
                <a:cubicBezTo>
                  <a:pt x="72" y="94"/>
                  <a:pt x="72" y="94"/>
                  <a:pt x="72" y="94"/>
                </a:cubicBezTo>
                <a:cubicBezTo>
                  <a:pt x="75" y="88"/>
                  <a:pt x="80" y="82"/>
                  <a:pt x="84" y="76"/>
                </a:cubicBezTo>
                <a:cubicBezTo>
                  <a:pt x="91" y="67"/>
                  <a:pt x="94" y="57"/>
                  <a:pt x="94" y="46"/>
                </a:cubicBezTo>
                <a:close/>
                <a:moveTo>
                  <a:pt x="41" y="89"/>
                </a:moveTo>
                <a:cubicBezTo>
                  <a:pt x="32" y="53"/>
                  <a:pt x="32" y="53"/>
                  <a:pt x="32" y="53"/>
                </a:cubicBezTo>
                <a:cubicBezTo>
                  <a:pt x="37" y="50"/>
                  <a:pt x="37" y="50"/>
                  <a:pt x="37" y="50"/>
                </a:cubicBezTo>
                <a:cubicBezTo>
                  <a:pt x="43" y="56"/>
                  <a:pt x="43" y="56"/>
                  <a:pt x="43" y="56"/>
                </a:cubicBezTo>
                <a:cubicBezTo>
                  <a:pt x="44" y="56"/>
                  <a:pt x="44" y="56"/>
                  <a:pt x="45" y="56"/>
                </a:cubicBezTo>
                <a:cubicBezTo>
                  <a:pt x="46" y="56"/>
                  <a:pt x="46" y="56"/>
                  <a:pt x="47" y="56"/>
                </a:cubicBezTo>
                <a:cubicBezTo>
                  <a:pt x="52" y="49"/>
                  <a:pt x="52" y="49"/>
                  <a:pt x="52" y="49"/>
                </a:cubicBezTo>
                <a:cubicBezTo>
                  <a:pt x="55" y="55"/>
                  <a:pt x="55" y="55"/>
                  <a:pt x="55" y="55"/>
                </a:cubicBezTo>
                <a:cubicBezTo>
                  <a:pt x="55" y="56"/>
                  <a:pt x="56" y="56"/>
                  <a:pt x="57" y="56"/>
                </a:cubicBezTo>
                <a:cubicBezTo>
                  <a:pt x="57" y="56"/>
                  <a:pt x="58" y="56"/>
                  <a:pt x="58" y="56"/>
                </a:cubicBezTo>
                <a:cubicBezTo>
                  <a:pt x="62" y="54"/>
                  <a:pt x="62" y="54"/>
                  <a:pt x="62" y="54"/>
                </a:cubicBezTo>
                <a:cubicBezTo>
                  <a:pt x="54" y="89"/>
                  <a:pt x="54" y="89"/>
                  <a:pt x="54" y="89"/>
                </a:cubicBezTo>
                <a:lnTo>
                  <a:pt x="41" y="89"/>
                </a:lnTo>
                <a:close/>
                <a:moveTo>
                  <a:pt x="62" y="98"/>
                </a:moveTo>
                <a:cubicBezTo>
                  <a:pt x="62" y="106"/>
                  <a:pt x="62" y="106"/>
                  <a:pt x="62" y="106"/>
                </a:cubicBezTo>
                <a:cubicBezTo>
                  <a:pt x="33" y="106"/>
                  <a:pt x="33" y="106"/>
                  <a:pt x="33" y="106"/>
                </a:cubicBezTo>
                <a:cubicBezTo>
                  <a:pt x="33" y="98"/>
                  <a:pt x="33" y="98"/>
                  <a:pt x="33" y="98"/>
                </a:cubicBezTo>
                <a:lnTo>
                  <a:pt x="62" y="98"/>
                </a:lnTo>
                <a:close/>
                <a:moveTo>
                  <a:pt x="33" y="119"/>
                </a:moveTo>
                <a:cubicBezTo>
                  <a:pt x="33" y="111"/>
                  <a:pt x="33" y="111"/>
                  <a:pt x="33" y="111"/>
                </a:cubicBezTo>
                <a:cubicBezTo>
                  <a:pt x="62" y="111"/>
                  <a:pt x="62" y="111"/>
                  <a:pt x="62" y="111"/>
                </a:cubicBezTo>
                <a:cubicBezTo>
                  <a:pt x="62" y="118"/>
                  <a:pt x="62" y="118"/>
                  <a:pt x="62" y="118"/>
                </a:cubicBezTo>
                <a:lnTo>
                  <a:pt x="33" y="119"/>
                </a:lnTo>
                <a:close/>
                <a:moveTo>
                  <a:pt x="64" y="88"/>
                </a:moveTo>
                <a:cubicBezTo>
                  <a:pt x="62" y="88"/>
                  <a:pt x="62" y="88"/>
                  <a:pt x="62" y="88"/>
                </a:cubicBezTo>
                <a:cubicBezTo>
                  <a:pt x="70" y="49"/>
                  <a:pt x="70" y="49"/>
                  <a:pt x="70" y="49"/>
                </a:cubicBezTo>
                <a:cubicBezTo>
                  <a:pt x="71" y="48"/>
                  <a:pt x="69" y="46"/>
                  <a:pt x="67" y="45"/>
                </a:cubicBezTo>
                <a:cubicBezTo>
                  <a:pt x="66" y="45"/>
                  <a:pt x="64" y="46"/>
                  <a:pt x="63" y="48"/>
                </a:cubicBezTo>
                <a:cubicBezTo>
                  <a:pt x="63" y="49"/>
                  <a:pt x="63" y="49"/>
                  <a:pt x="63" y="49"/>
                </a:cubicBezTo>
                <a:cubicBezTo>
                  <a:pt x="58" y="51"/>
                  <a:pt x="58" y="51"/>
                  <a:pt x="58" y="51"/>
                </a:cubicBezTo>
                <a:cubicBezTo>
                  <a:pt x="54" y="44"/>
                  <a:pt x="54" y="44"/>
                  <a:pt x="54" y="44"/>
                </a:cubicBezTo>
                <a:cubicBezTo>
                  <a:pt x="54" y="43"/>
                  <a:pt x="53" y="43"/>
                  <a:pt x="52" y="42"/>
                </a:cubicBezTo>
                <a:cubicBezTo>
                  <a:pt x="52" y="42"/>
                  <a:pt x="51" y="43"/>
                  <a:pt x="50" y="43"/>
                </a:cubicBezTo>
                <a:cubicBezTo>
                  <a:pt x="44" y="51"/>
                  <a:pt x="44" y="51"/>
                  <a:pt x="44" y="51"/>
                </a:cubicBezTo>
                <a:cubicBezTo>
                  <a:pt x="39" y="45"/>
                  <a:pt x="39" y="45"/>
                  <a:pt x="39" y="45"/>
                </a:cubicBezTo>
                <a:cubicBezTo>
                  <a:pt x="38" y="45"/>
                  <a:pt x="37" y="45"/>
                  <a:pt x="36" y="45"/>
                </a:cubicBezTo>
                <a:cubicBezTo>
                  <a:pt x="31" y="48"/>
                  <a:pt x="31" y="48"/>
                  <a:pt x="31" y="48"/>
                </a:cubicBezTo>
                <a:cubicBezTo>
                  <a:pt x="31" y="48"/>
                  <a:pt x="31" y="48"/>
                  <a:pt x="31" y="48"/>
                </a:cubicBezTo>
                <a:cubicBezTo>
                  <a:pt x="31" y="46"/>
                  <a:pt x="29" y="45"/>
                  <a:pt x="27" y="46"/>
                </a:cubicBezTo>
                <a:cubicBezTo>
                  <a:pt x="25" y="46"/>
                  <a:pt x="24" y="48"/>
                  <a:pt x="24" y="50"/>
                </a:cubicBezTo>
                <a:cubicBezTo>
                  <a:pt x="33" y="89"/>
                  <a:pt x="33" y="89"/>
                  <a:pt x="33" y="89"/>
                </a:cubicBezTo>
                <a:cubicBezTo>
                  <a:pt x="31" y="89"/>
                  <a:pt x="31" y="89"/>
                  <a:pt x="31" y="89"/>
                </a:cubicBezTo>
                <a:cubicBezTo>
                  <a:pt x="27" y="82"/>
                  <a:pt x="22" y="76"/>
                  <a:pt x="18" y="70"/>
                </a:cubicBezTo>
                <a:cubicBezTo>
                  <a:pt x="12" y="64"/>
                  <a:pt x="10" y="56"/>
                  <a:pt x="9" y="47"/>
                </a:cubicBezTo>
                <a:cubicBezTo>
                  <a:pt x="9" y="26"/>
                  <a:pt x="26" y="9"/>
                  <a:pt x="47" y="9"/>
                </a:cubicBezTo>
                <a:cubicBezTo>
                  <a:pt x="68" y="9"/>
                  <a:pt x="85" y="26"/>
                  <a:pt x="85" y="47"/>
                </a:cubicBezTo>
                <a:cubicBezTo>
                  <a:pt x="85" y="55"/>
                  <a:pt x="82" y="63"/>
                  <a:pt x="77" y="70"/>
                </a:cubicBezTo>
                <a:cubicBezTo>
                  <a:pt x="72" y="76"/>
                  <a:pt x="68" y="82"/>
                  <a:pt x="64" y="88"/>
                </a:cubicBezTo>
                <a:close/>
                <a:moveTo>
                  <a:pt x="64" y="88"/>
                </a:moveTo>
                <a:cubicBezTo>
                  <a:pt x="64" y="88"/>
                  <a:pt x="64" y="88"/>
                  <a:pt x="64" y="88"/>
                </a:cubicBezTo>
              </a:path>
            </a:pathLst>
          </a:custGeom>
          <a:solidFill>
            <a:srgbClr val="FFFFFF"/>
          </a:solidFill>
          <a:ln w="9360">
            <a:noFill/>
          </a:ln>
        </p:spPr>
        <p:style>
          <a:lnRef idx="0">
            <a:srgbClr val="FFFFFF"/>
          </a:lnRef>
          <a:fillRef idx="0">
            <a:srgbClr val="FFFFFF"/>
          </a:fillRef>
          <a:effectRef idx="0">
            <a:srgbClr val="FFFFFF"/>
          </a:effectRef>
          <a:fontRef idx="minor"/>
        </p:style>
      </p:sp>
      <p:sp>
        <p:nvSpPr>
          <p:cNvPr id="167" name="CustomShape 14"/>
          <p:cNvSpPr/>
          <p:nvPr/>
        </p:nvSpPr>
        <p:spPr>
          <a:xfrm>
            <a:off x="5256000" y="2706480"/>
            <a:ext cx="596520" cy="6760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r>
              <a:rPr lang="en-US" sz="2800" b="1" strike="noStrike" spc="-1">
                <a:solidFill>
                  <a:srgbClr val="FFFFFF"/>
                </a:solidFill>
                <a:uFill>
                  <a:solidFill>
                    <a:srgbClr val="FFFFFF"/>
                  </a:solidFill>
                </a:uFill>
                <a:latin typeface="Calibri"/>
                <a:ea typeface="DejaVu Sans" panose="020B0603030804020204"/>
              </a:rPr>
              <a:t>01</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050" b="1" strike="noStrike" spc="-1">
                <a:solidFill>
                  <a:srgbClr val="FFFFFF"/>
                </a:solidFill>
                <a:uFill>
                  <a:solidFill>
                    <a:srgbClr val="FFFFFF"/>
                  </a:solidFill>
                </a:uFill>
                <a:latin typeface="Calibri"/>
                <a:ea typeface="宋体"/>
              </a:rPr>
              <a:t>关键词</a:t>
            </a:r>
            <a:endParaRPr lang="en-US" sz="1800" b="0" strike="noStrike" spc="-1">
              <a:solidFill>
                <a:srgbClr val="000000"/>
              </a:solidFill>
              <a:uFill>
                <a:solidFill>
                  <a:srgbClr val="FFFFFF"/>
                </a:solidFill>
              </a:uFill>
              <a:latin typeface="Arial" panose="020B0604020202020204"/>
            </a:endParaRPr>
          </a:p>
        </p:txBody>
      </p:sp>
      <p:sp>
        <p:nvSpPr>
          <p:cNvPr id="168" name="CustomShape 15"/>
          <p:cNvSpPr/>
          <p:nvPr/>
        </p:nvSpPr>
        <p:spPr>
          <a:xfrm>
            <a:off x="6329160" y="2706480"/>
            <a:ext cx="596520" cy="6760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r>
              <a:rPr lang="en-US" sz="2800" b="1" strike="noStrike" spc="-1">
                <a:solidFill>
                  <a:srgbClr val="FFFFFF"/>
                </a:solidFill>
                <a:uFill>
                  <a:solidFill>
                    <a:srgbClr val="FFFFFF"/>
                  </a:solidFill>
                </a:uFill>
                <a:latin typeface="Calibri"/>
                <a:ea typeface="DejaVu Sans" panose="020B0603030804020204"/>
              </a:rPr>
              <a:t>02</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050" b="1" strike="noStrike" spc="-1">
                <a:solidFill>
                  <a:srgbClr val="FFFFFF"/>
                </a:solidFill>
                <a:uFill>
                  <a:solidFill>
                    <a:srgbClr val="FFFFFF"/>
                  </a:solidFill>
                </a:uFill>
                <a:latin typeface="Calibri"/>
                <a:ea typeface="宋体"/>
              </a:rPr>
              <a:t>关键词</a:t>
            </a:r>
            <a:endParaRPr lang="en-US" sz="1800" b="0" strike="noStrike" spc="-1">
              <a:solidFill>
                <a:srgbClr val="000000"/>
              </a:solidFill>
              <a:uFill>
                <a:solidFill>
                  <a:srgbClr val="FFFFFF"/>
                </a:solidFill>
              </a:uFill>
              <a:latin typeface="Arial" panose="020B0604020202020204"/>
            </a:endParaRPr>
          </a:p>
        </p:txBody>
      </p:sp>
      <p:sp>
        <p:nvSpPr>
          <p:cNvPr id="169" name="CustomShape 16"/>
          <p:cNvSpPr/>
          <p:nvPr/>
        </p:nvSpPr>
        <p:spPr>
          <a:xfrm>
            <a:off x="5256000" y="3923640"/>
            <a:ext cx="596520" cy="6760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r>
              <a:rPr lang="en-US" sz="2800" b="1" strike="noStrike" spc="-1">
                <a:solidFill>
                  <a:srgbClr val="FFFFFF"/>
                </a:solidFill>
                <a:uFill>
                  <a:solidFill>
                    <a:srgbClr val="FFFFFF"/>
                  </a:solidFill>
                </a:uFill>
                <a:latin typeface="Calibri"/>
                <a:ea typeface="DejaVu Sans" panose="020B0603030804020204"/>
              </a:rPr>
              <a:t>04</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050" b="1" strike="noStrike" spc="-1">
                <a:solidFill>
                  <a:srgbClr val="FFFFFF"/>
                </a:solidFill>
                <a:uFill>
                  <a:solidFill>
                    <a:srgbClr val="FFFFFF"/>
                  </a:solidFill>
                </a:uFill>
                <a:latin typeface="Calibri"/>
                <a:ea typeface="宋体"/>
              </a:rPr>
              <a:t>关键词</a:t>
            </a:r>
            <a:endParaRPr lang="en-US" sz="1800" b="0" strike="noStrike" spc="-1">
              <a:solidFill>
                <a:srgbClr val="000000"/>
              </a:solidFill>
              <a:uFill>
                <a:solidFill>
                  <a:srgbClr val="FFFFFF"/>
                </a:solidFill>
              </a:uFill>
              <a:latin typeface="Arial" panose="020B0604020202020204"/>
            </a:endParaRPr>
          </a:p>
        </p:txBody>
      </p:sp>
      <p:sp>
        <p:nvSpPr>
          <p:cNvPr id="170" name="CustomShape 17"/>
          <p:cNvSpPr/>
          <p:nvPr/>
        </p:nvSpPr>
        <p:spPr>
          <a:xfrm>
            <a:off x="6329160" y="3923640"/>
            <a:ext cx="596520" cy="67608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r>
              <a:rPr lang="en-US" sz="2800" b="1" strike="noStrike" spc="-1">
                <a:solidFill>
                  <a:srgbClr val="FFFFFF"/>
                </a:solidFill>
                <a:uFill>
                  <a:solidFill>
                    <a:srgbClr val="FFFFFF"/>
                  </a:solidFill>
                </a:uFill>
                <a:latin typeface="Calibri"/>
                <a:ea typeface="DejaVu Sans" panose="020B0603030804020204"/>
              </a:rPr>
              <a:t>03</a:t>
            </a:r>
            <a:endParaRPr lang="en-US" sz="1800" b="0" strike="noStrike" spc="-1">
              <a:solidFill>
                <a:srgbClr val="000000"/>
              </a:solidFill>
              <a:uFill>
                <a:solidFill>
                  <a:srgbClr val="FFFFFF"/>
                </a:solidFill>
              </a:uFill>
              <a:latin typeface="Arial" panose="020B0604020202020204"/>
            </a:endParaRPr>
          </a:p>
          <a:p>
            <a:pPr algn="ctr">
              <a:lnSpc>
                <a:spcPct val="100000"/>
              </a:lnSpc>
            </a:pPr>
            <a:r>
              <a:rPr lang="en-US" sz="1050" b="1" strike="noStrike" spc="-1">
                <a:solidFill>
                  <a:srgbClr val="FFFFFF"/>
                </a:solidFill>
                <a:uFill>
                  <a:solidFill>
                    <a:srgbClr val="FFFFFF"/>
                  </a:solidFill>
                </a:uFill>
                <a:latin typeface="Calibri"/>
                <a:ea typeface="宋体"/>
              </a:rPr>
              <a:t>关键词</a:t>
            </a:r>
            <a:endParaRPr lang="en-US" sz="1800" b="0" strike="noStrike" spc="-1">
              <a:solidFill>
                <a:srgbClr val="000000"/>
              </a:solidFill>
              <a:uFill>
                <a:solidFill>
                  <a:srgbClr val="FFFFFF"/>
                </a:solidFill>
              </a:uFill>
              <a:latin typeface="Arial" panose="020B0604020202020204"/>
            </a:endParaRPr>
          </a:p>
        </p:txBody>
      </p:sp>
      <p:sp>
        <p:nvSpPr>
          <p:cNvPr id="171" name="CustomShape 18"/>
          <p:cNvSpPr/>
          <p:nvPr/>
        </p:nvSpPr>
        <p:spPr>
          <a:xfrm>
            <a:off x="2278800" y="2027520"/>
            <a:ext cx="1605240" cy="363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1800" b="1" strike="noStrike" spc="-1">
                <a:solidFill>
                  <a:srgbClr val="24569D"/>
                </a:solidFill>
                <a:uFill>
                  <a:solidFill>
                    <a:srgbClr val="FFFFFF"/>
                  </a:solidFill>
                </a:uFill>
                <a:latin typeface="Verdana" panose="020B0604030504040204"/>
                <a:ea typeface="DejaVu Sans" panose="020B0603030804020204"/>
              </a:rPr>
              <a:t>VSM</a:t>
            </a:r>
            <a:endParaRPr lang="en-US" sz="1800" b="1" strike="noStrike" spc="-1">
              <a:solidFill>
                <a:srgbClr val="24569D"/>
              </a:solidFill>
              <a:uFill>
                <a:solidFill>
                  <a:srgbClr val="FFFFFF"/>
                </a:solidFill>
              </a:uFill>
              <a:latin typeface="Verdana" panose="020B0604030504040204"/>
              <a:ea typeface="DejaVu Sans" panose="020B0603030804020204"/>
            </a:endParaRPr>
          </a:p>
        </p:txBody>
      </p:sp>
      <p:sp>
        <p:nvSpPr>
          <p:cNvPr id="172" name="CustomShape 19"/>
          <p:cNvSpPr/>
          <p:nvPr/>
        </p:nvSpPr>
        <p:spPr>
          <a:xfrm>
            <a:off x="1010920" y="2397125"/>
            <a:ext cx="2854960" cy="868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000000"/>
                </a:solidFill>
                <a:uFill>
                  <a:solidFill>
                    <a:srgbClr val="FFFFFF"/>
                  </a:solidFill>
                </a:uFill>
                <a:latin typeface="微软雅黑"/>
                <a:ea typeface="DejaVu Sans" panose="020B0603030804020204"/>
              </a:rPr>
              <a:t>         词向量空间模型在文本分类中被广泛地应用。VSM 是目前文本处理最常用的模型。</a:t>
            </a:r>
            <a:endParaRPr lang="en-US" sz="1600" b="0" strike="noStrike" spc="-1">
              <a:solidFill>
                <a:srgbClr val="000000"/>
              </a:solidFill>
              <a:uFill>
                <a:solidFill>
                  <a:srgbClr val="FFFFFF"/>
                </a:solidFill>
              </a:uFill>
              <a:latin typeface="微软雅黑"/>
              <a:ea typeface="DejaVu Sans" panose="020B0603030804020204"/>
            </a:endParaRPr>
          </a:p>
        </p:txBody>
      </p:sp>
      <p:sp>
        <p:nvSpPr>
          <p:cNvPr id="173" name="CustomShape 20"/>
          <p:cNvSpPr/>
          <p:nvPr/>
        </p:nvSpPr>
        <p:spPr>
          <a:xfrm>
            <a:off x="2278800" y="4606920"/>
            <a:ext cx="1605240" cy="363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1800" b="1" strike="noStrike" spc="-1">
                <a:solidFill>
                  <a:srgbClr val="24569D"/>
                </a:solidFill>
                <a:uFill>
                  <a:solidFill>
                    <a:srgbClr val="FFFFFF"/>
                  </a:solidFill>
                </a:uFill>
                <a:latin typeface="Verdana" panose="020B0604030504040204"/>
                <a:ea typeface="DejaVu Sans" panose="020B0603030804020204"/>
              </a:rPr>
              <a:t>Spark</a:t>
            </a:r>
            <a:endParaRPr lang="en-US" sz="1800" b="1" strike="noStrike" spc="-1">
              <a:solidFill>
                <a:srgbClr val="24569D"/>
              </a:solidFill>
              <a:uFill>
                <a:solidFill>
                  <a:srgbClr val="FFFFFF"/>
                </a:solidFill>
              </a:uFill>
              <a:latin typeface="Verdana" panose="020B0604030504040204"/>
              <a:ea typeface="DejaVu Sans" panose="020B0603030804020204"/>
            </a:endParaRPr>
          </a:p>
        </p:txBody>
      </p:sp>
      <p:sp>
        <p:nvSpPr>
          <p:cNvPr id="174" name="CustomShape 21"/>
          <p:cNvSpPr/>
          <p:nvPr/>
        </p:nvSpPr>
        <p:spPr>
          <a:xfrm>
            <a:off x="1010920" y="4976495"/>
            <a:ext cx="2854960" cy="6375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000000"/>
                </a:solidFill>
                <a:uFill>
                  <a:solidFill>
                    <a:srgbClr val="FFFFFF"/>
                  </a:solidFill>
                </a:uFill>
                <a:latin typeface="微软雅黑"/>
                <a:ea typeface="DejaVu Sans" panose="020B0603030804020204"/>
              </a:rPr>
              <a:t>        Spark 是基于内存计算的大数据并行计算框架</a:t>
            </a:r>
            <a:r>
              <a:rPr lang="zh-CN" altLang="en-US" sz="1600" b="0" strike="noStrike" spc="-1">
                <a:solidFill>
                  <a:srgbClr val="000000"/>
                </a:solidFill>
                <a:uFill>
                  <a:solidFill>
                    <a:srgbClr val="FFFFFF"/>
                  </a:solidFill>
                </a:uFill>
                <a:latin typeface="微软雅黑"/>
                <a:ea typeface="宋体" charset="0"/>
              </a:rPr>
              <a:t>。</a:t>
            </a:r>
            <a:endParaRPr lang="zh-CN" altLang="en-US" sz="1600" b="0" strike="noStrike" spc="-1">
              <a:solidFill>
                <a:srgbClr val="000000"/>
              </a:solidFill>
              <a:uFill>
                <a:solidFill>
                  <a:srgbClr val="FFFFFF"/>
                </a:solidFill>
              </a:uFill>
              <a:latin typeface="微软雅黑"/>
              <a:ea typeface="宋体" charset="0"/>
            </a:endParaRPr>
          </a:p>
        </p:txBody>
      </p:sp>
      <p:sp>
        <p:nvSpPr>
          <p:cNvPr id="175" name="CustomShape 22"/>
          <p:cNvSpPr/>
          <p:nvPr/>
        </p:nvSpPr>
        <p:spPr>
          <a:xfrm>
            <a:off x="8307000" y="2027520"/>
            <a:ext cx="1605240" cy="363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1800" b="1" strike="noStrike" spc="-1">
                <a:solidFill>
                  <a:srgbClr val="24569D"/>
                </a:solidFill>
                <a:uFill>
                  <a:solidFill>
                    <a:srgbClr val="FFFFFF"/>
                  </a:solidFill>
                </a:uFill>
                <a:latin typeface="Verdana" panose="020B0604030504040204"/>
                <a:ea typeface="DejaVu Sans" panose="020B0603030804020204"/>
              </a:rPr>
              <a:t>网络爬虫</a:t>
            </a:r>
            <a:endParaRPr lang="en-US" sz="1800" b="1" strike="noStrike" spc="-1">
              <a:solidFill>
                <a:srgbClr val="24569D"/>
              </a:solidFill>
              <a:uFill>
                <a:solidFill>
                  <a:srgbClr val="FFFFFF"/>
                </a:solidFill>
              </a:uFill>
              <a:latin typeface="Verdana" panose="020B0604030504040204"/>
              <a:ea typeface="DejaVu Sans" panose="020B0603030804020204"/>
            </a:endParaRPr>
          </a:p>
        </p:txBody>
      </p:sp>
      <p:sp>
        <p:nvSpPr>
          <p:cNvPr id="176" name="CustomShape 23"/>
          <p:cNvSpPr/>
          <p:nvPr/>
        </p:nvSpPr>
        <p:spPr>
          <a:xfrm>
            <a:off x="8325485" y="2397125"/>
            <a:ext cx="2854960" cy="8686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000000"/>
                </a:solidFill>
                <a:uFill>
                  <a:solidFill>
                    <a:srgbClr val="FFFFFF"/>
                  </a:solidFill>
                </a:uFill>
                <a:latin typeface="微软雅黑"/>
                <a:ea typeface="DejaVu Sans" panose="020B0603030804020204"/>
              </a:rPr>
              <a:t>        </a:t>
            </a:r>
            <a:r>
              <a:rPr sz="1600" b="0" strike="noStrike" spc="-1">
                <a:solidFill>
                  <a:srgbClr val="000000"/>
                </a:solidFill>
                <a:uFill>
                  <a:solidFill>
                    <a:srgbClr val="FFFFFF"/>
                  </a:solidFill>
                </a:uFill>
                <a:latin typeface="微软雅黑"/>
              </a:rPr>
              <a:t>是按照一定规则,自动地抓取万维网信息的程序或脚本,为后续的数据操作提供数据集。</a:t>
            </a:r>
            <a:endParaRPr sz="1600" b="0" strike="noStrike" spc="-1">
              <a:solidFill>
                <a:srgbClr val="000000"/>
              </a:solidFill>
              <a:uFill>
                <a:solidFill>
                  <a:srgbClr val="FFFFFF"/>
                </a:solidFill>
              </a:uFill>
              <a:latin typeface="微软雅黑"/>
            </a:endParaRPr>
          </a:p>
        </p:txBody>
      </p:sp>
      <p:sp>
        <p:nvSpPr>
          <p:cNvPr id="177" name="CustomShape 24"/>
          <p:cNvSpPr/>
          <p:nvPr/>
        </p:nvSpPr>
        <p:spPr>
          <a:xfrm>
            <a:off x="8338320" y="4606920"/>
            <a:ext cx="1605240" cy="36396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p>
            <a:pPr algn="l">
              <a:lnSpc>
                <a:spcPct val="100000"/>
              </a:lnSpc>
            </a:pPr>
            <a:r>
              <a:rPr lang="en-US" sz="1800" b="1" strike="noStrike" spc="-1">
                <a:solidFill>
                  <a:srgbClr val="24569D"/>
                </a:solidFill>
                <a:uFill>
                  <a:solidFill>
                    <a:srgbClr val="FFFFFF"/>
                  </a:solidFill>
                </a:uFill>
                <a:latin typeface="Verdana" panose="020B0604030504040204"/>
                <a:ea typeface="DejaVu Sans" panose="020B0603030804020204"/>
              </a:rPr>
              <a:t>数据抽取</a:t>
            </a:r>
            <a:endParaRPr lang="en-US" sz="1800" b="1" strike="noStrike" spc="-1">
              <a:solidFill>
                <a:srgbClr val="24569D"/>
              </a:solidFill>
              <a:uFill>
                <a:solidFill>
                  <a:srgbClr val="FFFFFF"/>
                </a:solidFill>
              </a:uFill>
              <a:latin typeface="Verdana" panose="020B0604030504040204"/>
              <a:ea typeface="DejaVu Sans" panose="020B0603030804020204"/>
            </a:endParaRPr>
          </a:p>
        </p:txBody>
      </p:sp>
      <p:sp>
        <p:nvSpPr>
          <p:cNvPr id="178" name="CustomShape 25"/>
          <p:cNvSpPr/>
          <p:nvPr/>
        </p:nvSpPr>
        <p:spPr>
          <a:xfrm>
            <a:off x="8325485" y="4976495"/>
            <a:ext cx="2854960" cy="104076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nSpc>
                <a:spcPct val="100000"/>
              </a:lnSpc>
            </a:pPr>
            <a:r>
              <a:rPr lang="en-US" sz="1600" b="0" strike="noStrike" spc="-1">
                <a:solidFill>
                  <a:srgbClr val="000000"/>
                </a:solidFill>
                <a:uFill>
                  <a:solidFill>
                    <a:srgbClr val="FFFFFF"/>
                  </a:solidFill>
                </a:uFill>
                <a:latin typeface="微软雅黑"/>
                <a:ea typeface="DejaVu Sans" panose="020B0603030804020204"/>
              </a:rPr>
              <a:t>        或</a:t>
            </a:r>
            <a:r>
              <a:rPr lang="zh-CN" altLang="en-US" sz="1600" b="0" strike="noStrike" spc="-1">
                <a:solidFill>
                  <a:srgbClr val="000000"/>
                </a:solidFill>
                <a:uFill>
                  <a:solidFill>
                    <a:srgbClr val="FFFFFF"/>
                  </a:solidFill>
                </a:uFill>
                <a:latin typeface="微软雅黑"/>
                <a:ea typeface="宋体" charset="0"/>
              </a:rPr>
              <a:t>称</a:t>
            </a:r>
            <a:r>
              <a:rPr lang="en-US" sz="1600" b="0" strike="noStrike" spc="-1">
                <a:solidFill>
                  <a:srgbClr val="000000"/>
                </a:solidFill>
                <a:uFill>
                  <a:solidFill>
                    <a:srgbClr val="FFFFFF"/>
                  </a:solidFill>
                </a:uFill>
                <a:latin typeface="微软雅黑"/>
                <a:ea typeface="DejaVu Sans" panose="020B0603030804020204"/>
              </a:rPr>
              <a:t>信息抽取</a:t>
            </a:r>
            <a:r>
              <a:rPr lang="zh-CN" altLang="en-US" sz="1600" b="0" strike="noStrike" spc="-1">
                <a:solidFill>
                  <a:srgbClr val="000000"/>
                </a:solidFill>
                <a:uFill>
                  <a:solidFill>
                    <a:srgbClr val="FFFFFF"/>
                  </a:solidFill>
                </a:uFill>
                <a:latin typeface="微软雅黑"/>
                <a:ea typeface="宋体" charset="0"/>
              </a:rPr>
              <a:t>，</a:t>
            </a:r>
            <a:r>
              <a:rPr lang="en-US" sz="1600" b="0" strike="noStrike" spc="-1">
                <a:solidFill>
                  <a:srgbClr val="000000"/>
                </a:solidFill>
                <a:uFill>
                  <a:solidFill>
                    <a:srgbClr val="FFFFFF"/>
                  </a:solidFill>
                </a:uFill>
                <a:latin typeface="微软雅黑"/>
                <a:ea typeface="DejaVu Sans" panose="020B0603030804020204"/>
              </a:rPr>
              <a:t>是一个将非结构化或半结构化的文本数据转化为机器可以理解的结构化数据的过程</a:t>
            </a:r>
            <a:endParaRPr lang="en-US" sz="1600" b="0" strike="noStrike" spc="-1">
              <a:solidFill>
                <a:srgbClr val="000000"/>
              </a:solidFill>
              <a:uFill>
                <a:solidFill>
                  <a:srgbClr val="FFFFFF"/>
                </a:solidFill>
              </a:uFill>
              <a:latin typeface="微软雅黑"/>
              <a:ea typeface="DejaVu Sans" panose="020B0603030804020204"/>
            </a:endParaRPr>
          </a:p>
        </p:txBody>
      </p:sp>
    </p:spTree>
  </p:cSld>
  <p:clrMapOvr>
    <a:masterClrMapping/>
  </p:clrMapOvr>
  <p:transition spd="slow">
    <p:push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2967</Words>
  <Application>WPS 演示</Application>
  <PresentationFormat/>
  <Paragraphs>199</Paragraphs>
  <Slides>24</Slides>
  <Notes>0</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24</vt:i4>
      </vt:variant>
    </vt:vector>
  </HeadingPairs>
  <TitlesOfParts>
    <vt:vector size="45" baseType="lpstr">
      <vt:lpstr>Arial</vt:lpstr>
      <vt:lpstr>宋体</vt:lpstr>
      <vt:lpstr>Wingdings</vt:lpstr>
      <vt:lpstr>Arial</vt:lpstr>
      <vt:lpstr>Symbol</vt:lpstr>
      <vt:lpstr>宋体</vt:lpstr>
      <vt:lpstr>文泉驿微米黑</vt:lpstr>
      <vt:lpstr>Verdana</vt:lpstr>
      <vt:lpstr>DejaVu Sans</vt:lpstr>
      <vt:lpstr>微软雅黑</vt:lpstr>
      <vt:lpstr>汉仪中黑简</vt:lpstr>
      <vt:lpstr>Calibri</vt:lpstr>
      <vt:lpstr>宋体</vt:lpstr>
      <vt:lpstr>微软雅黑 Light</vt:lpstr>
      <vt:lpstr>Bebas Neue</vt:lpstr>
      <vt:lpstr>Impact</vt:lpstr>
      <vt:lpstr>微软雅黑</vt:lpstr>
      <vt:lpstr>Arial Unicode MS</vt:lpstr>
      <vt:lpstr>Times New Roman</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学术报告毕业答辩</dc:title>
  <dc:creator>user</dc:creator>
  <cp:keywords>user</cp:keywords>
  <cp:lastModifiedBy>u25th_engineer</cp:lastModifiedBy>
  <cp:revision>293</cp:revision>
  <dcterms:created xsi:type="dcterms:W3CDTF">2019-04-13T10:59:15Z</dcterms:created>
  <dcterms:modified xsi:type="dcterms:W3CDTF">2019-04-13T10:59:15Z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宽屏</vt:lpwstr>
  </property>
  <property fmtid="{D5CDD505-2E9C-101B-9397-08002B2CF9AE}" pid="9" name="ScaleCrop">
    <vt:bool>false</vt:bool>
  </property>
  <property fmtid="{D5CDD505-2E9C-101B-9397-08002B2CF9AE}" pid="10" name="ShareDoc">
    <vt:bool>false</vt:bool>
  </property>
  <property fmtid="{D5CDD505-2E9C-101B-9397-08002B2CF9AE}" pid="11" name="Slides">
    <vt:i4>25</vt:i4>
  </property>
  <property fmtid="{D5CDD505-2E9C-101B-9397-08002B2CF9AE}" pid="12" name="KSOProductBuildVer">
    <vt:lpwstr>2052-11.1.0.8372</vt:lpwstr>
  </property>
</Properties>
</file>