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1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2BDC-A02C-49F8-903B-B5A8C3DC5D92}" type="datetimeFigureOut">
              <a:rPr lang="en-US" smtClean="0"/>
              <a:t>01/09/14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1EE9-6543-4EC5-89EF-B22701EB22D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2BDC-A02C-49F8-903B-B5A8C3DC5D92}" type="datetimeFigureOut">
              <a:rPr lang="en-US" smtClean="0"/>
              <a:t>01/09/14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1EE9-6543-4EC5-89EF-B22701EB22D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2BDC-A02C-49F8-903B-B5A8C3DC5D92}" type="datetimeFigureOut">
              <a:rPr lang="en-US" smtClean="0"/>
              <a:t>01/09/14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1EE9-6543-4EC5-89EF-B22701EB22D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2BDC-A02C-49F8-903B-B5A8C3DC5D92}" type="datetimeFigureOut">
              <a:rPr lang="en-US" smtClean="0"/>
              <a:t>01/09/14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1EE9-6543-4EC5-89EF-B22701EB22D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2BDC-A02C-49F8-903B-B5A8C3DC5D92}" type="datetimeFigureOut">
              <a:rPr lang="en-US" smtClean="0"/>
              <a:t>01/09/14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1EE9-6543-4EC5-89EF-B22701EB22D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2BDC-A02C-49F8-903B-B5A8C3DC5D92}" type="datetimeFigureOut">
              <a:rPr lang="en-US" smtClean="0"/>
              <a:t>01/09/14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1EE9-6543-4EC5-89EF-B22701EB22D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2BDC-A02C-49F8-903B-B5A8C3DC5D92}" type="datetimeFigureOut">
              <a:rPr lang="en-US" smtClean="0"/>
              <a:t>01/09/14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1EE9-6543-4EC5-89EF-B22701EB22D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2BDC-A02C-49F8-903B-B5A8C3DC5D92}" type="datetimeFigureOut">
              <a:rPr lang="en-US" smtClean="0"/>
              <a:t>01/09/14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1EE9-6543-4EC5-89EF-B22701EB22D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2BDC-A02C-49F8-903B-B5A8C3DC5D92}" type="datetimeFigureOut">
              <a:rPr lang="en-US" smtClean="0"/>
              <a:t>01/09/14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1EE9-6543-4EC5-89EF-B22701EB22D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2BDC-A02C-49F8-903B-B5A8C3DC5D92}" type="datetimeFigureOut">
              <a:rPr lang="en-US" smtClean="0"/>
              <a:t>01/09/14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1EE9-6543-4EC5-89EF-B22701EB22D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52BDC-A02C-49F8-903B-B5A8C3DC5D92}" type="datetimeFigureOut">
              <a:rPr lang="en-US" smtClean="0"/>
              <a:t>01/09/14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1EE9-6543-4EC5-89EF-B22701EB22D6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52BDC-A02C-49F8-903B-B5A8C3DC5D92}" type="datetimeFigureOut">
              <a:rPr lang="en-US" smtClean="0"/>
              <a:t>01/09/14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41EE9-6543-4EC5-89EF-B22701EB22D6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Lorem Ipsum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McCandless</dc:creator>
  <cp:lastModifiedBy>Lukas Graf</cp:lastModifiedBy>
  <cp:revision>2</cp:revision>
  <dcterms:created xsi:type="dcterms:W3CDTF">2011-09-13T16:25:03Z</dcterms:created>
  <dcterms:modified xsi:type="dcterms:W3CDTF">2014-09-01T10:22:16Z</dcterms:modified>
</cp:coreProperties>
</file>