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81"/>
  </p:notesMasterIdLst>
  <p:sldIdLst>
    <p:sldId id="732" r:id="rId2"/>
    <p:sldId id="733" r:id="rId3"/>
    <p:sldId id="734" r:id="rId4"/>
    <p:sldId id="735" r:id="rId5"/>
    <p:sldId id="577" r:id="rId6"/>
    <p:sldId id="700" r:id="rId7"/>
    <p:sldId id="742" r:id="rId8"/>
    <p:sldId id="633" r:id="rId9"/>
    <p:sldId id="702" r:id="rId10"/>
    <p:sldId id="703" r:id="rId11"/>
    <p:sldId id="649" r:id="rId12"/>
    <p:sldId id="704" r:id="rId13"/>
    <p:sldId id="738" r:id="rId14"/>
    <p:sldId id="644" r:id="rId15"/>
    <p:sldId id="705" r:id="rId16"/>
    <p:sldId id="706" r:id="rId17"/>
    <p:sldId id="707" r:id="rId18"/>
    <p:sldId id="648" r:id="rId19"/>
    <p:sldId id="650" r:id="rId20"/>
    <p:sldId id="651" r:id="rId21"/>
    <p:sldId id="708" r:id="rId22"/>
    <p:sldId id="652" r:id="rId23"/>
    <p:sldId id="709" r:id="rId24"/>
    <p:sldId id="653" r:id="rId25"/>
    <p:sldId id="654" r:id="rId26"/>
    <p:sldId id="655" r:id="rId27"/>
    <p:sldId id="710" r:id="rId28"/>
    <p:sldId id="739" r:id="rId29"/>
    <p:sldId id="711" r:id="rId30"/>
    <p:sldId id="712" r:id="rId31"/>
    <p:sldId id="658" r:id="rId32"/>
    <p:sldId id="713" r:id="rId33"/>
    <p:sldId id="740" r:id="rId34"/>
    <p:sldId id="661" r:id="rId35"/>
    <p:sldId id="662" r:id="rId36"/>
    <p:sldId id="663" r:id="rId37"/>
    <p:sldId id="664" r:id="rId38"/>
    <p:sldId id="715" r:id="rId39"/>
    <p:sldId id="665" r:id="rId40"/>
    <p:sldId id="716" r:id="rId41"/>
    <p:sldId id="666" r:id="rId42"/>
    <p:sldId id="667" r:id="rId43"/>
    <p:sldId id="668" r:id="rId44"/>
    <p:sldId id="669" r:id="rId45"/>
    <p:sldId id="670" r:id="rId46"/>
    <p:sldId id="718" r:id="rId47"/>
    <p:sldId id="671" r:id="rId48"/>
    <p:sldId id="672" r:id="rId49"/>
    <p:sldId id="673" r:id="rId50"/>
    <p:sldId id="720" r:id="rId51"/>
    <p:sldId id="674" r:id="rId52"/>
    <p:sldId id="675" r:id="rId53"/>
    <p:sldId id="676" r:id="rId54"/>
    <p:sldId id="677" r:id="rId55"/>
    <p:sldId id="678" r:id="rId56"/>
    <p:sldId id="679" r:id="rId57"/>
    <p:sldId id="680" r:id="rId58"/>
    <p:sldId id="721" r:id="rId59"/>
    <p:sldId id="681" r:id="rId60"/>
    <p:sldId id="722" r:id="rId61"/>
    <p:sldId id="723" r:id="rId62"/>
    <p:sldId id="685" r:id="rId63"/>
    <p:sldId id="724" r:id="rId64"/>
    <p:sldId id="725" r:id="rId65"/>
    <p:sldId id="743" r:id="rId66"/>
    <p:sldId id="726" r:id="rId67"/>
    <p:sldId id="688" r:id="rId68"/>
    <p:sldId id="728" r:id="rId69"/>
    <p:sldId id="729" r:id="rId70"/>
    <p:sldId id="691" r:id="rId71"/>
    <p:sldId id="730" r:id="rId72"/>
    <p:sldId id="693" r:id="rId73"/>
    <p:sldId id="694" r:id="rId74"/>
    <p:sldId id="695" r:id="rId75"/>
    <p:sldId id="697" r:id="rId76"/>
    <p:sldId id="696" r:id="rId77"/>
    <p:sldId id="698" r:id="rId78"/>
    <p:sldId id="737" r:id="rId79"/>
    <p:sldId id="731" r:id="rId8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542" autoAdjust="0"/>
  </p:normalViewPr>
  <p:slideViewPr>
    <p:cSldViewPr>
      <p:cViewPr varScale="1">
        <p:scale>
          <a:sx n="105" d="100"/>
          <a:sy n="105" d="100"/>
        </p:scale>
        <p:origin x="1812" y="9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7D3E52-2D3F-4C8D-915C-DC74D3673351}">
      <dgm:prSet phldrT="[文本]" custT="1"/>
      <dgm:spPr/>
      <dgm:t>
        <a:bodyPr/>
        <a:lstStyle/>
        <a:p>
          <a:r>
            <a:rPr lang="en-US" altLang="zh-CN" sz="2400" dirty="0" smtClean="0">
              <a:latin typeface="+mn-ea"/>
              <a:ea typeface="+mn-ea"/>
            </a:rPr>
            <a:t>1</a:t>
          </a:r>
          <a:r>
            <a:rPr lang="zh-CN" altLang="en-US" sz="2400" dirty="0" smtClean="0">
              <a:latin typeface="+mn-ea"/>
              <a:ea typeface="+mn-ea"/>
            </a:rPr>
            <a:t>、对软件开发成本和进度的估计常常很不准确。</a:t>
          </a:r>
          <a:endParaRPr lang="zh-CN" altLang="en-US" sz="2400" dirty="0">
            <a:latin typeface="+mn-ea"/>
            <a:ea typeface="+mn-ea"/>
          </a:endParaRPr>
        </a:p>
      </dgm:t>
    </dgm:pt>
    <dgm:pt modelId="{F21A1E83-B104-4D16-9502-1F0E79F33D00}" type="parTrans" cxnId="{93B93547-FE7D-41EB-BED9-CA72655B39EE}">
      <dgm:prSet/>
      <dgm:spPr/>
      <dgm:t>
        <a:bodyPr/>
        <a:lstStyle/>
        <a:p>
          <a:endParaRPr lang="zh-CN" altLang="en-US"/>
        </a:p>
      </dgm:t>
    </dgm:pt>
    <dgm:pt modelId="{25D6E06A-3E89-44D5-BC9A-DAFCC43118D2}" type="sibTrans" cxnId="{93B93547-FE7D-41EB-BED9-CA72655B39EE}">
      <dgm:prSet/>
      <dgm:spPr/>
      <dgm:t>
        <a:bodyPr/>
        <a:lstStyle/>
        <a:p>
          <a:endParaRPr lang="zh-CN" altLang="en-US"/>
        </a:p>
      </dgm:t>
    </dgm:pt>
    <dgm:pt modelId="{2A9F37DF-D287-4EFF-B9FD-8CE4BB4CDDD6}">
      <dgm:prSet phldrT="[文本]" custT="1"/>
      <dgm:spPr/>
      <dgm:t>
        <a:bodyPr/>
        <a:lstStyle/>
        <a:p>
          <a:r>
            <a:rPr lang="en-US" altLang="zh-CN" sz="2400" dirty="0" smtClean="0">
              <a:latin typeface="+mn-ea"/>
              <a:ea typeface="+mn-ea"/>
            </a:rPr>
            <a:t>2</a:t>
          </a:r>
          <a:r>
            <a:rPr lang="zh-CN" altLang="en-US" sz="2400" dirty="0" smtClean="0">
              <a:latin typeface="+mn-ea"/>
              <a:ea typeface="+mn-ea"/>
            </a:rPr>
            <a:t>、用户对“已完成的”软件系统不满意的现象经常发生。</a:t>
          </a:r>
          <a:endParaRPr lang="zh-CN" altLang="en-US" sz="2400" dirty="0">
            <a:latin typeface="+mn-ea"/>
            <a:ea typeface="+mn-ea"/>
          </a:endParaRPr>
        </a:p>
      </dgm:t>
    </dgm:pt>
    <dgm:pt modelId="{D15B20FC-E47A-4C9F-A4FC-475426DAEDE5}" type="parTrans" cxnId="{BED6FFF8-5470-4FED-A42F-074BA8725A30}">
      <dgm:prSet/>
      <dgm:spPr/>
      <dgm:t>
        <a:bodyPr/>
        <a:lstStyle/>
        <a:p>
          <a:endParaRPr lang="zh-CN" altLang="en-US"/>
        </a:p>
      </dgm:t>
    </dgm:pt>
    <dgm:pt modelId="{6FF7CE13-6F8F-4FF4-87DE-196DF5F125A6}" type="sibTrans" cxnId="{BED6FFF8-5470-4FED-A42F-074BA8725A30}">
      <dgm:prSet/>
      <dgm:spPr/>
      <dgm:t>
        <a:bodyPr/>
        <a:lstStyle/>
        <a:p>
          <a:endParaRPr lang="zh-CN" altLang="en-US"/>
        </a:p>
      </dgm:t>
    </dgm:pt>
    <dgm:pt modelId="{F8F8CB63-B092-42B7-8AD1-8371FE58A96E}">
      <dgm:prSet phldrT="[文本]" custT="1"/>
      <dgm:spPr/>
      <dgm:t>
        <a:bodyPr/>
        <a:lstStyle/>
        <a:p>
          <a:r>
            <a:rPr lang="en-US" altLang="zh-CN" sz="2400" dirty="0" smtClean="0">
              <a:latin typeface="+mn-ea"/>
              <a:ea typeface="+mn-ea"/>
            </a:rPr>
            <a:t>3</a:t>
          </a:r>
          <a:r>
            <a:rPr lang="zh-CN" altLang="en-US" sz="2400" dirty="0" smtClean="0">
              <a:latin typeface="+mn-ea"/>
              <a:ea typeface="+mn-ea"/>
            </a:rPr>
            <a:t>、软件产品的质量往往靠不住。</a:t>
          </a:r>
          <a:endParaRPr lang="zh-CN" altLang="en-US" sz="2400" dirty="0">
            <a:latin typeface="+mn-ea"/>
            <a:ea typeface="+mn-ea"/>
          </a:endParaRPr>
        </a:p>
      </dgm:t>
    </dgm:pt>
    <dgm:pt modelId="{70248643-0622-475E-937E-C68051FB6E7D}" type="parTrans" cxnId="{B592C770-4D89-4CF6-8935-329D55A81AE2}">
      <dgm:prSet/>
      <dgm:spPr/>
      <dgm:t>
        <a:bodyPr/>
        <a:lstStyle/>
        <a:p>
          <a:endParaRPr lang="zh-CN" altLang="en-US"/>
        </a:p>
      </dgm:t>
    </dgm:pt>
    <dgm:pt modelId="{7E81117F-F041-48D8-9359-006280E9ABC8}" type="sibTrans" cxnId="{B592C770-4D89-4CF6-8935-329D55A81AE2}">
      <dgm:prSet/>
      <dgm:spPr/>
      <dgm:t>
        <a:bodyPr/>
        <a:lstStyle/>
        <a:p>
          <a:endParaRPr lang="zh-CN" altLang="en-US"/>
        </a:p>
      </dgm:t>
    </dgm:pt>
    <dgm:pt modelId="{EA7A237C-D096-46A7-848C-4EB011C99482}">
      <dgm:prSet phldrT="[文本]" custT="1"/>
      <dgm:spPr/>
      <dgm:t>
        <a:bodyPr/>
        <a:lstStyle/>
        <a:p>
          <a:r>
            <a:rPr lang="en-US" altLang="zh-CN" sz="2400" dirty="0" smtClean="0">
              <a:latin typeface="+mn-ea"/>
              <a:ea typeface="+mn-ea"/>
            </a:rPr>
            <a:t>4</a:t>
          </a:r>
          <a:r>
            <a:rPr lang="zh-CN" altLang="en-US" sz="2400" dirty="0" smtClean="0">
              <a:latin typeface="+mn-ea"/>
              <a:ea typeface="+mn-ea"/>
            </a:rPr>
            <a:t>、软件常常是不可维护的。</a:t>
          </a:r>
          <a:endParaRPr lang="zh-CN" altLang="en-US" sz="2400" dirty="0">
            <a:latin typeface="+mn-ea"/>
            <a:ea typeface="+mn-ea"/>
          </a:endParaRPr>
        </a:p>
      </dgm:t>
    </dgm:pt>
    <dgm:pt modelId="{E819D2FD-4254-4395-AA38-A34E0307FA36}" type="parTrans" cxnId="{6634C4F3-0964-4722-83CB-35697C2AA08F}">
      <dgm:prSet/>
      <dgm:spPr/>
      <dgm:t>
        <a:bodyPr/>
        <a:lstStyle/>
        <a:p>
          <a:endParaRPr lang="zh-CN" altLang="en-US"/>
        </a:p>
      </dgm:t>
    </dgm:pt>
    <dgm:pt modelId="{9B79011C-364D-4F6D-B258-826785DA9130}" type="sibTrans" cxnId="{6634C4F3-0964-4722-83CB-35697C2AA08F}">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t>
        <a:bodyPr/>
        <a:lstStyle/>
        <a:p>
          <a:endParaRPr lang="zh-CN" altLang="en-US"/>
        </a:p>
      </dgm:t>
    </dgm:pt>
    <dgm:pt modelId="{C27CE345-AE09-4256-A785-543BD2EE55EF}" type="pres">
      <dgm:prSet presAssocID="{2F7D3E52-2D3F-4C8D-915C-DC74D3673351}" presName="parentLeftMargin" presStyleLbl="node1" presStyleIdx="0" presStyleCnt="4"/>
      <dgm:spPr/>
      <dgm:t>
        <a:bodyPr/>
        <a:lstStyle/>
        <a:p>
          <a:endParaRPr lang="zh-CN" altLang="en-US"/>
        </a:p>
      </dgm:t>
    </dgm:pt>
    <dgm:pt modelId="{E0CFBAE4-9421-462D-8250-A27F9BB873E6}" type="pres">
      <dgm:prSet presAssocID="{2F7D3E52-2D3F-4C8D-915C-DC74D3673351}" presName="parentText" presStyleLbl="node1" presStyleIdx="0" presStyleCnt="4"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t>
        <a:bodyPr/>
        <a:lstStyle/>
        <a:p>
          <a:endParaRPr lang="zh-CN" altLang="en-US"/>
        </a:p>
      </dgm:t>
    </dgm:pt>
    <dgm:pt modelId="{5558C8FC-704F-4441-B7BD-5EBB89300CE5}" type="pres">
      <dgm:prSet presAssocID="{2F7D3E52-2D3F-4C8D-915C-DC74D3673351}" presName="childText" presStyleLbl="conFgAcc1" presStyleIdx="0" presStyleCnt="4">
        <dgm:presLayoutVars>
          <dgm:bulletEnabled val="1"/>
        </dgm:presLayoutVars>
      </dgm:prSet>
      <dgm:spPr/>
      <dgm:t>
        <a:bodyPr/>
        <a:lstStyle/>
        <a:p>
          <a:endParaRPr lang="zh-CN" altLang="en-US"/>
        </a:p>
      </dgm:t>
    </dgm:pt>
    <dgm:pt modelId="{BBCAFE86-A091-4E32-839B-457D98DDB194}" type="pres">
      <dgm:prSet presAssocID="{25D6E06A-3E89-44D5-BC9A-DAFCC43118D2}" presName="spaceBetweenRectangles" presStyleCnt="0"/>
      <dgm:spPr/>
      <dgm:t>
        <a:bodyPr/>
        <a:lstStyle/>
        <a:p>
          <a:endParaRPr lang="zh-CN" altLang="en-US"/>
        </a:p>
      </dgm:t>
    </dgm:pt>
    <dgm:pt modelId="{649767DF-F205-439F-B8F8-9AEDF78823D4}" type="pres">
      <dgm:prSet presAssocID="{2A9F37DF-D287-4EFF-B9FD-8CE4BB4CDDD6}" presName="parentLin" presStyleCnt="0"/>
      <dgm:spPr/>
      <dgm:t>
        <a:bodyPr/>
        <a:lstStyle/>
        <a:p>
          <a:endParaRPr lang="zh-CN" altLang="en-US"/>
        </a:p>
      </dgm:t>
    </dgm:pt>
    <dgm:pt modelId="{052B0A19-3A53-494E-A7EC-AF9FEDE287AD}" type="pres">
      <dgm:prSet presAssocID="{2A9F37DF-D287-4EFF-B9FD-8CE4BB4CDDD6}" presName="parentLeftMargin" presStyleLbl="node1" presStyleIdx="0" presStyleCnt="4"/>
      <dgm:spPr/>
      <dgm:t>
        <a:bodyPr/>
        <a:lstStyle/>
        <a:p>
          <a:endParaRPr lang="zh-CN" altLang="en-US"/>
        </a:p>
      </dgm:t>
    </dgm:pt>
    <dgm:pt modelId="{D39189AE-0C38-46AE-A684-0BEE329957FA}" type="pres">
      <dgm:prSet presAssocID="{2A9F37DF-D287-4EFF-B9FD-8CE4BB4CDDD6}" presName="parentText" presStyleLbl="node1" presStyleIdx="1" presStyleCnt="4"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t>
        <a:bodyPr/>
        <a:lstStyle/>
        <a:p>
          <a:endParaRPr lang="zh-CN" altLang="en-US"/>
        </a:p>
      </dgm:t>
    </dgm:pt>
    <dgm:pt modelId="{B0E230F4-1F45-4F9C-AB7D-FC0384404D5A}" type="pres">
      <dgm:prSet presAssocID="{2A9F37DF-D287-4EFF-B9FD-8CE4BB4CDDD6}" presName="childText" presStyleLbl="conFgAcc1" presStyleIdx="1" presStyleCnt="4">
        <dgm:presLayoutVars>
          <dgm:bulletEnabled val="1"/>
        </dgm:presLayoutVars>
      </dgm:prSet>
      <dgm:spPr/>
      <dgm:t>
        <a:bodyPr/>
        <a:lstStyle/>
        <a:p>
          <a:endParaRPr lang="zh-CN" altLang="en-US"/>
        </a:p>
      </dgm:t>
    </dgm:pt>
    <dgm:pt modelId="{E8D96B88-1AA8-40DD-BBB2-7B7C6B04EB0C}" type="pres">
      <dgm:prSet presAssocID="{6FF7CE13-6F8F-4FF4-87DE-196DF5F125A6}" presName="spaceBetweenRectangles" presStyleCnt="0"/>
      <dgm:spPr/>
      <dgm:t>
        <a:bodyPr/>
        <a:lstStyle/>
        <a:p>
          <a:endParaRPr lang="zh-CN" altLang="en-US"/>
        </a:p>
      </dgm:t>
    </dgm:pt>
    <dgm:pt modelId="{83BBC6FD-D7FA-4B82-A6BA-887441DABE94}" type="pres">
      <dgm:prSet presAssocID="{F8F8CB63-B092-42B7-8AD1-8371FE58A96E}" presName="parentLin" presStyleCnt="0"/>
      <dgm:spPr/>
      <dgm:t>
        <a:bodyPr/>
        <a:lstStyle/>
        <a:p>
          <a:endParaRPr lang="zh-CN" altLang="en-US"/>
        </a:p>
      </dgm:t>
    </dgm:pt>
    <dgm:pt modelId="{74578AEB-A40D-4EE5-AE79-EE533834575D}" type="pres">
      <dgm:prSet presAssocID="{F8F8CB63-B092-42B7-8AD1-8371FE58A96E}" presName="parentLeftMargin" presStyleLbl="node1" presStyleIdx="1" presStyleCnt="4"/>
      <dgm:spPr/>
      <dgm:t>
        <a:bodyPr/>
        <a:lstStyle/>
        <a:p>
          <a:endParaRPr lang="zh-CN" altLang="en-US"/>
        </a:p>
      </dgm:t>
    </dgm:pt>
    <dgm:pt modelId="{3A6D7583-40A7-4852-97B9-95B99996E88F}" type="pres">
      <dgm:prSet presAssocID="{F8F8CB63-B092-42B7-8AD1-8371FE58A96E}" presName="parentText" presStyleLbl="node1" presStyleIdx="2" presStyleCnt="4"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t>
        <a:bodyPr/>
        <a:lstStyle/>
        <a:p>
          <a:endParaRPr lang="zh-CN" altLang="en-US"/>
        </a:p>
      </dgm:t>
    </dgm:pt>
    <dgm:pt modelId="{CE64095E-A236-4F11-A7D2-977890227C81}" type="pres">
      <dgm:prSet presAssocID="{F8F8CB63-B092-42B7-8AD1-8371FE58A96E}" presName="childText" presStyleLbl="conFgAcc1" presStyleIdx="2" presStyleCnt="4">
        <dgm:presLayoutVars>
          <dgm:bulletEnabled val="1"/>
        </dgm:presLayoutVars>
      </dgm:prSet>
      <dgm:spPr/>
      <dgm:t>
        <a:bodyPr/>
        <a:lstStyle/>
        <a:p>
          <a:endParaRPr lang="zh-CN" altLang="en-US"/>
        </a:p>
      </dgm:t>
    </dgm:pt>
    <dgm:pt modelId="{57D7F841-D975-4F39-B94B-F9690F692FB1}" type="pres">
      <dgm:prSet presAssocID="{7E81117F-F041-48D8-9359-006280E9ABC8}" presName="spaceBetweenRectangles" presStyleCnt="0"/>
      <dgm:spPr/>
      <dgm:t>
        <a:bodyPr/>
        <a:lstStyle/>
        <a:p>
          <a:endParaRPr lang="zh-CN" altLang="en-US"/>
        </a:p>
      </dgm:t>
    </dgm:pt>
    <dgm:pt modelId="{B255674C-900D-4A8C-8828-31068A5B96A7}" type="pres">
      <dgm:prSet presAssocID="{EA7A237C-D096-46A7-848C-4EB011C99482}" presName="parentLin" presStyleCnt="0"/>
      <dgm:spPr/>
      <dgm:t>
        <a:bodyPr/>
        <a:lstStyle/>
        <a:p>
          <a:endParaRPr lang="zh-CN" altLang="en-US"/>
        </a:p>
      </dgm:t>
    </dgm:pt>
    <dgm:pt modelId="{C9016F22-23F6-4809-A12B-EBE7FE87BCE0}" type="pres">
      <dgm:prSet presAssocID="{EA7A237C-D096-46A7-848C-4EB011C99482}" presName="parentLeftMargin" presStyleLbl="node1" presStyleIdx="2" presStyleCnt="4"/>
      <dgm:spPr/>
      <dgm:t>
        <a:bodyPr/>
        <a:lstStyle/>
        <a:p>
          <a:endParaRPr lang="zh-CN" altLang="en-US"/>
        </a:p>
      </dgm:t>
    </dgm:pt>
    <dgm:pt modelId="{A57F17BC-3B83-4108-AA21-4DAD8AD4E0B9}" type="pres">
      <dgm:prSet presAssocID="{EA7A237C-D096-46A7-848C-4EB011C99482}" presName="parentText" presStyleLbl="node1" presStyleIdx="3" presStyleCnt="4" custScaleX="124065">
        <dgm:presLayoutVars>
          <dgm:chMax val="0"/>
          <dgm:bulletEnabled val="1"/>
        </dgm:presLayoutVars>
      </dgm:prSet>
      <dgm:spPr/>
      <dgm:t>
        <a:bodyPr/>
        <a:lstStyle/>
        <a:p>
          <a:endParaRPr lang="zh-CN" altLang="en-US"/>
        </a:p>
      </dgm:t>
    </dgm:pt>
    <dgm:pt modelId="{70E0B7BF-AB04-4019-A76B-29500071E191}" type="pres">
      <dgm:prSet presAssocID="{EA7A237C-D096-46A7-848C-4EB011C99482}" presName="negativeSpace" presStyleCnt="0"/>
      <dgm:spPr/>
      <dgm:t>
        <a:bodyPr/>
        <a:lstStyle/>
        <a:p>
          <a:endParaRPr lang="zh-CN" altLang="en-US"/>
        </a:p>
      </dgm:t>
    </dgm:pt>
    <dgm:pt modelId="{1E51E182-29A9-4502-AA11-F0848619CBB3}" type="pres">
      <dgm:prSet presAssocID="{EA7A237C-D096-46A7-848C-4EB011C99482}" presName="childText" presStyleLbl="conFgAcc1" presStyleIdx="3" presStyleCnt="4">
        <dgm:presLayoutVars>
          <dgm:bulletEnabled val="1"/>
        </dgm:presLayoutVars>
      </dgm:prSet>
      <dgm:spPr/>
      <dgm:t>
        <a:bodyPr/>
        <a:lstStyle/>
        <a:p>
          <a:endParaRPr lang="zh-CN" altLang="en-US"/>
        </a:p>
      </dgm:t>
    </dgm:pt>
  </dgm:ptLst>
  <dgm:cxnLst>
    <dgm:cxn modelId="{93B93547-FE7D-41EB-BED9-CA72655B39EE}" srcId="{BA5B45D8-8B97-43DB-9D79-A24E8ED2DD5E}" destId="{2F7D3E52-2D3F-4C8D-915C-DC74D3673351}" srcOrd="0" destOrd="0" parTransId="{F21A1E83-B104-4D16-9502-1F0E79F33D00}" sibTransId="{25D6E06A-3E89-44D5-BC9A-DAFCC43118D2}"/>
    <dgm:cxn modelId="{7C0BAE64-02BD-4CD5-9347-9BD2CA5167B9}" type="presOf" srcId="{2A9F37DF-D287-4EFF-B9FD-8CE4BB4CDDD6}" destId="{D39189AE-0C38-46AE-A684-0BEE329957FA}" srcOrd="1"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85A49F87-6E68-474B-82EF-1C01ABE7ACAE}" type="presOf" srcId="{EA7A237C-D096-46A7-848C-4EB011C99482}" destId="{C9016F22-23F6-4809-A12B-EBE7FE87BCE0}" srcOrd="0" destOrd="0" presId="urn:microsoft.com/office/officeart/2005/8/layout/list1"/>
    <dgm:cxn modelId="{294C7792-825A-4FE0-BDD7-A1DFADED831F}" type="presOf" srcId="{F8F8CB63-B092-42B7-8AD1-8371FE58A96E}" destId="{74578AEB-A40D-4EE5-AE79-EE533834575D}" srcOrd="0" destOrd="0" presId="urn:microsoft.com/office/officeart/2005/8/layout/list1"/>
    <dgm:cxn modelId="{9FCA93AC-D754-4C5F-83D3-80AA4D6EF166}" type="presOf" srcId="{2F7D3E52-2D3F-4C8D-915C-DC74D3673351}" destId="{C27CE345-AE09-4256-A785-543BD2EE55EF}" srcOrd="0" destOrd="0" presId="urn:microsoft.com/office/officeart/2005/8/layout/list1"/>
    <dgm:cxn modelId="{6634C4F3-0964-4722-83CB-35697C2AA08F}" srcId="{BA5B45D8-8B97-43DB-9D79-A24E8ED2DD5E}" destId="{EA7A237C-D096-46A7-848C-4EB011C99482}" srcOrd="3" destOrd="0" parTransId="{E819D2FD-4254-4395-AA38-A34E0307FA36}" sibTransId="{9B79011C-364D-4F6D-B258-826785DA9130}"/>
    <dgm:cxn modelId="{BED6FFF8-5470-4FED-A42F-074BA8725A30}" srcId="{BA5B45D8-8B97-43DB-9D79-A24E8ED2DD5E}" destId="{2A9F37DF-D287-4EFF-B9FD-8CE4BB4CDDD6}" srcOrd="1" destOrd="0" parTransId="{D15B20FC-E47A-4C9F-A4FC-475426DAEDE5}" sibTransId="{6FF7CE13-6F8F-4FF4-87DE-196DF5F125A6}"/>
    <dgm:cxn modelId="{80EF0086-E259-40D6-9ED4-A4D192ECC544}" type="presOf" srcId="{EA7A237C-D096-46A7-848C-4EB011C99482}" destId="{A57F17BC-3B83-4108-AA21-4DAD8AD4E0B9}" srcOrd="1" destOrd="0" presId="urn:microsoft.com/office/officeart/2005/8/layout/list1"/>
    <dgm:cxn modelId="{C394848C-580F-451C-807D-24667D1436C7}" type="presOf" srcId="{2F7D3E52-2D3F-4C8D-915C-DC74D3673351}" destId="{E0CFBAE4-9421-462D-8250-A27F9BB873E6}" srcOrd="1" destOrd="0" presId="urn:microsoft.com/office/officeart/2005/8/layout/list1"/>
    <dgm:cxn modelId="{F9F61EC0-E5BC-4CBD-A20B-C1171D961E7C}" type="presOf" srcId="{F8F8CB63-B092-42B7-8AD1-8371FE58A96E}" destId="{3A6D7583-40A7-4852-97B9-95B99996E88F}" srcOrd="1" destOrd="0" presId="urn:microsoft.com/office/officeart/2005/8/layout/list1"/>
    <dgm:cxn modelId="{D2872CBB-E40E-49C4-8C54-37204AC8C8AD}" type="presOf" srcId="{2A9F37DF-D287-4EFF-B9FD-8CE4BB4CDDD6}" destId="{052B0A19-3A53-494E-A7EC-AF9FEDE287AD}" srcOrd="0" destOrd="0" presId="urn:microsoft.com/office/officeart/2005/8/layout/list1"/>
    <dgm:cxn modelId="{1178BA97-8B6D-452A-8C67-274BB84E0460}" type="presOf" srcId="{BA5B45D8-8B97-43DB-9D79-A24E8ED2DD5E}" destId="{724CE11C-B167-4E5C-9A91-DA7688B16AA5}" srcOrd="0" destOrd="0" presId="urn:microsoft.com/office/officeart/2005/8/layout/list1"/>
    <dgm:cxn modelId="{5B2F5511-C1DF-4864-A18E-93FFFAB66672}" type="presParOf" srcId="{724CE11C-B167-4E5C-9A91-DA7688B16AA5}" destId="{6211823E-5DE7-4EDD-B97B-140979E6C184}" srcOrd="0" destOrd="0" presId="urn:microsoft.com/office/officeart/2005/8/layout/list1"/>
    <dgm:cxn modelId="{1B9AF1FF-7B05-42E0-943E-CBDCD2B120A2}" type="presParOf" srcId="{6211823E-5DE7-4EDD-B97B-140979E6C184}" destId="{C27CE345-AE09-4256-A785-543BD2EE55EF}" srcOrd="0" destOrd="0" presId="urn:microsoft.com/office/officeart/2005/8/layout/list1"/>
    <dgm:cxn modelId="{4AD73A98-1483-44B9-9D95-37EB5E2C3104}" type="presParOf" srcId="{6211823E-5DE7-4EDD-B97B-140979E6C184}" destId="{E0CFBAE4-9421-462D-8250-A27F9BB873E6}" srcOrd="1" destOrd="0" presId="urn:microsoft.com/office/officeart/2005/8/layout/list1"/>
    <dgm:cxn modelId="{D76A6149-9E9E-4354-8E17-E84DB620BE06}" type="presParOf" srcId="{724CE11C-B167-4E5C-9A91-DA7688B16AA5}" destId="{6E29081C-0319-42F1-8F92-B66094F3F5D0}" srcOrd="1" destOrd="0" presId="urn:microsoft.com/office/officeart/2005/8/layout/list1"/>
    <dgm:cxn modelId="{3C656D75-6597-4C00-8D41-97C846D891E5}" type="presParOf" srcId="{724CE11C-B167-4E5C-9A91-DA7688B16AA5}" destId="{5558C8FC-704F-4441-B7BD-5EBB89300CE5}" srcOrd="2" destOrd="0" presId="urn:microsoft.com/office/officeart/2005/8/layout/list1"/>
    <dgm:cxn modelId="{832F80AB-26A9-4470-8700-D26A1E384247}" type="presParOf" srcId="{724CE11C-B167-4E5C-9A91-DA7688B16AA5}" destId="{BBCAFE86-A091-4E32-839B-457D98DDB194}" srcOrd="3" destOrd="0" presId="urn:microsoft.com/office/officeart/2005/8/layout/list1"/>
    <dgm:cxn modelId="{DAB0DCB5-7A4C-4E15-AC86-B45DB86C3085}" type="presParOf" srcId="{724CE11C-B167-4E5C-9A91-DA7688B16AA5}" destId="{649767DF-F205-439F-B8F8-9AEDF78823D4}" srcOrd="4" destOrd="0" presId="urn:microsoft.com/office/officeart/2005/8/layout/list1"/>
    <dgm:cxn modelId="{D076AB29-C837-4243-9A0C-4E7298CE5BE0}" type="presParOf" srcId="{649767DF-F205-439F-B8F8-9AEDF78823D4}" destId="{052B0A19-3A53-494E-A7EC-AF9FEDE287AD}" srcOrd="0" destOrd="0" presId="urn:microsoft.com/office/officeart/2005/8/layout/list1"/>
    <dgm:cxn modelId="{79F38DFF-9DEE-48B1-AEC2-0A311E9DF3AF}" type="presParOf" srcId="{649767DF-F205-439F-B8F8-9AEDF78823D4}" destId="{D39189AE-0C38-46AE-A684-0BEE329957FA}" srcOrd="1" destOrd="0" presId="urn:microsoft.com/office/officeart/2005/8/layout/list1"/>
    <dgm:cxn modelId="{7A696BD9-BB16-41AB-9763-7915133E4989}" type="presParOf" srcId="{724CE11C-B167-4E5C-9A91-DA7688B16AA5}" destId="{60BB3A43-356D-46CA-975F-FB13338493EF}" srcOrd="5" destOrd="0" presId="urn:microsoft.com/office/officeart/2005/8/layout/list1"/>
    <dgm:cxn modelId="{820AE576-7EB9-4927-ACE5-30F3B503BB69}" type="presParOf" srcId="{724CE11C-B167-4E5C-9A91-DA7688B16AA5}" destId="{B0E230F4-1F45-4F9C-AB7D-FC0384404D5A}" srcOrd="6" destOrd="0" presId="urn:microsoft.com/office/officeart/2005/8/layout/list1"/>
    <dgm:cxn modelId="{B644C09C-158A-4AA2-8B95-F5F9D663F49C}" type="presParOf" srcId="{724CE11C-B167-4E5C-9A91-DA7688B16AA5}" destId="{E8D96B88-1AA8-40DD-BBB2-7B7C6B04EB0C}" srcOrd="7" destOrd="0" presId="urn:microsoft.com/office/officeart/2005/8/layout/list1"/>
    <dgm:cxn modelId="{1A1BFFA0-6DDC-418D-941D-0018D502C558}" type="presParOf" srcId="{724CE11C-B167-4E5C-9A91-DA7688B16AA5}" destId="{83BBC6FD-D7FA-4B82-A6BA-887441DABE94}" srcOrd="8" destOrd="0" presId="urn:microsoft.com/office/officeart/2005/8/layout/list1"/>
    <dgm:cxn modelId="{D9507F78-5BFA-495F-AE10-9DAF49C97646}" type="presParOf" srcId="{83BBC6FD-D7FA-4B82-A6BA-887441DABE94}" destId="{74578AEB-A40D-4EE5-AE79-EE533834575D}" srcOrd="0" destOrd="0" presId="urn:microsoft.com/office/officeart/2005/8/layout/list1"/>
    <dgm:cxn modelId="{367C7315-8E08-4737-9234-929DF6BC3165}" type="presParOf" srcId="{83BBC6FD-D7FA-4B82-A6BA-887441DABE94}" destId="{3A6D7583-40A7-4852-97B9-95B99996E88F}" srcOrd="1" destOrd="0" presId="urn:microsoft.com/office/officeart/2005/8/layout/list1"/>
    <dgm:cxn modelId="{D359EDBC-A099-4C1A-8268-AA66373510E5}" type="presParOf" srcId="{724CE11C-B167-4E5C-9A91-DA7688B16AA5}" destId="{6843BAA2-265C-49E5-B5EA-A4C86817209D}" srcOrd="9" destOrd="0" presId="urn:microsoft.com/office/officeart/2005/8/layout/list1"/>
    <dgm:cxn modelId="{5622352F-6516-4C72-9B80-3DF45F376D42}" type="presParOf" srcId="{724CE11C-B167-4E5C-9A91-DA7688B16AA5}" destId="{CE64095E-A236-4F11-A7D2-977890227C81}" srcOrd="10" destOrd="0" presId="urn:microsoft.com/office/officeart/2005/8/layout/list1"/>
    <dgm:cxn modelId="{4508E895-745C-4DCE-B8BA-E641115672F1}" type="presParOf" srcId="{724CE11C-B167-4E5C-9A91-DA7688B16AA5}" destId="{57D7F841-D975-4F39-B94B-F9690F692FB1}" srcOrd="11" destOrd="0" presId="urn:microsoft.com/office/officeart/2005/8/layout/list1"/>
    <dgm:cxn modelId="{80F743EF-2B2F-4CCD-884E-11215BBCF24F}" type="presParOf" srcId="{724CE11C-B167-4E5C-9A91-DA7688B16AA5}" destId="{B255674C-900D-4A8C-8828-31068A5B96A7}" srcOrd="12" destOrd="0" presId="urn:microsoft.com/office/officeart/2005/8/layout/list1"/>
    <dgm:cxn modelId="{70E5FB07-C04F-428F-9ED8-654C59FE64DE}" type="presParOf" srcId="{B255674C-900D-4A8C-8828-31068A5B96A7}" destId="{C9016F22-23F6-4809-A12B-EBE7FE87BCE0}" srcOrd="0" destOrd="0" presId="urn:microsoft.com/office/officeart/2005/8/layout/list1"/>
    <dgm:cxn modelId="{0F8E5E38-DF4A-48EC-AFC2-5BFE0BC5A8A5}" type="presParOf" srcId="{B255674C-900D-4A8C-8828-31068A5B96A7}" destId="{A57F17BC-3B83-4108-AA21-4DAD8AD4E0B9}" srcOrd="1" destOrd="0" presId="urn:microsoft.com/office/officeart/2005/8/layout/list1"/>
    <dgm:cxn modelId="{BFBFC334-90E5-4D54-B57C-7551798256E8}" type="presParOf" srcId="{724CE11C-B167-4E5C-9A91-DA7688B16AA5}" destId="{70E0B7BF-AB04-4019-A76B-29500071E191}" srcOrd="13" destOrd="0" presId="urn:microsoft.com/office/officeart/2005/8/layout/list1"/>
    <dgm:cxn modelId="{3288BA30-7551-477A-AF12-B8246DCBDB62}" type="presParOf" srcId="{724CE11C-B167-4E5C-9A91-DA7688B16AA5}" destId="{1E51E182-29A9-4502-AA11-F0848619CBB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solidFill>
                <a:srgbClr val="FF0000"/>
              </a:solidFill>
            </a:rPr>
            <a:t>方法</a:t>
          </a:r>
          <a:endParaRPr lang="zh-CN" altLang="en-US" dirty="0">
            <a:solidFill>
              <a:srgbClr val="FF0000"/>
            </a:solidFill>
          </a:endParaRPr>
        </a:p>
      </dgm:t>
    </dgm:pt>
    <dgm:pt modelId="{10C86E88-DA6E-4120-9607-45F5BEA255C7}" type="parTrans" cxnId="{A1290713-6C26-41EC-BCD8-F2C89CEC1A26}">
      <dgm:prSet/>
      <dgm:spPr/>
      <dgm:t>
        <a:bodyPr/>
        <a:lstStyle/>
        <a:p>
          <a:endParaRPr lang="zh-CN" altLang="en-US"/>
        </a:p>
      </dgm:t>
    </dgm:pt>
    <dgm:pt modelId="{577062DF-9D14-4175-BF85-6889620B8C84}" type="sibTrans" cxnId="{A1290713-6C26-41EC-BCD8-F2C89CEC1A26}">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type="parTrans" cxnId="{650A5E8D-5215-4DE6-8BB6-68A96FD2B611}">
      <dgm:prSet/>
      <dgm:spPr/>
      <dgm:t>
        <a:bodyPr/>
        <a:lstStyle/>
        <a:p>
          <a:endParaRPr lang="zh-CN" altLang="en-US"/>
        </a:p>
      </dgm:t>
    </dgm:pt>
    <dgm:pt modelId="{F3A9ED86-AEFB-414C-891E-CFDCDB83DD0F}" type="sibTrans" cxnId="{650A5E8D-5215-4DE6-8BB6-68A96FD2B611}">
      <dgm:prSet/>
      <dgm:spPr/>
      <dgm:t>
        <a:bodyPr/>
        <a:lstStyle/>
        <a:p>
          <a:endParaRPr lang="zh-CN" altLang="en-US"/>
        </a:p>
      </dgm:t>
    </dgm:pt>
    <dgm:pt modelId="{FABE0D5B-5FF3-4BDC-B84B-63281AF481DB}">
      <dgm:prSet phldrT="[文本]"/>
      <dgm:spPr/>
      <dgm:t>
        <a:bodyPr/>
        <a:lstStyle/>
        <a:p>
          <a:r>
            <a:rPr lang="zh-CN" altLang="en-US" dirty="0" smtClean="0">
              <a:solidFill>
                <a:srgbClr val="FF0000"/>
              </a:solidFill>
            </a:rPr>
            <a:t>工具</a:t>
          </a:r>
          <a:endParaRPr lang="zh-CN" altLang="en-US" dirty="0">
            <a:solidFill>
              <a:srgbClr val="FF0000"/>
            </a:solidFill>
          </a:endParaRPr>
        </a:p>
      </dgm:t>
    </dgm:pt>
    <dgm:pt modelId="{7428839D-D2E0-402C-AC04-89F6BB75EF0A}" type="parTrans" cxnId="{34ABB388-E60A-40AF-9584-918E104C5594}">
      <dgm:prSet/>
      <dgm:spPr/>
      <dgm:t>
        <a:bodyPr/>
        <a:lstStyle/>
        <a:p>
          <a:endParaRPr lang="zh-CN" altLang="en-US"/>
        </a:p>
      </dgm:t>
    </dgm:pt>
    <dgm:pt modelId="{42F2B569-B1F2-4C08-952B-29B3F7973FA7}" type="sibTrans" cxnId="{34ABB388-E60A-40AF-9584-918E104C5594}">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type="parTrans" cxnId="{E9AD60AA-E15C-480B-B2B9-2F76A958FB39}">
      <dgm:prSet/>
      <dgm:spPr/>
      <dgm:t>
        <a:bodyPr/>
        <a:lstStyle/>
        <a:p>
          <a:endParaRPr lang="zh-CN" altLang="en-US"/>
        </a:p>
      </dgm:t>
    </dgm:pt>
    <dgm:pt modelId="{4A6E651B-B0E7-4081-9667-EF842BEEDE7A}" type="sibTrans" cxnId="{E9AD60AA-E15C-480B-B2B9-2F76A958FB39}">
      <dgm:prSet/>
      <dgm:spPr/>
      <dgm:t>
        <a:bodyPr/>
        <a:lstStyle/>
        <a:p>
          <a:endParaRPr lang="zh-CN" altLang="en-US"/>
        </a:p>
      </dgm:t>
    </dgm:pt>
    <dgm:pt modelId="{CDD2DA0B-7181-4002-870B-C549EF95E7AB}">
      <dgm:prSet phldrT="[文本]"/>
      <dgm:spPr/>
      <dgm:t>
        <a:bodyPr/>
        <a:lstStyle/>
        <a:p>
          <a:r>
            <a:rPr lang="zh-CN" altLang="en-US" dirty="0" smtClean="0">
              <a:solidFill>
                <a:srgbClr val="FF0000"/>
              </a:solidFill>
            </a:rPr>
            <a:t>过程</a:t>
          </a:r>
          <a:endParaRPr lang="zh-CN" altLang="en-US" dirty="0">
            <a:solidFill>
              <a:srgbClr val="FF0000"/>
            </a:solidFill>
          </a:endParaRPr>
        </a:p>
      </dgm:t>
    </dgm:pt>
    <dgm:pt modelId="{D8D5C0D1-13BE-4BED-B2AC-D14482A6B3CB}" type="parTrans" cxnId="{1D59DAEB-0D72-4484-9508-88C2763E6389}">
      <dgm:prSet/>
      <dgm:spPr/>
      <dgm:t>
        <a:bodyPr/>
        <a:lstStyle/>
        <a:p>
          <a:endParaRPr lang="zh-CN" altLang="en-US"/>
        </a:p>
      </dgm:t>
    </dgm:pt>
    <dgm:pt modelId="{08610C27-CBFD-4AE6-B4AD-3C1E98C3BACA}" type="sibTrans" cxnId="{1D59DAEB-0D72-4484-9508-88C2763E6389}">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type="parTrans" cxnId="{4A5BC486-BB49-4D06-898B-0B8A2C4A6F27}">
      <dgm:prSet/>
      <dgm:spPr/>
      <dgm:t>
        <a:bodyPr/>
        <a:lstStyle/>
        <a:p>
          <a:endParaRPr lang="zh-CN" altLang="en-US"/>
        </a:p>
      </dgm:t>
    </dgm:pt>
    <dgm:pt modelId="{C4A89E4A-17B6-46B2-A8C0-DB5872266DBA}" type="sibTrans" cxnId="{4A5BC486-BB49-4D06-898B-0B8A2C4A6F27}">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650A5E8D-5215-4DE6-8BB6-68A96FD2B611}" srcId="{1E0712A2-7EA3-4AD7-ACE3-D63C6F1DA616}" destId="{74291C0F-4FC1-4B84-97BE-18EFBBD6CAEE}" srcOrd="0" destOrd="0" parTransId="{25341D47-42FD-4CDF-8F47-77EE84A6F080}" sibTransId="{F3A9ED86-AEFB-414C-891E-CFDCDB83DD0F}"/>
    <dgm:cxn modelId="{34ABB388-E60A-40AF-9584-918E104C5594}" srcId="{C68E649A-508C-49A8-995F-1B47F684DDFB}" destId="{FABE0D5B-5FF3-4BDC-B84B-63281AF481DB}" srcOrd="1" destOrd="0" parTransId="{7428839D-D2E0-402C-AC04-89F6BB75EF0A}" sibTransId="{42F2B569-B1F2-4C08-952B-29B3F7973FA7}"/>
    <dgm:cxn modelId="{A6C5569C-EC80-4281-8EC1-3D9106BA3831}" type="presOf" srcId="{74291C0F-4FC1-4B84-97BE-18EFBBD6CAEE}" destId="{D5BFFFDA-9B79-440E-80BD-DD5AEA07FC2C}" srcOrd="0" destOrd="0" presId="urn:microsoft.com/office/officeart/2005/8/layout/hList1"/>
    <dgm:cxn modelId="{04D44692-4960-43E9-BE03-78BC79696365}" type="presOf" srcId="{C68E649A-508C-49A8-995F-1B47F684DDFB}" destId="{89C7B2E7-7B3B-480C-8FBF-1074F96463C6}"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417FD0C-F5ED-44D7-A4CA-000891BDF709}" type="presOf" srcId="{1E0712A2-7EA3-4AD7-ACE3-D63C6F1DA616}" destId="{739CF035-599C-45C8-8986-60F7E368AC33}"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A1B9CEF0-812E-4E64-9683-A20E2D54EADA}" type="presOf" srcId="{176414DB-737A-4137-9758-3C75D473AAA5}" destId="{B490F346-16EA-4A2A-B9B1-FF771DF50C31}"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4084EC63-6E35-4EE9-8B8D-A25533DA2791}" type="presOf" srcId="{CDD2DA0B-7181-4002-870B-C549EF95E7AB}" destId="{DCA93226-2829-47A1-979D-9520F415F71F}"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73E8941B-3E9D-4E0B-8AA2-6E7B41F622A7}" type="presOf" srcId="{FABE0D5B-5FF3-4BDC-B84B-63281AF481DB}" destId="{95BD6C65-6973-46B3-9860-D657AAA3E7A0}"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D76944-C2D9-4F5B-B0AF-188C25740C0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9F4A598-7E21-4C88-8EE2-A1D928E01CA1}">
      <dgm:prSet phldrT="[文本]" custT="1"/>
      <dgm:spPr/>
      <dgm:t>
        <a:bodyPr/>
        <a:lstStyle/>
        <a:p>
          <a:r>
            <a:rPr lang="zh-CN" altLang="zh-CN" sz="2000" dirty="0" smtClean="0">
              <a:latin typeface="+mn-ea"/>
              <a:ea typeface="+mn-ea"/>
            </a:rPr>
            <a:t>把</a:t>
          </a:r>
          <a:r>
            <a:rPr lang="zh-CN" altLang="zh-CN" sz="2000" dirty="0" smtClean="0">
              <a:solidFill>
                <a:srgbClr val="FF0000"/>
              </a:solidFill>
              <a:latin typeface="+mn-ea"/>
              <a:ea typeface="+mn-ea"/>
            </a:rPr>
            <a:t>对象</a:t>
          </a:r>
          <a:r>
            <a:rPr lang="en-US" altLang="zh-CN" sz="2000" dirty="0" smtClean="0">
              <a:solidFill>
                <a:srgbClr val="FF0000"/>
              </a:solidFill>
              <a:latin typeface="+mn-ea"/>
              <a:ea typeface="+mn-ea"/>
            </a:rPr>
            <a:t>(object)</a:t>
          </a:r>
          <a:r>
            <a:rPr lang="zh-CN" altLang="zh-CN" sz="2000" dirty="0" smtClean="0">
              <a:latin typeface="+mn-ea"/>
              <a:ea typeface="+mn-ea"/>
            </a:rPr>
            <a:t>作为融合了数据及在数据上的操作行为的统一的软件构件。</a:t>
          </a:r>
          <a:endParaRPr lang="zh-CN" altLang="en-US" sz="2000" dirty="0">
            <a:latin typeface="+mn-ea"/>
            <a:ea typeface="+mn-ea"/>
          </a:endParaRPr>
        </a:p>
      </dgm:t>
    </dgm:pt>
    <dgm:pt modelId="{9987AD6B-DEBA-496B-A99B-C20B8F902B2A}" type="parTrans" cxnId="{F4833355-1086-432C-95C5-217E6FFE1246}">
      <dgm:prSet/>
      <dgm:spPr/>
      <dgm:t>
        <a:bodyPr/>
        <a:lstStyle/>
        <a:p>
          <a:endParaRPr lang="zh-CN" altLang="en-US"/>
        </a:p>
      </dgm:t>
    </dgm:pt>
    <dgm:pt modelId="{40068F6A-CFA6-4AE8-9836-EEFE1D421181}" type="sibTrans" cxnId="{F4833355-1086-432C-95C5-217E6FFE1246}">
      <dgm:prSet/>
      <dgm:spPr/>
      <dgm:t>
        <a:bodyPr/>
        <a:lstStyle/>
        <a:p>
          <a:endParaRPr lang="zh-CN" altLang="en-US"/>
        </a:p>
      </dgm:t>
    </dgm:pt>
    <dgm:pt modelId="{77C28F67-3D69-477F-9201-37B5506C4544}">
      <dgm:prSet custT="1"/>
      <dgm:spPr/>
      <dgm:t>
        <a:bodyPr/>
        <a:lstStyle/>
        <a:p>
          <a:r>
            <a:rPr lang="zh-CN" altLang="zh-CN" sz="2000" dirty="0" smtClean="0">
              <a:latin typeface="+mn-ea"/>
              <a:ea typeface="+mn-ea"/>
            </a:rPr>
            <a:t>把所有对象都划分成</a:t>
          </a:r>
          <a:r>
            <a:rPr lang="zh-CN" altLang="zh-CN" sz="2000" dirty="0" smtClean="0">
              <a:solidFill>
                <a:srgbClr val="FF0000"/>
              </a:solidFill>
              <a:latin typeface="+mn-ea"/>
              <a:ea typeface="+mn-ea"/>
            </a:rPr>
            <a:t>类</a:t>
          </a:r>
          <a:r>
            <a:rPr lang="en-US" altLang="zh-CN" sz="2000" dirty="0" smtClean="0">
              <a:solidFill>
                <a:srgbClr val="FF0000"/>
              </a:solidFill>
              <a:latin typeface="+mn-ea"/>
              <a:ea typeface="+mn-ea"/>
            </a:rPr>
            <a:t>(class)</a:t>
          </a:r>
          <a:r>
            <a:rPr lang="zh-CN" altLang="zh-CN" sz="2000" dirty="0" smtClean="0">
              <a:latin typeface="+mn-ea"/>
              <a:ea typeface="+mn-ea"/>
            </a:rPr>
            <a:t>。</a:t>
          </a:r>
          <a:endParaRPr lang="en-US" altLang="zh-CN" sz="2000" dirty="0" smtClean="0">
            <a:latin typeface="+mn-ea"/>
            <a:ea typeface="+mn-ea"/>
          </a:endParaRPr>
        </a:p>
      </dgm:t>
    </dgm:pt>
    <dgm:pt modelId="{76FDF507-6F96-4A9A-91E5-DA2A4481245A}" type="parTrans" cxnId="{7BA77A7D-AB7B-456C-A80A-139E55DE0702}">
      <dgm:prSet/>
      <dgm:spPr/>
      <dgm:t>
        <a:bodyPr/>
        <a:lstStyle/>
        <a:p>
          <a:endParaRPr lang="zh-CN" altLang="en-US"/>
        </a:p>
      </dgm:t>
    </dgm:pt>
    <dgm:pt modelId="{D13B0875-9C63-4C84-8BDD-61AF80D7650A}" type="sibTrans" cxnId="{7BA77A7D-AB7B-456C-A80A-139E55DE0702}">
      <dgm:prSet/>
      <dgm:spPr/>
      <dgm:t>
        <a:bodyPr/>
        <a:lstStyle/>
        <a:p>
          <a:endParaRPr lang="zh-CN" altLang="en-US"/>
        </a:p>
      </dgm:t>
    </dgm:pt>
    <dgm:pt modelId="{C25617E1-2B42-487F-BA15-79E34A4CC942}">
      <dgm:prSet custT="1"/>
      <dgm:spPr/>
      <dgm:t>
        <a:bodyPr/>
        <a:lstStyle/>
        <a:p>
          <a:r>
            <a:rPr lang="zh-CN" altLang="zh-CN" sz="2000" dirty="0" smtClean="0">
              <a:latin typeface="+mn-ea"/>
              <a:ea typeface="+mn-ea"/>
            </a:rPr>
            <a:t>按照父类与子类的关系，把若干个相关类组成一个</a:t>
          </a:r>
          <a:r>
            <a:rPr lang="zh-CN" altLang="zh-CN" sz="2000" dirty="0" smtClean="0">
              <a:solidFill>
                <a:srgbClr val="FF0000"/>
              </a:solidFill>
              <a:latin typeface="+mn-ea"/>
              <a:ea typeface="+mn-ea"/>
            </a:rPr>
            <a:t>层次</a:t>
          </a:r>
          <a:r>
            <a:rPr lang="zh-CN" altLang="zh-CN" sz="2000" dirty="0" smtClean="0">
              <a:latin typeface="+mn-ea"/>
              <a:ea typeface="+mn-ea"/>
            </a:rPr>
            <a:t>结构的系统。</a:t>
          </a:r>
          <a:endParaRPr lang="en-US" altLang="zh-CN" sz="2000" dirty="0">
            <a:latin typeface="+mn-ea"/>
            <a:ea typeface="+mn-ea"/>
          </a:endParaRPr>
        </a:p>
      </dgm:t>
    </dgm:pt>
    <dgm:pt modelId="{7575559A-3AC5-4137-9F2A-49C478AF7EAB}" type="parTrans" cxnId="{547A9186-1DFF-4BB9-878E-022EE7817214}">
      <dgm:prSet/>
      <dgm:spPr/>
      <dgm:t>
        <a:bodyPr/>
        <a:lstStyle/>
        <a:p>
          <a:endParaRPr lang="zh-CN" altLang="en-US"/>
        </a:p>
      </dgm:t>
    </dgm:pt>
    <dgm:pt modelId="{14B21892-F3FF-46D7-95CE-6D555FE62C92}" type="sibTrans" cxnId="{547A9186-1DFF-4BB9-878E-022EE7817214}">
      <dgm:prSet/>
      <dgm:spPr/>
      <dgm:t>
        <a:bodyPr/>
        <a:lstStyle/>
        <a:p>
          <a:endParaRPr lang="zh-CN" altLang="en-US"/>
        </a:p>
      </dgm:t>
    </dgm:pt>
    <dgm:pt modelId="{2849FD2B-E5B3-415B-B31D-320399B13CEA}">
      <dgm:prSet custT="1"/>
      <dgm:spPr/>
      <dgm:t>
        <a:bodyPr/>
        <a:lstStyle/>
        <a:p>
          <a:r>
            <a:rPr lang="zh-CN" altLang="zh-CN" sz="2000" dirty="0" smtClean="0">
              <a:latin typeface="+mn-ea"/>
              <a:ea typeface="+mn-ea"/>
            </a:rPr>
            <a:t>对象彼此间仅能通过发送</a:t>
          </a:r>
          <a:r>
            <a:rPr lang="zh-CN" altLang="zh-CN" sz="2000" dirty="0" smtClean="0">
              <a:solidFill>
                <a:srgbClr val="FF0000"/>
              </a:solidFill>
              <a:latin typeface="+mn-ea"/>
              <a:ea typeface="+mn-ea"/>
            </a:rPr>
            <a:t>消息</a:t>
          </a:r>
          <a:r>
            <a:rPr lang="zh-CN" altLang="zh-CN" sz="2000" dirty="0" smtClean="0">
              <a:latin typeface="+mn-ea"/>
              <a:ea typeface="+mn-ea"/>
            </a:rPr>
            <a:t>互相联系。</a:t>
          </a:r>
          <a:endParaRPr lang="en-US" altLang="zh-CN" sz="2000" dirty="0">
            <a:latin typeface="+mn-ea"/>
            <a:ea typeface="+mn-ea"/>
          </a:endParaRPr>
        </a:p>
      </dgm:t>
    </dgm:pt>
    <dgm:pt modelId="{59E65D7F-E2E6-42AF-B57B-00B77F8DECE1}" type="parTrans" cxnId="{A5EF76A5-4727-4A44-AA91-B3A30B611272}">
      <dgm:prSet/>
      <dgm:spPr/>
      <dgm:t>
        <a:bodyPr/>
        <a:lstStyle/>
        <a:p>
          <a:endParaRPr lang="zh-CN" altLang="en-US"/>
        </a:p>
      </dgm:t>
    </dgm:pt>
    <dgm:pt modelId="{661C61CA-9B0A-4776-BCD1-EF07FD218531}" type="sibTrans" cxnId="{A5EF76A5-4727-4A44-AA91-B3A30B611272}">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t>
        <a:bodyPr/>
        <a:lstStyle/>
        <a:p>
          <a:endParaRPr lang="zh-CN" altLang="en-US"/>
        </a:p>
      </dgm:t>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t>
        <a:bodyPr/>
        <a:lstStyle/>
        <a:p>
          <a:endParaRPr lang="zh-CN" altLang="en-US"/>
        </a:p>
      </dgm:t>
    </dgm:pt>
    <dgm:pt modelId="{B45FBBE9-3585-441D-A623-249458CD702F}" type="pres">
      <dgm:prSet presAssocID="{39F4A598-7E21-4C88-8EE2-A1D928E01CA1}" presName="childText" presStyleLbl="conFgAcc1" presStyleIdx="0" presStyleCnt="4">
        <dgm:presLayoutVars>
          <dgm:bulletEnabled val="1"/>
        </dgm:presLayoutVars>
      </dgm:prSet>
      <dgm:spPr/>
      <dgm:t>
        <a:bodyPr/>
        <a:lstStyle/>
        <a:p>
          <a:endParaRPr lang="zh-CN" altLang="en-US"/>
        </a:p>
      </dgm:t>
    </dgm:pt>
    <dgm:pt modelId="{A42E806B-F23A-4EEF-859D-F8887C4F6A86}" type="pres">
      <dgm:prSet presAssocID="{40068F6A-CFA6-4AE8-9836-EEFE1D421181}" presName="spaceBetweenRectangles" presStyleCnt="0"/>
      <dgm:spPr/>
      <dgm:t>
        <a:bodyPr/>
        <a:lstStyle/>
        <a:p>
          <a:endParaRPr lang="zh-CN" altLang="en-US"/>
        </a:p>
      </dgm:t>
    </dgm:pt>
    <dgm:pt modelId="{C9D4D9BC-9609-4E6C-9C7C-BB6D576A872B}" type="pres">
      <dgm:prSet presAssocID="{77C28F67-3D69-477F-9201-37B5506C4544}" presName="parentLin" presStyleCnt="0"/>
      <dgm:spPr/>
      <dgm:t>
        <a:bodyPr/>
        <a:lstStyle/>
        <a:p>
          <a:endParaRPr lang="zh-CN" altLang="en-US"/>
        </a:p>
      </dgm:t>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t>
        <a:bodyPr/>
        <a:lstStyle/>
        <a:p>
          <a:endParaRPr lang="zh-CN" altLang="en-US"/>
        </a:p>
      </dgm:t>
    </dgm:pt>
    <dgm:pt modelId="{6A437B38-A84A-47DA-BFA3-97FFA06028D4}" type="pres">
      <dgm:prSet presAssocID="{77C28F67-3D69-477F-9201-37B5506C4544}" presName="childText" presStyleLbl="conFgAcc1" presStyleIdx="1" presStyleCnt="4">
        <dgm:presLayoutVars>
          <dgm:bulletEnabled val="1"/>
        </dgm:presLayoutVars>
      </dgm:prSet>
      <dgm:spPr/>
      <dgm:t>
        <a:bodyPr/>
        <a:lstStyle/>
        <a:p>
          <a:endParaRPr lang="zh-CN" altLang="en-US"/>
        </a:p>
      </dgm:t>
    </dgm:pt>
    <dgm:pt modelId="{E956EDD0-1B89-4FE7-81A3-F4E9DB6D0A4B}" type="pres">
      <dgm:prSet presAssocID="{D13B0875-9C63-4C84-8BDD-61AF80D7650A}" presName="spaceBetweenRectangles" presStyleCnt="0"/>
      <dgm:spPr/>
      <dgm:t>
        <a:bodyPr/>
        <a:lstStyle/>
        <a:p>
          <a:endParaRPr lang="zh-CN" altLang="en-US"/>
        </a:p>
      </dgm:t>
    </dgm:pt>
    <dgm:pt modelId="{7E4FAD11-083F-4081-B7EB-DC7EE9292D22}" type="pres">
      <dgm:prSet presAssocID="{C25617E1-2B42-487F-BA15-79E34A4CC942}" presName="parentLin" presStyleCnt="0"/>
      <dgm:spPr/>
      <dgm:t>
        <a:bodyPr/>
        <a:lstStyle/>
        <a:p>
          <a:endParaRPr lang="zh-CN" altLang="en-US"/>
        </a:p>
      </dgm:t>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t>
        <a:bodyPr/>
        <a:lstStyle/>
        <a:p>
          <a:endParaRPr lang="zh-CN" altLang="en-US"/>
        </a:p>
      </dgm:t>
    </dgm:pt>
    <dgm:pt modelId="{D2272F3B-4AB2-42C6-A605-1F21DEC27D1A}" type="pres">
      <dgm:prSet presAssocID="{C25617E1-2B42-487F-BA15-79E34A4CC942}" presName="childText" presStyleLbl="conFgAcc1" presStyleIdx="2" presStyleCnt="4">
        <dgm:presLayoutVars>
          <dgm:bulletEnabled val="1"/>
        </dgm:presLayoutVars>
      </dgm:prSet>
      <dgm:spPr/>
      <dgm:t>
        <a:bodyPr/>
        <a:lstStyle/>
        <a:p>
          <a:endParaRPr lang="zh-CN" altLang="en-US"/>
        </a:p>
      </dgm:t>
    </dgm:pt>
    <dgm:pt modelId="{41B44D87-A8FA-4346-9C7E-9E55F1A18A5D}" type="pres">
      <dgm:prSet presAssocID="{14B21892-F3FF-46D7-95CE-6D555FE62C92}" presName="spaceBetweenRectangles" presStyleCnt="0"/>
      <dgm:spPr/>
      <dgm:t>
        <a:bodyPr/>
        <a:lstStyle/>
        <a:p>
          <a:endParaRPr lang="zh-CN" altLang="en-US"/>
        </a:p>
      </dgm:t>
    </dgm:pt>
    <dgm:pt modelId="{DDC3676C-5641-4AB4-B221-3C80946E9074}" type="pres">
      <dgm:prSet presAssocID="{2849FD2B-E5B3-415B-B31D-320399B13CEA}" presName="parentLin" presStyleCnt="0"/>
      <dgm:spPr/>
      <dgm:t>
        <a:bodyPr/>
        <a:lstStyle/>
        <a:p>
          <a:endParaRPr lang="zh-CN" altLang="en-US"/>
        </a:p>
      </dgm:t>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t>
        <a:bodyPr/>
        <a:lstStyle/>
        <a:p>
          <a:endParaRPr lang="zh-CN" altLang="en-US"/>
        </a:p>
      </dgm:t>
    </dgm:pt>
    <dgm:pt modelId="{435C1CB8-EDC4-4F33-9444-0552A9B9CE5A}" type="pres">
      <dgm:prSet presAssocID="{2849FD2B-E5B3-415B-B31D-320399B13CEA}" presName="childText" presStyleLbl="conFgAcc1" presStyleIdx="3" presStyleCnt="4">
        <dgm:presLayoutVars>
          <dgm:bulletEnabled val="1"/>
        </dgm:presLayoutVars>
      </dgm:prSet>
      <dgm:spPr/>
      <dgm:t>
        <a:bodyPr/>
        <a:lstStyle/>
        <a:p>
          <a:endParaRPr lang="zh-CN" altLang="en-US"/>
        </a:p>
      </dgm:t>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
    <dgm:cxn modelId="{A7C2B7F6-0011-4811-BC22-B5CFDABBC6EC}" type="presOf" srcId="{51D76944-C2D9-4F5B-B0AF-188C25740C04}" destId="{1DD02579-F0BE-4996-8916-F10A75719830}" srcOrd="0" destOrd="0" presId="urn:microsoft.com/office/officeart/2005/8/layout/list1"/>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
    <dgm:cxn modelId="{9D22E805-0DF5-409A-966B-38FD6859D343}" type="presOf" srcId="{77C28F67-3D69-477F-9201-37B5506C4544}" destId="{8B88C468-A2C9-4BE8-8979-3D952CE2A791}" srcOrd="1" destOrd="0" presId="urn:microsoft.com/office/officeart/2005/8/layout/list1"/>
    <dgm:cxn modelId="{CBE9F85A-9F9A-4124-A446-A603BE8FDE9A}" type="presOf" srcId="{39F4A598-7E21-4C88-8EE2-A1D928E01CA1}" destId="{B0A5D8B8-39F4-43F8-B081-CF65C38B75AF}" srcOrd="0" destOrd="0" presId="urn:microsoft.com/office/officeart/2005/8/layout/list1"/>
    <dgm:cxn modelId="{227AE1CF-3228-44AB-9239-DD4CB2CF902A}" type="presOf" srcId="{77C28F67-3D69-477F-9201-37B5506C4544}" destId="{3B86F228-FEF2-4FA4-AB29-3990690A59FB}" srcOrd="0" destOrd="0" presId="urn:microsoft.com/office/officeart/2005/8/layout/list1"/>
    <dgm:cxn modelId="{8B13276E-AB74-4E64-9034-69E5A2A6BADA}" type="presOf" srcId="{C25617E1-2B42-487F-BA15-79E34A4CC942}" destId="{CE79F149-D1E3-4584-B29F-B4D4577CF599}" srcOrd="1" destOrd="0" presId="urn:microsoft.com/office/officeart/2005/8/layout/list1"/>
    <dgm:cxn modelId="{F8C6417B-BDA5-495D-BB65-F3FE0B9567CB}" type="presOf" srcId="{39F4A598-7E21-4C88-8EE2-A1D928E01CA1}" destId="{123861F5-998E-4474-9631-53EB8998C936}" srcOrd="1" destOrd="0" presId="urn:microsoft.com/office/officeart/2005/8/layout/list1"/>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
    <dgm:cxn modelId="{36512ABA-B392-4715-A848-34D155D2ACEF}" type="presParOf" srcId="{857C6270-C15A-4B92-9416-15F89EEAD3E2}" destId="{B0A5D8B8-39F4-43F8-B081-CF65C38B75AF}" srcOrd="0" destOrd="0" presId="urn:microsoft.com/office/officeart/2005/8/layout/list1"/>
    <dgm:cxn modelId="{CC63D499-6FD5-4EC7-85E0-DB8DBB314FB2}" type="presParOf" srcId="{857C6270-C15A-4B92-9416-15F89EEAD3E2}" destId="{123861F5-998E-4474-9631-53EB8998C936}" srcOrd="1" destOrd="0" presId="urn:microsoft.com/office/officeart/2005/8/layout/list1"/>
    <dgm:cxn modelId="{3AE6F3DC-6296-4BFD-9BF5-9162AEE6ED02}" type="presParOf" srcId="{1DD02579-F0BE-4996-8916-F10A75719830}" destId="{02A76C19-9543-4C29-8620-FA3FD912B245}" srcOrd="1" destOrd="0" presId="urn:microsoft.com/office/officeart/2005/8/layout/list1"/>
    <dgm:cxn modelId="{F99D49D2-13EF-4105-95C5-F964E5C3C723}" type="presParOf" srcId="{1DD02579-F0BE-4996-8916-F10A75719830}" destId="{B45FBBE9-3585-441D-A623-249458CD702F}" srcOrd="2" destOrd="0" presId="urn:microsoft.com/office/officeart/2005/8/layout/list1"/>
    <dgm:cxn modelId="{5FA85528-30FE-483A-99A8-B9DF4B6CB20D}" type="presParOf" srcId="{1DD02579-F0BE-4996-8916-F10A75719830}" destId="{A42E806B-F23A-4EEF-859D-F8887C4F6A86}" srcOrd="3" destOrd="0" presId="urn:microsoft.com/office/officeart/2005/8/layout/list1"/>
    <dgm:cxn modelId="{3BD9F2E8-B282-49E4-8EF0-04819822EAE6}" type="presParOf" srcId="{1DD02579-F0BE-4996-8916-F10A75719830}" destId="{C9D4D9BC-9609-4E6C-9C7C-BB6D576A872B}" srcOrd="4" destOrd="0" presId="urn:microsoft.com/office/officeart/2005/8/layout/list1"/>
    <dgm:cxn modelId="{37C18EF2-B9FB-44FC-9589-97187BEBA8DB}" type="presParOf" srcId="{C9D4D9BC-9609-4E6C-9C7C-BB6D576A872B}" destId="{3B86F228-FEF2-4FA4-AB29-3990690A59FB}" srcOrd="0" destOrd="0" presId="urn:microsoft.com/office/officeart/2005/8/layout/list1"/>
    <dgm:cxn modelId="{A2D02ED0-6D90-4AB4-824F-0EE9CFD856EF}" type="presParOf" srcId="{C9D4D9BC-9609-4E6C-9C7C-BB6D576A872B}" destId="{8B88C468-A2C9-4BE8-8979-3D952CE2A791}" srcOrd="1" destOrd="0" presId="urn:microsoft.com/office/officeart/2005/8/layout/list1"/>
    <dgm:cxn modelId="{8790BE5C-1195-4B0E-8897-62C8FEDC4046}" type="presParOf" srcId="{1DD02579-F0BE-4996-8916-F10A75719830}" destId="{9B777B92-EA15-4B2B-AF62-89956AD0C1E7}" srcOrd="5" destOrd="0" presId="urn:microsoft.com/office/officeart/2005/8/layout/list1"/>
    <dgm:cxn modelId="{5FA0CA64-72F8-4E5C-B488-9D19121691DA}" type="presParOf" srcId="{1DD02579-F0BE-4996-8916-F10A75719830}" destId="{6A437B38-A84A-47DA-BFA3-97FFA06028D4}" srcOrd="6" destOrd="0" presId="urn:microsoft.com/office/officeart/2005/8/layout/list1"/>
    <dgm:cxn modelId="{5FD0714E-9676-4BCA-8098-F4FCF9030CC5}" type="presParOf" srcId="{1DD02579-F0BE-4996-8916-F10A75719830}" destId="{E956EDD0-1B89-4FE7-81A3-F4E9DB6D0A4B}" srcOrd="7" destOrd="0" presId="urn:microsoft.com/office/officeart/2005/8/layout/list1"/>
    <dgm:cxn modelId="{51C03455-36B4-4A57-84B9-9DA0B562B4E6}" type="presParOf" srcId="{1DD02579-F0BE-4996-8916-F10A75719830}" destId="{7E4FAD11-083F-4081-B7EB-DC7EE9292D22}" srcOrd="8" destOrd="0" presId="urn:microsoft.com/office/officeart/2005/8/layout/list1"/>
    <dgm:cxn modelId="{FF0E1963-AFBC-4B4E-AB9C-3027ADE71376}" type="presParOf" srcId="{7E4FAD11-083F-4081-B7EB-DC7EE9292D22}" destId="{7C0B4A4E-9675-4AAD-9F75-CA220D2985E9}" srcOrd="0" destOrd="0" presId="urn:microsoft.com/office/officeart/2005/8/layout/list1"/>
    <dgm:cxn modelId="{15FEFC1E-34F1-4719-8E03-A5067B8FFA70}" type="presParOf" srcId="{7E4FAD11-083F-4081-B7EB-DC7EE9292D22}" destId="{CE79F149-D1E3-4584-B29F-B4D4577CF599}" srcOrd="1" destOrd="0" presId="urn:microsoft.com/office/officeart/2005/8/layout/list1"/>
    <dgm:cxn modelId="{37F7878D-6EE0-4CDE-BDE5-851388B84D03}" type="presParOf" srcId="{1DD02579-F0BE-4996-8916-F10A75719830}" destId="{85DA3280-8705-454E-B18D-75E30DEE1E3C}" srcOrd="9" destOrd="0" presId="urn:microsoft.com/office/officeart/2005/8/layout/list1"/>
    <dgm:cxn modelId="{9CF217E7-3320-42E4-8E96-ABAE51E98E18}" type="presParOf" srcId="{1DD02579-F0BE-4996-8916-F10A75719830}" destId="{D2272F3B-4AB2-42C6-A605-1F21DEC27D1A}" srcOrd="10" destOrd="0" presId="urn:microsoft.com/office/officeart/2005/8/layout/list1"/>
    <dgm:cxn modelId="{10BEB942-3157-4E1C-A57C-DA336F02EFC8}" type="presParOf" srcId="{1DD02579-F0BE-4996-8916-F10A75719830}" destId="{41B44D87-A8FA-4346-9C7E-9E55F1A18A5D}" srcOrd="11" destOrd="0" presId="urn:microsoft.com/office/officeart/2005/8/layout/list1"/>
    <dgm:cxn modelId="{5FDF4ED6-3D41-487A-8156-332C47F25E5F}" type="presParOf" srcId="{1DD02579-F0BE-4996-8916-F10A75719830}" destId="{DDC3676C-5641-4AB4-B221-3C80946E9074}" srcOrd="12" destOrd="0" presId="urn:microsoft.com/office/officeart/2005/8/layout/list1"/>
    <dgm:cxn modelId="{409695C2-B627-4402-8622-911CAB770D09}" type="presParOf" srcId="{DDC3676C-5641-4AB4-B221-3C80946E9074}" destId="{559FAFFC-13CF-451D-B0DB-0A13C668D2FD}" srcOrd="0" destOrd="0" presId="urn:microsoft.com/office/officeart/2005/8/layout/list1"/>
    <dgm:cxn modelId="{3559C817-77FF-4712-9DC8-A9E87F646BC2}" type="presParOf" srcId="{DDC3676C-5641-4AB4-B221-3C80946E9074}" destId="{74FA7AA8-CA2B-47B8-86D2-BD7647B58A39}" srcOrd="1" destOrd="0" presId="urn:microsoft.com/office/officeart/2005/8/layout/list1"/>
    <dgm:cxn modelId="{1B3E5BBC-FABD-40B6-82A6-3D8AEAC3516B}" type="presParOf" srcId="{1DD02579-F0BE-4996-8916-F10A75719830}" destId="{507A630E-8ECB-4E0C-8FD5-A3F00B3FAEDF}" srcOrd="13" destOrd="0" presId="urn:microsoft.com/office/officeart/2005/8/layout/list1"/>
    <dgm:cxn modelId="{9022E9DA-11EB-49D1-9C01-33F519D55862}" type="presParOf" srcId="{1DD02579-F0BE-4996-8916-F10A75719830}" destId="{435C1CB8-EDC4-4F33-9444-0552A9B9CE5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1. </a:t>
          </a:r>
          <a:r>
            <a:rPr lang="zh-CN" dirty="0" smtClean="0">
              <a:latin typeface="+mn-ea"/>
              <a:ea typeface="+mn-ea"/>
            </a:rPr>
            <a:t>问题定义</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smtClean="0">
              <a:latin typeface="+mn-ea"/>
              <a:ea typeface="+mn-ea"/>
            </a:rPr>
            <a:t>2. </a:t>
          </a:r>
          <a:r>
            <a:rPr lang="zh-CN" dirty="0" smtClean="0">
              <a:latin typeface="+mn-ea"/>
              <a:ea typeface="+mn-ea"/>
            </a:rPr>
            <a:t>可行性研究</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smtClean="0">
              <a:latin typeface="+mn-ea"/>
              <a:ea typeface="+mn-ea"/>
            </a:rPr>
            <a:t>3. </a:t>
          </a:r>
          <a:r>
            <a:rPr lang="zh-CN" dirty="0" smtClean="0">
              <a:latin typeface="+mn-ea"/>
              <a:ea typeface="+mn-ea"/>
            </a:rPr>
            <a:t>需求分析</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smtClean="0">
              <a:latin typeface="+mn-ea"/>
              <a:ea typeface="+mn-ea"/>
            </a:rPr>
            <a:t>4. </a:t>
          </a:r>
          <a:r>
            <a:rPr lang="zh-CN" dirty="0" smtClean="0">
              <a:latin typeface="+mn-ea"/>
              <a:ea typeface="+mn-ea"/>
            </a:rPr>
            <a:t>总体设计</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5B8ADBD0-B666-43A2-B5EB-5793183620EE}" type="presOf" srcId="{5B7D5C46-DBE3-43C0-BE16-1ED9AD8FE98A}" destId="{F5052D5F-C95B-4863-85CD-A6E43083B838}"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B3185BC6-8CC1-403D-AD8B-F56D1B73FA15}" type="presOf" srcId="{DF283B6B-6163-4D40-BE19-3B5FF0964632}" destId="{C02B6713-8154-4104-9953-6E85F1BC3922}" srcOrd="0" destOrd="0" presId="urn:microsoft.com/office/officeart/2005/8/layout/venn3"/>
    <dgm:cxn modelId="{992DEC52-9983-42E6-BF03-FC1AE4289983}" type="presOf" srcId="{5E197134-F1C0-410B-A7C9-67F0A4944C4B}" destId="{31864D54-EAF4-4E3A-9AA3-7649E750EE28}"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854867A1-EDF5-452D-BEF6-3D1F4FCF8C46}" type="presOf" srcId="{7A5C71B6-1BF5-4E12-A1B6-3918926D9502}" destId="{AC06D6B0-1F7D-4C66-8CF4-A4C777D7BF81}" srcOrd="0" destOrd="0" presId="urn:microsoft.com/office/officeart/2005/8/layout/venn3"/>
    <dgm:cxn modelId="{E5A1DA16-637F-4687-A993-0930F06F3902}" type="presOf" srcId="{C83864C1-CDC6-45C3-8503-148684A387DB}" destId="{8703D404-A944-48AE-9DE2-A71D8A57E231}" srcOrd="0" destOrd="0" presId="urn:microsoft.com/office/officeart/2005/8/layout/venn3"/>
    <dgm:cxn modelId="{553FC492-C4E8-4328-B954-750F8A666BDE}" type="presParOf" srcId="{F5052D5F-C95B-4863-85CD-A6E43083B838}" destId="{31864D54-EAF4-4E3A-9AA3-7649E750EE28}" srcOrd="0" destOrd="0" presId="urn:microsoft.com/office/officeart/2005/8/layout/venn3"/>
    <dgm:cxn modelId="{9C4C7CD8-5F46-492E-9FC4-6BC8E43A79AA}" type="presParOf" srcId="{F5052D5F-C95B-4863-85CD-A6E43083B838}" destId="{30465455-8379-4452-8756-4A25404DA1D7}" srcOrd="1" destOrd="0" presId="urn:microsoft.com/office/officeart/2005/8/layout/venn3"/>
    <dgm:cxn modelId="{1D1A61DC-40E0-4407-820E-97C40478FA6D}" type="presParOf" srcId="{F5052D5F-C95B-4863-85CD-A6E43083B838}" destId="{C02B6713-8154-4104-9953-6E85F1BC3922}" srcOrd="2" destOrd="0" presId="urn:microsoft.com/office/officeart/2005/8/layout/venn3"/>
    <dgm:cxn modelId="{98100D6D-42D0-41EF-8C0F-E37A20111860}" type="presParOf" srcId="{F5052D5F-C95B-4863-85CD-A6E43083B838}" destId="{1F9A1BE2-E108-4185-A970-0E35EAB077FA}" srcOrd="3" destOrd="0" presId="urn:microsoft.com/office/officeart/2005/8/layout/venn3"/>
    <dgm:cxn modelId="{0726A8B3-1DCC-4294-AEAB-67187923DE07}" type="presParOf" srcId="{F5052D5F-C95B-4863-85CD-A6E43083B838}" destId="{8703D404-A944-48AE-9DE2-A71D8A57E231}" srcOrd="4" destOrd="0" presId="urn:microsoft.com/office/officeart/2005/8/layout/venn3"/>
    <dgm:cxn modelId="{B4840ADA-649A-4310-89B1-B3E1B00E3B21}" type="presParOf" srcId="{F5052D5F-C95B-4863-85CD-A6E43083B838}" destId="{845A6017-C1A7-4E1F-9686-0809B4BAE212}" srcOrd="5" destOrd="0" presId="urn:microsoft.com/office/officeart/2005/8/layout/venn3"/>
    <dgm:cxn modelId="{601ECD64-6A98-4DD2-8C80-9B4AB2333A9A}"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5. </a:t>
          </a:r>
          <a:r>
            <a:rPr lang="zh-CN" dirty="0" smtClean="0">
              <a:latin typeface="+mn-ea"/>
              <a:ea typeface="+mn-ea"/>
            </a:rPr>
            <a:t>详细设计</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smtClean="0">
              <a:latin typeface="+mn-ea"/>
              <a:ea typeface="+mn-ea"/>
            </a:rPr>
            <a:t>6. </a:t>
          </a:r>
          <a:r>
            <a:rPr lang="zh-CN" dirty="0" smtClean="0">
              <a:latin typeface="+mn-ea"/>
              <a:ea typeface="+mn-ea"/>
            </a:rPr>
            <a:t>编码和单元测试</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smtClean="0">
              <a:latin typeface="+mn-ea"/>
              <a:ea typeface="+mn-ea"/>
            </a:rPr>
            <a:t>7. </a:t>
          </a:r>
          <a:r>
            <a:rPr lang="zh-CN" dirty="0" smtClean="0">
              <a:latin typeface="+mn-ea"/>
              <a:ea typeface="+mn-ea"/>
            </a:rPr>
            <a:t>综合测试</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smtClean="0">
              <a:latin typeface="+mn-ea"/>
              <a:ea typeface="+mn-ea"/>
            </a:rPr>
            <a:t>8. </a:t>
          </a:r>
          <a:r>
            <a:rPr lang="zh-CN" dirty="0" smtClean="0">
              <a:latin typeface="+mn-ea"/>
              <a:ea typeface="+mn-ea"/>
            </a:rPr>
            <a:t>软件维护</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47345A8A-B048-429F-973B-7819EFC3A67C}" type="presOf" srcId="{5B7D5C46-DBE3-43C0-BE16-1ED9AD8FE98A}" destId="{F5052D5F-C95B-4863-85CD-A6E43083B838}" srcOrd="0" destOrd="0" presId="urn:microsoft.com/office/officeart/2005/8/layout/venn3"/>
    <dgm:cxn modelId="{43C37C23-095A-473A-B12A-CA7E5915A2A4}" type="presOf" srcId="{5E197134-F1C0-410B-A7C9-67F0A4944C4B}" destId="{31864D54-EAF4-4E3A-9AA3-7649E750EE28}" srcOrd="0" destOrd="0" presId="urn:microsoft.com/office/officeart/2005/8/layout/venn3"/>
    <dgm:cxn modelId="{B554A082-4696-4963-8486-FDAFDD02C2BF}" type="presOf" srcId="{C83864C1-CDC6-45C3-8503-148684A387DB}" destId="{8703D404-A944-48AE-9DE2-A71D8A57E231}"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9C374715-2961-45B1-9113-8C1F1CDCF2E8}" srcId="{5B7D5C46-DBE3-43C0-BE16-1ED9AD8FE98A}" destId="{C83864C1-CDC6-45C3-8503-148684A387DB}" srcOrd="2" destOrd="0" parTransId="{A6D7B708-1747-4082-A380-7054FD09CA3D}" sibTransId="{2A99D053-8DC8-4DED-9FF8-879E727B890F}"/>
    <dgm:cxn modelId="{C92F105E-8011-47C0-ABD0-975EDCB90AF3}" type="presOf" srcId="{DF283B6B-6163-4D40-BE19-3B5FF0964632}" destId="{C02B6713-8154-4104-9953-6E85F1BC3922}" srcOrd="0" destOrd="0" presId="urn:microsoft.com/office/officeart/2005/8/layout/venn3"/>
    <dgm:cxn modelId="{F38DDC2C-EA26-4A54-894E-52D0ACC3DEFF}" type="presOf" srcId="{7A5C71B6-1BF5-4E12-A1B6-3918926D9502}" destId="{AC06D6B0-1F7D-4C66-8CF4-A4C777D7BF81}" srcOrd="0" destOrd="0" presId="urn:microsoft.com/office/officeart/2005/8/layout/venn3"/>
    <dgm:cxn modelId="{AACF57D4-54B4-4DD1-8D34-29AF58E2BAAE}" type="presParOf" srcId="{F5052D5F-C95B-4863-85CD-A6E43083B838}" destId="{31864D54-EAF4-4E3A-9AA3-7649E750EE28}" srcOrd="0" destOrd="0" presId="urn:microsoft.com/office/officeart/2005/8/layout/venn3"/>
    <dgm:cxn modelId="{9B62716F-3F52-4FD4-A25A-2B0F8B6EE38F}" type="presParOf" srcId="{F5052D5F-C95B-4863-85CD-A6E43083B838}" destId="{30465455-8379-4452-8756-4A25404DA1D7}" srcOrd="1" destOrd="0" presId="urn:microsoft.com/office/officeart/2005/8/layout/venn3"/>
    <dgm:cxn modelId="{E8ECCA6C-153F-4099-9E6A-46E7E75572E9}" type="presParOf" srcId="{F5052D5F-C95B-4863-85CD-A6E43083B838}" destId="{C02B6713-8154-4104-9953-6E85F1BC3922}" srcOrd="2" destOrd="0" presId="urn:microsoft.com/office/officeart/2005/8/layout/venn3"/>
    <dgm:cxn modelId="{74C52638-A788-4C7D-A545-2ABBB62D9004}" type="presParOf" srcId="{F5052D5F-C95B-4863-85CD-A6E43083B838}" destId="{1F9A1BE2-E108-4185-A970-0E35EAB077FA}" srcOrd="3" destOrd="0" presId="urn:microsoft.com/office/officeart/2005/8/layout/venn3"/>
    <dgm:cxn modelId="{0890E2F6-6215-48F0-88B7-96A9642E7B44}" type="presParOf" srcId="{F5052D5F-C95B-4863-85CD-A6E43083B838}" destId="{8703D404-A944-48AE-9DE2-A71D8A57E231}" srcOrd="4" destOrd="0" presId="urn:microsoft.com/office/officeart/2005/8/layout/venn3"/>
    <dgm:cxn modelId="{2E927B88-7158-414B-A02B-D01C67A3D6D6}" type="presParOf" srcId="{F5052D5F-C95B-4863-85CD-A6E43083B838}" destId="{845A6017-C1A7-4E1F-9686-0809B4BAE212}" srcOrd="5" destOrd="0" presId="urn:microsoft.com/office/officeart/2005/8/layout/venn3"/>
    <dgm:cxn modelId="{8E8C8775-5367-442A-A38D-21EBF133E658}"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type="parTrans" cxnId="{75046CC8-6FA8-41DF-959D-17866DA7E06C}">
      <dgm:prSet/>
      <dgm:spPr/>
      <dgm:t>
        <a:bodyPr/>
        <a:lstStyle/>
        <a:p>
          <a:endParaRPr lang="zh-CN" altLang="en-US"/>
        </a:p>
      </dgm:t>
    </dgm:pt>
    <dgm:pt modelId="{73A420B9-04B5-4616-B8F7-9BC2CA5730C8}" type="sibTrans" cxnId="{75046CC8-6FA8-41DF-959D-17866DA7E06C}">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type="parTrans" cxnId="{397B625A-7C11-4791-B2C0-99E55409E29E}">
      <dgm:prSet/>
      <dgm:spPr/>
      <dgm:t>
        <a:bodyPr/>
        <a:lstStyle/>
        <a:p>
          <a:endParaRPr lang="zh-CN" altLang="en-US"/>
        </a:p>
      </dgm:t>
    </dgm:pt>
    <dgm:pt modelId="{0F35C20A-EB2A-4EAF-BDF1-A8CBA945E5C0}" type="sibTrans" cxnId="{397B625A-7C11-4791-B2C0-99E55409E29E}">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61ADB260-FB1E-49BA-BB8B-5D483CEEEF3D}" type="presOf" srcId="{115169C9-BF39-464C-9C0E-2AD787C99561}" destId="{FA480EF7-2EF1-420F-A10F-30710EC1F1E1}"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5EF36E3A-2F45-471D-BAFB-37F460091E8B}" type="presOf" srcId="{F4C8E378-06C5-4ACD-8D76-BC56CB89295C}" destId="{1CA132D4-B49E-49D3-8402-EBB5B1F1E340}" srcOrd="0" destOrd="0" presId="urn:microsoft.com/office/officeart/2005/8/layout/list1"/>
    <dgm:cxn modelId="{62B25D0F-BAA1-479E-9904-FA7EE7697E34}" type="presOf" srcId="{F4C8E378-06C5-4ACD-8D76-BC56CB89295C}" destId="{E8E37AEA-BE93-4FE4-980B-17AE740E9E56}" srcOrd="1" destOrd="0" presId="urn:microsoft.com/office/officeart/2005/8/layout/list1"/>
    <dgm:cxn modelId="{397B625A-7C11-4791-B2C0-99E55409E29E}" srcId="{7A04D7B8-44E9-46B3-B643-4755C3D3A7F8}" destId="{115169C9-BF39-464C-9C0E-2AD787C99561}" srcOrd="1" destOrd="0" parTransId="{E44F9DC1-F34B-423D-AAAB-0A47EB62482D}" sibTransId="{0F35C20A-EB2A-4EAF-BDF1-A8CBA945E5C0}"/>
    <dgm:cxn modelId="{98EA80D9-0612-4F4B-98C3-0084D7914AB8}" type="presOf" srcId="{115169C9-BF39-464C-9C0E-2AD787C99561}" destId="{05CDC04F-7E9F-4388-9622-84E39B23944A}" srcOrd="0" destOrd="0" presId="urn:microsoft.com/office/officeart/2005/8/layout/list1"/>
    <dgm:cxn modelId="{7475C344-06AA-4486-B64E-3EC4AB5D1E88}" type="presOf" srcId="{7A04D7B8-44E9-46B3-B643-4755C3D3A7F8}" destId="{F892CB31-9CF6-4637-877D-0C3F3DF7BD3F}" srcOrd="0" destOrd="0" presId="urn:microsoft.com/office/officeart/2005/8/layout/list1"/>
    <dgm:cxn modelId="{D5516DEA-9F03-4F3B-BEA3-82B0D2827AE7}" type="presParOf" srcId="{F892CB31-9CF6-4637-877D-0C3F3DF7BD3F}" destId="{B829386B-ADFD-41E5-964C-11E8ED9ADB3B}" srcOrd="0" destOrd="0" presId="urn:microsoft.com/office/officeart/2005/8/layout/list1"/>
    <dgm:cxn modelId="{D7BFACC0-256D-405D-BDAF-BC19EE95F669}" type="presParOf" srcId="{B829386B-ADFD-41E5-964C-11E8ED9ADB3B}" destId="{1CA132D4-B49E-49D3-8402-EBB5B1F1E340}" srcOrd="0" destOrd="0" presId="urn:microsoft.com/office/officeart/2005/8/layout/list1"/>
    <dgm:cxn modelId="{A607BC45-F5DD-45F0-AE9B-7EDFF86BAEA5}" type="presParOf" srcId="{B829386B-ADFD-41E5-964C-11E8ED9ADB3B}" destId="{E8E37AEA-BE93-4FE4-980B-17AE740E9E56}" srcOrd="1" destOrd="0" presId="urn:microsoft.com/office/officeart/2005/8/layout/list1"/>
    <dgm:cxn modelId="{09A69B19-3831-47A3-B4BE-9145CDCCD60A}" type="presParOf" srcId="{F892CB31-9CF6-4637-877D-0C3F3DF7BD3F}" destId="{720BA996-8CF3-4990-AA01-F31104E2B968}" srcOrd="1" destOrd="0" presId="urn:microsoft.com/office/officeart/2005/8/layout/list1"/>
    <dgm:cxn modelId="{2CC3DF0C-E4BC-4514-B8A4-29BD9FC37B61}" type="presParOf" srcId="{F892CB31-9CF6-4637-877D-0C3F3DF7BD3F}" destId="{7C14A137-CF0D-428A-A5BA-BBEE7EFC0717}" srcOrd="2" destOrd="0" presId="urn:microsoft.com/office/officeart/2005/8/layout/list1"/>
    <dgm:cxn modelId="{CB853ADE-813C-42E6-8B05-A9724C060BE6}" type="presParOf" srcId="{F892CB31-9CF6-4637-877D-0C3F3DF7BD3F}" destId="{8B2FC122-6CB5-4B13-968B-B53D9B111E4E}" srcOrd="3" destOrd="0" presId="urn:microsoft.com/office/officeart/2005/8/layout/list1"/>
    <dgm:cxn modelId="{68A2323A-C54A-418D-9726-2703632DEF6D}" type="presParOf" srcId="{F892CB31-9CF6-4637-877D-0C3F3DF7BD3F}" destId="{91B7E606-EFAC-49BB-98A1-2B1E96037900}" srcOrd="4" destOrd="0" presId="urn:microsoft.com/office/officeart/2005/8/layout/list1"/>
    <dgm:cxn modelId="{8A566510-9A9B-4597-827C-0BAA8313C8D9}" type="presParOf" srcId="{91B7E606-EFAC-49BB-98A1-2B1E96037900}" destId="{05CDC04F-7E9F-4388-9622-84E39B23944A}" srcOrd="0" destOrd="0" presId="urn:microsoft.com/office/officeart/2005/8/layout/list1"/>
    <dgm:cxn modelId="{641CCD35-59DE-44A1-99CF-F81B3ADFC0A2}" type="presParOf" srcId="{91B7E606-EFAC-49BB-98A1-2B1E96037900}" destId="{FA480EF7-2EF1-420F-A10F-30710EC1F1E1}" srcOrd="1" destOrd="0" presId="urn:microsoft.com/office/officeart/2005/8/layout/list1"/>
    <dgm:cxn modelId="{48791C93-CA20-43F0-A733-A48C3B9356D1}" type="presParOf" srcId="{F892CB31-9CF6-4637-877D-0C3F3DF7BD3F}" destId="{BCA5873D-D7B7-4DB3-A82A-9FA45775D294}" srcOrd="5" destOrd="0" presId="urn:microsoft.com/office/officeart/2005/8/layout/list1"/>
    <dgm:cxn modelId="{2D6CE8A3-A298-4A7C-841C-99C7D87E1FFD}"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smtClean="0"/>
            <a:t>能在较短时间内向用户提交可完成部分工作的产品。</a:t>
          </a:r>
          <a:endParaRPr lang="zh-CN" altLang="en-US" sz="2000" dirty="0"/>
        </a:p>
      </dgm:t>
    </dgm:pt>
    <dgm:pt modelId="{4D3DDAA3-ABCB-443C-8033-15F7F4A7E8F0}" type="parTrans" cxnId="{A46004AA-4D68-4EEA-9BCC-A35C6A05CC97}">
      <dgm:prSet/>
      <dgm:spPr/>
      <dgm:t>
        <a:bodyPr/>
        <a:lstStyle/>
        <a:p>
          <a:endParaRPr lang="zh-CN" altLang="en-US"/>
        </a:p>
      </dgm:t>
    </dgm:pt>
    <dgm:pt modelId="{99EB9131-4345-4779-9FB3-90A86BF6D245}" type="sibTrans" cxnId="{A46004AA-4D68-4EEA-9BCC-A35C6A05CC97}">
      <dgm:prSet/>
      <dgm:spPr/>
      <dgm:t>
        <a:bodyPr/>
        <a:lstStyle/>
        <a:p>
          <a:endParaRPr lang="zh-CN" altLang="en-US"/>
        </a:p>
      </dgm:t>
    </dgm:pt>
    <dgm:pt modelId="{68B00CDE-7CED-448A-A81B-CDD7E3E83C5C}">
      <dgm:prSet custT="1"/>
      <dgm:spPr/>
      <dgm:t>
        <a:bodyPr/>
        <a:lstStyle/>
        <a:p>
          <a:r>
            <a:rPr lang="zh-CN" altLang="zh-CN" sz="2000" dirty="0" smtClean="0"/>
            <a:t>逐步增加产品功能可以使用户有较充裕的时间学习和适应新产品，从而减少一个全新的软件可能给客户组织带来的冲击</a:t>
          </a:r>
          <a:r>
            <a:rPr lang="zh-CN" altLang="en-US" sz="2000" dirty="0" smtClean="0"/>
            <a:t>。</a:t>
          </a:r>
          <a:endParaRPr lang="en-US" altLang="zh-CN" sz="2000" dirty="0"/>
        </a:p>
      </dgm:t>
    </dgm:pt>
    <dgm:pt modelId="{19AF7D3F-7816-4697-ADB9-267492D0833E}" type="parTrans" cxnId="{CC3174B5-45B7-45FF-AF00-297015ECFBDD}">
      <dgm:prSet/>
      <dgm:spPr/>
      <dgm:t>
        <a:bodyPr/>
        <a:lstStyle/>
        <a:p>
          <a:endParaRPr lang="zh-CN" altLang="en-US"/>
        </a:p>
      </dgm:t>
    </dgm:pt>
    <dgm:pt modelId="{17CD2F2E-DD20-4798-B5BE-EAA80D205A6E}" type="sibTrans" cxnId="{CC3174B5-45B7-45FF-AF00-297015ECFBDD}">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8063">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8DB79E91-AFC0-4326-A52F-225106D4E9E7}" type="pres">
      <dgm:prSet presAssocID="{68B00CDE-7CED-448A-A81B-CDD7E3E83C5C}" presName="parentLin" presStyleCnt="0"/>
      <dgm:spPr/>
      <dgm:t>
        <a:bodyPr/>
        <a:lstStyle/>
        <a:p>
          <a:endParaRPr lang="zh-CN" altLang="en-US"/>
        </a:p>
      </dgm:t>
    </dgm:pt>
    <dgm:pt modelId="{59D5E9B3-BE71-4DAE-83F6-945544CAF2AE}" type="pres">
      <dgm:prSet presAssocID="{68B00CDE-7CED-448A-A81B-CDD7E3E83C5C}" presName="parentLeftMargin" presStyleLbl="node1" presStyleIdx="0" presStyleCnt="2"/>
      <dgm:spPr/>
      <dgm:t>
        <a:bodyPr/>
        <a:lstStyle/>
        <a:p>
          <a:endParaRPr lang="zh-CN" altLang="en-US"/>
        </a:p>
      </dgm:t>
    </dgm:pt>
    <dgm:pt modelId="{1BA70D21-06E3-49A9-8272-01CD1BFF2CFB}" type="pres">
      <dgm:prSet presAssocID="{68B00CDE-7CED-448A-A81B-CDD7E3E83C5C}" presName="parentText" presStyleLbl="node1" presStyleIdx="1" presStyleCnt="2" custScaleX="119163">
        <dgm:presLayoutVars>
          <dgm:chMax val="0"/>
          <dgm:bulletEnabled val="1"/>
        </dgm:presLayoutVars>
      </dgm:prSet>
      <dgm:spPr/>
      <dgm:t>
        <a:bodyPr/>
        <a:lstStyle/>
        <a:p>
          <a:endParaRPr lang="zh-CN" altLang="en-US"/>
        </a:p>
      </dgm:t>
    </dgm:pt>
    <dgm:pt modelId="{4BB7D21C-7F77-4FB2-9682-ABB5ADA752CC}" type="pres">
      <dgm:prSet presAssocID="{68B00CDE-7CED-448A-A81B-CDD7E3E83C5C}" presName="negativeSpace" presStyleCnt="0"/>
      <dgm:spPr/>
      <dgm:t>
        <a:bodyPr/>
        <a:lstStyle/>
        <a:p>
          <a:endParaRPr lang="zh-CN" altLang="en-US"/>
        </a:p>
      </dgm:t>
    </dgm:pt>
    <dgm:pt modelId="{09C45AC6-3F1C-41AE-8D39-A14E289EF2D4}" type="pres">
      <dgm:prSet presAssocID="{68B00CDE-7CED-448A-A81B-CDD7E3E83C5C}"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8FABE6E2-922C-47C8-B470-295D46BA7DB9}" type="presOf" srcId="{68B00CDE-7CED-448A-A81B-CDD7E3E83C5C}" destId="{1BA70D21-06E3-49A9-8272-01CD1BFF2CFB}" srcOrd="1" destOrd="0" presId="urn:microsoft.com/office/officeart/2005/8/layout/list1"/>
    <dgm:cxn modelId="{CC3174B5-45B7-45FF-AF00-297015ECFBDD}" srcId="{744E943C-C1EB-45B7-8FBD-6FC476449EF5}" destId="{68B00CDE-7CED-448A-A81B-CDD7E3E83C5C}" srcOrd="1" destOrd="0" parTransId="{19AF7D3F-7816-4697-ADB9-267492D0833E}" sibTransId="{17CD2F2E-DD20-4798-B5BE-EAA80D205A6E}"/>
    <dgm:cxn modelId="{E8380227-FD27-484C-AC7E-7E179299859C}" type="presOf" srcId="{4AED5120-B15E-4078-918C-6B6DEA0BA3E0}" destId="{9B0AE3B8-2B91-4E79-842D-EF294FD19F68}" srcOrd="0" destOrd="0" presId="urn:microsoft.com/office/officeart/2005/8/layout/list1"/>
    <dgm:cxn modelId="{6CBFFAF1-50F5-4D5A-8389-2A5C4A5D20B0}" type="presOf" srcId="{68B00CDE-7CED-448A-A81B-CDD7E3E83C5C}" destId="{59D5E9B3-BE71-4DAE-83F6-945544CAF2AE}" srcOrd="0" destOrd="0" presId="urn:microsoft.com/office/officeart/2005/8/layout/list1"/>
    <dgm:cxn modelId="{FBADCA5D-FD30-42B3-9909-BCCDFB283989}" type="presOf" srcId="{744E943C-C1EB-45B7-8FBD-6FC476449EF5}" destId="{1B07CCB7-D839-4BEF-A197-585A0471312A}" srcOrd="0" destOrd="0" presId="urn:microsoft.com/office/officeart/2005/8/layout/list1"/>
    <dgm:cxn modelId="{86CBA861-0765-4F9D-9C51-E3ED683CF96E}" type="presOf" srcId="{4AED5120-B15E-4078-918C-6B6DEA0BA3E0}" destId="{536F0A78-73A7-491B-B9C4-A3FF2697F0BD}" srcOrd="1" destOrd="0" presId="urn:microsoft.com/office/officeart/2005/8/layout/list1"/>
    <dgm:cxn modelId="{D958B4AE-08A5-4DAF-940B-712F06208196}" type="presParOf" srcId="{1B07CCB7-D839-4BEF-A197-585A0471312A}" destId="{89952B39-552D-44BB-9BBB-1D9382B747F8}" srcOrd="0" destOrd="0" presId="urn:microsoft.com/office/officeart/2005/8/layout/list1"/>
    <dgm:cxn modelId="{13E1A23B-FBBF-4B72-959A-7BFF419F5D8D}" type="presParOf" srcId="{89952B39-552D-44BB-9BBB-1D9382B747F8}" destId="{9B0AE3B8-2B91-4E79-842D-EF294FD19F68}" srcOrd="0" destOrd="0" presId="urn:microsoft.com/office/officeart/2005/8/layout/list1"/>
    <dgm:cxn modelId="{31E411DB-FF8D-4494-92CB-F64F49B2722F}" type="presParOf" srcId="{89952B39-552D-44BB-9BBB-1D9382B747F8}" destId="{536F0A78-73A7-491B-B9C4-A3FF2697F0BD}" srcOrd="1" destOrd="0" presId="urn:microsoft.com/office/officeart/2005/8/layout/list1"/>
    <dgm:cxn modelId="{762450B5-1936-4C76-A0F9-342D17BFB789}" type="presParOf" srcId="{1B07CCB7-D839-4BEF-A197-585A0471312A}" destId="{AD814415-2060-48EA-9D7A-32A71A7D7BE4}" srcOrd="1" destOrd="0" presId="urn:microsoft.com/office/officeart/2005/8/layout/list1"/>
    <dgm:cxn modelId="{FC1E4224-E409-4D19-BCC2-8D0BE7F7F58C}" type="presParOf" srcId="{1B07CCB7-D839-4BEF-A197-585A0471312A}" destId="{301D05BB-1851-488F-BB86-730BDBA642AC}" srcOrd="2" destOrd="0" presId="urn:microsoft.com/office/officeart/2005/8/layout/list1"/>
    <dgm:cxn modelId="{007B194E-7454-4ECE-B79D-ADD2EEE92881}" type="presParOf" srcId="{1B07CCB7-D839-4BEF-A197-585A0471312A}" destId="{744ACE2D-3911-4350-B45F-9EDF4EFC7DF1}" srcOrd="3" destOrd="0" presId="urn:microsoft.com/office/officeart/2005/8/layout/list1"/>
    <dgm:cxn modelId="{048AFC14-9F8F-4510-BFB6-F958A896316A}" type="presParOf" srcId="{1B07CCB7-D839-4BEF-A197-585A0471312A}" destId="{8DB79E91-AFC0-4326-A52F-225106D4E9E7}" srcOrd="4" destOrd="0" presId="urn:microsoft.com/office/officeart/2005/8/layout/list1"/>
    <dgm:cxn modelId="{188239F4-06B5-44C9-80C7-54F881BCDDF7}" type="presParOf" srcId="{8DB79E91-AFC0-4326-A52F-225106D4E9E7}" destId="{59D5E9B3-BE71-4DAE-83F6-945544CAF2AE}" srcOrd="0" destOrd="0" presId="urn:microsoft.com/office/officeart/2005/8/layout/list1"/>
    <dgm:cxn modelId="{D8867AD4-726C-42AE-B73A-06FAB989F3C5}" type="presParOf" srcId="{8DB79E91-AFC0-4326-A52F-225106D4E9E7}" destId="{1BA70D21-06E3-49A9-8272-01CD1BFF2CFB}" srcOrd="1" destOrd="0" presId="urn:microsoft.com/office/officeart/2005/8/layout/list1"/>
    <dgm:cxn modelId="{0781B86D-B324-43C2-87F2-19732FA0B683}" type="presParOf" srcId="{1B07CCB7-D839-4BEF-A197-585A0471312A}" destId="{4BB7D21C-7F77-4FB2-9682-ABB5ADA752CC}" srcOrd="5" destOrd="0" presId="urn:microsoft.com/office/officeart/2005/8/layout/list1"/>
    <dgm:cxn modelId="{80766467-AF83-46A9-96A2-97063EEC40C3}"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smtClean="0"/>
            <a:t>在把每个新的增量构件集成到现有软件体系结构中时，必须不破坏原来已经开发出的产品。</a:t>
          </a:r>
          <a:endParaRPr lang="zh-CN" altLang="en-US" sz="2000" dirty="0"/>
        </a:p>
      </dgm:t>
    </dgm:pt>
    <dgm:pt modelId="{4D3DDAA3-ABCB-443C-8033-15F7F4A7E8F0}" type="parTrans" cxnId="{A46004AA-4D68-4EEA-9BCC-A35C6A05CC97}">
      <dgm:prSet/>
      <dgm:spPr/>
      <dgm:t>
        <a:bodyPr/>
        <a:lstStyle/>
        <a:p>
          <a:endParaRPr lang="zh-CN" altLang="en-US"/>
        </a:p>
      </dgm:t>
    </dgm:pt>
    <dgm:pt modelId="{99EB9131-4345-4779-9FB3-90A86BF6D245}" type="sibTrans" cxnId="{A46004AA-4D68-4EEA-9BCC-A35C6A05CC97}">
      <dgm:prSet/>
      <dgm:spPr/>
      <dgm:t>
        <a:bodyPr/>
        <a:lstStyle/>
        <a:p>
          <a:endParaRPr lang="zh-CN" altLang="en-US"/>
        </a:p>
      </dgm:t>
    </dgm:pt>
    <dgm:pt modelId="{4413A192-E0A7-484E-AC66-8D98F8D4CF0A}">
      <dgm:prSet custT="1"/>
      <dgm:spPr/>
      <dgm:t>
        <a:bodyPr/>
        <a:lstStyle/>
        <a:p>
          <a:r>
            <a:rPr lang="zh-CN" altLang="zh-CN" sz="2000" smtClean="0"/>
            <a:t>必须把软件的体系结构设计得便于按这种方式进行扩充，向现有产品中加入新构件的过程必须简单、方便，也就是说，软件体系结构必须是开放的</a:t>
          </a:r>
          <a:r>
            <a:rPr lang="zh-CN" altLang="en-US" sz="2000" smtClean="0"/>
            <a:t>。</a:t>
          </a:r>
          <a:endParaRPr lang="en-US" altLang="zh-CN" sz="2000" dirty="0"/>
        </a:p>
      </dgm:t>
    </dgm:pt>
    <dgm:pt modelId="{9B1710B1-68D8-48E2-82A7-3417FFBDC078}" type="parTrans" cxnId="{63D1BFA9-955C-4520-8C9B-D1C0868B5EA6}">
      <dgm:prSet/>
      <dgm:spPr/>
      <dgm:t>
        <a:bodyPr/>
        <a:lstStyle/>
        <a:p>
          <a:endParaRPr lang="zh-CN" altLang="en-US"/>
        </a:p>
      </dgm:t>
    </dgm:pt>
    <dgm:pt modelId="{87AF6674-6F07-4124-89FC-BC915CE2023C}" type="sibTrans" cxnId="{63D1BFA9-955C-4520-8C9B-D1C0868B5EA6}">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9000">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5163714E-9689-4A41-A50B-80C796CE02E4}" type="pres">
      <dgm:prSet presAssocID="{4413A192-E0A7-484E-AC66-8D98F8D4CF0A}" presName="parentLin" presStyleCnt="0"/>
      <dgm:spPr/>
      <dgm:t>
        <a:bodyPr/>
        <a:lstStyle/>
        <a:p>
          <a:endParaRPr lang="zh-CN" altLang="en-US"/>
        </a:p>
      </dgm:t>
    </dgm:pt>
    <dgm:pt modelId="{BA7878C2-7DDA-4ECE-A7F1-B419CB627048}" type="pres">
      <dgm:prSet presAssocID="{4413A192-E0A7-484E-AC66-8D98F8D4CF0A}" presName="parentLeftMargin" presStyleLbl="node1" presStyleIdx="0" presStyleCnt="2"/>
      <dgm:spPr/>
      <dgm:t>
        <a:bodyPr/>
        <a:lstStyle/>
        <a:p>
          <a:endParaRPr lang="zh-CN" altLang="en-US"/>
        </a:p>
      </dgm:t>
    </dgm:pt>
    <dgm:pt modelId="{667365C8-D223-4223-AE28-78C52F367A8D}" type="pres">
      <dgm:prSet presAssocID="{4413A192-E0A7-484E-AC66-8D98F8D4CF0A}" presName="parentText" presStyleLbl="node1" presStyleIdx="1" presStyleCnt="2" custScaleX="120027">
        <dgm:presLayoutVars>
          <dgm:chMax val="0"/>
          <dgm:bulletEnabled val="1"/>
        </dgm:presLayoutVars>
      </dgm:prSet>
      <dgm:spPr/>
      <dgm:t>
        <a:bodyPr/>
        <a:lstStyle/>
        <a:p>
          <a:endParaRPr lang="zh-CN" altLang="en-US"/>
        </a:p>
      </dgm:t>
    </dgm:pt>
    <dgm:pt modelId="{32D328DD-2644-48F5-ACEE-4FE2509115A7}" type="pres">
      <dgm:prSet presAssocID="{4413A192-E0A7-484E-AC66-8D98F8D4CF0A}" presName="negativeSpace" presStyleCnt="0"/>
      <dgm:spPr/>
      <dgm:t>
        <a:bodyPr/>
        <a:lstStyle/>
        <a:p>
          <a:endParaRPr lang="zh-CN" altLang="en-US"/>
        </a:p>
      </dgm:t>
    </dgm:pt>
    <dgm:pt modelId="{EA867E07-0D18-430C-9718-47CAB383A7E5}" type="pres">
      <dgm:prSet presAssocID="{4413A192-E0A7-484E-AC66-8D98F8D4CF0A}" presName="childText" presStyleLbl="conFgAcc1" presStyleIdx="1" presStyleCnt="2">
        <dgm:presLayoutVars>
          <dgm:bulletEnabled val="1"/>
        </dgm:presLayoutVars>
      </dgm:prSet>
      <dgm:spPr/>
      <dgm:t>
        <a:bodyPr/>
        <a:lstStyle/>
        <a:p>
          <a:endParaRPr lang="zh-CN" altLang="en-US"/>
        </a:p>
      </dgm:t>
    </dgm:pt>
  </dgm:ptLst>
  <dgm:cxnLst>
    <dgm:cxn modelId="{63D1BFA9-955C-4520-8C9B-D1C0868B5EA6}" srcId="{744E943C-C1EB-45B7-8FBD-6FC476449EF5}" destId="{4413A192-E0A7-484E-AC66-8D98F8D4CF0A}" srcOrd="1" destOrd="0" parTransId="{9B1710B1-68D8-48E2-82A7-3417FFBDC078}" sibTransId="{87AF6674-6F07-4124-89FC-BC915CE2023C}"/>
    <dgm:cxn modelId="{A46004AA-4D68-4EEA-9BCC-A35C6A05CC97}" srcId="{744E943C-C1EB-45B7-8FBD-6FC476449EF5}" destId="{4AED5120-B15E-4078-918C-6B6DEA0BA3E0}" srcOrd="0" destOrd="0" parTransId="{4D3DDAA3-ABCB-443C-8033-15F7F4A7E8F0}" sibTransId="{99EB9131-4345-4779-9FB3-90A86BF6D245}"/>
    <dgm:cxn modelId="{011B4503-DEED-43B1-B935-A90E91461C7F}" type="presOf" srcId="{4413A192-E0A7-484E-AC66-8D98F8D4CF0A}" destId="{667365C8-D223-4223-AE28-78C52F367A8D}" srcOrd="1" destOrd="0" presId="urn:microsoft.com/office/officeart/2005/8/layout/list1"/>
    <dgm:cxn modelId="{6C0A5C9D-4280-4C4A-AD0B-59AC38AAD6A4}" type="presOf" srcId="{744E943C-C1EB-45B7-8FBD-6FC476449EF5}" destId="{1B07CCB7-D839-4BEF-A197-585A0471312A}" srcOrd="0" destOrd="0" presId="urn:microsoft.com/office/officeart/2005/8/layout/list1"/>
    <dgm:cxn modelId="{E8773E0A-813D-4D3E-89A3-1951FEBD6ACE}" type="presOf" srcId="{4413A192-E0A7-484E-AC66-8D98F8D4CF0A}" destId="{BA7878C2-7DDA-4ECE-A7F1-B419CB627048}" srcOrd="0" destOrd="0" presId="urn:microsoft.com/office/officeart/2005/8/layout/list1"/>
    <dgm:cxn modelId="{DCE0029C-74F9-4F2C-B529-3D8545DE6675}" type="presOf" srcId="{4AED5120-B15E-4078-918C-6B6DEA0BA3E0}" destId="{9B0AE3B8-2B91-4E79-842D-EF294FD19F68}" srcOrd="0" destOrd="0" presId="urn:microsoft.com/office/officeart/2005/8/layout/list1"/>
    <dgm:cxn modelId="{0FB4E7F0-FCAE-45B6-8EED-B43355DB4111}" type="presOf" srcId="{4AED5120-B15E-4078-918C-6B6DEA0BA3E0}" destId="{536F0A78-73A7-491B-B9C4-A3FF2697F0BD}" srcOrd="1" destOrd="0" presId="urn:microsoft.com/office/officeart/2005/8/layout/list1"/>
    <dgm:cxn modelId="{EE07B85D-DAED-41E3-B03E-C9C87085D489}" type="presParOf" srcId="{1B07CCB7-D839-4BEF-A197-585A0471312A}" destId="{89952B39-552D-44BB-9BBB-1D9382B747F8}" srcOrd="0" destOrd="0" presId="urn:microsoft.com/office/officeart/2005/8/layout/list1"/>
    <dgm:cxn modelId="{76EB5DA0-4854-4592-AB30-21936F4BDEA8}" type="presParOf" srcId="{89952B39-552D-44BB-9BBB-1D9382B747F8}" destId="{9B0AE3B8-2B91-4E79-842D-EF294FD19F68}" srcOrd="0" destOrd="0" presId="urn:microsoft.com/office/officeart/2005/8/layout/list1"/>
    <dgm:cxn modelId="{0B2E69EA-46E6-4EFE-9DC2-AEEDBDEAB4D3}" type="presParOf" srcId="{89952B39-552D-44BB-9BBB-1D9382B747F8}" destId="{536F0A78-73A7-491B-B9C4-A3FF2697F0BD}" srcOrd="1" destOrd="0" presId="urn:microsoft.com/office/officeart/2005/8/layout/list1"/>
    <dgm:cxn modelId="{70E6E1D9-7FA9-4312-93E7-22DE0EBBA43F}" type="presParOf" srcId="{1B07CCB7-D839-4BEF-A197-585A0471312A}" destId="{AD814415-2060-48EA-9D7A-32A71A7D7BE4}" srcOrd="1" destOrd="0" presId="urn:microsoft.com/office/officeart/2005/8/layout/list1"/>
    <dgm:cxn modelId="{CD79D03A-1D8C-4659-8F91-B8F5CB5E129E}" type="presParOf" srcId="{1B07CCB7-D839-4BEF-A197-585A0471312A}" destId="{301D05BB-1851-488F-BB86-730BDBA642AC}" srcOrd="2" destOrd="0" presId="urn:microsoft.com/office/officeart/2005/8/layout/list1"/>
    <dgm:cxn modelId="{3589066B-92C9-4A3D-BB55-379828A3FB71}" type="presParOf" srcId="{1B07CCB7-D839-4BEF-A197-585A0471312A}" destId="{744ACE2D-3911-4350-B45F-9EDF4EFC7DF1}" srcOrd="3" destOrd="0" presId="urn:microsoft.com/office/officeart/2005/8/layout/list1"/>
    <dgm:cxn modelId="{94AA0EC6-CFE1-43CB-B16A-314C97F00FB8}" type="presParOf" srcId="{1B07CCB7-D839-4BEF-A197-585A0471312A}" destId="{5163714E-9689-4A41-A50B-80C796CE02E4}" srcOrd="4" destOrd="0" presId="urn:microsoft.com/office/officeart/2005/8/layout/list1"/>
    <dgm:cxn modelId="{3675453B-3D90-4925-B217-2366B79F2EB2}" type="presParOf" srcId="{5163714E-9689-4A41-A50B-80C796CE02E4}" destId="{BA7878C2-7DDA-4ECE-A7F1-B419CB627048}" srcOrd="0" destOrd="0" presId="urn:microsoft.com/office/officeart/2005/8/layout/list1"/>
    <dgm:cxn modelId="{AE2896FC-C980-4D41-B10E-EC0E7D401EAB}" type="presParOf" srcId="{5163714E-9689-4A41-A50B-80C796CE02E4}" destId="{667365C8-D223-4223-AE28-78C52F367A8D}" srcOrd="1" destOrd="0" presId="urn:microsoft.com/office/officeart/2005/8/layout/list1"/>
    <dgm:cxn modelId="{D510B2B5-A0A5-45E9-A717-CBB64FB6D26B}" type="presParOf" srcId="{1B07CCB7-D839-4BEF-A197-585A0471312A}" destId="{32D328DD-2644-48F5-ACEE-4FE2509115A7}" srcOrd="5" destOrd="0" presId="urn:microsoft.com/office/officeart/2005/8/layout/list1"/>
    <dgm:cxn modelId="{899BB7A8-6378-4711-96BC-34C39D3BCD79}"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795F5F7-5550-4C1B-98F7-0FCF4EB5BC5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BEED90-96CD-43DE-A086-C9EDF68C51DA}">
      <dgm:prSet phldrT="[文本]" custT="1"/>
      <dgm:spPr/>
      <dgm:t>
        <a:bodyPr/>
        <a:lstStyle/>
        <a:p>
          <a:r>
            <a:rPr lang="zh-CN" altLang="en-US" sz="2000" dirty="0" smtClean="0">
              <a:solidFill>
                <a:srgbClr val="FF0000"/>
              </a:solidFill>
            </a:rPr>
            <a:t>初始阶段</a:t>
          </a:r>
          <a:r>
            <a:rPr lang="zh-CN" altLang="en-US" sz="2000" dirty="0" smtClean="0"/>
            <a:t>： 建立业务模型，定义最终产品</a:t>
          </a:r>
          <a:r>
            <a:rPr lang="zh-CN" altLang="en-US" sz="2000" dirty="0" smtClean="0">
              <a:solidFill>
                <a:srgbClr val="FF0000"/>
              </a:solidFill>
            </a:rPr>
            <a:t>视图</a:t>
          </a:r>
          <a:r>
            <a:rPr lang="zh-CN" altLang="en-US" sz="2000" dirty="0" smtClean="0"/>
            <a:t>，并且确定项目的范围。</a:t>
          </a:r>
          <a:endParaRPr lang="zh-CN" altLang="en-US" sz="2000" dirty="0"/>
        </a:p>
      </dgm:t>
    </dgm:pt>
    <dgm:pt modelId="{1B4114A0-E30C-4A34-A428-C15AD8895244}" type="parTrans" cxnId="{CFAF9F7F-37C9-494F-ACC5-C79A92CC28D1}">
      <dgm:prSet/>
      <dgm:spPr/>
      <dgm:t>
        <a:bodyPr/>
        <a:lstStyle/>
        <a:p>
          <a:endParaRPr lang="zh-CN" altLang="en-US" sz="2000"/>
        </a:p>
      </dgm:t>
    </dgm:pt>
    <dgm:pt modelId="{5E6EA048-9B2B-4A3A-8A58-C25F97F894D6}" type="sibTrans" cxnId="{CFAF9F7F-37C9-494F-ACC5-C79A92CC28D1}">
      <dgm:prSet/>
      <dgm:spPr/>
      <dgm:t>
        <a:bodyPr/>
        <a:lstStyle/>
        <a:p>
          <a:endParaRPr lang="zh-CN" altLang="en-US" sz="2000"/>
        </a:p>
      </dgm:t>
    </dgm:pt>
    <dgm:pt modelId="{82BFE458-5E09-485B-84B6-9F459CCB7B9B}">
      <dgm:prSet custT="1"/>
      <dgm:spPr/>
      <dgm:t>
        <a:bodyPr/>
        <a:lstStyle/>
        <a:p>
          <a:r>
            <a:rPr lang="zh-CN" altLang="zh-CN" sz="2000" dirty="0" smtClean="0">
              <a:solidFill>
                <a:srgbClr val="FF0000"/>
              </a:solidFill>
            </a:rPr>
            <a:t>精化阶段</a:t>
          </a:r>
          <a:r>
            <a:rPr lang="zh-CN" altLang="zh-CN" sz="2000" dirty="0" smtClean="0"/>
            <a:t>： 设计并确定系统的</a:t>
          </a:r>
          <a:r>
            <a:rPr lang="zh-CN" altLang="zh-CN" sz="2000" dirty="0" smtClean="0">
              <a:solidFill>
                <a:srgbClr val="FF0000"/>
              </a:solidFill>
            </a:rPr>
            <a:t>体系结构</a:t>
          </a:r>
          <a:r>
            <a:rPr lang="zh-CN" altLang="zh-CN" sz="2000" dirty="0" smtClean="0"/>
            <a:t>，制定项目计划，确定资源需求。</a:t>
          </a:r>
          <a:endParaRPr lang="zh-CN" altLang="zh-CN" sz="2000" dirty="0"/>
        </a:p>
      </dgm:t>
    </dgm:pt>
    <dgm:pt modelId="{367FBBDD-B659-403A-A85D-7A9FA3678BA4}" type="parTrans" cxnId="{6DB9122F-5E50-4883-85BE-530DE64D63DD}">
      <dgm:prSet/>
      <dgm:spPr/>
      <dgm:t>
        <a:bodyPr/>
        <a:lstStyle/>
        <a:p>
          <a:endParaRPr lang="zh-CN" altLang="en-US" sz="2000"/>
        </a:p>
      </dgm:t>
    </dgm:pt>
    <dgm:pt modelId="{E3B7489E-0AD8-4AA0-ADA3-3357E6C82F92}" type="sibTrans" cxnId="{6DB9122F-5E50-4883-85BE-530DE64D63DD}">
      <dgm:prSet/>
      <dgm:spPr/>
      <dgm:t>
        <a:bodyPr/>
        <a:lstStyle/>
        <a:p>
          <a:endParaRPr lang="zh-CN" altLang="en-US" sz="2000"/>
        </a:p>
      </dgm:t>
    </dgm:pt>
    <dgm:pt modelId="{2B75852B-5D2E-4C4A-B285-80B97072E703}">
      <dgm:prSet custT="1"/>
      <dgm:spPr/>
      <dgm:t>
        <a:bodyPr/>
        <a:lstStyle/>
        <a:p>
          <a:r>
            <a:rPr lang="zh-CN" altLang="zh-CN" sz="2000" dirty="0" smtClean="0">
              <a:solidFill>
                <a:srgbClr val="FF0000"/>
              </a:solidFill>
            </a:rPr>
            <a:t>构建阶段</a:t>
          </a:r>
          <a:r>
            <a:rPr lang="zh-CN" altLang="zh-CN" sz="2000" dirty="0" smtClean="0"/>
            <a:t>： 开发出所有</a:t>
          </a:r>
          <a:r>
            <a:rPr lang="zh-CN" altLang="zh-CN" sz="2000" dirty="0" smtClean="0">
              <a:solidFill>
                <a:srgbClr val="FF0000"/>
              </a:solidFill>
            </a:rPr>
            <a:t>构件</a:t>
          </a:r>
          <a:r>
            <a:rPr lang="zh-CN" altLang="zh-CN" sz="2000" dirty="0" smtClean="0"/>
            <a:t>和</a:t>
          </a:r>
          <a:r>
            <a:rPr lang="zh-CN" altLang="zh-CN" sz="2000" dirty="0" smtClean="0">
              <a:solidFill>
                <a:srgbClr val="FF0000"/>
              </a:solidFill>
            </a:rPr>
            <a:t>应用程序</a:t>
          </a:r>
          <a:r>
            <a:rPr lang="zh-CN" altLang="zh-CN" sz="2000" dirty="0" smtClean="0"/>
            <a:t>，把它们集成为客户需要的产品，并且详尽地</a:t>
          </a:r>
          <a:r>
            <a:rPr lang="zh-CN" altLang="zh-CN" sz="2000" dirty="0" smtClean="0">
              <a:solidFill>
                <a:srgbClr val="FF0000"/>
              </a:solidFill>
            </a:rPr>
            <a:t>测试</a:t>
          </a:r>
          <a:r>
            <a:rPr lang="zh-CN" altLang="zh-CN" sz="2000" dirty="0" smtClean="0"/>
            <a:t>所有功能。</a:t>
          </a:r>
          <a:endParaRPr lang="zh-CN" altLang="zh-CN" sz="2000" dirty="0"/>
        </a:p>
      </dgm:t>
    </dgm:pt>
    <dgm:pt modelId="{13690EC5-C431-428C-8938-805A7CA5C565}" type="parTrans" cxnId="{38D7FAFC-56C1-4ED6-B933-0A763768223C}">
      <dgm:prSet/>
      <dgm:spPr/>
      <dgm:t>
        <a:bodyPr/>
        <a:lstStyle/>
        <a:p>
          <a:endParaRPr lang="zh-CN" altLang="en-US" sz="2000"/>
        </a:p>
      </dgm:t>
    </dgm:pt>
    <dgm:pt modelId="{F6E0DF43-87BB-4FA8-A5AB-77C456F18921}" type="sibTrans" cxnId="{38D7FAFC-56C1-4ED6-B933-0A763768223C}">
      <dgm:prSet/>
      <dgm:spPr/>
      <dgm:t>
        <a:bodyPr/>
        <a:lstStyle/>
        <a:p>
          <a:endParaRPr lang="zh-CN" altLang="en-US" sz="2000"/>
        </a:p>
      </dgm:t>
    </dgm:pt>
    <dgm:pt modelId="{D1FDB0E6-4695-4B1E-ADE8-99381BFFAAC7}">
      <dgm:prSet custT="1"/>
      <dgm:spPr/>
      <dgm:t>
        <a:bodyPr/>
        <a:lstStyle/>
        <a:p>
          <a:r>
            <a:rPr lang="zh-CN" altLang="zh-CN" sz="2000" dirty="0" smtClean="0">
              <a:solidFill>
                <a:srgbClr val="FF0000"/>
              </a:solidFill>
            </a:rPr>
            <a:t>移交阶段</a:t>
          </a:r>
          <a:r>
            <a:rPr lang="zh-CN" altLang="zh-CN" sz="2000" dirty="0" smtClean="0"/>
            <a:t>： 把开发出的</a:t>
          </a:r>
          <a:r>
            <a:rPr lang="zh-CN" altLang="zh-CN" sz="2000" dirty="0" smtClean="0">
              <a:solidFill>
                <a:srgbClr val="FF0000"/>
              </a:solidFill>
            </a:rPr>
            <a:t>产品</a:t>
          </a:r>
          <a:r>
            <a:rPr lang="zh-CN" altLang="zh-CN" sz="2000" dirty="0" smtClean="0"/>
            <a:t>提交给用户使用。</a:t>
          </a:r>
          <a:endParaRPr lang="zh-CN" altLang="zh-CN" sz="2000" dirty="0"/>
        </a:p>
      </dgm:t>
    </dgm:pt>
    <dgm:pt modelId="{F6F14886-22BB-4852-BFE9-374F4B79E521}" type="parTrans" cxnId="{741D481D-21F6-4411-A938-FFDD11D6F936}">
      <dgm:prSet/>
      <dgm:spPr/>
      <dgm:t>
        <a:bodyPr/>
        <a:lstStyle/>
        <a:p>
          <a:endParaRPr lang="zh-CN" altLang="en-US" sz="2000"/>
        </a:p>
      </dgm:t>
    </dgm:pt>
    <dgm:pt modelId="{463FCBD7-E0E2-44EE-B5E1-EEB5F8F4DFCE}" type="sibTrans" cxnId="{741D481D-21F6-4411-A938-FFDD11D6F936}">
      <dgm:prSet/>
      <dgm:spPr/>
      <dgm:t>
        <a:bodyPr/>
        <a:lstStyle/>
        <a:p>
          <a:endParaRPr lang="zh-CN" altLang="en-US" sz="2000"/>
        </a:p>
      </dgm:t>
    </dgm:pt>
    <dgm:pt modelId="{72961005-A64F-4755-9FC4-9292C8FBA3C3}" type="pres">
      <dgm:prSet presAssocID="{0795F5F7-5550-4C1B-98F7-0FCF4EB5BC55}" presName="linear" presStyleCnt="0">
        <dgm:presLayoutVars>
          <dgm:dir/>
          <dgm:animLvl val="lvl"/>
          <dgm:resizeHandles val="exact"/>
        </dgm:presLayoutVars>
      </dgm:prSet>
      <dgm:spPr/>
      <dgm:t>
        <a:bodyPr/>
        <a:lstStyle/>
        <a:p>
          <a:endParaRPr lang="zh-CN" altLang="en-US"/>
        </a:p>
      </dgm:t>
    </dgm:pt>
    <dgm:pt modelId="{84963902-441D-49F6-AF72-C930A75BFD41}" type="pres">
      <dgm:prSet presAssocID="{2FBEED90-96CD-43DE-A086-C9EDF68C51DA}" presName="parentLin" presStyleCnt="0"/>
      <dgm:spPr/>
      <dgm:t>
        <a:bodyPr/>
        <a:lstStyle/>
        <a:p>
          <a:endParaRPr lang="zh-CN" altLang="en-US"/>
        </a:p>
      </dgm:t>
    </dgm:pt>
    <dgm:pt modelId="{A860BD6B-65B0-4E39-8FDD-C2EF1113B040}" type="pres">
      <dgm:prSet presAssocID="{2FBEED90-96CD-43DE-A086-C9EDF68C51DA}" presName="parentLeftMargin" presStyleLbl="node1" presStyleIdx="0" presStyleCnt="4"/>
      <dgm:spPr/>
      <dgm:t>
        <a:bodyPr/>
        <a:lstStyle/>
        <a:p>
          <a:endParaRPr lang="zh-CN" altLang="en-US"/>
        </a:p>
      </dgm:t>
    </dgm:pt>
    <dgm:pt modelId="{1C70AA80-8452-4924-A2EE-13171702D906}" type="pres">
      <dgm:prSet presAssocID="{2FBEED90-96CD-43DE-A086-C9EDF68C51DA}" presName="parentText" presStyleLbl="node1" presStyleIdx="0" presStyleCnt="4" custScaleX="111405">
        <dgm:presLayoutVars>
          <dgm:chMax val="0"/>
          <dgm:bulletEnabled val="1"/>
        </dgm:presLayoutVars>
      </dgm:prSet>
      <dgm:spPr/>
      <dgm:t>
        <a:bodyPr/>
        <a:lstStyle/>
        <a:p>
          <a:endParaRPr lang="zh-CN" altLang="en-US"/>
        </a:p>
      </dgm:t>
    </dgm:pt>
    <dgm:pt modelId="{57E0909D-7D60-4B0E-9E13-EE2C89C9C8B7}" type="pres">
      <dgm:prSet presAssocID="{2FBEED90-96CD-43DE-A086-C9EDF68C51DA}" presName="negativeSpace" presStyleCnt="0"/>
      <dgm:spPr/>
      <dgm:t>
        <a:bodyPr/>
        <a:lstStyle/>
        <a:p>
          <a:endParaRPr lang="zh-CN" altLang="en-US"/>
        </a:p>
      </dgm:t>
    </dgm:pt>
    <dgm:pt modelId="{8FB421D6-7BCC-4050-B154-EBD647512B9E}" type="pres">
      <dgm:prSet presAssocID="{2FBEED90-96CD-43DE-A086-C9EDF68C51DA}" presName="childText" presStyleLbl="conFgAcc1" presStyleIdx="0" presStyleCnt="4">
        <dgm:presLayoutVars>
          <dgm:bulletEnabled val="1"/>
        </dgm:presLayoutVars>
      </dgm:prSet>
      <dgm:spPr/>
      <dgm:t>
        <a:bodyPr/>
        <a:lstStyle/>
        <a:p>
          <a:endParaRPr lang="zh-CN" altLang="en-US"/>
        </a:p>
      </dgm:t>
    </dgm:pt>
    <dgm:pt modelId="{1A7665BF-7D47-4AC9-A05C-5967921E4EC4}" type="pres">
      <dgm:prSet presAssocID="{5E6EA048-9B2B-4A3A-8A58-C25F97F894D6}" presName="spaceBetweenRectangles" presStyleCnt="0"/>
      <dgm:spPr/>
      <dgm:t>
        <a:bodyPr/>
        <a:lstStyle/>
        <a:p>
          <a:endParaRPr lang="zh-CN" altLang="en-US"/>
        </a:p>
      </dgm:t>
    </dgm:pt>
    <dgm:pt modelId="{14B8F088-63C3-4955-BA3B-3D628D5D7F75}" type="pres">
      <dgm:prSet presAssocID="{82BFE458-5E09-485B-84B6-9F459CCB7B9B}" presName="parentLin" presStyleCnt="0"/>
      <dgm:spPr/>
      <dgm:t>
        <a:bodyPr/>
        <a:lstStyle/>
        <a:p>
          <a:endParaRPr lang="zh-CN" altLang="en-US"/>
        </a:p>
      </dgm:t>
    </dgm:pt>
    <dgm:pt modelId="{80049370-4877-4E22-89E1-85A3C25F0EB0}" type="pres">
      <dgm:prSet presAssocID="{82BFE458-5E09-485B-84B6-9F459CCB7B9B}" presName="parentLeftMargin" presStyleLbl="node1" presStyleIdx="0" presStyleCnt="4"/>
      <dgm:spPr/>
      <dgm:t>
        <a:bodyPr/>
        <a:lstStyle/>
        <a:p>
          <a:endParaRPr lang="zh-CN" altLang="en-US"/>
        </a:p>
      </dgm:t>
    </dgm:pt>
    <dgm:pt modelId="{1CD5F937-5345-44C9-BF10-CFB011CA4761}" type="pres">
      <dgm:prSet presAssocID="{82BFE458-5E09-485B-84B6-9F459CCB7B9B}" presName="parentText" presStyleLbl="node1" presStyleIdx="1" presStyleCnt="4" custScaleX="112004">
        <dgm:presLayoutVars>
          <dgm:chMax val="0"/>
          <dgm:bulletEnabled val="1"/>
        </dgm:presLayoutVars>
      </dgm:prSet>
      <dgm:spPr/>
      <dgm:t>
        <a:bodyPr/>
        <a:lstStyle/>
        <a:p>
          <a:endParaRPr lang="zh-CN" altLang="en-US"/>
        </a:p>
      </dgm:t>
    </dgm:pt>
    <dgm:pt modelId="{31ABE9FD-D117-457F-9506-D37E772795E2}" type="pres">
      <dgm:prSet presAssocID="{82BFE458-5E09-485B-84B6-9F459CCB7B9B}" presName="negativeSpace" presStyleCnt="0"/>
      <dgm:spPr/>
      <dgm:t>
        <a:bodyPr/>
        <a:lstStyle/>
        <a:p>
          <a:endParaRPr lang="zh-CN" altLang="en-US"/>
        </a:p>
      </dgm:t>
    </dgm:pt>
    <dgm:pt modelId="{0F66AFD1-4B19-476C-9AEB-41E3B65B4800}" type="pres">
      <dgm:prSet presAssocID="{82BFE458-5E09-485B-84B6-9F459CCB7B9B}" presName="childText" presStyleLbl="conFgAcc1" presStyleIdx="1" presStyleCnt="4">
        <dgm:presLayoutVars>
          <dgm:bulletEnabled val="1"/>
        </dgm:presLayoutVars>
      </dgm:prSet>
      <dgm:spPr/>
      <dgm:t>
        <a:bodyPr/>
        <a:lstStyle/>
        <a:p>
          <a:endParaRPr lang="zh-CN" altLang="en-US"/>
        </a:p>
      </dgm:t>
    </dgm:pt>
    <dgm:pt modelId="{56D87A75-FD44-4968-AF34-E8A448DEBA60}" type="pres">
      <dgm:prSet presAssocID="{E3B7489E-0AD8-4AA0-ADA3-3357E6C82F92}" presName="spaceBetweenRectangles" presStyleCnt="0"/>
      <dgm:spPr/>
      <dgm:t>
        <a:bodyPr/>
        <a:lstStyle/>
        <a:p>
          <a:endParaRPr lang="zh-CN" altLang="en-US"/>
        </a:p>
      </dgm:t>
    </dgm:pt>
    <dgm:pt modelId="{2FE41024-2F42-40C6-B763-C5B783CC6D7E}" type="pres">
      <dgm:prSet presAssocID="{2B75852B-5D2E-4C4A-B285-80B97072E703}" presName="parentLin" presStyleCnt="0"/>
      <dgm:spPr/>
      <dgm:t>
        <a:bodyPr/>
        <a:lstStyle/>
        <a:p>
          <a:endParaRPr lang="zh-CN" altLang="en-US"/>
        </a:p>
      </dgm:t>
    </dgm:pt>
    <dgm:pt modelId="{1A652970-AAF6-4B3E-A9B3-57468909C610}" type="pres">
      <dgm:prSet presAssocID="{2B75852B-5D2E-4C4A-B285-80B97072E703}" presName="parentLeftMargin" presStyleLbl="node1" presStyleIdx="1" presStyleCnt="4"/>
      <dgm:spPr/>
      <dgm:t>
        <a:bodyPr/>
        <a:lstStyle/>
        <a:p>
          <a:endParaRPr lang="zh-CN" altLang="en-US"/>
        </a:p>
      </dgm:t>
    </dgm:pt>
    <dgm:pt modelId="{1F6BC07D-A592-41AB-9FF2-A487C88CE9E9}" type="pres">
      <dgm:prSet presAssocID="{2B75852B-5D2E-4C4A-B285-80B97072E703}" presName="parentText" presStyleLbl="node1" presStyleIdx="2" presStyleCnt="4" custScaleX="113806">
        <dgm:presLayoutVars>
          <dgm:chMax val="0"/>
          <dgm:bulletEnabled val="1"/>
        </dgm:presLayoutVars>
      </dgm:prSet>
      <dgm:spPr/>
      <dgm:t>
        <a:bodyPr/>
        <a:lstStyle/>
        <a:p>
          <a:endParaRPr lang="zh-CN" altLang="en-US"/>
        </a:p>
      </dgm:t>
    </dgm:pt>
    <dgm:pt modelId="{0782273A-145A-4FFC-8C0E-8FAF31A19A85}" type="pres">
      <dgm:prSet presAssocID="{2B75852B-5D2E-4C4A-B285-80B97072E703}" presName="negativeSpace" presStyleCnt="0"/>
      <dgm:spPr/>
      <dgm:t>
        <a:bodyPr/>
        <a:lstStyle/>
        <a:p>
          <a:endParaRPr lang="zh-CN" altLang="en-US"/>
        </a:p>
      </dgm:t>
    </dgm:pt>
    <dgm:pt modelId="{FC09C60F-AE60-41ED-9AD4-74A16CABA6E1}" type="pres">
      <dgm:prSet presAssocID="{2B75852B-5D2E-4C4A-B285-80B97072E703}" presName="childText" presStyleLbl="conFgAcc1" presStyleIdx="2" presStyleCnt="4">
        <dgm:presLayoutVars>
          <dgm:bulletEnabled val="1"/>
        </dgm:presLayoutVars>
      </dgm:prSet>
      <dgm:spPr/>
      <dgm:t>
        <a:bodyPr/>
        <a:lstStyle/>
        <a:p>
          <a:endParaRPr lang="zh-CN" altLang="en-US"/>
        </a:p>
      </dgm:t>
    </dgm:pt>
    <dgm:pt modelId="{D5DEE5AB-1C2D-4E41-A9ED-C39AF9AA4328}" type="pres">
      <dgm:prSet presAssocID="{F6E0DF43-87BB-4FA8-A5AB-77C456F18921}" presName="spaceBetweenRectangles" presStyleCnt="0"/>
      <dgm:spPr/>
      <dgm:t>
        <a:bodyPr/>
        <a:lstStyle/>
        <a:p>
          <a:endParaRPr lang="zh-CN" altLang="en-US"/>
        </a:p>
      </dgm:t>
    </dgm:pt>
    <dgm:pt modelId="{7BD75552-6F70-4642-9644-5B25B6E98051}" type="pres">
      <dgm:prSet presAssocID="{D1FDB0E6-4695-4B1E-ADE8-99381BFFAAC7}" presName="parentLin" presStyleCnt="0"/>
      <dgm:spPr/>
      <dgm:t>
        <a:bodyPr/>
        <a:lstStyle/>
        <a:p>
          <a:endParaRPr lang="zh-CN" altLang="en-US"/>
        </a:p>
      </dgm:t>
    </dgm:pt>
    <dgm:pt modelId="{A3A106E5-6259-4DA6-85EC-559788124441}" type="pres">
      <dgm:prSet presAssocID="{D1FDB0E6-4695-4B1E-ADE8-99381BFFAAC7}" presName="parentLeftMargin" presStyleLbl="node1" presStyleIdx="2" presStyleCnt="4"/>
      <dgm:spPr/>
      <dgm:t>
        <a:bodyPr/>
        <a:lstStyle/>
        <a:p>
          <a:endParaRPr lang="zh-CN" altLang="en-US"/>
        </a:p>
      </dgm:t>
    </dgm:pt>
    <dgm:pt modelId="{D3C699B8-60CF-42DE-AA89-908088E777F5}" type="pres">
      <dgm:prSet presAssocID="{D1FDB0E6-4695-4B1E-ADE8-99381BFFAAC7}" presName="parentText" presStyleLbl="node1" presStyleIdx="3" presStyleCnt="4" custScaleX="114406">
        <dgm:presLayoutVars>
          <dgm:chMax val="0"/>
          <dgm:bulletEnabled val="1"/>
        </dgm:presLayoutVars>
      </dgm:prSet>
      <dgm:spPr/>
      <dgm:t>
        <a:bodyPr/>
        <a:lstStyle/>
        <a:p>
          <a:endParaRPr lang="zh-CN" altLang="en-US"/>
        </a:p>
      </dgm:t>
    </dgm:pt>
    <dgm:pt modelId="{C1067147-5F6C-42EE-B705-4FA58746CF07}" type="pres">
      <dgm:prSet presAssocID="{D1FDB0E6-4695-4B1E-ADE8-99381BFFAAC7}" presName="negativeSpace" presStyleCnt="0"/>
      <dgm:spPr/>
      <dgm:t>
        <a:bodyPr/>
        <a:lstStyle/>
        <a:p>
          <a:endParaRPr lang="zh-CN" altLang="en-US"/>
        </a:p>
      </dgm:t>
    </dgm:pt>
    <dgm:pt modelId="{5A01C1D2-B64A-4C2B-9FCE-A0F4C5739658}" type="pres">
      <dgm:prSet presAssocID="{D1FDB0E6-4695-4B1E-ADE8-99381BFFAAC7}" presName="childText" presStyleLbl="conFgAcc1" presStyleIdx="3" presStyleCnt="4">
        <dgm:presLayoutVars>
          <dgm:bulletEnabled val="1"/>
        </dgm:presLayoutVars>
      </dgm:prSet>
      <dgm:spPr/>
      <dgm:t>
        <a:bodyPr/>
        <a:lstStyle/>
        <a:p>
          <a:endParaRPr lang="zh-CN" altLang="en-US"/>
        </a:p>
      </dgm:t>
    </dgm:pt>
  </dgm:ptLst>
  <dgm:cxnLst>
    <dgm:cxn modelId="{741D481D-21F6-4411-A938-FFDD11D6F936}" srcId="{0795F5F7-5550-4C1B-98F7-0FCF4EB5BC55}" destId="{D1FDB0E6-4695-4B1E-ADE8-99381BFFAAC7}" srcOrd="3" destOrd="0" parTransId="{F6F14886-22BB-4852-BFE9-374F4B79E521}" sibTransId="{463FCBD7-E0E2-44EE-B5E1-EEB5F8F4DFCE}"/>
    <dgm:cxn modelId="{63EAB853-2BDF-436A-9FF0-A5D254EFE8E3}" type="presOf" srcId="{0795F5F7-5550-4C1B-98F7-0FCF4EB5BC55}" destId="{72961005-A64F-4755-9FC4-9292C8FBA3C3}" srcOrd="0" destOrd="0" presId="urn:microsoft.com/office/officeart/2005/8/layout/list1"/>
    <dgm:cxn modelId="{6DB9122F-5E50-4883-85BE-530DE64D63DD}" srcId="{0795F5F7-5550-4C1B-98F7-0FCF4EB5BC55}" destId="{82BFE458-5E09-485B-84B6-9F459CCB7B9B}" srcOrd="1" destOrd="0" parTransId="{367FBBDD-B659-403A-A85D-7A9FA3678BA4}" sibTransId="{E3B7489E-0AD8-4AA0-ADA3-3357E6C82F92}"/>
    <dgm:cxn modelId="{0AF90C7E-51BB-46CF-94D1-0CE210D905EA}" type="presOf" srcId="{82BFE458-5E09-485B-84B6-9F459CCB7B9B}" destId="{80049370-4877-4E22-89E1-85A3C25F0EB0}" srcOrd="0" destOrd="0" presId="urn:microsoft.com/office/officeart/2005/8/layout/list1"/>
    <dgm:cxn modelId="{6CF4006A-9BAB-43F6-973D-022B2C246921}" type="presOf" srcId="{2FBEED90-96CD-43DE-A086-C9EDF68C51DA}" destId="{1C70AA80-8452-4924-A2EE-13171702D906}" srcOrd="1" destOrd="0" presId="urn:microsoft.com/office/officeart/2005/8/layout/list1"/>
    <dgm:cxn modelId="{03E9DA8F-25DE-4DE4-8035-0D3308E15C87}" type="presOf" srcId="{2B75852B-5D2E-4C4A-B285-80B97072E703}" destId="{1A652970-AAF6-4B3E-A9B3-57468909C610}" srcOrd="0" destOrd="0" presId="urn:microsoft.com/office/officeart/2005/8/layout/list1"/>
    <dgm:cxn modelId="{38D7FAFC-56C1-4ED6-B933-0A763768223C}" srcId="{0795F5F7-5550-4C1B-98F7-0FCF4EB5BC55}" destId="{2B75852B-5D2E-4C4A-B285-80B97072E703}" srcOrd="2" destOrd="0" parTransId="{13690EC5-C431-428C-8938-805A7CA5C565}" sibTransId="{F6E0DF43-87BB-4FA8-A5AB-77C456F18921}"/>
    <dgm:cxn modelId="{CFAF9F7F-37C9-494F-ACC5-C79A92CC28D1}" srcId="{0795F5F7-5550-4C1B-98F7-0FCF4EB5BC55}" destId="{2FBEED90-96CD-43DE-A086-C9EDF68C51DA}" srcOrd="0" destOrd="0" parTransId="{1B4114A0-E30C-4A34-A428-C15AD8895244}" sibTransId="{5E6EA048-9B2B-4A3A-8A58-C25F97F894D6}"/>
    <dgm:cxn modelId="{2713C625-577D-4547-BCF3-842E5486E925}" type="presOf" srcId="{D1FDB0E6-4695-4B1E-ADE8-99381BFFAAC7}" destId="{A3A106E5-6259-4DA6-85EC-559788124441}" srcOrd="0" destOrd="0" presId="urn:microsoft.com/office/officeart/2005/8/layout/list1"/>
    <dgm:cxn modelId="{DCBF2D8B-5B1D-4E06-9901-5ACED210257F}" type="presOf" srcId="{D1FDB0E6-4695-4B1E-ADE8-99381BFFAAC7}" destId="{D3C699B8-60CF-42DE-AA89-908088E777F5}" srcOrd="1" destOrd="0" presId="urn:microsoft.com/office/officeart/2005/8/layout/list1"/>
    <dgm:cxn modelId="{F5A180EB-C912-4348-830D-C325C32FD716}" type="presOf" srcId="{2B75852B-5D2E-4C4A-B285-80B97072E703}" destId="{1F6BC07D-A592-41AB-9FF2-A487C88CE9E9}" srcOrd="1" destOrd="0" presId="urn:microsoft.com/office/officeart/2005/8/layout/list1"/>
    <dgm:cxn modelId="{5193C458-A501-493D-9B34-5F3FD98740BD}" type="presOf" srcId="{82BFE458-5E09-485B-84B6-9F459CCB7B9B}" destId="{1CD5F937-5345-44C9-BF10-CFB011CA4761}" srcOrd="1" destOrd="0" presId="urn:microsoft.com/office/officeart/2005/8/layout/list1"/>
    <dgm:cxn modelId="{68E005D1-543C-4865-818B-D7DE9085739F}" type="presOf" srcId="{2FBEED90-96CD-43DE-A086-C9EDF68C51DA}" destId="{A860BD6B-65B0-4E39-8FDD-C2EF1113B040}" srcOrd="0" destOrd="0" presId="urn:microsoft.com/office/officeart/2005/8/layout/list1"/>
    <dgm:cxn modelId="{04E35B5A-B89A-4198-BA6A-B6614550448F}" type="presParOf" srcId="{72961005-A64F-4755-9FC4-9292C8FBA3C3}" destId="{84963902-441D-49F6-AF72-C930A75BFD41}" srcOrd="0" destOrd="0" presId="urn:microsoft.com/office/officeart/2005/8/layout/list1"/>
    <dgm:cxn modelId="{03217816-54B7-4DCF-833C-CE0E0107028B}" type="presParOf" srcId="{84963902-441D-49F6-AF72-C930A75BFD41}" destId="{A860BD6B-65B0-4E39-8FDD-C2EF1113B040}" srcOrd="0" destOrd="0" presId="urn:microsoft.com/office/officeart/2005/8/layout/list1"/>
    <dgm:cxn modelId="{7F3CC5B3-6CBA-401A-85BB-8E7D0C1C5C7D}" type="presParOf" srcId="{84963902-441D-49F6-AF72-C930A75BFD41}" destId="{1C70AA80-8452-4924-A2EE-13171702D906}" srcOrd="1" destOrd="0" presId="urn:microsoft.com/office/officeart/2005/8/layout/list1"/>
    <dgm:cxn modelId="{989B6FDE-DC81-40CE-A174-AF8C62EE5A2A}" type="presParOf" srcId="{72961005-A64F-4755-9FC4-9292C8FBA3C3}" destId="{57E0909D-7D60-4B0E-9E13-EE2C89C9C8B7}" srcOrd="1" destOrd="0" presId="urn:microsoft.com/office/officeart/2005/8/layout/list1"/>
    <dgm:cxn modelId="{1834D0DD-5DC7-4BE9-81F1-C7D53FA5DE3C}" type="presParOf" srcId="{72961005-A64F-4755-9FC4-9292C8FBA3C3}" destId="{8FB421D6-7BCC-4050-B154-EBD647512B9E}" srcOrd="2" destOrd="0" presId="urn:microsoft.com/office/officeart/2005/8/layout/list1"/>
    <dgm:cxn modelId="{4743F795-E33E-4F97-B8A7-CFB257832C23}" type="presParOf" srcId="{72961005-A64F-4755-9FC4-9292C8FBA3C3}" destId="{1A7665BF-7D47-4AC9-A05C-5967921E4EC4}" srcOrd="3" destOrd="0" presId="urn:microsoft.com/office/officeart/2005/8/layout/list1"/>
    <dgm:cxn modelId="{4955A105-BE8F-4400-A5CF-015E7C91984A}" type="presParOf" srcId="{72961005-A64F-4755-9FC4-9292C8FBA3C3}" destId="{14B8F088-63C3-4955-BA3B-3D628D5D7F75}" srcOrd="4" destOrd="0" presId="urn:microsoft.com/office/officeart/2005/8/layout/list1"/>
    <dgm:cxn modelId="{1B984EB0-66E1-4755-984B-6B128CC0EC7B}" type="presParOf" srcId="{14B8F088-63C3-4955-BA3B-3D628D5D7F75}" destId="{80049370-4877-4E22-89E1-85A3C25F0EB0}" srcOrd="0" destOrd="0" presId="urn:microsoft.com/office/officeart/2005/8/layout/list1"/>
    <dgm:cxn modelId="{12DE0449-AF4A-40DD-B28E-60DF77F19346}" type="presParOf" srcId="{14B8F088-63C3-4955-BA3B-3D628D5D7F75}" destId="{1CD5F937-5345-44C9-BF10-CFB011CA4761}" srcOrd="1" destOrd="0" presId="urn:microsoft.com/office/officeart/2005/8/layout/list1"/>
    <dgm:cxn modelId="{E911455D-C6B1-497A-AEB8-604882324FBD}" type="presParOf" srcId="{72961005-A64F-4755-9FC4-9292C8FBA3C3}" destId="{31ABE9FD-D117-457F-9506-D37E772795E2}" srcOrd="5" destOrd="0" presId="urn:microsoft.com/office/officeart/2005/8/layout/list1"/>
    <dgm:cxn modelId="{D75E6662-6917-4996-B322-2B26DDB4B9BE}" type="presParOf" srcId="{72961005-A64F-4755-9FC4-9292C8FBA3C3}" destId="{0F66AFD1-4B19-476C-9AEB-41E3B65B4800}" srcOrd="6" destOrd="0" presId="urn:microsoft.com/office/officeart/2005/8/layout/list1"/>
    <dgm:cxn modelId="{5DCF2094-CDF3-4BDB-BA08-78417F11381A}" type="presParOf" srcId="{72961005-A64F-4755-9FC4-9292C8FBA3C3}" destId="{56D87A75-FD44-4968-AF34-E8A448DEBA60}" srcOrd="7" destOrd="0" presId="urn:microsoft.com/office/officeart/2005/8/layout/list1"/>
    <dgm:cxn modelId="{BF4C59EE-CC83-4B03-A512-060E0B8F3A34}" type="presParOf" srcId="{72961005-A64F-4755-9FC4-9292C8FBA3C3}" destId="{2FE41024-2F42-40C6-B763-C5B783CC6D7E}" srcOrd="8" destOrd="0" presId="urn:microsoft.com/office/officeart/2005/8/layout/list1"/>
    <dgm:cxn modelId="{05EBFF73-C447-44BA-9F3B-0E71654435C9}" type="presParOf" srcId="{2FE41024-2F42-40C6-B763-C5B783CC6D7E}" destId="{1A652970-AAF6-4B3E-A9B3-57468909C610}" srcOrd="0" destOrd="0" presId="urn:microsoft.com/office/officeart/2005/8/layout/list1"/>
    <dgm:cxn modelId="{B03F17DA-FCAA-424D-8DED-4D411F7540A0}" type="presParOf" srcId="{2FE41024-2F42-40C6-B763-C5B783CC6D7E}" destId="{1F6BC07D-A592-41AB-9FF2-A487C88CE9E9}" srcOrd="1" destOrd="0" presId="urn:microsoft.com/office/officeart/2005/8/layout/list1"/>
    <dgm:cxn modelId="{06385026-8CAC-4935-BB37-796FC4C38E04}" type="presParOf" srcId="{72961005-A64F-4755-9FC4-9292C8FBA3C3}" destId="{0782273A-145A-4FFC-8C0E-8FAF31A19A85}" srcOrd="9" destOrd="0" presId="urn:microsoft.com/office/officeart/2005/8/layout/list1"/>
    <dgm:cxn modelId="{F4E57568-7D61-42F1-9DF8-ED798DEFB41E}" type="presParOf" srcId="{72961005-A64F-4755-9FC4-9292C8FBA3C3}" destId="{FC09C60F-AE60-41ED-9AD4-74A16CABA6E1}" srcOrd="10" destOrd="0" presId="urn:microsoft.com/office/officeart/2005/8/layout/list1"/>
    <dgm:cxn modelId="{607BDB71-B617-455E-BFB2-BD54FFF46C36}" type="presParOf" srcId="{72961005-A64F-4755-9FC4-9292C8FBA3C3}" destId="{D5DEE5AB-1C2D-4E41-A9ED-C39AF9AA4328}" srcOrd="11" destOrd="0" presId="urn:microsoft.com/office/officeart/2005/8/layout/list1"/>
    <dgm:cxn modelId="{BD3E6CCB-7543-4A9A-8649-42E77C7FF839}" type="presParOf" srcId="{72961005-A64F-4755-9FC4-9292C8FBA3C3}" destId="{7BD75552-6F70-4642-9644-5B25B6E98051}" srcOrd="12" destOrd="0" presId="urn:microsoft.com/office/officeart/2005/8/layout/list1"/>
    <dgm:cxn modelId="{06FC71B5-BD74-42B8-B965-8C26BAD64883}" type="presParOf" srcId="{7BD75552-6F70-4642-9644-5B25B6E98051}" destId="{A3A106E5-6259-4DA6-85EC-559788124441}" srcOrd="0" destOrd="0" presId="urn:microsoft.com/office/officeart/2005/8/layout/list1"/>
    <dgm:cxn modelId="{04FF7242-02BF-4167-9809-A6F7A7F9D060}" type="presParOf" srcId="{7BD75552-6F70-4642-9644-5B25B6E98051}" destId="{D3C699B8-60CF-42DE-AA89-908088E777F5}" srcOrd="1" destOrd="0" presId="urn:microsoft.com/office/officeart/2005/8/layout/list1"/>
    <dgm:cxn modelId="{3D32F501-3ABC-4D89-8B14-112BC1DBC9F8}" type="presParOf" srcId="{72961005-A64F-4755-9FC4-9292C8FBA3C3}" destId="{C1067147-5F6C-42EE-B705-4FA58746CF07}" srcOrd="13" destOrd="0" presId="urn:microsoft.com/office/officeart/2005/8/layout/list1"/>
    <dgm:cxn modelId="{7D110AB6-531A-4096-BBCE-13805C8B13CB}" type="presParOf" srcId="{72961005-A64F-4755-9FC4-9292C8FBA3C3}" destId="{5A01C1D2-B64A-4C2B-9FCE-A0F4C573965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676AF1-0FA8-4472-8A8D-889097FD79E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E59823-B2AA-408D-9340-7D22BF963860}">
      <dgm:prSet phldrT="[文本]" custT="1"/>
      <dgm:spPr/>
      <dgm:t>
        <a:bodyPr/>
        <a:lstStyle/>
        <a:p>
          <a:r>
            <a:rPr lang="zh-CN" altLang="en-US" sz="2400" dirty="0" smtClean="0"/>
            <a:t>个体和交互胜过过程和工具</a:t>
          </a:r>
          <a:endParaRPr lang="zh-CN" altLang="en-US" sz="2400" dirty="0"/>
        </a:p>
      </dgm:t>
    </dgm:pt>
    <dgm:pt modelId="{9623B995-5A7A-4313-AAE7-E61042ECB476}" type="parTrans" cxnId="{9B3187A5-AA5C-4030-A4DF-7F38C5A4C719}">
      <dgm:prSet/>
      <dgm:spPr/>
      <dgm:t>
        <a:bodyPr/>
        <a:lstStyle/>
        <a:p>
          <a:endParaRPr lang="zh-CN" altLang="en-US" sz="2000"/>
        </a:p>
      </dgm:t>
    </dgm:pt>
    <dgm:pt modelId="{0830786F-4CDD-4535-AE9C-CBC5185ECD94}" type="sibTrans" cxnId="{9B3187A5-AA5C-4030-A4DF-7F38C5A4C719}">
      <dgm:prSet/>
      <dgm:spPr/>
      <dgm:t>
        <a:bodyPr/>
        <a:lstStyle/>
        <a:p>
          <a:endParaRPr lang="zh-CN" altLang="en-US" sz="2000"/>
        </a:p>
      </dgm:t>
    </dgm:pt>
    <dgm:pt modelId="{3E2656EC-DFC8-4296-965D-AD49EC0128E3}">
      <dgm:prSet custT="1"/>
      <dgm:spPr/>
      <dgm:t>
        <a:bodyPr/>
        <a:lstStyle/>
        <a:p>
          <a:r>
            <a:rPr lang="zh-CN" altLang="zh-CN" sz="2400" smtClean="0"/>
            <a:t>可以工作的软件胜过面面俱到的文档</a:t>
          </a:r>
          <a:endParaRPr lang="en-US" altLang="zh-CN" sz="2400" dirty="0" smtClean="0"/>
        </a:p>
      </dgm:t>
    </dgm:pt>
    <dgm:pt modelId="{1FD50534-38CB-47B0-96E6-3A6A2C72F87C}" type="parTrans" cxnId="{7038CA22-9EA4-43D7-95E8-EE33F404188A}">
      <dgm:prSet/>
      <dgm:spPr/>
      <dgm:t>
        <a:bodyPr/>
        <a:lstStyle/>
        <a:p>
          <a:endParaRPr lang="zh-CN" altLang="en-US" sz="2000"/>
        </a:p>
      </dgm:t>
    </dgm:pt>
    <dgm:pt modelId="{72EC752C-E257-4CEA-A823-040C73195C25}" type="sibTrans" cxnId="{7038CA22-9EA4-43D7-95E8-EE33F404188A}">
      <dgm:prSet/>
      <dgm:spPr/>
      <dgm:t>
        <a:bodyPr/>
        <a:lstStyle/>
        <a:p>
          <a:endParaRPr lang="zh-CN" altLang="en-US" sz="2000"/>
        </a:p>
      </dgm:t>
    </dgm:pt>
    <dgm:pt modelId="{33C9BF0A-B174-46CC-90AD-EEE8482B684B}">
      <dgm:prSet custT="1"/>
      <dgm:spPr/>
      <dgm:t>
        <a:bodyPr/>
        <a:lstStyle/>
        <a:p>
          <a:r>
            <a:rPr lang="zh-CN" altLang="zh-CN" sz="2400" smtClean="0"/>
            <a:t>客户合作胜过合同谈判</a:t>
          </a:r>
          <a:endParaRPr lang="zh-CN" altLang="zh-CN" sz="2400" dirty="0"/>
        </a:p>
      </dgm:t>
    </dgm:pt>
    <dgm:pt modelId="{1F5989BD-9DA7-4066-8A0C-835BE444A041}" type="parTrans" cxnId="{7C82995B-C4D8-4FBD-BBBF-F06031D24AB8}">
      <dgm:prSet/>
      <dgm:spPr/>
      <dgm:t>
        <a:bodyPr/>
        <a:lstStyle/>
        <a:p>
          <a:endParaRPr lang="zh-CN" altLang="en-US" sz="2000"/>
        </a:p>
      </dgm:t>
    </dgm:pt>
    <dgm:pt modelId="{5C12648A-D702-46C4-9C93-AC0AB143C6FB}" type="sibTrans" cxnId="{7C82995B-C4D8-4FBD-BBBF-F06031D24AB8}">
      <dgm:prSet/>
      <dgm:spPr/>
      <dgm:t>
        <a:bodyPr/>
        <a:lstStyle/>
        <a:p>
          <a:endParaRPr lang="zh-CN" altLang="en-US" sz="2000"/>
        </a:p>
      </dgm:t>
    </dgm:pt>
    <dgm:pt modelId="{85086B97-160F-4CF1-B6CC-B2B6C871451D}">
      <dgm:prSet custT="1"/>
      <dgm:spPr/>
      <dgm:t>
        <a:bodyPr/>
        <a:lstStyle/>
        <a:p>
          <a:r>
            <a:rPr lang="zh-CN" altLang="zh-CN" sz="2400" dirty="0" smtClean="0">
              <a:solidFill>
                <a:srgbClr val="FF0000"/>
              </a:solidFill>
            </a:rPr>
            <a:t>响应变化胜过遵循计划</a:t>
          </a:r>
          <a:endParaRPr lang="en-US" altLang="zh-CN" sz="2400" dirty="0" smtClean="0">
            <a:solidFill>
              <a:srgbClr val="FF0000"/>
            </a:solidFill>
          </a:endParaRPr>
        </a:p>
      </dgm:t>
    </dgm:pt>
    <dgm:pt modelId="{D217E10D-CA48-4A3F-85B0-ACA5E8C3E160}" type="parTrans" cxnId="{D8ADAA50-C70D-496F-9784-806CF786D5FF}">
      <dgm:prSet/>
      <dgm:spPr/>
      <dgm:t>
        <a:bodyPr/>
        <a:lstStyle/>
        <a:p>
          <a:endParaRPr lang="zh-CN" altLang="en-US" sz="2000"/>
        </a:p>
      </dgm:t>
    </dgm:pt>
    <dgm:pt modelId="{4DA3EE6C-A9FC-4772-97C8-8D23028192F3}" type="sibTrans" cxnId="{D8ADAA50-C70D-496F-9784-806CF786D5FF}">
      <dgm:prSet/>
      <dgm:spPr/>
      <dgm:t>
        <a:bodyPr/>
        <a:lstStyle/>
        <a:p>
          <a:endParaRPr lang="zh-CN" altLang="en-US" sz="2000"/>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t>
        <a:bodyPr/>
        <a:lstStyle/>
        <a:p>
          <a:endParaRPr lang="zh-CN" altLang="en-US"/>
        </a:p>
      </dgm:t>
    </dgm:pt>
    <dgm:pt modelId="{3FEB69D5-B70C-40EC-9A42-5BE485E1BE06}" type="pres">
      <dgm:prSet presAssocID="{5EE59823-B2AA-408D-9340-7D22BF963860}" presName="parentLeftMargin" presStyleLbl="node1" presStyleIdx="0" presStyleCnt="4"/>
      <dgm:spPr/>
      <dgm:t>
        <a:bodyPr/>
        <a:lstStyle/>
        <a:p>
          <a:endParaRPr lang="zh-CN" altLang="en-US"/>
        </a:p>
      </dgm:t>
    </dgm:pt>
    <dgm:pt modelId="{9BE41765-3BED-44AA-8A4D-56118F09720E}" type="pres">
      <dgm:prSet presAssocID="{5EE59823-B2AA-408D-9340-7D22BF963860}" presName="parentText" presStyleLbl="node1" presStyleIdx="0" presStyleCnt="4">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t>
        <a:bodyPr/>
        <a:lstStyle/>
        <a:p>
          <a:endParaRPr lang="zh-CN" altLang="en-US"/>
        </a:p>
      </dgm:t>
    </dgm:pt>
    <dgm:pt modelId="{EF200106-9B02-4F87-88A8-93FF13776EA9}" type="pres">
      <dgm:prSet presAssocID="{5EE59823-B2AA-408D-9340-7D22BF963860}" presName="childText" presStyleLbl="conFgAcc1" presStyleIdx="0" presStyleCnt="4">
        <dgm:presLayoutVars>
          <dgm:bulletEnabled val="1"/>
        </dgm:presLayoutVars>
      </dgm:prSet>
      <dgm:spPr/>
      <dgm:t>
        <a:bodyPr/>
        <a:lstStyle/>
        <a:p>
          <a:endParaRPr lang="zh-CN" altLang="en-US"/>
        </a:p>
      </dgm:t>
    </dgm:pt>
    <dgm:pt modelId="{CB69CBB9-0DEC-40F1-B38B-4986DB1B32C2}" type="pres">
      <dgm:prSet presAssocID="{0830786F-4CDD-4535-AE9C-CBC5185ECD94}" presName="spaceBetweenRectangles" presStyleCnt="0"/>
      <dgm:spPr/>
      <dgm:t>
        <a:bodyPr/>
        <a:lstStyle/>
        <a:p>
          <a:endParaRPr lang="zh-CN" altLang="en-US"/>
        </a:p>
      </dgm:t>
    </dgm:pt>
    <dgm:pt modelId="{76E47D88-534F-4E8A-AA56-7C4F68243C80}" type="pres">
      <dgm:prSet presAssocID="{3E2656EC-DFC8-4296-965D-AD49EC0128E3}" presName="parentLin" presStyleCnt="0"/>
      <dgm:spPr/>
      <dgm:t>
        <a:bodyPr/>
        <a:lstStyle/>
        <a:p>
          <a:endParaRPr lang="zh-CN" altLang="en-US"/>
        </a:p>
      </dgm:t>
    </dgm:pt>
    <dgm:pt modelId="{AC5F962E-F085-42F8-9C18-072E9AE4C2AF}" type="pres">
      <dgm:prSet presAssocID="{3E2656EC-DFC8-4296-965D-AD49EC0128E3}" presName="parentLeftMargin" presStyleLbl="node1" presStyleIdx="0" presStyleCnt="4"/>
      <dgm:spPr/>
      <dgm:t>
        <a:bodyPr/>
        <a:lstStyle/>
        <a:p>
          <a:endParaRPr lang="zh-CN" altLang="en-US"/>
        </a:p>
      </dgm:t>
    </dgm:pt>
    <dgm:pt modelId="{C50770E9-88E4-436C-89FB-756A7FF2E5E6}" type="pres">
      <dgm:prSet presAssocID="{3E2656EC-DFC8-4296-965D-AD49EC0128E3}" presName="parentText" presStyleLbl="node1" presStyleIdx="1" presStyleCnt="4">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t>
        <a:bodyPr/>
        <a:lstStyle/>
        <a:p>
          <a:endParaRPr lang="zh-CN" altLang="en-US"/>
        </a:p>
      </dgm:t>
    </dgm:pt>
    <dgm:pt modelId="{7577F72F-C7CA-4C80-A4DA-D3BD01B3D9F2}" type="pres">
      <dgm:prSet presAssocID="{3E2656EC-DFC8-4296-965D-AD49EC0128E3}" presName="childText" presStyleLbl="conFgAcc1" presStyleIdx="1" presStyleCnt="4">
        <dgm:presLayoutVars>
          <dgm:bulletEnabled val="1"/>
        </dgm:presLayoutVars>
      </dgm:prSet>
      <dgm:spPr/>
      <dgm:t>
        <a:bodyPr/>
        <a:lstStyle/>
        <a:p>
          <a:endParaRPr lang="zh-CN" altLang="en-US"/>
        </a:p>
      </dgm:t>
    </dgm:pt>
    <dgm:pt modelId="{34E6C112-141E-47E0-9DC2-B0EB2307D939}" type="pres">
      <dgm:prSet presAssocID="{72EC752C-E257-4CEA-A823-040C73195C25}" presName="spaceBetweenRectangles" presStyleCnt="0"/>
      <dgm:spPr/>
      <dgm:t>
        <a:bodyPr/>
        <a:lstStyle/>
        <a:p>
          <a:endParaRPr lang="zh-CN" altLang="en-US"/>
        </a:p>
      </dgm:t>
    </dgm:pt>
    <dgm:pt modelId="{27F4CCD5-ACCB-4625-80C8-7255422B2EE2}" type="pres">
      <dgm:prSet presAssocID="{33C9BF0A-B174-46CC-90AD-EEE8482B684B}" presName="parentLin" presStyleCnt="0"/>
      <dgm:spPr/>
      <dgm:t>
        <a:bodyPr/>
        <a:lstStyle/>
        <a:p>
          <a:endParaRPr lang="zh-CN" altLang="en-US"/>
        </a:p>
      </dgm:t>
    </dgm:pt>
    <dgm:pt modelId="{BCEFA5DD-EB9F-4B9F-8F9E-18A159F9E0D6}" type="pres">
      <dgm:prSet presAssocID="{33C9BF0A-B174-46CC-90AD-EEE8482B684B}" presName="parentLeftMargin" presStyleLbl="node1" presStyleIdx="1" presStyleCnt="4"/>
      <dgm:spPr/>
      <dgm:t>
        <a:bodyPr/>
        <a:lstStyle/>
        <a:p>
          <a:endParaRPr lang="zh-CN" altLang="en-US"/>
        </a:p>
      </dgm:t>
    </dgm:pt>
    <dgm:pt modelId="{096535E2-CFD2-403D-B94E-F4B1F0C19E34}" type="pres">
      <dgm:prSet presAssocID="{33C9BF0A-B174-46CC-90AD-EEE8482B684B}" presName="parentText" presStyleLbl="node1" presStyleIdx="2" presStyleCnt="4">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t>
        <a:bodyPr/>
        <a:lstStyle/>
        <a:p>
          <a:endParaRPr lang="zh-CN" altLang="en-US"/>
        </a:p>
      </dgm:t>
    </dgm:pt>
    <dgm:pt modelId="{4982570B-2330-4259-85F9-1646D7E1011A}" type="pres">
      <dgm:prSet presAssocID="{33C9BF0A-B174-46CC-90AD-EEE8482B684B}" presName="childText" presStyleLbl="conFgAcc1" presStyleIdx="2" presStyleCnt="4">
        <dgm:presLayoutVars>
          <dgm:bulletEnabled val="1"/>
        </dgm:presLayoutVars>
      </dgm:prSet>
      <dgm:spPr/>
      <dgm:t>
        <a:bodyPr/>
        <a:lstStyle/>
        <a:p>
          <a:endParaRPr lang="zh-CN" altLang="en-US"/>
        </a:p>
      </dgm:t>
    </dgm:pt>
    <dgm:pt modelId="{B194D07A-8973-414C-B477-9079E76A372C}" type="pres">
      <dgm:prSet presAssocID="{5C12648A-D702-46C4-9C93-AC0AB143C6FB}" presName="spaceBetweenRectangles" presStyleCnt="0"/>
      <dgm:spPr/>
      <dgm:t>
        <a:bodyPr/>
        <a:lstStyle/>
        <a:p>
          <a:endParaRPr lang="zh-CN" altLang="en-US"/>
        </a:p>
      </dgm:t>
    </dgm:pt>
    <dgm:pt modelId="{87191044-DA40-4A22-8398-E28CD9DDB759}" type="pres">
      <dgm:prSet presAssocID="{85086B97-160F-4CF1-B6CC-B2B6C871451D}" presName="parentLin" presStyleCnt="0"/>
      <dgm:spPr/>
      <dgm:t>
        <a:bodyPr/>
        <a:lstStyle/>
        <a:p>
          <a:endParaRPr lang="zh-CN" altLang="en-US"/>
        </a:p>
      </dgm:t>
    </dgm:pt>
    <dgm:pt modelId="{00636CDF-8770-4B4F-B38B-D1F9484299A9}" type="pres">
      <dgm:prSet presAssocID="{85086B97-160F-4CF1-B6CC-B2B6C871451D}" presName="parentLeftMargin" presStyleLbl="node1" presStyleIdx="2" presStyleCnt="4"/>
      <dgm:spPr/>
      <dgm:t>
        <a:bodyPr/>
        <a:lstStyle/>
        <a:p>
          <a:endParaRPr lang="zh-CN" altLang="en-US"/>
        </a:p>
      </dgm:t>
    </dgm:pt>
    <dgm:pt modelId="{50FD630A-56B4-4FAE-B665-A16262C7C100}" type="pres">
      <dgm:prSet presAssocID="{85086B97-160F-4CF1-B6CC-B2B6C871451D}" presName="parentText" presStyleLbl="node1" presStyleIdx="3" presStyleCnt="4">
        <dgm:presLayoutVars>
          <dgm:chMax val="0"/>
          <dgm:bulletEnabled val="1"/>
        </dgm:presLayoutVars>
      </dgm:prSet>
      <dgm:spPr/>
      <dgm:t>
        <a:bodyPr/>
        <a:lstStyle/>
        <a:p>
          <a:endParaRPr lang="zh-CN" altLang="en-US"/>
        </a:p>
      </dgm:t>
    </dgm:pt>
    <dgm:pt modelId="{EA7509D9-06F4-43C7-B9C8-ADD9F864616C}" type="pres">
      <dgm:prSet presAssocID="{85086B97-160F-4CF1-B6CC-B2B6C871451D}" presName="negativeSpace" presStyleCnt="0"/>
      <dgm:spPr/>
      <dgm:t>
        <a:bodyPr/>
        <a:lstStyle/>
        <a:p>
          <a:endParaRPr lang="zh-CN" altLang="en-US"/>
        </a:p>
      </dgm:t>
    </dgm:pt>
    <dgm:pt modelId="{B0D2FDD7-C4D1-4BF0-99E7-E4CFDE478BD4}" type="pres">
      <dgm:prSet presAssocID="{85086B97-160F-4CF1-B6CC-B2B6C871451D}" presName="childText" presStyleLbl="conFgAcc1" presStyleIdx="3" presStyleCnt="4">
        <dgm:presLayoutVars>
          <dgm:bulletEnabled val="1"/>
        </dgm:presLayoutVars>
      </dgm:prSet>
      <dgm:spPr/>
      <dgm:t>
        <a:bodyPr/>
        <a:lstStyle/>
        <a:p>
          <a:endParaRPr lang="zh-CN" altLang="en-US"/>
        </a:p>
      </dgm:t>
    </dgm:pt>
  </dgm:ptLst>
  <dgm:cxnLst>
    <dgm:cxn modelId="{CA2D7C5D-BBD3-4138-89F3-9E5C65695739}" type="presOf" srcId="{3E2656EC-DFC8-4296-965D-AD49EC0128E3}" destId="{AC5F962E-F085-42F8-9C18-072E9AE4C2AF}" srcOrd="0" destOrd="0" presId="urn:microsoft.com/office/officeart/2005/8/layout/list1"/>
    <dgm:cxn modelId="{7C82995B-C4D8-4FBD-BBBF-F06031D24AB8}" srcId="{8F676AF1-0FA8-4472-8A8D-889097FD79EA}" destId="{33C9BF0A-B174-46CC-90AD-EEE8482B684B}" srcOrd="2" destOrd="0" parTransId="{1F5989BD-9DA7-4066-8A0C-835BE444A041}" sibTransId="{5C12648A-D702-46C4-9C93-AC0AB143C6FB}"/>
    <dgm:cxn modelId="{BDFBEAFE-DE5A-4766-8BC1-5FFAB1A668B4}" type="presOf" srcId="{85086B97-160F-4CF1-B6CC-B2B6C871451D}" destId="{00636CDF-8770-4B4F-B38B-D1F9484299A9}" srcOrd="0" destOrd="0" presId="urn:microsoft.com/office/officeart/2005/8/layout/list1"/>
    <dgm:cxn modelId="{935BADDE-3DD2-4923-83ED-F2CB6149D64F}" type="presOf" srcId="{8F676AF1-0FA8-4472-8A8D-889097FD79EA}" destId="{281C6509-E8A7-46BB-9DE1-28EA0588789A}" srcOrd="0" destOrd="0" presId="urn:microsoft.com/office/officeart/2005/8/layout/list1"/>
    <dgm:cxn modelId="{ED33F4AB-6007-4565-92A2-811C5E5BF826}" type="presOf" srcId="{85086B97-160F-4CF1-B6CC-B2B6C871451D}" destId="{50FD630A-56B4-4FAE-B665-A16262C7C100}" srcOrd="1" destOrd="0" presId="urn:microsoft.com/office/officeart/2005/8/layout/list1"/>
    <dgm:cxn modelId="{9B3187A5-AA5C-4030-A4DF-7F38C5A4C719}" srcId="{8F676AF1-0FA8-4472-8A8D-889097FD79EA}" destId="{5EE59823-B2AA-408D-9340-7D22BF963860}" srcOrd="0" destOrd="0" parTransId="{9623B995-5A7A-4313-AAE7-E61042ECB476}" sibTransId="{0830786F-4CDD-4535-AE9C-CBC5185ECD94}"/>
    <dgm:cxn modelId="{53D2FCD4-2F19-4EA1-846D-DF46E5D5C621}" type="presOf" srcId="{33C9BF0A-B174-46CC-90AD-EEE8482B684B}" destId="{BCEFA5DD-EB9F-4B9F-8F9E-18A159F9E0D6}" srcOrd="0" destOrd="0" presId="urn:microsoft.com/office/officeart/2005/8/layout/list1"/>
    <dgm:cxn modelId="{B1427C00-C215-4E63-A979-5044E4F6CAF0}" type="presOf" srcId="{3E2656EC-DFC8-4296-965D-AD49EC0128E3}" destId="{C50770E9-88E4-436C-89FB-756A7FF2E5E6}" srcOrd="1" destOrd="0" presId="urn:microsoft.com/office/officeart/2005/8/layout/list1"/>
    <dgm:cxn modelId="{9BD59CCB-F926-40F8-B2CA-2D000B483825}" type="presOf" srcId="{33C9BF0A-B174-46CC-90AD-EEE8482B684B}" destId="{096535E2-CFD2-403D-B94E-F4B1F0C19E34}" srcOrd="1" destOrd="0" presId="urn:microsoft.com/office/officeart/2005/8/layout/list1"/>
    <dgm:cxn modelId="{7038CA22-9EA4-43D7-95E8-EE33F404188A}" srcId="{8F676AF1-0FA8-4472-8A8D-889097FD79EA}" destId="{3E2656EC-DFC8-4296-965D-AD49EC0128E3}" srcOrd="1" destOrd="0" parTransId="{1FD50534-38CB-47B0-96E6-3A6A2C72F87C}" sibTransId="{72EC752C-E257-4CEA-A823-040C73195C25}"/>
    <dgm:cxn modelId="{CDFC6CEE-18AE-497C-8D23-472273C6C186}" type="presOf" srcId="{5EE59823-B2AA-408D-9340-7D22BF963860}" destId="{3FEB69D5-B70C-40EC-9A42-5BE485E1BE06}" srcOrd="0" destOrd="0" presId="urn:microsoft.com/office/officeart/2005/8/layout/list1"/>
    <dgm:cxn modelId="{D8ADAA50-C70D-496F-9784-806CF786D5FF}" srcId="{8F676AF1-0FA8-4472-8A8D-889097FD79EA}" destId="{85086B97-160F-4CF1-B6CC-B2B6C871451D}" srcOrd="3" destOrd="0" parTransId="{D217E10D-CA48-4A3F-85B0-ACA5E8C3E160}" sibTransId="{4DA3EE6C-A9FC-4772-97C8-8D23028192F3}"/>
    <dgm:cxn modelId="{95DB9BC1-D804-4477-85C6-2CC9FF6F963E}" type="presOf" srcId="{5EE59823-B2AA-408D-9340-7D22BF963860}" destId="{9BE41765-3BED-44AA-8A4D-56118F09720E}" srcOrd="1" destOrd="0" presId="urn:microsoft.com/office/officeart/2005/8/layout/list1"/>
    <dgm:cxn modelId="{9153E525-D9D2-4EB9-912B-15E340691AAF}" type="presParOf" srcId="{281C6509-E8A7-46BB-9DE1-28EA0588789A}" destId="{4DF30E51-1D00-4214-B7F6-20F1C459F617}" srcOrd="0" destOrd="0" presId="urn:microsoft.com/office/officeart/2005/8/layout/list1"/>
    <dgm:cxn modelId="{EBEBE277-BC4E-443A-A62A-54A2DFCBE2E4}" type="presParOf" srcId="{4DF30E51-1D00-4214-B7F6-20F1C459F617}" destId="{3FEB69D5-B70C-40EC-9A42-5BE485E1BE06}" srcOrd="0" destOrd="0" presId="urn:microsoft.com/office/officeart/2005/8/layout/list1"/>
    <dgm:cxn modelId="{A0EDA2CD-834E-4B68-8949-EB3E8DDEF894}" type="presParOf" srcId="{4DF30E51-1D00-4214-B7F6-20F1C459F617}" destId="{9BE41765-3BED-44AA-8A4D-56118F09720E}" srcOrd="1" destOrd="0" presId="urn:microsoft.com/office/officeart/2005/8/layout/list1"/>
    <dgm:cxn modelId="{752F83BA-0C31-4B03-B8E3-C282DB989B33}" type="presParOf" srcId="{281C6509-E8A7-46BB-9DE1-28EA0588789A}" destId="{82176D5E-304D-44CA-8BBF-D9FBB075BB9C}" srcOrd="1" destOrd="0" presId="urn:microsoft.com/office/officeart/2005/8/layout/list1"/>
    <dgm:cxn modelId="{DB9250A0-1F79-4CC8-A693-3D50E7319E3B}" type="presParOf" srcId="{281C6509-E8A7-46BB-9DE1-28EA0588789A}" destId="{EF200106-9B02-4F87-88A8-93FF13776EA9}" srcOrd="2" destOrd="0" presId="urn:microsoft.com/office/officeart/2005/8/layout/list1"/>
    <dgm:cxn modelId="{13D335CC-3B9D-4FC9-9C6D-138B6345FB01}" type="presParOf" srcId="{281C6509-E8A7-46BB-9DE1-28EA0588789A}" destId="{CB69CBB9-0DEC-40F1-B38B-4986DB1B32C2}" srcOrd="3" destOrd="0" presId="urn:microsoft.com/office/officeart/2005/8/layout/list1"/>
    <dgm:cxn modelId="{BAEECA54-38F9-4F20-BE66-1E02954CEF28}" type="presParOf" srcId="{281C6509-E8A7-46BB-9DE1-28EA0588789A}" destId="{76E47D88-534F-4E8A-AA56-7C4F68243C80}" srcOrd="4" destOrd="0" presId="urn:microsoft.com/office/officeart/2005/8/layout/list1"/>
    <dgm:cxn modelId="{0F5B80C4-AF78-4633-A7B1-B12ABCB9626E}" type="presParOf" srcId="{76E47D88-534F-4E8A-AA56-7C4F68243C80}" destId="{AC5F962E-F085-42F8-9C18-072E9AE4C2AF}" srcOrd="0" destOrd="0" presId="urn:microsoft.com/office/officeart/2005/8/layout/list1"/>
    <dgm:cxn modelId="{5EB80A5E-432E-4ADA-A83C-CF9591E5A8C9}" type="presParOf" srcId="{76E47D88-534F-4E8A-AA56-7C4F68243C80}" destId="{C50770E9-88E4-436C-89FB-756A7FF2E5E6}" srcOrd="1" destOrd="0" presId="urn:microsoft.com/office/officeart/2005/8/layout/list1"/>
    <dgm:cxn modelId="{48C0227A-F133-479C-A5DE-1178133FAB24}" type="presParOf" srcId="{281C6509-E8A7-46BB-9DE1-28EA0588789A}" destId="{E367F753-D6CB-439D-968C-81CEA471EC38}" srcOrd="5" destOrd="0" presId="urn:microsoft.com/office/officeart/2005/8/layout/list1"/>
    <dgm:cxn modelId="{CD4798EE-C46C-44C2-95A7-2B67846A2C74}" type="presParOf" srcId="{281C6509-E8A7-46BB-9DE1-28EA0588789A}" destId="{7577F72F-C7CA-4C80-A4DA-D3BD01B3D9F2}" srcOrd="6" destOrd="0" presId="urn:microsoft.com/office/officeart/2005/8/layout/list1"/>
    <dgm:cxn modelId="{31E4720A-A99D-4F4D-B054-558586E07C36}" type="presParOf" srcId="{281C6509-E8A7-46BB-9DE1-28EA0588789A}" destId="{34E6C112-141E-47E0-9DC2-B0EB2307D939}" srcOrd="7" destOrd="0" presId="urn:microsoft.com/office/officeart/2005/8/layout/list1"/>
    <dgm:cxn modelId="{7E859004-B555-4636-99EC-F41C95FF03BA}" type="presParOf" srcId="{281C6509-E8A7-46BB-9DE1-28EA0588789A}" destId="{27F4CCD5-ACCB-4625-80C8-7255422B2EE2}" srcOrd="8" destOrd="0" presId="urn:microsoft.com/office/officeart/2005/8/layout/list1"/>
    <dgm:cxn modelId="{61EB8B26-3338-422A-AA8E-DB6ADCE311BD}" type="presParOf" srcId="{27F4CCD5-ACCB-4625-80C8-7255422B2EE2}" destId="{BCEFA5DD-EB9F-4B9F-8F9E-18A159F9E0D6}" srcOrd="0" destOrd="0" presId="urn:microsoft.com/office/officeart/2005/8/layout/list1"/>
    <dgm:cxn modelId="{ECB10CB6-5956-4552-9834-C31EACB2F678}" type="presParOf" srcId="{27F4CCD5-ACCB-4625-80C8-7255422B2EE2}" destId="{096535E2-CFD2-403D-B94E-F4B1F0C19E34}" srcOrd="1" destOrd="0" presId="urn:microsoft.com/office/officeart/2005/8/layout/list1"/>
    <dgm:cxn modelId="{F32AD53E-C218-46DA-BBC4-494C2EE5AF33}" type="presParOf" srcId="{281C6509-E8A7-46BB-9DE1-28EA0588789A}" destId="{F01AB713-540D-4E6D-8BFE-048F4EF4BF04}" srcOrd="9" destOrd="0" presId="urn:microsoft.com/office/officeart/2005/8/layout/list1"/>
    <dgm:cxn modelId="{3F48A578-662D-4576-86AF-7447CB1498FC}" type="presParOf" srcId="{281C6509-E8A7-46BB-9DE1-28EA0588789A}" destId="{4982570B-2330-4259-85F9-1646D7E1011A}" srcOrd="10" destOrd="0" presId="urn:microsoft.com/office/officeart/2005/8/layout/list1"/>
    <dgm:cxn modelId="{E8BADBBF-E5A0-42D8-B870-AC8E0F3F2FB3}" type="presParOf" srcId="{281C6509-E8A7-46BB-9DE1-28EA0588789A}" destId="{B194D07A-8973-414C-B477-9079E76A372C}" srcOrd="11" destOrd="0" presId="urn:microsoft.com/office/officeart/2005/8/layout/list1"/>
    <dgm:cxn modelId="{389EBE37-192D-42AB-A4F0-7EB286960B6B}" type="presParOf" srcId="{281C6509-E8A7-46BB-9DE1-28EA0588789A}" destId="{87191044-DA40-4A22-8398-E28CD9DDB759}" srcOrd="12" destOrd="0" presId="urn:microsoft.com/office/officeart/2005/8/layout/list1"/>
    <dgm:cxn modelId="{E99A42C3-D246-4245-A70A-FCB660C6AA8F}" type="presParOf" srcId="{87191044-DA40-4A22-8398-E28CD9DDB759}" destId="{00636CDF-8770-4B4F-B38B-D1F9484299A9}" srcOrd="0" destOrd="0" presId="urn:microsoft.com/office/officeart/2005/8/layout/list1"/>
    <dgm:cxn modelId="{702A0F24-E611-41A8-85CC-D9CB24605842}" type="presParOf" srcId="{87191044-DA40-4A22-8398-E28CD9DDB759}" destId="{50FD630A-56B4-4FAE-B665-A16262C7C100}" srcOrd="1" destOrd="0" presId="urn:microsoft.com/office/officeart/2005/8/layout/list1"/>
    <dgm:cxn modelId="{700CD039-35D5-4CEA-ACCC-34FA3D34B673}" type="presParOf" srcId="{281C6509-E8A7-46BB-9DE1-28EA0588789A}" destId="{EA7509D9-06F4-43C7-B9C8-ADD9F864616C}" srcOrd="13" destOrd="0" presId="urn:microsoft.com/office/officeart/2005/8/layout/list1"/>
    <dgm:cxn modelId="{0E5F8A1A-9C50-4FB4-BFC2-4ECD58458E17}" type="presParOf" srcId="{281C6509-E8A7-46BB-9DE1-28EA0588789A}" destId="{B0D2FDD7-C4D1-4BF0-99E7-E4CFDE478BD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7D3E52-2D3F-4C8D-915C-DC74D3673351}">
      <dgm:prSet phldrT="[文本]" custT="1"/>
      <dgm:spPr/>
      <dgm:t>
        <a:bodyPr/>
        <a:lstStyle/>
        <a:p>
          <a:r>
            <a:rPr lang="en-US" altLang="zh-CN" sz="2400" dirty="0" smtClean="0">
              <a:latin typeface="+mn-ea"/>
              <a:ea typeface="+mn-ea"/>
            </a:rPr>
            <a:t>5</a:t>
          </a:r>
          <a:r>
            <a:rPr lang="zh-CN" altLang="en-US" sz="2400" dirty="0" smtClean="0">
              <a:latin typeface="+mn-ea"/>
              <a:ea typeface="+mn-ea"/>
            </a:rPr>
            <a:t>、</a:t>
          </a:r>
          <a:r>
            <a:rPr lang="zh-CN" altLang="zh-CN" sz="2400" dirty="0" smtClean="0">
              <a:latin typeface="+mn-ea"/>
              <a:ea typeface="+mn-ea"/>
            </a:rPr>
            <a:t>软件通常没有适当的文档资料</a:t>
          </a:r>
          <a:r>
            <a:rPr lang="zh-CN" altLang="en-US" sz="2400" dirty="0" smtClean="0">
              <a:latin typeface="+mn-ea"/>
              <a:ea typeface="+mn-ea"/>
            </a:rPr>
            <a:t>。</a:t>
          </a:r>
          <a:endParaRPr lang="zh-CN" altLang="en-US" sz="2400" dirty="0">
            <a:latin typeface="+mn-ea"/>
            <a:ea typeface="+mn-ea"/>
          </a:endParaRPr>
        </a:p>
      </dgm:t>
    </dgm:pt>
    <dgm:pt modelId="{F21A1E83-B104-4D16-9502-1F0E79F33D00}" type="parTrans" cxnId="{93B93547-FE7D-41EB-BED9-CA72655B39EE}">
      <dgm:prSet/>
      <dgm:spPr/>
      <dgm:t>
        <a:bodyPr/>
        <a:lstStyle/>
        <a:p>
          <a:endParaRPr lang="zh-CN" altLang="en-US"/>
        </a:p>
      </dgm:t>
    </dgm:pt>
    <dgm:pt modelId="{25D6E06A-3E89-44D5-BC9A-DAFCC43118D2}" type="sibTrans" cxnId="{93B93547-FE7D-41EB-BED9-CA72655B39EE}">
      <dgm:prSet/>
      <dgm:spPr/>
      <dgm:t>
        <a:bodyPr/>
        <a:lstStyle/>
        <a:p>
          <a:endParaRPr lang="zh-CN" altLang="en-US"/>
        </a:p>
      </dgm:t>
    </dgm:pt>
    <dgm:pt modelId="{2A9F37DF-D287-4EFF-B9FD-8CE4BB4CDDD6}">
      <dgm:prSet phldrT="[文本]" custT="1"/>
      <dgm:spPr/>
      <dgm:t>
        <a:bodyPr/>
        <a:lstStyle/>
        <a:p>
          <a:r>
            <a:rPr lang="en-US" altLang="zh-CN" sz="2400" dirty="0" smtClean="0">
              <a:latin typeface="+mn-ea"/>
              <a:ea typeface="+mn-ea"/>
            </a:rPr>
            <a:t>6</a:t>
          </a:r>
          <a:r>
            <a:rPr lang="zh-CN" altLang="en-US" sz="2400" dirty="0" smtClean="0">
              <a:latin typeface="+mn-ea"/>
              <a:ea typeface="+mn-ea"/>
            </a:rPr>
            <a:t>、</a:t>
          </a:r>
          <a:r>
            <a:rPr lang="zh-CN" altLang="zh-CN" sz="2400" dirty="0" smtClean="0">
              <a:latin typeface="+mn-ea"/>
              <a:ea typeface="+mn-ea"/>
            </a:rPr>
            <a:t>软件成本在计算机系统总成本中所占的比例逐年上升</a:t>
          </a:r>
          <a:r>
            <a:rPr lang="zh-CN" altLang="en-US" sz="2400" dirty="0" smtClean="0">
              <a:latin typeface="+mn-ea"/>
              <a:ea typeface="+mn-ea"/>
            </a:rPr>
            <a:t>。</a:t>
          </a:r>
          <a:endParaRPr lang="zh-CN" altLang="en-US" sz="2400" dirty="0">
            <a:latin typeface="+mn-ea"/>
            <a:ea typeface="+mn-ea"/>
          </a:endParaRPr>
        </a:p>
      </dgm:t>
    </dgm:pt>
    <dgm:pt modelId="{D15B20FC-E47A-4C9F-A4FC-475426DAEDE5}" type="parTrans" cxnId="{BED6FFF8-5470-4FED-A42F-074BA8725A30}">
      <dgm:prSet/>
      <dgm:spPr/>
      <dgm:t>
        <a:bodyPr/>
        <a:lstStyle/>
        <a:p>
          <a:endParaRPr lang="zh-CN" altLang="en-US"/>
        </a:p>
      </dgm:t>
    </dgm:pt>
    <dgm:pt modelId="{6FF7CE13-6F8F-4FF4-87DE-196DF5F125A6}" type="sibTrans" cxnId="{BED6FFF8-5470-4FED-A42F-074BA8725A30}">
      <dgm:prSet/>
      <dgm:spPr/>
      <dgm:t>
        <a:bodyPr/>
        <a:lstStyle/>
        <a:p>
          <a:endParaRPr lang="zh-CN" altLang="en-US"/>
        </a:p>
      </dgm:t>
    </dgm:pt>
    <dgm:pt modelId="{F8F8CB63-B092-42B7-8AD1-8371FE58A96E}">
      <dgm:prSet phldrT="[文本]" custT="1"/>
      <dgm:spPr/>
      <dgm:t>
        <a:bodyPr/>
        <a:lstStyle/>
        <a:p>
          <a:r>
            <a:rPr lang="en-US" altLang="zh-CN" sz="2400" dirty="0" smtClean="0">
              <a:latin typeface="+mn-ea"/>
              <a:ea typeface="+mn-ea"/>
            </a:rPr>
            <a:t>7</a:t>
          </a:r>
          <a:r>
            <a:rPr lang="zh-CN" altLang="en-US" sz="2400" dirty="0" smtClean="0">
              <a:latin typeface="+mn-ea"/>
              <a:ea typeface="+mn-ea"/>
            </a:rPr>
            <a:t>、</a:t>
          </a:r>
          <a:r>
            <a:rPr lang="zh-CN" altLang="zh-CN" sz="2400" dirty="0" smtClean="0">
              <a:latin typeface="+mn-ea"/>
              <a:ea typeface="+mn-ea"/>
            </a:rPr>
            <a:t>软件开发生产率提高的速度，远远跟不上计算机应用迅速普及深入的趋势</a:t>
          </a:r>
          <a:r>
            <a:rPr lang="zh-CN" altLang="en-US" sz="2400" dirty="0" smtClean="0">
              <a:latin typeface="+mn-ea"/>
              <a:ea typeface="+mn-ea"/>
            </a:rPr>
            <a:t>。</a:t>
          </a:r>
          <a:endParaRPr lang="zh-CN" altLang="en-US" sz="2400" dirty="0">
            <a:latin typeface="+mn-ea"/>
            <a:ea typeface="+mn-ea"/>
          </a:endParaRPr>
        </a:p>
      </dgm:t>
    </dgm:pt>
    <dgm:pt modelId="{70248643-0622-475E-937E-C68051FB6E7D}" type="parTrans" cxnId="{B592C770-4D89-4CF6-8935-329D55A81AE2}">
      <dgm:prSet/>
      <dgm:spPr/>
      <dgm:t>
        <a:bodyPr/>
        <a:lstStyle/>
        <a:p>
          <a:endParaRPr lang="zh-CN" altLang="en-US"/>
        </a:p>
      </dgm:t>
    </dgm:pt>
    <dgm:pt modelId="{7E81117F-F041-48D8-9359-006280E9ABC8}" type="sibTrans" cxnId="{B592C770-4D89-4CF6-8935-329D55A81AE2}">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t>
        <a:bodyPr/>
        <a:lstStyle/>
        <a:p>
          <a:endParaRPr lang="zh-CN" altLang="en-US"/>
        </a:p>
      </dgm:t>
    </dgm:pt>
    <dgm:pt modelId="{C27CE345-AE09-4256-A785-543BD2EE55EF}" type="pres">
      <dgm:prSet presAssocID="{2F7D3E52-2D3F-4C8D-915C-DC74D3673351}" presName="parentLeftMargin" presStyleLbl="node1" presStyleIdx="0" presStyleCnt="3"/>
      <dgm:spPr/>
      <dgm:t>
        <a:bodyPr/>
        <a:lstStyle/>
        <a:p>
          <a:endParaRPr lang="zh-CN" altLang="en-US"/>
        </a:p>
      </dgm:t>
    </dgm:pt>
    <dgm:pt modelId="{E0CFBAE4-9421-462D-8250-A27F9BB873E6}" type="pres">
      <dgm:prSet presAssocID="{2F7D3E52-2D3F-4C8D-915C-DC74D3673351}" presName="parentText" presStyleLbl="node1" presStyleIdx="0" presStyleCnt="3"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t>
        <a:bodyPr/>
        <a:lstStyle/>
        <a:p>
          <a:endParaRPr lang="zh-CN" altLang="en-US"/>
        </a:p>
      </dgm:t>
    </dgm:pt>
    <dgm:pt modelId="{5558C8FC-704F-4441-B7BD-5EBB89300CE5}" type="pres">
      <dgm:prSet presAssocID="{2F7D3E52-2D3F-4C8D-915C-DC74D3673351}" presName="childText" presStyleLbl="conFgAcc1" presStyleIdx="0" presStyleCnt="3">
        <dgm:presLayoutVars>
          <dgm:bulletEnabled val="1"/>
        </dgm:presLayoutVars>
      </dgm:prSet>
      <dgm:spPr/>
      <dgm:t>
        <a:bodyPr/>
        <a:lstStyle/>
        <a:p>
          <a:endParaRPr lang="zh-CN" altLang="en-US"/>
        </a:p>
      </dgm:t>
    </dgm:pt>
    <dgm:pt modelId="{BBCAFE86-A091-4E32-839B-457D98DDB194}" type="pres">
      <dgm:prSet presAssocID="{25D6E06A-3E89-44D5-BC9A-DAFCC43118D2}" presName="spaceBetweenRectangles" presStyleCnt="0"/>
      <dgm:spPr/>
      <dgm:t>
        <a:bodyPr/>
        <a:lstStyle/>
        <a:p>
          <a:endParaRPr lang="zh-CN" altLang="en-US"/>
        </a:p>
      </dgm:t>
    </dgm:pt>
    <dgm:pt modelId="{649767DF-F205-439F-B8F8-9AEDF78823D4}" type="pres">
      <dgm:prSet presAssocID="{2A9F37DF-D287-4EFF-B9FD-8CE4BB4CDDD6}" presName="parentLin" presStyleCnt="0"/>
      <dgm:spPr/>
      <dgm:t>
        <a:bodyPr/>
        <a:lstStyle/>
        <a:p>
          <a:endParaRPr lang="zh-CN" altLang="en-US"/>
        </a:p>
      </dgm:t>
    </dgm:pt>
    <dgm:pt modelId="{052B0A19-3A53-494E-A7EC-AF9FEDE287AD}" type="pres">
      <dgm:prSet presAssocID="{2A9F37DF-D287-4EFF-B9FD-8CE4BB4CDDD6}" presName="parentLeftMargin" presStyleLbl="node1" presStyleIdx="0" presStyleCnt="3"/>
      <dgm:spPr/>
      <dgm:t>
        <a:bodyPr/>
        <a:lstStyle/>
        <a:p>
          <a:endParaRPr lang="zh-CN" altLang="en-US"/>
        </a:p>
      </dgm:t>
    </dgm:pt>
    <dgm:pt modelId="{D39189AE-0C38-46AE-A684-0BEE329957FA}" type="pres">
      <dgm:prSet presAssocID="{2A9F37DF-D287-4EFF-B9FD-8CE4BB4CDDD6}" presName="parentText" presStyleLbl="node1" presStyleIdx="1" presStyleCnt="3"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t>
        <a:bodyPr/>
        <a:lstStyle/>
        <a:p>
          <a:endParaRPr lang="zh-CN" altLang="en-US"/>
        </a:p>
      </dgm:t>
    </dgm:pt>
    <dgm:pt modelId="{B0E230F4-1F45-4F9C-AB7D-FC0384404D5A}" type="pres">
      <dgm:prSet presAssocID="{2A9F37DF-D287-4EFF-B9FD-8CE4BB4CDDD6}" presName="childText" presStyleLbl="conFgAcc1" presStyleIdx="1" presStyleCnt="3">
        <dgm:presLayoutVars>
          <dgm:bulletEnabled val="1"/>
        </dgm:presLayoutVars>
      </dgm:prSet>
      <dgm:spPr/>
      <dgm:t>
        <a:bodyPr/>
        <a:lstStyle/>
        <a:p>
          <a:endParaRPr lang="zh-CN" altLang="en-US"/>
        </a:p>
      </dgm:t>
    </dgm:pt>
    <dgm:pt modelId="{E8D96B88-1AA8-40DD-BBB2-7B7C6B04EB0C}" type="pres">
      <dgm:prSet presAssocID="{6FF7CE13-6F8F-4FF4-87DE-196DF5F125A6}" presName="spaceBetweenRectangles" presStyleCnt="0"/>
      <dgm:spPr/>
      <dgm:t>
        <a:bodyPr/>
        <a:lstStyle/>
        <a:p>
          <a:endParaRPr lang="zh-CN" altLang="en-US"/>
        </a:p>
      </dgm:t>
    </dgm:pt>
    <dgm:pt modelId="{83BBC6FD-D7FA-4B82-A6BA-887441DABE94}" type="pres">
      <dgm:prSet presAssocID="{F8F8CB63-B092-42B7-8AD1-8371FE58A96E}" presName="parentLin" presStyleCnt="0"/>
      <dgm:spPr/>
      <dgm:t>
        <a:bodyPr/>
        <a:lstStyle/>
        <a:p>
          <a:endParaRPr lang="zh-CN" altLang="en-US"/>
        </a:p>
      </dgm:t>
    </dgm:pt>
    <dgm:pt modelId="{74578AEB-A40D-4EE5-AE79-EE533834575D}" type="pres">
      <dgm:prSet presAssocID="{F8F8CB63-B092-42B7-8AD1-8371FE58A96E}" presName="parentLeftMargin" presStyleLbl="node1" presStyleIdx="1" presStyleCnt="3"/>
      <dgm:spPr/>
      <dgm:t>
        <a:bodyPr/>
        <a:lstStyle/>
        <a:p>
          <a:endParaRPr lang="zh-CN" altLang="en-US"/>
        </a:p>
      </dgm:t>
    </dgm:pt>
    <dgm:pt modelId="{3A6D7583-40A7-4852-97B9-95B99996E88F}" type="pres">
      <dgm:prSet presAssocID="{F8F8CB63-B092-42B7-8AD1-8371FE58A96E}" presName="parentText" presStyleLbl="node1" presStyleIdx="2" presStyleCnt="3"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t>
        <a:bodyPr/>
        <a:lstStyle/>
        <a:p>
          <a:endParaRPr lang="zh-CN" altLang="en-US"/>
        </a:p>
      </dgm:t>
    </dgm:pt>
    <dgm:pt modelId="{CE64095E-A236-4F11-A7D2-977890227C81}" type="pres">
      <dgm:prSet presAssocID="{F8F8CB63-B092-42B7-8AD1-8371FE58A96E}" presName="childText" presStyleLbl="conFgAcc1" presStyleIdx="2" presStyleCnt="3">
        <dgm:presLayoutVars>
          <dgm:bulletEnabled val="1"/>
        </dgm:presLayoutVars>
      </dgm:prSet>
      <dgm:spPr/>
      <dgm:t>
        <a:bodyPr/>
        <a:lstStyle/>
        <a:p>
          <a:endParaRPr lang="zh-CN" altLang="en-US"/>
        </a:p>
      </dgm:t>
    </dgm:pt>
  </dgm:ptLst>
  <dgm:cxnLst>
    <dgm:cxn modelId="{93B93547-FE7D-41EB-BED9-CA72655B39EE}" srcId="{BA5B45D8-8B97-43DB-9D79-A24E8ED2DD5E}" destId="{2F7D3E52-2D3F-4C8D-915C-DC74D3673351}" srcOrd="0" destOrd="0" parTransId="{F21A1E83-B104-4D16-9502-1F0E79F33D00}" sibTransId="{25D6E06A-3E89-44D5-BC9A-DAFCC43118D2}"/>
    <dgm:cxn modelId="{845BC917-612F-4F90-A061-C16B5936BEE7}" type="presOf" srcId="{2F7D3E52-2D3F-4C8D-915C-DC74D3673351}" destId="{E0CFBAE4-9421-462D-8250-A27F9BB873E6}" srcOrd="1" destOrd="0" presId="urn:microsoft.com/office/officeart/2005/8/layout/list1"/>
    <dgm:cxn modelId="{D9717135-8E5A-45EE-A64D-6F210426A8D3}" type="presOf" srcId="{F8F8CB63-B092-42B7-8AD1-8371FE58A96E}" destId="{3A6D7583-40A7-4852-97B9-95B99996E88F}" srcOrd="1"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BED6FFF8-5470-4FED-A42F-074BA8725A30}" srcId="{BA5B45D8-8B97-43DB-9D79-A24E8ED2DD5E}" destId="{2A9F37DF-D287-4EFF-B9FD-8CE4BB4CDDD6}" srcOrd="1" destOrd="0" parTransId="{D15B20FC-E47A-4C9F-A4FC-475426DAEDE5}" sibTransId="{6FF7CE13-6F8F-4FF4-87DE-196DF5F125A6}"/>
    <dgm:cxn modelId="{2D8914B3-45AE-4506-96C8-92D57BD0629D}" type="presOf" srcId="{BA5B45D8-8B97-43DB-9D79-A24E8ED2DD5E}" destId="{724CE11C-B167-4E5C-9A91-DA7688B16AA5}" srcOrd="0" destOrd="0" presId="urn:microsoft.com/office/officeart/2005/8/layout/list1"/>
    <dgm:cxn modelId="{388E5AD8-ACF3-4957-A455-093A5733B2A3}" type="presOf" srcId="{F8F8CB63-B092-42B7-8AD1-8371FE58A96E}" destId="{74578AEB-A40D-4EE5-AE79-EE533834575D}" srcOrd="0" destOrd="0" presId="urn:microsoft.com/office/officeart/2005/8/layout/list1"/>
    <dgm:cxn modelId="{2917466C-8299-4F50-8D34-16FCA34DD0DC}" type="presOf" srcId="{2F7D3E52-2D3F-4C8D-915C-DC74D3673351}" destId="{C27CE345-AE09-4256-A785-543BD2EE55EF}" srcOrd="0" destOrd="0" presId="urn:microsoft.com/office/officeart/2005/8/layout/list1"/>
    <dgm:cxn modelId="{95AA0EC1-2EFB-41BF-843A-BB8CB75ECE67}" type="presOf" srcId="{2A9F37DF-D287-4EFF-B9FD-8CE4BB4CDDD6}" destId="{052B0A19-3A53-494E-A7EC-AF9FEDE287AD}" srcOrd="0" destOrd="0" presId="urn:microsoft.com/office/officeart/2005/8/layout/list1"/>
    <dgm:cxn modelId="{72F8CD9D-7612-4C90-80C2-DC1769D9FD11}" type="presOf" srcId="{2A9F37DF-D287-4EFF-B9FD-8CE4BB4CDDD6}" destId="{D39189AE-0C38-46AE-A684-0BEE329957FA}" srcOrd="1" destOrd="0" presId="urn:microsoft.com/office/officeart/2005/8/layout/list1"/>
    <dgm:cxn modelId="{EFE0FE28-1342-45FA-BB01-DA6B527FA5F9}" type="presParOf" srcId="{724CE11C-B167-4E5C-9A91-DA7688B16AA5}" destId="{6211823E-5DE7-4EDD-B97B-140979E6C184}" srcOrd="0" destOrd="0" presId="urn:microsoft.com/office/officeart/2005/8/layout/list1"/>
    <dgm:cxn modelId="{32A822D3-7A3D-45B8-90E2-AD3445E281C7}" type="presParOf" srcId="{6211823E-5DE7-4EDD-B97B-140979E6C184}" destId="{C27CE345-AE09-4256-A785-543BD2EE55EF}" srcOrd="0" destOrd="0" presId="urn:microsoft.com/office/officeart/2005/8/layout/list1"/>
    <dgm:cxn modelId="{33A18A41-4276-4F0B-A03C-FCEC1E42EDA2}" type="presParOf" srcId="{6211823E-5DE7-4EDD-B97B-140979E6C184}" destId="{E0CFBAE4-9421-462D-8250-A27F9BB873E6}" srcOrd="1" destOrd="0" presId="urn:microsoft.com/office/officeart/2005/8/layout/list1"/>
    <dgm:cxn modelId="{27E4CBF4-47B8-42CA-95DB-76B4FBD4D83D}" type="presParOf" srcId="{724CE11C-B167-4E5C-9A91-DA7688B16AA5}" destId="{6E29081C-0319-42F1-8F92-B66094F3F5D0}" srcOrd="1" destOrd="0" presId="urn:microsoft.com/office/officeart/2005/8/layout/list1"/>
    <dgm:cxn modelId="{E6D2ED28-23FB-430E-B091-13074BAF672F}" type="presParOf" srcId="{724CE11C-B167-4E5C-9A91-DA7688B16AA5}" destId="{5558C8FC-704F-4441-B7BD-5EBB89300CE5}" srcOrd="2" destOrd="0" presId="urn:microsoft.com/office/officeart/2005/8/layout/list1"/>
    <dgm:cxn modelId="{CE5C7300-ABE9-4046-AD7C-6C0D24177B36}" type="presParOf" srcId="{724CE11C-B167-4E5C-9A91-DA7688B16AA5}" destId="{BBCAFE86-A091-4E32-839B-457D98DDB194}" srcOrd="3" destOrd="0" presId="urn:microsoft.com/office/officeart/2005/8/layout/list1"/>
    <dgm:cxn modelId="{64CABA89-4B90-4B53-8BBF-FFE429454D4E}" type="presParOf" srcId="{724CE11C-B167-4E5C-9A91-DA7688B16AA5}" destId="{649767DF-F205-439F-B8F8-9AEDF78823D4}" srcOrd="4" destOrd="0" presId="urn:microsoft.com/office/officeart/2005/8/layout/list1"/>
    <dgm:cxn modelId="{8D15437D-896C-4A3F-A56C-7DDC95A539EA}" type="presParOf" srcId="{649767DF-F205-439F-B8F8-9AEDF78823D4}" destId="{052B0A19-3A53-494E-A7EC-AF9FEDE287AD}" srcOrd="0" destOrd="0" presId="urn:microsoft.com/office/officeart/2005/8/layout/list1"/>
    <dgm:cxn modelId="{E54A1412-8E19-49A6-8320-1E1F154F61C6}" type="presParOf" srcId="{649767DF-F205-439F-B8F8-9AEDF78823D4}" destId="{D39189AE-0C38-46AE-A684-0BEE329957FA}" srcOrd="1" destOrd="0" presId="urn:microsoft.com/office/officeart/2005/8/layout/list1"/>
    <dgm:cxn modelId="{F52A4C50-A4EF-4B4B-8827-C59E8554F8C6}" type="presParOf" srcId="{724CE11C-B167-4E5C-9A91-DA7688B16AA5}" destId="{60BB3A43-356D-46CA-975F-FB13338493EF}" srcOrd="5" destOrd="0" presId="urn:microsoft.com/office/officeart/2005/8/layout/list1"/>
    <dgm:cxn modelId="{3CC7ACF4-CB97-4333-94B5-75825C638E0C}" type="presParOf" srcId="{724CE11C-B167-4E5C-9A91-DA7688B16AA5}" destId="{B0E230F4-1F45-4F9C-AB7D-FC0384404D5A}" srcOrd="6" destOrd="0" presId="urn:microsoft.com/office/officeart/2005/8/layout/list1"/>
    <dgm:cxn modelId="{11DC7BD4-34FE-46FF-8775-0FE1A037F0C1}" type="presParOf" srcId="{724CE11C-B167-4E5C-9A91-DA7688B16AA5}" destId="{E8D96B88-1AA8-40DD-BBB2-7B7C6B04EB0C}" srcOrd="7" destOrd="0" presId="urn:microsoft.com/office/officeart/2005/8/layout/list1"/>
    <dgm:cxn modelId="{EADBCC00-7D22-4980-B034-43E2142E723D}" type="presParOf" srcId="{724CE11C-B167-4E5C-9A91-DA7688B16AA5}" destId="{83BBC6FD-D7FA-4B82-A6BA-887441DABE94}" srcOrd="8" destOrd="0" presId="urn:microsoft.com/office/officeart/2005/8/layout/list1"/>
    <dgm:cxn modelId="{AE743C97-EF08-4C2E-BAD3-B0DF47CA25DB}" type="presParOf" srcId="{83BBC6FD-D7FA-4B82-A6BA-887441DABE94}" destId="{74578AEB-A40D-4EE5-AE79-EE533834575D}" srcOrd="0" destOrd="0" presId="urn:microsoft.com/office/officeart/2005/8/layout/list1"/>
    <dgm:cxn modelId="{CED720B7-3B2E-4542-948B-53C8638BF11F}" type="presParOf" srcId="{83BBC6FD-D7FA-4B82-A6BA-887441DABE94}" destId="{3A6D7583-40A7-4852-97B9-95B99996E88F}" srcOrd="1" destOrd="0" presId="urn:microsoft.com/office/officeart/2005/8/layout/list1"/>
    <dgm:cxn modelId="{22BC24E7-4C2F-4469-88F3-84F77D1B21DD}" type="presParOf" srcId="{724CE11C-B167-4E5C-9A91-DA7688B16AA5}" destId="{6843BAA2-265C-49E5-B5EA-A4C86817209D}" srcOrd="9" destOrd="0" presId="urn:microsoft.com/office/officeart/2005/8/layout/list1"/>
    <dgm:cxn modelId="{73422899-9FCC-41D0-8A53-05C9A2522BDA}" type="presParOf" srcId="{724CE11C-B167-4E5C-9A91-DA7688B16AA5}" destId="{CE64095E-A236-4F11-A7D2-977890227C8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9C104F92-BC1D-4A16-9DD0-BBA06E2B5E54}" type="presOf" srcId="{00F0921C-6AC1-41A3-86CA-40842D9CD9C8}" destId="{91DCBC67-6CEB-4427-A054-B44E2BD4FC7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6943ED89-F1D0-4EAC-AFBE-9BF4C32FC1C0}" type="presOf" srcId="{3ADE302C-73BA-4029-B2F1-783244462C8D}" destId="{222CABEC-B917-450D-8D40-7322389FD950}"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9680DCD9-30CB-4123-B7A6-03D697D8C369}" srcId="{F8BBEB5C-3669-4589-833B-AEA10E2027FD}" destId="{3ADE302C-73BA-4029-B2F1-783244462C8D}" srcOrd="0" destOrd="0" parTransId="{C08DD32F-C8D5-4BBA-A723-F61002516AFE}" sibTransId="{771CD585-6CEC-4FAF-A6B0-29B2E9C73E34}"/>
    <dgm:cxn modelId="{F2C92461-02EF-494F-8B17-38A86A1DC441}" type="presOf" srcId="{792A32D8-E577-4355-A241-288D8FE694BA}" destId="{DE390124-66BA-4092-9C0F-89D73AF6D390}" srcOrd="0" destOrd="0" presId="urn:microsoft.com/office/officeart/2005/8/layout/hProcess7#1"/>
    <dgm:cxn modelId="{BCDDF8A5-0830-4438-8545-42691C76AC69}" type="presOf" srcId="{F8BBEB5C-3669-4589-833B-AEA10E2027FD}" destId="{BA8721D2-8605-4931-A2C4-8E6C78146A00}" srcOrd="1" destOrd="0" presId="urn:microsoft.com/office/officeart/2005/8/layout/hProcess7#1"/>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A092761C-4A58-45C7-BE35-79DFEE63A135}" type="presOf" srcId="{F8BBEB5C-3669-4589-833B-AEA10E2027FD}" destId="{0BDC6EBA-75F2-4795-A3B2-555F397A768E}" srcOrd="0"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FB3067A8-4595-4050-8C49-59B35DB2C083}" srcId="{00F0921C-6AC1-41A3-86CA-40842D9CD9C8}" destId="{F8BBEB5C-3669-4589-833B-AEA10E2027FD}" srcOrd="1" destOrd="0" parTransId="{8F3687AF-9A35-4F26-ADF1-43BB3A09502A}" sibTransId="{305F4B40-06E7-4F6C-8EE7-8115F6D83EB4}"/>
    <dgm:cxn modelId="{59735BE3-61D6-4879-93E7-EF06F05AB767}" type="presOf" srcId="{2CCDA8EE-C032-4CD9-BBD7-70405A939EF7}" destId="{9E81E936-B888-41E0-B517-B0FA998C9106}" srcOrd="0" destOrd="0" presId="urn:microsoft.com/office/officeart/2005/8/layout/hProcess7#1"/>
    <dgm:cxn modelId="{CBFC0067-1872-4775-99F5-FE1189735413}" type="presOf" srcId="{792A32D8-E577-4355-A241-288D8FE694BA}" destId="{B2879C72-AA36-48CA-A0A9-727689A8925C}" srcOrd="1" destOrd="0" presId="urn:microsoft.com/office/officeart/2005/8/layout/hProcess7#1"/>
    <dgm:cxn modelId="{ACD888D4-A1BC-4CE7-9760-22CE1477B6C5}" type="presOf" srcId="{4718C343-3D24-426A-956D-64C1F30E4AC1}" destId="{410A0EFB-B330-41C6-9544-A5ABA2C3C76F}" srcOrd="1"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4</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5</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t>相当多的软件专业人员对软件开发和维护还有不少糊涂观念 。在实践过程中或多或少地采用了错误的方法和技术。</a:t>
          </a:r>
          <a:endParaRPr lang="zh-CN" altLang="en-US" sz="2200" dirty="0"/>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6</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t>忽视软件需求分析的重要性，认为软件开发就是写程序并设法使之运行，轻视软件维护等。 </a:t>
          </a:r>
          <a:endParaRPr lang="zh-CN" altLang="en-US" sz="2200" dirty="0"/>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055CF8EF-832D-4435-9F80-B4B5F7CCC1AC}">
      <dgm:prSet phldrT="[文本]" custT="1"/>
      <dgm:spPr>
        <a:effectLst/>
      </dgm:spPr>
      <dgm:t>
        <a:bodyPr/>
        <a:lstStyle/>
        <a:p>
          <a:r>
            <a:rPr lang="zh-CN" altLang="en-US" sz="2200" dirty="0" smtClean="0"/>
            <a:t>对用户要求没有完整准确的认识就匆忙着手编写程序。</a:t>
          </a:r>
          <a:endParaRPr lang="zh-CN" altLang="en-US" sz="2200" dirty="0"/>
        </a:p>
      </dgm:t>
    </dgm:pt>
    <dgm:pt modelId="{0F333264-D3C2-44B1-962E-84DF3E7C086C}" type="sibTrans" cxnId="{33E91546-83D2-474E-8A34-E48DFEDEB5E4}">
      <dgm:prSet/>
      <dgm:spPr/>
      <dgm:t>
        <a:bodyPr/>
        <a:lstStyle/>
        <a:p>
          <a:endParaRPr lang="zh-CN" altLang="en-US"/>
        </a:p>
      </dgm:t>
    </dgm:pt>
    <dgm:pt modelId="{FD290011-789B-4E30-9482-58E708C29103}" type="parTrans" cxnId="{33E91546-83D2-474E-8A34-E48DFEDEB5E4}">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85BC23DB-115A-46E8-A350-3CAC4F5C7E1C}" type="presOf" srcId="{F8BBEB5C-3669-4589-833B-AEA10E2027FD}" destId="{0BDC6EBA-75F2-4795-A3B2-555F397A768E}"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D5451BFA-6205-4921-B287-8F488FBA85B0}" type="presOf" srcId="{4718C343-3D24-426A-956D-64C1F30E4AC1}" destId="{9F76DD04-D577-438E-84BE-A08A21730F2E}"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20D0A4F6-4807-4EAE-A774-1FC4ADDBBF02}" type="presOf" srcId="{00F0921C-6AC1-41A3-86CA-40842D9CD9C8}" destId="{91DCBC67-6CEB-4427-A054-B44E2BD4FC70}" srcOrd="0" destOrd="0" presId="urn:microsoft.com/office/officeart/2005/8/layout/hProcess7#2"/>
    <dgm:cxn modelId="{42CF78B4-620D-42E2-9585-C00E13BA9089}" type="presOf" srcId="{F8BBEB5C-3669-4589-833B-AEA10E2027FD}" destId="{BA8721D2-8605-4931-A2C4-8E6C78146A00}" srcOrd="1" destOrd="0" presId="urn:microsoft.com/office/officeart/2005/8/layout/hProcess7#2"/>
    <dgm:cxn modelId="{1E8E34BF-1189-4BD8-84D2-2E9A74F8367F}" type="presOf" srcId="{792A32D8-E577-4355-A241-288D8FE694BA}" destId="{DE390124-66BA-4092-9C0F-89D73AF6D390}" srcOrd="0"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EE54BAA7-8F4E-49DC-97C7-913CCDA21024}" type="presOf" srcId="{3ADE302C-73BA-4029-B2F1-783244462C8D}" destId="{222CABEC-B917-450D-8D40-7322389FD950}" srcOrd="0" destOrd="0" presId="urn:microsoft.com/office/officeart/2005/8/layout/hProcess7#2"/>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AC345B8B-B7AD-43F4-B26B-AD91B4605E76}" type="presOf" srcId="{055CF8EF-832D-4435-9F80-B4B5F7CCC1AC}" destId="{B2D6E89C-7025-4C19-9F9A-AF417DE349CE}"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BF723D1D-41F4-44E3-B977-1C83D0A9486A}" type="presOf" srcId="{2CCDA8EE-C032-4CD9-BBD7-70405A939EF7}" destId="{9E81E936-B888-41E0-B517-B0FA998C9106}" srcOrd="0" destOrd="0" presId="urn:microsoft.com/office/officeart/2005/8/layout/hProcess7#2"/>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smtClean="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smtClean="0"/>
            <a:t>只重视程序而忽视软件配置其余成分的糊涂观念。</a:t>
          </a:r>
          <a:endParaRPr lang="zh-CN" altLang="en-US" dirty="0"/>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smtClean="0">
              <a:latin typeface="+mn-ea"/>
              <a:ea typeface="+mn-ea"/>
            </a:rPr>
            <a:t>2</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smtClean="0"/>
            <a:t>软件开发人员在定义时期没有正确全面地理解用户需求，直到测试阶段或软件交付使用后才发现 “已完成的 ”软件不完全符合用户的需要。</a:t>
          </a:r>
          <a:endParaRPr lang="zh-CN" altLang="en-US" dirty="0"/>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smtClean="0"/>
            <a:t>严重的问题是在软件开发的不同阶段进行修改需要付出的代价是很不相同的，如下图所示。</a:t>
          </a:r>
          <a:endParaRPr lang="zh-CN" altLang="en-US" dirty="0"/>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EFFA3AD5-A85D-4D18-8968-75A7DC29DBC4}" type="presOf" srcId="{2CCDA8EE-C032-4CD9-BBD7-70405A939EF7}" destId="{9E81E936-B888-41E0-B517-B0FA998C9106}" srcOrd="0" destOrd="0" presId="urn:microsoft.com/office/officeart/2005/8/layout/hProcess7#3"/>
    <dgm:cxn modelId="{8E9FD8F7-03EA-413D-90B5-03F11E527E3B}" type="presOf" srcId="{F8BBEB5C-3669-4589-833B-AEA10E2027FD}" destId="{BA8721D2-8605-4931-A2C4-8E6C78146A00}" srcOrd="1" destOrd="0" presId="urn:microsoft.com/office/officeart/2005/8/layout/hProcess7#3"/>
    <dgm:cxn modelId="{D7591EB5-EF49-4A9A-8185-C4586E21CDBB}" type="presOf" srcId="{4718C343-3D24-426A-956D-64C1F30E4AC1}" destId="{9F76DD04-D577-438E-84BE-A08A21730F2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430BCC42-909B-4DEB-AEF2-E70E5014CF12}" type="presOf" srcId="{792A32D8-E577-4355-A241-288D8FE694BA}" destId="{B2879C72-AA36-48CA-A0A9-727689A8925C}" srcOrd="1"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1886095D-E095-4D23-974D-F16C21631956}" type="presOf" srcId="{4718C343-3D24-426A-956D-64C1F30E4AC1}" destId="{410A0EFB-B330-41C6-9544-A5ABA2C3C76F}" srcOrd="1" destOrd="0" presId="urn:microsoft.com/office/officeart/2005/8/layout/hProcess7#3"/>
    <dgm:cxn modelId="{E4BFF422-5DC8-41E6-A140-72A804886F66}" type="presOf" srcId="{00F0921C-6AC1-41A3-86CA-40842D9CD9C8}" destId="{91DCBC67-6CEB-4427-A054-B44E2BD4FC70}"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3C171BB1-34FD-4FC3-8CA9-FF5F1D7D93BB}" type="presOf" srcId="{055CF8EF-832D-4435-9F80-B4B5F7CCC1AC}" destId="{B2D6E89C-7025-4C19-9F9A-AF417DE349CE}"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200" dirty="0" smtClean="0">
              <a:latin typeface="+mn-ea"/>
              <a:ea typeface="+mn-ea"/>
            </a:rPr>
            <a:t>应该对计算机软件有一个正确的认识。</a:t>
          </a:r>
          <a:endParaRPr lang="zh-CN" altLang="en-US" sz="2200" dirty="0">
            <a:latin typeface="+mn-ea"/>
            <a:ea typeface="+mn-ea"/>
          </a:endParaRP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2</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n-ea"/>
              <a:ea typeface="+mn-ea"/>
            </a:rPr>
            <a:t>4</a:t>
          </a:r>
          <a:endParaRPr lang="zh-CN" altLang="en-US" sz="3200" dirty="0">
            <a:latin typeface="+mn-ea"/>
            <a:ea typeface="+mn-ea"/>
          </a:endParaRPr>
        </a:p>
      </dgm:t>
    </dgm:pt>
    <dgm:pt modelId="{CA3E1696-3496-441D-8CD6-548387EDF914}" type="parTrans" cxnId="{294C861C-4B72-4BC6-BA47-5A251CA211FF}">
      <dgm:prSet/>
      <dgm:spPr/>
      <dgm:t>
        <a:bodyPr/>
        <a:lstStyle/>
        <a:p>
          <a:endParaRPr lang="zh-CN" altLang="en-US"/>
        </a:p>
      </dgm:t>
    </dgm:pt>
    <dgm:pt modelId="{9B761191-58B7-45E8-A237-3B09F175922C}" type="sibTrans" cxnId="{294C861C-4B72-4BC6-BA47-5A251CA211FF}">
      <dgm:prSet/>
      <dgm:spPr/>
      <dgm:t>
        <a:bodyPr/>
        <a:lstStyle/>
        <a:p>
          <a:endParaRPr lang="zh-CN" altLang="en-US"/>
        </a:p>
      </dgm:t>
    </dgm:pt>
    <dgm:pt modelId="{FC5952B6-0D42-44F1-971B-F679789A175F}">
      <dgm:prSet phldrT="[文本]" custT="1"/>
      <dgm:spPr>
        <a:effectLst/>
      </dgm:spPr>
      <dgm:t>
        <a:bodyPr/>
        <a:lstStyle/>
        <a:p>
          <a:r>
            <a:rPr lang="zh-CN" altLang="en-US" sz="2200" dirty="0" smtClean="0">
              <a:latin typeface="+mn-ea"/>
              <a:ea typeface="+mn-ea"/>
            </a:rPr>
            <a:t>应该开发和使用更好的软件工具。</a:t>
          </a:r>
          <a:endParaRPr lang="zh-CN" altLang="en-US" sz="2200" dirty="0">
            <a:latin typeface="+mn-ea"/>
            <a:ea typeface="+mn-ea"/>
          </a:endParaRPr>
        </a:p>
      </dgm:t>
    </dgm:pt>
    <dgm:pt modelId="{C7323494-5545-4F43-A4A2-D2BA7EA547BC}" type="parTrans" cxnId="{D361C6FC-DA9D-45DB-BFCE-0BD1F9B7C2D0}">
      <dgm:prSet/>
      <dgm:spPr/>
      <dgm:t>
        <a:bodyPr/>
        <a:lstStyle/>
        <a:p>
          <a:endParaRPr lang="zh-CN" altLang="en-US"/>
        </a:p>
      </dgm:t>
    </dgm:pt>
    <dgm:pt modelId="{9C25DBFE-7F2B-4D79-9518-31CE007005C0}" type="sibTrans" cxnId="{D361C6FC-DA9D-45DB-BFCE-0BD1F9B7C2D0}">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DEEDC9D2-3238-4876-95F6-BAC1B2F54B56}" type="presOf" srcId="{59B922A5-87CD-4E2F-B562-B03AE1814C8D}" destId="{6220EFA5-9A4F-4B9F-9DCD-CB4F94CF9AC2}"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675A1760-A629-490F-8989-071BA474DFAF}" type="presOf" srcId="{FC5952B6-0D42-44F1-971B-F679789A175F}" destId="{3A100DB9-92B7-47D6-8B4D-52B98BA21D45}" srcOrd="0" destOrd="0" presId="urn:microsoft.com/office/officeart/2005/8/layout/hProcess7#4"/>
    <dgm:cxn modelId="{9680DCD9-30CB-4123-B7A6-03D697D8C369}" srcId="{F8BBEB5C-3669-4589-833B-AEA10E2027FD}" destId="{3ADE302C-73BA-4029-B2F1-783244462C8D}" srcOrd="0" destOrd="0" parTransId="{C08DD32F-C8D5-4BBA-A723-F61002516AFE}" sibTransId="{771CD585-6CEC-4FAF-A6B0-29B2E9C73E34}"/>
    <dgm:cxn modelId="{294C861C-4B72-4BC6-BA47-5A251CA211FF}" srcId="{00F0921C-6AC1-41A3-86CA-40842D9CD9C8}" destId="{59B922A5-87CD-4E2F-B562-B03AE1814C8D}" srcOrd="3" destOrd="0" parTransId="{CA3E1696-3496-441D-8CD6-548387EDF914}" sibTransId="{9B761191-58B7-45E8-A237-3B09F175922C}"/>
    <dgm:cxn modelId="{D177DE0A-7336-44FA-AEB2-7BFF3FEA7360}" type="presOf" srcId="{59B922A5-87CD-4E2F-B562-B03AE1814C8D}" destId="{D5729643-0F3E-4D6C-986A-566989C85176}" srcOrd="1"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04515CDD-6487-44EA-9DD7-88E4013F3114}" type="presOf" srcId="{4718C343-3D24-426A-956D-64C1F30E4AC1}" destId="{410A0EFB-B330-41C6-9544-A5ABA2C3C76F}"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B30D563F-0FF9-430F-8DD8-642BE85A28C4}" type="presOf" srcId="{3ADE302C-73BA-4029-B2F1-783244462C8D}" destId="{222CABEC-B917-450D-8D40-7322389FD950}" srcOrd="0"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B43A2F82-3A5F-485F-A669-99B2DB4CE819}" srcId="{4718C343-3D24-426A-956D-64C1F30E4AC1}" destId="{2CCDA8EE-C032-4CD9-BBD7-70405A939EF7}" srcOrd="0" destOrd="0" parTransId="{6B37D7EF-6207-492D-ACC0-440209F9AFE2}" sibTransId="{BC90C4BF-3712-401C-A2E8-57AC78CA803C}"/>
    <dgm:cxn modelId="{D0BDCF6D-53A4-47CC-950B-933C395C9B61}" type="presOf" srcId="{055CF8EF-832D-4435-9F80-B4B5F7CCC1AC}" destId="{B2D6E89C-7025-4C19-9F9A-AF417DE349CE}" srcOrd="0" destOrd="0" presId="urn:microsoft.com/office/officeart/2005/8/layout/hProcess7#4"/>
    <dgm:cxn modelId="{FB3067A8-4595-4050-8C49-59B35DB2C083}" srcId="{00F0921C-6AC1-41A3-86CA-40842D9CD9C8}" destId="{F8BBEB5C-3669-4589-833B-AEA10E2027FD}" srcOrd="1" destOrd="0" parTransId="{8F3687AF-9A35-4F26-ADF1-43BB3A09502A}" sibTransId="{305F4B40-06E7-4F6C-8EE7-8115F6D83EB4}"/>
    <dgm:cxn modelId="{D361C6FC-DA9D-45DB-BFCE-0BD1F9B7C2D0}" srcId="{59B922A5-87CD-4E2F-B562-B03AE1814C8D}" destId="{FC5952B6-0D42-44F1-971B-F679789A175F}" srcOrd="0" destOrd="0" parTransId="{C7323494-5545-4F43-A4A2-D2BA7EA547BC}" sibTransId="{9C25DBFE-7F2B-4D79-9518-31CE007005C0}"/>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zh-CN" altLang="en-US" sz="1800" smtClean="0"/>
            <a:t>软件工程关注于大型程序的构造</a:t>
          </a:r>
          <a:endParaRPr lang="zh-CN" altLang="en-US" sz="1800" dirty="0"/>
        </a:p>
      </dgm:t>
    </dgm:pt>
    <dgm:pt modelId="{8896E1D1-25BD-43BD-8A8B-D6EE239520C9}" type="parTrans" cxnId="{5C826EB7-54F4-4BFB-BB63-311091908095}">
      <dgm:prSet/>
      <dgm:spPr/>
      <dgm:t>
        <a:bodyPr/>
        <a:lstStyle/>
        <a:p>
          <a:endParaRPr lang="zh-CN" altLang="en-US"/>
        </a:p>
      </dgm:t>
    </dgm:pt>
    <dgm:pt modelId="{45A0ECF1-4573-45DA-9FA0-B181CC4CC582}" type="sibTrans" cxnId="{5C826EB7-54F4-4BFB-BB63-311091908095}">
      <dgm:prSet/>
      <dgm:spPr/>
      <dgm:t>
        <a:bodyPr/>
        <a:lstStyle/>
        <a:p>
          <a:endParaRPr lang="zh-CN" altLang="en-US"/>
        </a:p>
      </dgm:t>
    </dgm:pt>
    <dgm:pt modelId="{0E77F695-092A-4633-9249-8CE5D5AA43DF}">
      <dgm:prSet phldrT="[文本]" custT="1"/>
      <dgm:spPr/>
      <dgm:t>
        <a:bodyPr/>
        <a:lstStyle/>
        <a:p>
          <a:r>
            <a:rPr lang="zh-CN" altLang="en-US" sz="1800" smtClean="0"/>
            <a:t>软件工程的中心课题是控制复杂性</a:t>
          </a:r>
          <a:endParaRPr lang="zh-CN" altLang="en-US" sz="1800" dirty="0"/>
        </a:p>
      </dgm:t>
    </dgm:pt>
    <dgm:pt modelId="{C8AB02A5-257C-4A82-BD73-7B1E29257A9F}" type="parTrans" cxnId="{DA0650BA-2450-4B74-A01F-336BFD9CADEC}">
      <dgm:prSet/>
      <dgm:spPr/>
      <dgm:t>
        <a:bodyPr/>
        <a:lstStyle/>
        <a:p>
          <a:endParaRPr lang="zh-CN" altLang="en-US"/>
        </a:p>
      </dgm:t>
    </dgm:pt>
    <dgm:pt modelId="{4D934B84-7468-482B-8CAD-A5282EEAB222}" type="sibTrans" cxnId="{DA0650BA-2450-4B74-A01F-336BFD9CADEC}">
      <dgm:prSet/>
      <dgm:spPr/>
      <dgm:t>
        <a:bodyPr/>
        <a:lstStyle/>
        <a:p>
          <a:endParaRPr lang="zh-CN" altLang="en-US"/>
        </a:p>
      </dgm:t>
    </dgm:pt>
    <dgm:pt modelId="{2332ECA6-8F5E-4F3A-9A27-062ABEC60810}">
      <dgm:prSet phldrT="[文本]" custT="1"/>
      <dgm:spPr/>
      <dgm:t>
        <a:bodyPr/>
        <a:lstStyle/>
        <a:p>
          <a:r>
            <a:rPr lang="zh-CN" altLang="en-US" sz="1800" smtClean="0"/>
            <a:t>软件经常变化</a:t>
          </a:r>
          <a:endParaRPr lang="zh-CN" altLang="en-US" sz="1800" dirty="0"/>
        </a:p>
      </dgm:t>
    </dgm:pt>
    <dgm:pt modelId="{3D834634-C1D9-444E-BF48-0790AE39DAA1}" type="parTrans" cxnId="{A2ACAF0D-8C98-4E1D-83AF-4A63580D16EE}">
      <dgm:prSet/>
      <dgm:spPr/>
      <dgm:t>
        <a:bodyPr/>
        <a:lstStyle/>
        <a:p>
          <a:endParaRPr lang="zh-CN" altLang="en-US"/>
        </a:p>
      </dgm:t>
    </dgm:pt>
    <dgm:pt modelId="{44786B1D-F429-4F75-85BC-D106C18B2E51}" type="sibTrans" cxnId="{A2ACAF0D-8C98-4E1D-83AF-4A63580D16EE}">
      <dgm:prSet/>
      <dgm:spPr/>
      <dgm:t>
        <a:bodyPr/>
        <a:lstStyle/>
        <a:p>
          <a:endParaRPr lang="zh-CN" altLang="en-US"/>
        </a:p>
      </dgm:t>
    </dgm:pt>
    <dgm:pt modelId="{FA65A191-E448-4681-A474-3055221B9BCC}">
      <dgm:prSet phldrT="[文本]" custT="1"/>
      <dgm:spPr/>
      <dgm:t>
        <a:bodyPr/>
        <a:lstStyle/>
        <a:p>
          <a:r>
            <a:rPr lang="zh-CN" altLang="en-US" sz="1800" smtClean="0"/>
            <a:t>必须有效地支持它的用户</a:t>
          </a:r>
          <a:endParaRPr lang="zh-CN" altLang="en-US" sz="1800" dirty="0"/>
        </a:p>
      </dgm:t>
    </dgm:pt>
    <dgm:pt modelId="{FA26E1A8-3050-48DF-A913-503DB511467B}" type="parTrans" cxnId="{009F0012-504A-4E7F-8A9D-C172805E78F2}">
      <dgm:prSet/>
      <dgm:spPr/>
      <dgm:t>
        <a:bodyPr/>
        <a:lstStyle/>
        <a:p>
          <a:endParaRPr lang="zh-CN" altLang="en-US"/>
        </a:p>
      </dgm:t>
    </dgm:pt>
    <dgm:pt modelId="{E29D1E1C-712F-4359-8AFE-A46DEF5721AC}" type="sibTrans" cxnId="{009F0012-504A-4E7F-8A9D-C172805E78F2}">
      <dgm:prSet/>
      <dgm:spPr/>
      <dgm:t>
        <a:bodyPr/>
        <a:lstStyle/>
        <a:p>
          <a:endParaRPr lang="zh-CN" altLang="en-US"/>
        </a:p>
      </dgm:t>
    </dgm:pt>
    <dgm:pt modelId="{9A02DFF9-72F5-4DE8-9CFE-FA4439AE892C}">
      <dgm:prSet phldrT="[文本]" custT="1"/>
      <dgm:spPr/>
      <dgm:t>
        <a:bodyPr/>
        <a:lstStyle/>
        <a:p>
          <a:r>
            <a:rPr lang="zh-CN" altLang="en-US" sz="1800" smtClean="0"/>
            <a:t>开发软件的效率非常重要</a:t>
          </a:r>
          <a:endParaRPr lang="zh-CN" altLang="en-US" sz="1800" dirty="0"/>
        </a:p>
      </dgm:t>
    </dgm:pt>
    <dgm:pt modelId="{2ABAC83E-72D4-4C1F-A5D8-BEF6BA7E3D91}" type="parTrans" cxnId="{B51D27AD-1285-4322-A2EF-129B57F9F790}">
      <dgm:prSet/>
      <dgm:spPr/>
      <dgm:t>
        <a:bodyPr/>
        <a:lstStyle/>
        <a:p>
          <a:endParaRPr lang="zh-CN" altLang="en-US"/>
        </a:p>
      </dgm:t>
    </dgm:pt>
    <dgm:pt modelId="{96AC31D9-5AF0-47F5-BD87-C0C74540F3A8}" type="sibTrans" cxnId="{B51D27AD-1285-4322-A2EF-129B57F9F790}">
      <dgm:prSet/>
      <dgm:spPr/>
      <dgm:t>
        <a:bodyPr/>
        <a:lstStyle/>
        <a:p>
          <a:endParaRPr lang="zh-CN" altLang="en-US"/>
        </a:p>
      </dgm:t>
    </dgm:pt>
    <dgm:pt modelId="{41E1A765-E429-4C13-A543-C0C33787D7B6}">
      <dgm:prSet phldrT="[文本]" custT="1"/>
      <dgm:spPr/>
      <dgm:t>
        <a:bodyPr/>
        <a:lstStyle/>
        <a:p>
          <a:r>
            <a:rPr lang="zh-CN" altLang="en-US" sz="1800" smtClean="0"/>
            <a:t>和谐地合作是开发软件的关键</a:t>
          </a:r>
          <a:endParaRPr lang="zh-CN" altLang="en-US" sz="1800" dirty="0"/>
        </a:p>
      </dgm:t>
    </dgm:pt>
    <dgm:pt modelId="{0C313F76-B21A-482B-BF23-F0BB504E6CAC}" type="parTrans" cxnId="{0BDF6925-B090-484B-BF75-AE64215355FB}">
      <dgm:prSet/>
      <dgm:spPr/>
      <dgm:t>
        <a:bodyPr/>
        <a:lstStyle/>
        <a:p>
          <a:endParaRPr lang="zh-CN" altLang="en-US"/>
        </a:p>
      </dgm:t>
    </dgm:pt>
    <dgm:pt modelId="{CCA518DA-8ADA-408C-B241-3B21225F2CEA}" type="sibTrans" cxnId="{0BDF6925-B090-484B-BF75-AE64215355FB}">
      <dgm:prSet/>
      <dgm:spPr/>
      <dgm:t>
        <a:bodyPr/>
        <a:lstStyle/>
        <a:p>
          <a:endParaRPr lang="zh-CN" altLang="en-US"/>
        </a:p>
      </dgm:t>
    </dgm:pt>
    <dgm:pt modelId="{8855E401-21F6-49DE-965D-C4765BEF879F}">
      <dgm:prSet phldrT="[文本]" custT="1"/>
      <dgm:spPr/>
      <dgm:t>
        <a:bodyPr/>
        <a:lstStyle/>
        <a:p>
          <a:r>
            <a:rPr lang="zh-CN" altLang="en-US" sz="1800" dirty="0" smtClean="0"/>
            <a:t>两种背景的人创造产品这个特性与前两个特性紧密相关</a:t>
          </a:r>
          <a:endParaRPr lang="zh-CN" altLang="en-US" sz="1800" dirty="0"/>
        </a:p>
      </dgm:t>
    </dgm:pt>
    <dgm:pt modelId="{EAE2458E-CD23-48F2-97C0-AB7F302E068A}" type="parTrans" cxnId="{77287110-690D-4CE0-BEE4-BF52327E02D0}">
      <dgm:prSet/>
      <dgm:spPr/>
      <dgm:t>
        <a:bodyPr/>
        <a:lstStyle/>
        <a:p>
          <a:endParaRPr lang="zh-CN" altLang="en-US"/>
        </a:p>
      </dgm:t>
    </dgm:pt>
    <dgm:pt modelId="{69BDB185-547F-40E9-AA2C-AECB55B0FA45}" type="sibTrans" cxnId="{77287110-690D-4CE0-BEE4-BF52327E02D0}">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AA116C8A-7F24-4797-94F4-4B0324267609}" type="pres">
      <dgm:prSet presAssocID="{0E77F695-092A-4633-9249-8CE5D5AA43DF}" presName="parentLin" presStyleCnt="0"/>
      <dgm:spPr/>
      <dgm:t>
        <a:bodyPr/>
        <a:lstStyle/>
        <a:p>
          <a:endParaRPr lang="zh-CN" altLang="en-US"/>
        </a:p>
      </dgm:t>
    </dgm:pt>
    <dgm:pt modelId="{5B16B0DA-6AED-41BF-BF51-607CF2DA3F79}" type="pres">
      <dgm:prSet presAssocID="{0E77F695-092A-4633-9249-8CE5D5AA43DF}" presName="parentLeftMargin" presStyleLbl="node1" presStyleIdx="0" presStyleCnt="7"/>
      <dgm:spPr/>
      <dgm:t>
        <a:bodyPr/>
        <a:lstStyle/>
        <a:p>
          <a:endParaRPr lang="zh-CN" altLang="en-US"/>
        </a:p>
      </dgm:t>
    </dgm:pt>
    <dgm:pt modelId="{0F5DC670-EAE8-4CC8-9BC9-F42CF6419799}" type="pres">
      <dgm:prSet presAssocID="{0E77F695-092A-4633-9249-8CE5D5AA43DF}" presName="parentText" presStyleLbl="node1" presStyleIdx="1" presStyleCnt="7">
        <dgm:presLayoutVars>
          <dgm:chMax val="0"/>
          <dgm:bulletEnabled val="1"/>
        </dgm:presLayoutVars>
      </dgm:prSet>
      <dgm:spPr/>
      <dgm:t>
        <a:bodyPr/>
        <a:lstStyle/>
        <a:p>
          <a:endParaRPr lang="zh-CN" altLang="en-US"/>
        </a:p>
      </dgm:t>
    </dgm:pt>
    <dgm:pt modelId="{02798272-13F2-477B-BEE5-8E0134720BF4}" type="pres">
      <dgm:prSet presAssocID="{0E77F695-092A-4633-9249-8CE5D5AA43DF}" presName="negativeSpace" presStyleCnt="0"/>
      <dgm:spPr/>
      <dgm:t>
        <a:bodyPr/>
        <a:lstStyle/>
        <a:p>
          <a:endParaRPr lang="zh-CN" altLang="en-US"/>
        </a:p>
      </dgm:t>
    </dgm:pt>
    <dgm:pt modelId="{B210E9C6-A884-4FE1-BCBA-498078D4C67A}" type="pres">
      <dgm:prSet presAssocID="{0E77F695-092A-4633-9249-8CE5D5AA43DF}" presName="childText" presStyleLbl="conFgAcc1" presStyleIdx="1" presStyleCnt="7">
        <dgm:presLayoutVars>
          <dgm:bulletEnabled val="1"/>
        </dgm:presLayoutVars>
      </dgm:prSet>
      <dgm:spPr/>
      <dgm:t>
        <a:bodyPr/>
        <a:lstStyle/>
        <a:p>
          <a:endParaRPr lang="zh-CN" altLang="en-US"/>
        </a:p>
      </dgm:t>
    </dgm:pt>
    <dgm:pt modelId="{3E67455A-6ABD-465E-A82E-4D3FF110C85D}" type="pres">
      <dgm:prSet presAssocID="{4D934B84-7468-482B-8CAD-A5282EEAB222}" presName="spaceBetweenRectangles" presStyleCnt="0"/>
      <dgm:spPr/>
      <dgm:t>
        <a:bodyPr/>
        <a:lstStyle/>
        <a:p>
          <a:endParaRPr lang="zh-CN" altLang="en-US"/>
        </a:p>
      </dgm:t>
    </dgm:pt>
    <dgm:pt modelId="{DBF23079-3277-4E78-8337-0D4E62AF5B78}" type="pres">
      <dgm:prSet presAssocID="{2332ECA6-8F5E-4F3A-9A27-062ABEC60810}" presName="parentLin" presStyleCnt="0"/>
      <dgm:spPr/>
      <dgm:t>
        <a:bodyPr/>
        <a:lstStyle/>
        <a:p>
          <a:endParaRPr lang="zh-CN" altLang="en-US"/>
        </a:p>
      </dgm:t>
    </dgm:pt>
    <dgm:pt modelId="{8043515F-EF42-418B-A71C-098D98124D11}" type="pres">
      <dgm:prSet presAssocID="{2332ECA6-8F5E-4F3A-9A27-062ABEC60810}" presName="parentLeftMargin" presStyleLbl="node1" presStyleIdx="1" presStyleCnt="7"/>
      <dgm:spPr/>
      <dgm:t>
        <a:bodyPr/>
        <a:lstStyle/>
        <a:p>
          <a:endParaRPr lang="zh-CN" altLang="en-US"/>
        </a:p>
      </dgm:t>
    </dgm:pt>
    <dgm:pt modelId="{D42E587D-3EA7-4843-AFA6-222C414348C5}" type="pres">
      <dgm:prSet presAssocID="{2332ECA6-8F5E-4F3A-9A27-062ABEC60810}" presName="parentText" presStyleLbl="node1" presStyleIdx="2" presStyleCnt="7">
        <dgm:presLayoutVars>
          <dgm:chMax val="0"/>
          <dgm:bulletEnabled val="1"/>
        </dgm:presLayoutVars>
      </dgm:prSet>
      <dgm:spPr/>
      <dgm:t>
        <a:bodyPr/>
        <a:lstStyle/>
        <a:p>
          <a:endParaRPr lang="zh-CN" altLang="en-US"/>
        </a:p>
      </dgm:t>
    </dgm:pt>
    <dgm:pt modelId="{7E7150B7-0DF1-4A3E-BD9A-E5068C76B305}" type="pres">
      <dgm:prSet presAssocID="{2332ECA6-8F5E-4F3A-9A27-062ABEC60810}" presName="negativeSpace" presStyleCnt="0"/>
      <dgm:spPr/>
      <dgm:t>
        <a:bodyPr/>
        <a:lstStyle/>
        <a:p>
          <a:endParaRPr lang="zh-CN" altLang="en-US"/>
        </a:p>
      </dgm:t>
    </dgm:pt>
    <dgm:pt modelId="{8C56A8EE-F841-4692-8AC7-363875350A1C}" type="pres">
      <dgm:prSet presAssocID="{2332ECA6-8F5E-4F3A-9A27-062ABEC60810}" presName="childText" presStyleLbl="conFgAcc1" presStyleIdx="2" presStyleCnt="7">
        <dgm:presLayoutVars>
          <dgm:bulletEnabled val="1"/>
        </dgm:presLayoutVars>
      </dgm:prSet>
      <dgm:spPr/>
      <dgm:t>
        <a:bodyPr/>
        <a:lstStyle/>
        <a:p>
          <a:endParaRPr lang="zh-CN" altLang="en-US"/>
        </a:p>
      </dgm:t>
    </dgm:pt>
    <dgm:pt modelId="{839E7AB8-239F-4BEC-B9C3-74FFAFEA9D8D}" type="pres">
      <dgm:prSet presAssocID="{44786B1D-F429-4F75-85BC-D106C18B2E51}" presName="spaceBetweenRectangles" presStyleCnt="0"/>
      <dgm:spPr/>
      <dgm:t>
        <a:bodyPr/>
        <a:lstStyle/>
        <a:p>
          <a:endParaRPr lang="zh-CN" altLang="en-US"/>
        </a:p>
      </dgm:t>
    </dgm:pt>
    <dgm:pt modelId="{D4CAEC3A-BF49-4F56-8967-15CD2CBF619E}" type="pres">
      <dgm:prSet presAssocID="{9A02DFF9-72F5-4DE8-9CFE-FA4439AE892C}" presName="parentLin" presStyleCnt="0"/>
      <dgm:spPr/>
      <dgm:t>
        <a:bodyPr/>
        <a:lstStyle/>
        <a:p>
          <a:endParaRPr lang="zh-CN" altLang="en-US"/>
        </a:p>
      </dgm:t>
    </dgm:pt>
    <dgm:pt modelId="{2FC827A2-6066-4D98-8A25-C614FDED5E04}" type="pres">
      <dgm:prSet presAssocID="{9A02DFF9-72F5-4DE8-9CFE-FA4439AE892C}" presName="parentLeftMargin" presStyleLbl="node1" presStyleIdx="2" presStyleCnt="7"/>
      <dgm:spPr/>
      <dgm:t>
        <a:bodyPr/>
        <a:lstStyle/>
        <a:p>
          <a:endParaRPr lang="zh-CN" altLang="en-US"/>
        </a:p>
      </dgm:t>
    </dgm:pt>
    <dgm:pt modelId="{670749B7-8F70-4B19-AF42-E8B76911F258}" type="pres">
      <dgm:prSet presAssocID="{9A02DFF9-72F5-4DE8-9CFE-FA4439AE892C}" presName="parentText" presStyleLbl="node1" presStyleIdx="3" presStyleCnt="7">
        <dgm:presLayoutVars>
          <dgm:chMax val="0"/>
          <dgm:bulletEnabled val="1"/>
        </dgm:presLayoutVars>
      </dgm:prSet>
      <dgm:spPr/>
      <dgm:t>
        <a:bodyPr/>
        <a:lstStyle/>
        <a:p>
          <a:endParaRPr lang="zh-CN" altLang="en-US"/>
        </a:p>
      </dgm:t>
    </dgm:pt>
    <dgm:pt modelId="{A2993F0E-54BC-4208-9968-51777FACC9BA}" type="pres">
      <dgm:prSet presAssocID="{9A02DFF9-72F5-4DE8-9CFE-FA4439AE892C}" presName="negativeSpace" presStyleCnt="0"/>
      <dgm:spPr/>
      <dgm:t>
        <a:bodyPr/>
        <a:lstStyle/>
        <a:p>
          <a:endParaRPr lang="zh-CN" altLang="en-US"/>
        </a:p>
      </dgm:t>
    </dgm:pt>
    <dgm:pt modelId="{29ECCE60-0C8C-45A3-896A-0FCA6E731E2C}" type="pres">
      <dgm:prSet presAssocID="{9A02DFF9-72F5-4DE8-9CFE-FA4439AE892C}" presName="childText" presStyleLbl="conFgAcc1" presStyleIdx="3" presStyleCnt="7">
        <dgm:presLayoutVars>
          <dgm:bulletEnabled val="1"/>
        </dgm:presLayoutVars>
      </dgm:prSet>
      <dgm:spPr/>
      <dgm:t>
        <a:bodyPr/>
        <a:lstStyle/>
        <a:p>
          <a:endParaRPr lang="zh-CN" altLang="en-US"/>
        </a:p>
      </dgm:t>
    </dgm:pt>
    <dgm:pt modelId="{D3D4B502-78B4-45E9-BC42-0B4813534ED6}" type="pres">
      <dgm:prSet presAssocID="{96AC31D9-5AF0-47F5-BD87-C0C74540F3A8}" presName="spaceBetweenRectangles" presStyleCnt="0"/>
      <dgm:spPr/>
      <dgm:t>
        <a:bodyPr/>
        <a:lstStyle/>
        <a:p>
          <a:endParaRPr lang="zh-CN" altLang="en-US"/>
        </a:p>
      </dgm:t>
    </dgm:pt>
    <dgm:pt modelId="{1B3B9CCC-8EF5-4CBD-A6CD-70A8AB3CF8D7}" type="pres">
      <dgm:prSet presAssocID="{41E1A765-E429-4C13-A543-C0C33787D7B6}" presName="parentLin" presStyleCnt="0"/>
      <dgm:spPr/>
      <dgm:t>
        <a:bodyPr/>
        <a:lstStyle/>
        <a:p>
          <a:endParaRPr lang="zh-CN" altLang="en-US"/>
        </a:p>
      </dgm:t>
    </dgm:pt>
    <dgm:pt modelId="{DE25FAB9-6568-4ED8-8913-989975BDC555}" type="pres">
      <dgm:prSet presAssocID="{41E1A765-E429-4C13-A543-C0C33787D7B6}" presName="parentLeftMargin" presStyleLbl="node1" presStyleIdx="3" presStyleCnt="7"/>
      <dgm:spPr/>
      <dgm:t>
        <a:bodyPr/>
        <a:lstStyle/>
        <a:p>
          <a:endParaRPr lang="zh-CN" altLang="en-US"/>
        </a:p>
      </dgm:t>
    </dgm:pt>
    <dgm:pt modelId="{08D91DA3-0689-4947-AB01-6512F16DBA7D}" type="pres">
      <dgm:prSet presAssocID="{41E1A765-E429-4C13-A543-C0C33787D7B6}" presName="parentText" presStyleLbl="node1" presStyleIdx="4" presStyleCnt="7">
        <dgm:presLayoutVars>
          <dgm:chMax val="0"/>
          <dgm:bulletEnabled val="1"/>
        </dgm:presLayoutVars>
      </dgm:prSet>
      <dgm:spPr/>
      <dgm:t>
        <a:bodyPr/>
        <a:lstStyle/>
        <a:p>
          <a:endParaRPr lang="zh-CN" altLang="en-US"/>
        </a:p>
      </dgm:t>
    </dgm:pt>
    <dgm:pt modelId="{D022404A-C911-457B-B705-F3C776B3BB28}" type="pres">
      <dgm:prSet presAssocID="{41E1A765-E429-4C13-A543-C0C33787D7B6}" presName="negativeSpace" presStyleCnt="0"/>
      <dgm:spPr/>
      <dgm:t>
        <a:bodyPr/>
        <a:lstStyle/>
        <a:p>
          <a:endParaRPr lang="zh-CN" altLang="en-US"/>
        </a:p>
      </dgm:t>
    </dgm:pt>
    <dgm:pt modelId="{3A6E8B2B-698B-4684-9086-7322BA4B0410}" type="pres">
      <dgm:prSet presAssocID="{41E1A765-E429-4C13-A543-C0C33787D7B6}" presName="childText" presStyleLbl="conFgAcc1" presStyleIdx="4" presStyleCnt="7">
        <dgm:presLayoutVars>
          <dgm:bulletEnabled val="1"/>
        </dgm:presLayoutVars>
      </dgm:prSet>
      <dgm:spPr/>
      <dgm:t>
        <a:bodyPr/>
        <a:lstStyle/>
        <a:p>
          <a:endParaRPr lang="zh-CN" altLang="en-US"/>
        </a:p>
      </dgm:t>
    </dgm:pt>
    <dgm:pt modelId="{C34B7203-01FE-41C2-A1BE-A2C5A4D4ED1D}" type="pres">
      <dgm:prSet presAssocID="{CCA518DA-8ADA-408C-B241-3B21225F2CEA}" presName="spaceBetweenRectangles" presStyleCnt="0"/>
      <dgm:spPr/>
      <dgm:t>
        <a:bodyPr/>
        <a:lstStyle/>
        <a:p>
          <a:endParaRPr lang="zh-CN" altLang="en-US"/>
        </a:p>
      </dgm:t>
    </dgm:pt>
    <dgm:pt modelId="{D5D02BF7-E702-4CF0-B30B-85498CD3C089}" type="pres">
      <dgm:prSet presAssocID="{FA65A191-E448-4681-A474-3055221B9BCC}" presName="parentLin" presStyleCnt="0"/>
      <dgm:spPr/>
      <dgm:t>
        <a:bodyPr/>
        <a:lstStyle/>
        <a:p>
          <a:endParaRPr lang="zh-CN" altLang="en-US"/>
        </a:p>
      </dgm:t>
    </dgm:pt>
    <dgm:pt modelId="{2E9EA71B-B115-4435-A8B4-391264E4E4DB}" type="pres">
      <dgm:prSet presAssocID="{FA65A191-E448-4681-A474-3055221B9BCC}" presName="parentLeftMargin" presStyleLbl="node1" presStyleIdx="4" presStyleCnt="7"/>
      <dgm:spPr/>
      <dgm:t>
        <a:bodyPr/>
        <a:lstStyle/>
        <a:p>
          <a:endParaRPr lang="zh-CN" altLang="en-US"/>
        </a:p>
      </dgm:t>
    </dgm:pt>
    <dgm:pt modelId="{295E4C56-E244-49C1-AF95-CDBDB4A62C1E}" type="pres">
      <dgm:prSet presAssocID="{FA65A191-E448-4681-A474-3055221B9BCC}" presName="parentText" presStyleLbl="node1" presStyleIdx="5" presStyleCnt="7">
        <dgm:presLayoutVars>
          <dgm:chMax val="0"/>
          <dgm:bulletEnabled val="1"/>
        </dgm:presLayoutVars>
      </dgm:prSet>
      <dgm:spPr/>
      <dgm:t>
        <a:bodyPr/>
        <a:lstStyle/>
        <a:p>
          <a:endParaRPr lang="zh-CN" altLang="en-US"/>
        </a:p>
      </dgm:t>
    </dgm:pt>
    <dgm:pt modelId="{507C4024-C4DD-48E5-AD23-5D8420D6D034}" type="pres">
      <dgm:prSet presAssocID="{FA65A191-E448-4681-A474-3055221B9BCC}" presName="negativeSpace" presStyleCnt="0"/>
      <dgm:spPr/>
      <dgm:t>
        <a:bodyPr/>
        <a:lstStyle/>
        <a:p>
          <a:endParaRPr lang="zh-CN" altLang="en-US"/>
        </a:p>
      </dgm:t>
    </dgm:pt>
    <dgm:pt modelId="{93F7EC4B-BF0A-425B-8C02-BBA0C30F72A0}" type="pres">
      <dgm:prSet presAssocID="{FA65A191-E448-4681-A474-3055221B9BCC}" presName="childText" presStyleLbl="conFgAcc1" presStyleIdx="5" presStyleCnt="7">
        <dgm:presLayoutVars>
          <dgm:bulletEnabled val="1"/>
        </dgm:presLayoutVars>
      </dgm:prSet>
      <dgm:spPr/>
      <dgm:t>
        <a:bodyPr/>
        <a:lstStyle/>
        <a:p>
          <a:endParaRPr lang="zh-CN" altLang="en-US"/>
        </a:p>
      </dgm:t>
    </dgm:pt>
    <dgm:pt modelId="{D7022A97-4AA4-46C9-8B35-EFDF91A38A6A}" type="pres">
      <dgm:prSet presAssocID="{E29D1E1C-712F-4359-8AFE-A46DEF5721AC}" presName="spaceBetweenRectangles" presStyleCnt="0"/>
      <dgm:spPr/>
      <dgm:t>
        <a:bodyPr/>
        <a:lstStyle/>
        <a:p>
          <a:endParaRPr lang="zh-CN" altLang="en-US"/>
        </a:p>
      </dgm:t>
    </dgm:pt>
    <dgm:pt modelId="{A41E938B-218D-44CC-B69D-AE6B2A5E28FF}" type="pres">
      <dgm:prSet presAssocID="{8855E401-21F6-49DE-965D-C4765BEF879F}" presName="parentLin" presStyleCnt="0"/>
      <dgm:spPr/>
      <dgm:t>
        <a:bodyPr/>
        <a:lstStyle/>
        <a:p>
          <a:endParaRPr lang="zh-CN" altLang="en-US"/>
        </a:p>
      </dgm:t>
    </dgm:pt>
    <dgm:pt modelId="{814E8494-C557-4EDA-9600-7F488B4C9F27}" type="pres">
      <dgm:prSet presAssocID="{8855E401-21F6-49DE-965D-C4765BEF879F}" presName="parentLeftMargin" presStyleLbl="node1" presStyleIdx="5" presStyleCnt="7"/>
      <dgm:spPr/>
      <dgm:t>
        <a:bodyPr/>
        <a:lstStyle/>
        <a:p>
          <a:endParaRPr lang="zh-CN" altLang="en-US"/>
        </a:p>
      </dgm:t>
    </dgm:pt>
    <dgm:pt modelId="{3DD5D1FF-BDBA-4E3F-B591-AA3E8C8259A1}" type="pres">
      <dgm:prSet presAssocID="{8855E401-21F6-49DE-965D-C4765BEF879F}" presName="parentText" presStyleLbl="node1" presStyleIdx="6" presStyleCnt="7">
        <dgm:presLayoutVars>
          <dgm:chMax val="0"/>
          <dgm:bulletEnabled val="1"/>
        </dgm:presLayoutVars>
      </dgm:prSet>
      <dgm:spPr/>
      <dgm:t>
        <a:bodyPr/>
        <a:lstStyle/>
        <a:p>
          <a:endParaRPr lang="zh-CN" altLang="en-US"/>
        </a:p>
      </dgm:t>
    </dgm:pt>
    <dgm:pt modelId="{F6F630B2-1F15-43A0-B214-FE5C14142B2D}" type="pres">
      <dgm:prSet presAssocID="{8855E401-21F6-49DE-965D-C4765BEF879F}" presName="negativeSpace" presStyleCnt="0"/>
      <dgm:spPr/>
      <dgm:t>
        <a:bodyPr/>
        <a:lstStyle/>
        <a:p>
          <a:endParaRPr lang="zh-CN" altLang="en-US"/>
        </a:p>
      </dgm:t>
    </dgm:pt>
    <dgm:pt modelId="{97DE0F63-DC63-46CC-9C0B-328313469902}" type="pres">
      <dgm:prSet presAssocID="{8855E401-21F6-49DE-965D-C4765BEF879F}" presName="childText" presStyleLbl="conFgAcc1" presStyleIdx="6" presStyleCnt="7">
        <dgm:presLayoutVars>
          <dgm:bulletEnabled val="1"/>
        </dgm:presLayoutVars>
      </dgm:prSet>
      <dgm:spPr/>
      <dgm:t>
        <a:bodyPr/>
        <a:lstStyle/>
        <a:p>
          <a:endParaRPr lang="zh-CN" altLang="en-US"/>
        </a:p>
      </dgm:t>
    </dgm:pt>
  </dgm:ptLst>
  <dgm:cxnLst>
    <dgm:cxn modelId="{5CB9DAD5-C1E3-4A75-99EF-470D2FF3A6BF}" type="presOf" srcId="{2332ECA6-8F5E-4F3A-9A27-062ABEC60810}" destId="{D42E587D-3EA7-4843-AFA6-222C414348C5}" srcOrd="1" destOrd="0" presId="urn:microsoft.com/office/officeart/2005/8/layout/list1"/>
    <dgm:cxn modelId="{364A9A24-F2A2-41CF-8FC0-86893557ECBF}" type="presOf" srcId="{893613D5-DE85-407F-B216-C92194E21B10}" destId="{787C6EE1-56A1-4212-B3AD-02A8D00C6834}" srcOrd="0" destOrd="0" presId="urn:microsoft.com/office/officeart/2005/8/layout/list1"/>
    <dgm:cxn modelId="{F72274FC-7F5F-4330-8051-5106D3284BA1}" type="presOf" srcId="{41E1A765-E429-4C13-A543-C0C33787D7B6}" destId="{DE25FAB9-6568-4ED8-8913-989975BDC555}" srcOrd="0" destOrd="0" presId="urn:microsoft.com/office/officeart/2005/8/layout/list1"/>
    <dgm:cxn modelId="{DE3167A0-64D6-461F-8E21-381FECF8506E}" type="presOf" srcId="{8855E401-21F6-49DE-965D-C4765BEF879F}" destId="{814E8494-C557-4EDA-9600-7F488B4C9F27}" srcOrd="0" destOrd="0" presId="urn:microsoft.com/office/officeart/2005/8/layout/list1"/>
    <dgm:cxn modelId="{61791620-E09D-42F6-B00C-AB1158710EA9}" type="presOf" srcId="{FA65A191-E448-4681-A474-3055221B9BCC}" destId="{295E4C56-E244-49C1-AF95-CDBDB4A62C1E}" srcOrd="1" destOrd="0" presId="urn:microsoft.com/office/officeart/2005/8/layout/list1"/>
    <dgm:cxn modelId="{B51D27AD-1285-4322-A2EF-129B57F9F790}" srcId="{A8093E7D-72E2-469F-AD38-E195A6CB2294}" destId="{9A02DFF9-72F5-4DE8-9CFE-FA4439AE892C}" srcOrd="3" destOrd="0" parTransId="{2ABAC83E-72D4-4C1F-A5D8-BEF6BA7E3D91}" sibTransId="{96AC31D9-5AF0-47F5-BD87-C0C74540F3A8}"/>
    <dgm:cxn modelId="{F0FD912E-C9F4-4A25-B0E6-36FF8462F822}" type="presOf" srcId="{9A02DFF9-72F5-4DE8-9CFE-FA4439AE892C}" destId="{2FC827A2-6066-4D98-8A25-C614FDED5E04}" srcOrd="0" destOrd="0" presId="urn:microsoft.com/office/officeart/2005/8/layout/list1"/>
    <dgm:cxn modelId="{BD053718-0D1C-462A-BCB0-9ADCF2AE3423}" type="presOf" srcId="{A8093E7D-72E2-469F-AD38-E195A6CB2294}" destId="{D235DD8F-B3B5-47B8-948C-D60CEF8DBF57}" srcOrd="0" destOrd="0" presId="urn:microsoft.com/office/officeart/2005/8/layout/list1"/>
    <dgm:cxn modelId="{423CB291-00FF-4A49-A679-AFF30C8A139D}" type="presOf" srcId="{FA65A191-E448-4681-A474-3055221B9BCC}" destId="{2E9EA71B-B115-4435-A8B4-391264E4E4DB}" srcOrd="0" destOrd="0" presId="urn:microsoft.com/office/officeart/2005/8/layout/list1"/>
    <dgm:cxn modelId="{3D1784B9-66C7-404E-A442-A468B1940DFE}" type="presOf" srcId="{0E77F695-092A-4633-9249-8CE5D5AA43DF}" destId="{5B16B0DA-6AED-41BF-BF51-607CF2DA3F79}" srcOrd="0" destOrd="0" presId="urn:microsoft.com/office/officeart/2005/8/layout/list1"/>
    <dgm:cxn modelId="{7236B444-A37D-4409-8B56-C253FC772141}" type="presOf" srcId="{41E1A765-E429-4C13-A543-C0C33787D7B6}" destId="{08D91DA3-0689-4947-AB01-6512F16DBA7D}" srcOrd="1" destOrd="0" presId="urn:microsoft.com/office/officeart/2005/8/layout/list1"/>
    <dgm:cxn modelId="{DA0650BA-2450-4B74-A01F-336BFD9CADEC}" srcId="{A8093E7D-72E2-469F-AD38-E195A6CB2294}" destId="{0E77F695-092A-4633-9249-8CE5D5AA43DF}" srcOrd="1" destOrd="0" parTransId="{C8AB02A5-257C-4A82-BD73-7B1E29257A9F}" sibTransId="{4D934B84-7468-482B-8CAD-A5282EEAB222}"/>
    <dgm:cxn modelId="{4074FAC9-A234-4A83-BBB7-FC7BAD6653BC}" type="presOf" srcId="{893613D5-DE85-407F-B216-C92194E21B10}" destId="{7FBB601F-231A-4F93-AA47-F369C36A6E25}" srcOrd="1" destOrd="0" presId="urn:microsoft.com/office/officeart/2005/8/layout/list1"/>
    <dgm:cxn modelId="{7FD534E7-9630-482C-9E65-91A2DD0D6B73}" type="presOf" srcId="{9A02DFF9-72F5-4DE8-9CFE-FA4439AE892C}" destId="{670749B7-8F70-4B19-AF42-E8B76911F258}" srcOrd="1" destOrd="0" presId="urn:microsoft.com/office/officeart/2005/8/layout/list1"/>
    <dgm:cxn modelId="{0BDF6925-B090-484B-BF75-AE64215355FB}" srcId="{A8093E7D-72E2-469F-AD38-E195A6CB2294}" destId="{41E1A765-E429-4C13-A543-C0C33787D7B6}" srcOrd="4" destOrd="0" parTransId="{0C313F76-B21A-482B-BF23-F0BB504E6CAC}" sibTransId="{CCA518DA-8ADA-408C-B241-3B21225F2CEA}"/>
    <dgm:cxn modelId="{77287110-690D-4CE0-BEE4-BF52327E02D0}" srcId="{A8093E7D-72E2-469F-AD38-E195A6CB2294}" destId="{8855E401-21F6-49DE-965D-C4765BEF879F}" srcOrd="6" destOrd="0" parTransId="{EAE2458E-CD23-48F2-97C0-AB7F302E068A}" sibTransId="{69BDB185-547F-40E9-AA2C-AECB55B0FA45}"/>
    <dgm:cxn modelId="{6338959B-E80E-4C7E-AC55-9BA9EC84DBFD}" type="presOf" srcId="{2332ECA6-8F5E-4F3A-9A27-062ABEC60810}" destId="{8043515F-EF42-418B-A71C-098D98124D11}" srcOrd="0" destOrd="0" presId="urn:microsoft.com/office/officeart/2005/8/layout/list1"/>
    <dgm:cxn modelId="{BC3B30B5-D090-499C-BA88-AD97F111BA7A}" type="presOf" srcId="{8855E401-21F6-49DE-965D-C4765BEF879F}" destId="{3DD5D1FF-BDBA-4E3F-B591-AA3E8C8259A1}" srcOrd="1" destOrd="0" presId="urn:microsoft.com/office/officeart/2005/8/layout/list1"/>
    <dgm:cxn modelId="{A2ACAF0D-8C98-4E1D-83AF-4A63580D16EE}" srcId="{A8093E7D-72E2-469F-AD38-E195A6CB2294}" destId="{2332ECA6-8F5E-4F3A-9A27-062ABEC60810}" srcOrd="2" destOrd="0" parTransId="{3D834634-C1D9-444E-BF48-0790AE39DAA1}" sibTransId="{44786B1D-F429-4F75-85BC-D106C18B2E51}"/>
    <dgm:cxn modelId="{5C826EB7-54F4-4BFB-BB63-311091908095}" srcId="{A8093E7D-72E2-469F-AD38-E195A6CB2294}" destId="{893613D5-DE85-407F-B216-C92194E21B10}" srcOrd="0" destOrd="0" parTransId="{8896E1D1-25BD-43BD-8A8B-D6EE239520C9}" sibTransId="{45A0ECF1-4573-45DA-9FA0-B181CC4CC582}"/>
    <dgm:cxn modelId="{B0D33F09-846B-4A79-B34E-AF7C18EF3EE9}" type="presOf" srcId="{0E77F695-092A-4633-9249-8CE5D5AA43DF}" destId="{0F5DC670-EAE8-4CC8-9BC9-F42CF6419799}" srcOrd="1" destOrd="0" presId="urn:microsoft.com/office/officeart/2005/8/layout/list1"/>
    <dgm:cxn modelId="{009F0012-504A-4E7F-8A9D-C172805E78F2}" srcId="{A8093E7D-72E2-469F-AD38-E195A6CB2294}" destId="{FA65A191-E448-4681-A474-3055221B9BCC}" srcOrd="5" destOrd="0" parTransId="{FA26E1A8-3050-48DF-A913-503DB511467B}" sibTransId="{E29D1E1C-712F-4359-8AFE-A46DEF5721AC}"/>
    <dgm:cxn modelId="{BA74A7C3-0BC9-4D56-A91A-4879BB6A999A}" type="presParOf" srcId="{D235DD8F-B3B5-47B8-948C-D60CEF8DBF57}" destId="{A493F55B-06CE-47C3-A13F-9BAE78E53102}" srcOrd="0" destOrd="0" presId="urn:microsoft.com/office/officeart/2005/8/layout/list1"/>
    <dgm:cxn modelId="{A601A474-ECAE-4BA7-BD11-D50A487209D2}" type="presParOf" srcId="{A493F55B-06CE-47C3-A13F-9BAE78E53102}" destId="{787C6EE1-56A1-4212-B3AD-02A8D00C6834}" srcOrd="0" destOrd="0" presId="urn:microsoft.com/office/officeart/2005/8/layout/list1"/>
    <dgm:cxn modelId="{42FC4E8F-5083-4FF6-9912-1E9600D954C4}" type="presParOf" srcId="{A493F55B-06CE-47C3-A13F-9BAE78E53102}" destId="{7FBB601F-231A-4F93-AA47-F369C36A6E25}" srcOrd="1" destOrd="0" presId="urn:microsoft.com/office/officeart/2005/8/layout/list1"/>
    <dgm:cxn modelId="{A37A731E-9F04-4391-82A0-92D98028FAC3}" type="presParOf" srcId="{D235DD8F-B3B5-47B8-948C-D60CEF8DBF57}" destId="{6A8D621E-5602-4760-996A-C20A89BFA18C}" srcOrd="1" destOrd="0" presId="urn:microsoft.com/office/officeart/2005/8/layout/list1"/>
    <dgm:cxn modelId="{FBBD97E5-9E5B-4DAB-B0EE-517555749C5D}" type="presParOf" srcId="{D235DD8F-B3B5-47B8-948C-D60CEF8DBF57}" destId="{8C311B6F-26F2-4023-AB98-895867431223}" srcOrd="2" destOrd="0" presId="urn:microsoft.com/office/officeart/2005/8/layout/list1"/>
    <dgm:cxn modelId="{3B297EDA-A973-4085-8E8B-9AFA0D2C52D4}" type="presParOf" srcId="{D235DD8F-B3B5-47B8-948C-D60CEF8DBF57}" destId="{FD139902-3B73-4EF5-8FFE-E5EEC1525C49}" srcOrd="3" destOrd="0" presId="urn:microsoft.com/office/officeart/2005/8/layout/list1"/>
    <dgm:cxn modelId="{A7C0BFCA-8076-40E9-AB2F-1288FAC9F008}" type="presParOf" srcId="{D235DD8F-B3B5-47B8-948C-D60CEF8DBF57}" destId="{AA116C8A-7F24-4797-94F4-4B0324267609}" srcOrd="4" destOrd="0" presId="urn:microsoft.com/office/officeart/2005/8/layout/list1"/>
    <dgm:cxn modelId="{8FDCD595-2C78-4D2F-A7B6-3E9C96C5BD55}" type="presParOf" srcId="{AA116C8A-7F24-4797-94F4-4B0324267609}" destId="{5B16B0DA-6AED-41BF-BF51-607CF2DA3F79}" srcOrd="0" destOrd="0" presId="urn:microsoft.com/office/officeart/2005/8/layout/list1"/>
    <dgm:cxn modelId="{4801CA93-CB0F-4082-A19B-98589483E148}" type="presParOf" srcId="{AA116C8A-7F24-4797-94F4-4B0324267609}" destId="{0F5DC670-EAE8-4CC8-9BC9-F42CF6419799}" srcOrd="1" destOrd="0" presId="urn:microsoft.com/office/officeart/2005/8/layout/list1"/>
    <dgm:cxn modelId="{4E688047-0174-4F95-AA81-A581757ED0DF}" type="presParOf" srcId="{D235DD8F-B3B5-47B8-948C-D60CEF8DBF57}" destId="{02798272-13F2-477B-BEE5-8E0134720BF4}" srcOrd="5" destOrd="0" presId="urn:microsoft.com/office/officeart/2005/8/layout/list1"/>
    <dgm:cxn modelId="{8D9BD22E-252F-46D7-AD42-B91C437F6508}" type="presParOf" srcId="{D235DD8F-B3B5-47B8-948C-D60CEF8DBF57}" destId="{B210E9C6-A884-4FE1-BCBA-498078D4C67A}" srcOrd="6" destOrd="0" presId="urn:microsoft.com/office/officeart/2005/8/layout/list1"/>
    <dgm:cxn modelId="{2DDB2D07-15D5-4C8C-AE82-28ABAF6D268F}" type="presParOf" srcId="{D235DD8F-B3B5-47B8-948C-D60CEF8DBF57}" destId="{3E67455A-6ABD-465E-A82E-4D3FF110C85D}" srcOrd="7" destOrd="0" presId="urn:microsoft.com/office/officeart/2005/8/layout/list1"/>
    <dgm:cxn modelId="{B9B78158-8D4D-41AA-8BDC-8503C1DA701D}" type="presParOf" srcId="{D235DD8F-B3B5-47B8-948C-D60CEF8DBF57}" destId="{DBF23079-3277-4E78-8337-0D4E62AF5B78}" srcOrd="8" destOrd="0" presId="urn:microsoft.com/office/officeart/2005/8/layout/list1"/>
    <dgm:cxn modelId="{55FA4FE8-8840-4071-AE03-F130E79AFC55}" type="presParOf" srcId="{DBF23079-3277-4E78-8337-0D4E62AF5B78}" destId="{8043515F-EF42-418B-A71C-098D98124D11}" srcOrd="0" destOrd="0" presId="urn:microsoft.com/office/officeart/2005/8/layout/list1"/>
    <dgm:cxn modelId="{12A28484-9D13-44D5-A82D-BADF81106BAD}" type="presParOf" srcId="{DBF23079-3277-4E78-8337-0D4E62AF5B78}" destId="{D42E587D-3EA7-4843-AFA6-222C414348C5}" srcOrd="1" destOrd="0" presId="urn:microsoft.com/office/officeart/2005/8/layout/list1"/>
    <dgm:cxn modelId="{E885E11A-B192-4DE6-BD68-3F16AED91A30}" type="presParOf" srcId="{D235DD8F-B3B5-47B8-948C-D60CEF8DBF57}" destId="{7E7150B7-0DF1-4A3E-BD9A-E5068C76B305}" srcOrd="9" destOrd="0" presId="urn:microsoft.com/office/officeart/2005/8/layout/list1"/>
    <dgm:cxn modelId="{F26976CF-4DC8-4308-AEC0-8FF265B392D9}" type="presParOf" srcId="{D235DD8F-B3B5-47B8-948C-D60CEF8DBF57}" destId="{8C56A8EE-F841-4692-8AC7-363875350A1C}" srcOrd="10" destOrd="0" presId="urn:microsoft.com/office/officeart/2005/8/layout/list1"/>
    <dgm:cxn modelId="{A17A7E80-55F1-4A75-A7B4-16AD30CC728C}" type="presParOf" srcId="{D235DD8F-B3B5-47B8-948C-D60CEF8DBF57}" destId="{839E7AB8-239F-4BEC-B9C3-74FFAFEA9D8D}" srcOrd="11" destOrd="0" presId="urn:microsoft.com/office/officeart/2005/8/layout/list1"/>
    <dgm:cxn modelId="{6CA4FC59-60D0-4DE8-AF89-68C1283563D2}" type="presParOf" srcId="{D235DD8F-B3B5-47B8-948C-D60CEF8DBF57}" destId="{D4CAEC3A-BF49-4F56-8967-15CD2CBF619E}" srcOrd="12" destOrd="0" presId="urn:microsoft.com/office/officeart/2005/8/layout/list1"/>
    <dgm:cxn modelId="{2E545536-FC01-422C-82AF-40FCF4925B41}" type="presParOf" srcId="{D4CAEC3A-BF49-4F56-8967-15CD2CBF619E}" destId="{2FC827A2-6066-4D98-8A25-C614FDED5E04}" srcOrd="0" destOrd="0" presId="urn:microsoft.com/office/officeart/2005/8/layout/list1"/>
    <dgm:cxn modelId="{05CF7E95-0FB4-4401-B511-489CCBFEE772}" type="presParOf" srcId="{D4CAEC3A-BF49-4F56-8967-15CD2CBF619E}" destId="{670749B7-8F70-4B19-AF42-E8B76911F258}" srcOrd="1" destOrd="0" presId="urn:microsoft.com/office/officeart/2005/8/layout/list1"/>
    <dgm:cxn modelId="{146FC480-5559-42AC-B4E9-9678FDFA01B2}" type="presParOf" srcId="{D235DD8F-B3B5-47B8-948C-D60CEF8DBF57}" destId="{A2993F0E-54BC-4208-9968-51777FACC9BA}" srcOrd="13" destOrd="0" presId="urn:microsoft.com/office/officeart/2005/8/layout/list1"/>
    <dgm:cxn modelId="{829449A9-3A28-46FF-847A-AB9F7F5CA41A}" type="presParOf" srcId="{D235DD8F-B3B5-47B8-948C-D60CEF8DBF57}" destId="{29ECCE60-0C8C-45A3-896A-0FCA6E731E2C}" srcOrd="14" destOrd="0" presId="urn:microsoft.com/office/officeart/2005/8/layout/list1"/>
    <dgm:cxn modelId="{2023A81D-8EBA-4062-B273-D7133200FD7F}" type="presParOf" srcId="{D235DD8F-B3B5-47B8-948C-D60CEF8DBF57}" destId="{D3D4B502-78B4-45E9-BC42-0B4813534ED6}" srcOrd="15" destOrd="0" presId="urn:microsoft.com/office/officeart/2005/8/layout/list1"/>
    <dgm:cxn modelId="{4B2AD5AC-29F3-486D-BDEB-4DCAA125C292}" type="presParOf" srcId="{D235DD8F-B3B5-47B8-948C-D60CEF8DBF57}" destId="{1B3B9CCC-8EF5-4CBD-A6CD-70A8AB3CF8D7}" srcOrd="16" destOrd="0" presId="urn:microsoft.com/office/officeart/2005/8/layout/list1"/>
    <dgm:cxn modelId="{34499210-B3D5-4C19-BCEE-A51F9B4E5F98}" type="presParOf" srcId="{1B3B9CCC-8EF5-4CBD-A6CD-70A8AB3CF8D7}" destId="{DE25FAB9-6568-4ED8-8913-989975BDC555}" srcOrd="0" destOrd="0" presId="urn:microsoft.com/office/officeart/2005/8/layout/list1"/>
    <dgm:cxn modelId="{960C65DA-B331-4DC2-A51F-7AE528F70454}" type="presParOf" srcId="{1B3B9CCC-8EF5-4CBD-A6CD-70A8AB3CF8D7}" destId="{08D91DA3-0689-4947-AB01-6512F16DBA7D}" srcOrd="1" destOrd="0" presId="urn:microsoft.com/office/officeart/2005/8/layout/list1"/>
    <dgm:cxn modelId="{5F02E6F9-B344-4530-B04B-213964CD9177}" type="presParOf" srcId="{D235DD8F-B3B5-47B8-948C-D60CEF8DBF57}" destId="{D022404A-C911-457B-B705-F3C776B3BB28}" srcOrd="17" destOrd="0" presId="urn:microsoft.com/office/officeart/2005/8/layout/list1"/>
    <dgm:cxn modelId="{D2618F12-6D13-4EA4-821C-28552837BC1C}" type="presParOf" srcId="{D235DD8F-B3B5-47B8-948C-D60CEF8DBF57}" destId="{3A6E8B2B-698B-4684-9086-7322BA4B0410}" srcOrd="18" destOrd="0" presId="urn:microsoft.com/office/officeart/2005/8/layout/list1"/>
    <dgm:cxn modelId="{C6715BCF-707E-46CF-A74D-5C910A735E80}" type="presParOf" srcId="{D235DD8F-B3B5-47B8-948C-D60CEF8DBF57}" destId="{C34B7203-01FE-41C2-A1BE-A2C5A4D4ED1D}" srcOrd="19" destOrd="0" presId="urn:microsoft.com/office/officeart/2005/8/layout/list1"/>
    <dgm:cxn modelId="{161DE7B2-6D34-4CBE-ACA2-080B9A0CA0BD}" type="presParOf" srcId="{D235DD8F-B3B5-47B8-948C-D60CEF8DBF57}" destId="{D5D02BF7-E702-4CF0-B30B-85498CD3C089}" srcOrd="20" destOrd="0" presId="urn:microsoft.com/office/officeart/2005/8/layout/list1"/>
    <dgm:cxn modelId="{0F1A723C-9B8F-479C-BD08-6CC9B26D36F2}" type="presParOf" srcId="{D5D02BF7-E702-4CF0-B30B-85498CD3C089}" destId="{2E9EA71B-B115-4435-A8B4-391264E4E4DB}" srcOrd="0" destOrd="0" presId="urn:microsoft.com/office/officeart/2005/8/layout/list1"/>
    <dgm:cxn modelId="{48E29EB7-F721-4507-93F2-9BA9FEEF8EAE}" type="presParOf" srcId="{D5D02BF7-E702-4CF0-B30B-85498CD3C089}" destId="{295E4C56-E244-49C1-AF95-CDBDB4A62C1E}" srcOrd="1" destOrd="0" presId="urn:microsoft.com/office/officeart/2005/8/layout/list1"/>
    <dgm:cxn modelId="{57D6560A-AEEF-4821-BD0C-4CC1E2F4B0E1}" type="presParOf" srcId="{D235DD8F-B3B5-47B8-948C-D60CEF8DBF57}" destId="{507C4024-C4DD-48E5-AD23-5D8420D6D034}" srcOrd="21" destOrd="0" presId="urn:microsoft.com/office/officeart/2005/8/layout/list1"/>
    <dgm:cxn modelId="{11084EB0-3CF5-4A02-8E52-F372F077956C}" type="presParOf" srcId="{D235DD8F-B3B5-47B8-948C-D60CEF8DBF57}" destId="{93F7EC4B-BF0A-425B-8C02-BBA0C30F72A0}" srcOrd="22" destOrd="0" presId="urn:microsoft.com/office/officeart/2005/8/layout/list1"/>
    <dgm:cxn modelId="{1FC45C19-12AF-4703-AEBE-7CE63C6440B8}" type="presParOf" srcId="{D235DD8F-B3B5-47B8-948C-D60CEF8DBF57}" destId="{D7022A97-4AA4-46C9-8B35-EFDF91A38A6A}" srcOrd="23" destOrd="0" presId="urn:microsoft.com/office/officeart/2005/8/layout/list1"/>
    <dgm:cxn modelId="{936C142B-24A3-41C5-9C34-B90C78E91C2D}" type="presParOf" srcId="{D235DD8F-B3B5-47B8-948C-D60CEF8DBF57}" destId="{A41E938B-218D-44CC-B69D-AE6B2A5E28FF}" srcOrd="24" destOrd="0" presId="urn:microsoft.com/office/officeart/2005/8/layout/list1"/>
    <dgm:cxn modelId="{3E8FFF1E-B0B5-40BF-BC67-BB75F512FB51}" type="presParOf" srcId="{A41E938B-218D-44CC-B69D-AE6B2A5E28FF}" destId="{814E8494-C557-4EDA-9600-7F488B4C9F27}" srcOrd="0" destOrd="0" presId="urn:microsoft.com/office/officeart/2005/8/layout/list1"/>
    <dgm:cxn modelId="{1DAD4B2B-89FE-4C43-8131-1A9E61D5A1AC}" type="presParOf" srcId="{A41E938B-218D-44CC-B69D-AE6B2A5E28FF}" destId="{3DD5D1FF-BDBA-4E3F-B591-AA3E8C8259A1}" srcOrd="1" destOrd="0" presId="urn:microsoft.com/office/officeart/2005/8/layout/list1"/>
    <dgm:cxn modelId="{BC2C769E-3930-4F12-89C7-74CB1EC28FEE}" type="presParOf" srcId="{D235DD8F-B3B5-47B8-948C-D60CEF8DBF57}" destId="{F6F630B2-1F15-43A0-B214-FE5C14142B2D}" srcOrd="25" destOrd="0" presId="urn:microsoft.com/office/officeart/2005/8/layout/list1"/>
    <dgm:cxn modelId="{C61C6001-E848-48FE-BDC4-B39EB68EC7C0}" type="presParOf" srcId="{D235DD8F-B3B5-47B8-948C-D60CEF8DBF57}" destId="{97DE0F63-DC63-46CC-9C0B-328313469902}"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en-US" altLang="zh-CN" sz="2000" dirty="0" smtClean="0"/>
            <a:t>1</a:t>
          </a:r>
          <a:r>
            <a:rPr lang="zh-CN" altLang="en-US" sz="2000" dirty="0" smtClean="0"/>
            <a:t>、</a:t>
          </a:r>
          <a:r>
            <a:rPr lang="zh-CN" altLang="zh-CN" sz="2000" dirty="0" smtClean="0"/>
            <a:t>用</a:t>
          </a:r>
          <a:r>
            <a:rPr lang="zh-CN" altLang="zh-CN" sz="2000" dirty="0" smtClean="0">
              <a:solidFill>
                <a:srgbClr val="FF0000"/>
              </a:solidFill>
            </a:rPr>
            <a:t>分阶段的生命周期计划</a:t>
          </a:r>
          <a:r>
            <a:rPr lang="zh-CN" altLang="zh-CN" sz="2000" dirty="0" smtClean="0"/>
            <a:t>严格管理</a:t>
          </a:r>
          <a:endParaRPr lang="zh-CN" altLang="en-US" sz="2000" dirty="0"/>
        </a:p>
      </dgm:t>
    </dgm:pt>
    <dgm:pt modelId="{8896E1D1-25BD-43BD-8A8B-D6EE239520C9}" type="parTrans" cxnId="{5C826EB7-54F4-4BFB-BB63-311091908095}">
      <dgm:prSet/>
      <dgm:spPr/>
      <dgm:t>
        <a:bodyPr/>
        <a:lstStyle/>
        <a:p>
          <a:endParaRPr lang="zh-CN" altLang="en-US"/>
        </a:p>
      </dgm:t>
    </dgm:pt>
    <dgm:pt modelId="{45A0ECF1-4573-45DA-9FA0-B181CC4CC582}" type="sibTrans" cxnId="{5C826EB7-54F4-4BFB-BB63-311091908095}">
      <dgm:prSet/>
      <dgm:spPr/>
      <dgm:t>
        <a:bodyPr/>
        <a:lstStyle/>
        <a:p>
          <a:endParaRPr lang="zh-CN" altLang="en-US"/>
        </a:p>
      </dgm:t>
    </dgm:pt>
    <dgm:pt modelId="{C8B9C874-7D41-4BC4-98E8-F32A68ED976F}">
      <dgm:prSet custT="1"/>
      <dgm:spPr/>
      <dgm:t>
        <a:bodyPr/>
        <a:lstStyle/>
        <a:p>
          <a:r>
            <a:rPr lang="en-US" altLang="zh-CN" sz="2000" dirty="0" smtClean="0"/>
            <a:t>2</a:t>
          </a:r>
          <a:r>
            <a:rPr lang="zh-CN" altLang="en-US" sz="2000" dirty="0" smtClean="0"/>
            <a:t>、</a:t>
          </a:r>
          <a:r>
            <a:rPr lang="zh-CN" altLang="zh-CN" sz="2000" dirty="0" smtClean="0"/>
            <a:t>坚持进行</a:t>
          </a:r>
          <a:r>
            <a:rPr lang="zh-CN" altLang="zh-CN" sz="2000" dirty="0" smtClean="0">
              <a:solidFill>
                <a:srgbClr val="FF0000"/>
              </a:solidFill>
            </a:rPr>
            <a:t>阶段评审</a:t>
          </a:r>
          <a:endParaRPr lang="en-US" altLang="zh-CN" sz="2000" dirty="0" smtClean="0">
            <a:solidFill>
              <a:srgbClr val="FF0000"/>
            </a:solidFill>
          </a:endParaRPr>
        </a:p>
      </dgm:t>
    </dgm:pt>
    <dgm:pt modelId="{955352F7-5202-460D-B214-DBED382966A9}" type="parTrans" cxnId="{DDF66671-45E2-42BF-9871-379569914DAA}">
      <dgm:prSet/>
      <dgm:spPr/>
      <dgm:t>
        <a:bodyPr/>
        <a:lstStyle/>
        <a:p>
          <a:endParaRPr lang="zh-CN" altLang="en-US"/>
        </a:p>
      </dgm:t>
    </dgm:pt>
    <dgm:pt modelId="{932DA253-0651-41A5-874E-38BA0E9E6394}" type="sibTrans" cxnId="{DDF66671-45E2-42BF-9871-379569914DAA}">
      <dgm:prSet/>
      <dgm:spPr/>
      <dgm:t>
        <a:bodyPr/>
        <a:lstStyle/>
        <a:p>
          <a:endParaRPr lang="zh-CN" altLang="en-US"/>
        </a:p>
      </dgm:t>
    </dgm:pt>
    <dgm:pt modelId="{3AFB3B09-40F8-4FE1-AA2D-D0F7BF1DDD0D}">
      <dgm:prSet custT="1"/>
      <dgm:spPr/>
      <dgm:t>
        <a:bodyPr/>
        <a:lstStyle/>
        <a:p>
          <a:r>
            <a:rPr lang="en-US" altLang="zh-CN" sz="2000" dirty="0" smtClean="0"/>
            <a:t>3</a:t>
          </a:r>
          <a:r>
            <a:rPr lang="zh-CN" altLang="en-US" sz="2000" dirty="0" smtClean="0"/>
            <a:t>、</a:t>
          </a:r>
          <a:r>
            <a:rPr lang="zh-CN" altLang="zh-CN" sz="2000" dirty="0" smtClean="0"/>
            <a:t>实行严格的产品控制</a:t>
          </a:r>
          <a:endParaRPr lang="en-US" altLang="zh-CN" sz="2000" dirty="0" smtClean="0"/>
        </a:p>
      </dgm:t>
    </dgm:pt>
    <dgm:pt modelId="{8CDD8211-160B-40B4-8196-39954AA3BC1B}" type="parTrans" cxnId="{9CFF8018-26BD-43D8-B520-6DDBFEAC7DAB}">
      <dgm:prSet/>
      <dgm:spPr/>
      <dgm:t>
        <a:bodyPr/>
        <a:lstStyle/>
        <a:p>
          <a:endParaRPr lang="zh-CN" altLang="en-US"/>
        </a:p>
      </dgm:t>
    </dgm:pt>
    <dgm:pt modelId="{38AFCB26-3D0E-4AD8-8FF8-671B783870B6}" type="sibTrans" cxnId="{9CFF8018-26BD-43D8-B520-6DDBFEAC7DAB}">
      <dgm:prSet/>
      <dgm:spPr/>
      <dgm:t>
        <a:bodyPr/>
        <a:lstStyle/>
        <a:p>
          <a:endParaRPr lang="zh-CN" altLang="en-US"/>
        </a:p>
      </dgm:t>
    </dgm:pt>
    <dgm:pt modelId="{DD45C5EC-0CF9-41B3-A39A-3C08069086FF}">
      <dgm:prSet custT="1"/>
      <dgm:spPr/>
      <dgm:t>
        <a:bodyPr/>
        <a:lstStyle/>
        <a:p>
          <a:r>
            <a:rPr lang="en-US" altLang="zh-CN" sz="2000" dirty="0" smtClean="0"/>
            <a:t>4</a:t>
          </a:r>
          <a:r>
            <a:rPr lang="zh-CN" altLang="en-US" sz="2000" dirty="0" smtClean="0"/>
            <a:t>、</a:t>
          </a:r>
          <a:r>
            <a:rPr lang="zh-CN" altLang="zh-CN" sz="2000" dirty="0" smtClean="0"/>
            <a:t>采用</a:t>
          </a:r>
          <a:r>
            <a:rPr lang="zh-CN" altLang="zh-CN" sz="2000" dirty="0" smtClean="0">
              <a:solidFill>
                <a:srgbClr val="FF0000"/>
              </a:solidFill>
            </a:rPr>
            <a:t>现代程序设计技术</a:t>
          </a:r>
          <a:endParaRPr lang="en-US" altLang="zh-CN" sz="2000" dirty="0" smtClean="0">
            <a:solidFill>
              <a:srgbClr val="FF0000"/>
            </a:solidFill>
          </a:endParaRPr>
        </a:p>
      </dgm:t>
    </dgm:pt>
    <dgm:pt modelId="{6E63A58F-E7D7-41E8-BB67-ACE93E559F93}" type="parTrans" cxnId="{22ACB9E7-54A3-428D-B2C3-4FD470308745}">
      <dgm:prSet/>
      <dgm:spPr/>
      <dgm:t>
        <a:bodyPr/>
        <a:lstStyle/>
        <a:p>
          <a:endParaRPr lang="zh-CN" altLang="en-US"/>
        </a:p>
      </dgm:t>
    </dgm:pt>
    <dgm:pt modelId="{26D86662-4A94-4C44-808E-668423FEE33C}" type="sibTrans" cxnId="{22ACB9E7-54A3-428D-B2C3-4FD470308745}">
      <dgm:prSet/>
      <dgm:spPr/>
      <dgm:t>
        <a:bodyPr/>
        <a:lstStyle/>
        <a:p>
          <a:endParaRPr lang="zh-CN" altLang="en-US"/>
        </a:p>
      </dgm:t>
    </dgm:pt>
    <dgm:pt modelId="{68917575-150E-4C07-85DF-D30C4894D29B}">
      <dgm:prSet custT="1"/>
      <dgm:spPr/>
      <dgm:t>
        <a:bodyPr/>
        <a:lstStyle/>
        <a:p>
          <a:r>
            <a:rPr lang="en-US" altLang="zh-CN" sz="2000" dirty="0" smtClean="0"/>
            <a:t>5</a:t>
          </a:r>
          <a:r>
            <a:rPr lang="zh-CN" altLang="en-US" sz="2000" dirty="0" smtClean="0"/>
            <a:t>、</a:t>
          </a:r>
          <a:r>
            <a:rPr lang="zh-CN" altLang="zh-CN" sz="2000" dirty="0" smtClean="0"/>
            <a:t>结果应能清楚地</a:t>
          </a:r>
          <a:r>
            <a:rPr lang="zh-CN" altLang="zh-CN" sz="2000" dirty="0" smtClean="0">
              <a:solidFill>
                <a:srgbClr val="FF0000"/>
              </a:solidFill>
            </a:rPr>
            <a:t>审查</a:t>
          </a:r>
          <a:endParaRPr lang="en-US" altLang="zh-CN" sz="2000" dirty="0">
            <a:solidFill>
              <a:srgbClr val="FF0000"/>
            </a:solidFill>
          </a:endParaRPr>
        </a:p>
      </dgm:t>
    </dgm:pt>
    <dgm:pt modelId="{242F17C5-4014-45A4-BE4B-CED1C9E77F19}" type="parTrans" cxnId="{27B87D01-B3CD-4B60-B242-DFE637BB60B1}">
      <dgm:prSet/>
      <dgm:spPr/>
      <dgm:t>
        <a:bodyPr/>
        <a:lstStyle/>
        <a:p>
          <a:endParaRPr lang="zh-CN" altLang="en-US"/>
        </a:p>
      </dgm:t>
    </dgm:pt>
    <dgm:pt modelId="{3D2FE4DF-1F73-4452-B66A-C01D45A9AB32}" type="sibTrans" cxnId="{27B87D01-B3CD-4B60-B242-DFE637BB60B1}">
      <dgm:prSet/>
      <dgm:spPr/>
      <dgm:t>
        <a:bodyPr/>
        <a:lstStyle/>
        <a:p>
          <a:endParaRPr lang="zh-CN" altLang="en-US"/>
        </a:p>
      </dgm:t>
    </dgm:pt>
    <dgm:pt modelId="{F7203C07-6072-48CE-AC0E-48E6426F4EC0}">
      <dgm:prSet custT="1"/>
      <dgm:spPr/>
      <dgm:t>
        <a:bodyPr/>
        <a:lstStyle/>
        <a:p>
          <a:r>
            <a:rPr lang="en-US" altLang="zh-CN" sz="2000" dirty="0" smtClean="0"/>
            <a:t>6</a:t>
          </a:r>
          <a:r>
            <a:rPr lang="zh-CN" altLang="en-US" sz="2000" dirty="0" smtClean="0"/>
            <a:t>、</a:t>
          </a:r>
          <a:r>
            <a:rPr lang="zh-CN" altLang="zh-CN" sz="2000" dirty="0" smtClean="0"/>
            <a:t>开发小组的人员应该少而精</a:t>
          </a:r>
          <a:endParaRPr lang="en-US" altLang="zh-CN" sz="2000" dirty="0"/>
        </a:p>
      </dgm:t>
    </dgm:pt>
    <dgm:pt modelId="{88FC3A42-C1C1-414F-A7A3-845D9CDFEE11}" type="parTrans" cxnId="{A36FB33C-0E71-4199-96EC-F32205E6FD2E}">
      <dgm:prSet/>
      <dgm:spPr/>
      <dgm:t>
        <a:bodyPr/>
        <a:lstStyle/>
        <a:p>
          <a:endParaRPr lang="zh-CN" altLang="en-US"/>
        </a:p>
      </dgm:t>
    </dgm:pt>
    <dgm:pt modelId="{8F4456AA-2BEE-4AEC-8A91-23C70E55E082}" type="sibTrans" cxnId="{A36FB33C-0E71-4199-96EC-F32205E6FD2E}">
      <dgm:prSet/>
      <dgm:spPr/>
      <dgm:t>
        <a:bodyPr/>
        <a:lstStyle/>
        <a:p>
          <a:endParaRPr lang="zh-CN" altLang="en-US"/>
        </a:p>
      </dgm:t>
    </dgm:pt>
    <dgm:pt modelId="{80C8E214-719F-4559-A64A-CC0F10CB0FEA}">
      <dgm:prSet custT="1"/>
      <dgm:spPr/>
      <dgm:t>
        <a:bodyPr/>
        <a:lstStyle/>
        <a:p>
          <a:r>
            <a:rPr lang="en-US" altLang="zh-CN" sz="2000" dirty="0" smtClean="0"/>
            <a:t>7</a:t>
          </a:r>
          <a:r>
            <a:rPr lang="zh-CN" altLang="en-US" sz="2000" dirty="0" smtClean="0"/>
            <a:t>、</a:t>
          </a:r>
          <a:r>
            <a:rPr lang="zh-CN" altLang="zh-CN" sz="2000" dirty="0" smtClean="0"/>
            <a:t>承认不断</a:t>
          </a:r>
          <a:r>
            <a:rPr lang="zh-CN" altLang="zh-CN" sz="2000" dirty="0" smtClean="0">
              <a:solidFill>
                <a:srgbClr val="FF0000"/>
              </a:solidFill>
            </a:rPr>
            <a:t>改进</a:t>
          </a:r>
          <a:r>
            <a:rPr lang="zh-CN" altLang="zh-CN" sz="2000" dirty="0" smtClean="0"/>
            <a:t>软件工程实践的必要性</a:t>
          </a:r>
          <a:endParaRPr lang="en-US" altLang="zh-CN" sz="2000" b="1" dirty="0" smtClean="0"/>
        </a:p>
      </dgm:t>
    </dgm:pt>
    <dgm:pt modelId="{C70EB0BD-E7ED-4097-9643-A95AA830DD40}" type="parTrans" cxnId="{C746B5C9-936F-4DD4-A403-A131692C0AC5}">
      <dgm:prSet/>
      <dgm:spPr/>
      <dgm:t>
        <a:bodyPr/>
        <a:lstStyle/>
        <a:p>
          <a:endParaRPr lang="zh-CN" altLang="en-US"/>
        </a:p>
      </dgm:t>
    </dgm:pt>
    <dgm:pt modelId="{528F0914-6E56-4547-BAFB-373CC03F1009}" type="sibTrans" cxnId="{C746B5C9-936F-4DD4-A403-A131692C0AC5}">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9320613B-F3AB-4047-A492-18502706E490}" type="pres">
      <dgm:prSet presAssocID="{C8B9C874-7D41-4BC4-98E8-F32A68ED976F}" presName="parentLin" presStyleCnt="0"/>
      <dgm:spPr/>
      <dgm:t>
        <a:bodyPr/>
        <a:lstStyle/>
        <a:p>
          <a:endParaRPr lang="zh-CN" altLang="en-US"/>
        </a:p>
      </dgm:t>
    </dgm:pt>
    <dgm:pt modelId="{5A123B7F-97C5-4809-B87B-4819449E542B}" type="pres">
      <dgm:prSet presAssocID="{C8B9C874-7D41-4BC4-98E8-F32A68ED976F}" presName="parentLeftMargin" presStyleLbl="node1" presStyleIdx="0" presStyleCnt="7"/>
      <dgm:spPr/>
      <dgm:t>
        <a:bodyPr/>
        <a:lstStyle/>
        <a:p>
          <a:endParaRPr lang="zh-CN" altLang="en-US"/>
        </a:p>
      </dgm:t>
    </dgm:pt>
    <dgm:pt modelId="{83E5B62E-53D8-4201-A94B-807C6EEBD4A6}" type="pres">
      <dgm:prSet presAssocID="{C8B9C874-7D41-4BC4-98E8-F32A68ED976F}" presName="parentText" presStyleLbl="node1" presStyleIdx="1" presStyleCnt="7">
        <dgm:presLayoutVars>
          <dgm:chMax val="0"/>
          <dgm:bulletEnabled val="1"/>
        </dgm:presLayoutVars>
      </dgm:prSet>
      <dgm:spPr/>
      <dgm:t>
        <a:bodyPr/>
        <a:lstStyle/>
        <a:p>
          <a:endParaRPr lang="zh-CN" altLang="en-US"/>
        </a:p>
      </dgm:t>
    </dgm:pt>
    <dgm:pt modelId="{41611200-B33F-4161-AB55-D03633918186}" type="pres">
      <dgm:prSet presAssocID="{C8B9C874-7D41-4BC4-98E8-F32A68ED976F}" presName="negativeSpace" presStyleCnt="0"/>
      <dgm:spPr/>
      <dgm:t>
        <a:bodyPr/>
        <a:lstStyle/>
        <a:p>
          <a:endParaRPr lang="zh-CN" altLang="en-US"/>
        </a:p>
      </dgm:t>
    </dgm:pt>
    <dgm:pt modelId="{E591B38A-C324-4CCE-823C-467EB06F69ED}" type="pres">
      <dgm:prSet presAssocID="{C8B9C874-7D41-4BC4-98E8-F32A68ED976F}" presName="childText" presStyleLbl="conFgAcc1" presStyleIdx="1" presStyleCnt="7">
        <dgm:presLayoutVars>
          <dgm:bulletEnabled val="1"/>
        </dgm:presLayoutVars>
      </dgm:prSet>
      <dgm:spPr/>
      <dgm:t>
        <a:bodyPr/>
        <a:lstStyle/>
        <a:p>
          <a:endParaRPr lang="zh-CN" altLang="en-US"/>
        </a:p>
      </dgm:t>
    </dgm:pt>
    <dgm:pt modelId="{69C1D6EF-EF43-4FDC-A656-6559C53FC66E}" type="pres">
      <dgm:prSet presAssocID="{932DA253-0651-41A5-874E-38BA0E9E6394}" presName="spaceBetweenRectangles" presStyleCnt="0"/>
      <dgm:spPr/>
      <dgm:t>
        <a:bodyPr/>
        <a:lstStyle/>
        <a:p>
          <a:endParaRPr lang="zh-CN" altLang="en-US"/>
        </a:p>
      </dgm:t>
    </dgm:pt>
    <dgm:pt modelId="{2FA35146-7690-40EF-9D3C-8A8A19A0A221}" type="pres">
      <dgm:prSet presAssocID="{3AFB3B09-40F8-4FE1-AA2D-D0F7BF1DDD0D}" presName="parentLin" presStyleCnt="0"/>
      <dgm:spPr/>
      <dgm:t>
        <a:bodyPr/>
        <a:lstStyle/>
        <a:p>
          <a:endParaRPr lang="zh-CN" altLang="en-US"/>
        </a:p>
      </dgm:t>
    </dgm:pt>
    <dgm:pt modelId="{64C7198E-8559-40C4-AFB4-0266B648F30C}" type="pres">
      <dgm:prSet presAssocID="{3AFB3B09-40F8-4FE1-AA2D-D0F7BF1DDD0D}" presName="parentLeftMargin" presStyleLbl="node1" presStyleIdx="1" presStyleCnt="7"/>
      <dgm:spPr/>
      <dgm:t>
        <a:bodyPr/>
        <a:lstStyle/>
        <a:p>
          <a:endParaRPr lang="zh-CN" altLang="en-US"/>
        </a:p>
      </dgm:t>
    </dgm:pt>
    <dgm:pt modelId="{A9692D7E-66B7-447A-BEA8-2807723CBB68}" type="pres">
      <dgm:prSet presAssocID="{3AFB3B09-40F8-4FE1-AA2D-D0F7BF1DDD0D}" presName="parentText" presStyleLbl="node1" presStyleIdx="2" presStyleCnt="7">
        <dgm:presLayoutVars>
          <dgm:chMax val="0"/>
          <dgm:bulletEnabled val="1"/>
        </dgm:presLayoutVars>
      </dgm:prSet>
      <dgm:spPr/>
      <dgm:t>
        <a:bodyPr/>
        <a:lstStyle/>
        <a:p>
          <a:endParaRPr lang="zh-CN" altLang="en-US"/>
        </a:p>
      </dgm:t>
    </dgm:pt>
    <dgm:pt modelId="{C0EC3D5A-D33B-43B7-A089-77008B94B00C}" type="pres">
      <dgm:prSet presAssocID="{3AFB3B09-40F8-4FE1-AA2D-D0F7BF1DDD0D}" presName="negativeSpace" presStyleCnt="0"/>
      <dgm:spPr/>
      <dgm:t>
        <a:bodyPr/>
        <a:lstStyle/>
        <a:p>
          <a:endParaRPr lang="zh-CN" altLang="en-US"/>
        </a:p>
      </dgm:t>
    </dgm:pt>
    <dgm:pt modelId="{072C5C12-EE83-43CF-9762-83729545A7BA}" type="pres">
      <dgm:prSet presAssocID="{3AFB3B09-40F8-4FE1-AA2D-D0F7BF1DDD0D}" presName="childText" presStyleLbl="conFgAcc1" presStyleIdx="2" presStyleCnt="7">
        <dgm:presLayoutVars>
          <dgm:bulletEnabled val="1"/>
        </dgm:presLayoutVars>
      </dgm:prSet>
      <dgm:spPr/>
      <dgm:t>
        <a:bodyPr/>
        <a:lstStyle/>
        <a:p>
          <a:endParaRPr lang="zh-CN" altLang="en-US"/>
        </a:p>
      </dgm:t>
    </dgm:pt>
    <dgm:pt modelId="{44612FCB-B0DE-4E27-BAAE-FD9875298A3D}" type="pres">
      <dgm:prSet presAssocID="{38AFCB26-3D0E-4AD8-8FF8-671B783870B6}" presName="spaceBetweenRectangles" presStyleCnt="0"/>
      <dgm:spPr/>
      <dgm:t>
        <a:bodyPr/>
        <a:lstStyle/>
        <a:p>
          <a:endParaRPr lang="zh-CN" altLang="en-US"/>
        </a:p>
      </dgm:t>
    </dgm:pt>
    <dgm:pt modelId="{42750CA4-32AC-4266-837F-239F2D1E9D6D}" type="pres">
      <dgm:prSet presAssocID="{DD45C5EC-0CF9-41B3-A39A-3C08069086FF}" presName="parentLin" presStyleCnt="0"/>
      <dgm:spPr/>
      <dgm:t>
        <a:bodyPr/>
        <a:lstStyle/>
        <a:p>
          <a:endParaRPr lang="zh-CN" altLang="en-US"/>
        </a:p>
      </dgm:t>
    </dgm:pt>
    <dgm:pt modelId="{8EDB6617-41D6-497B-A869-5D4B7B2813AB}" type="pres">
      <dgm:prSet presAssocID="{DD45C5EC-0CF9-41B3-A39A-3C08069086FF}" presName="parentLeftMargin" presStyleLbl="node1" presStyleIdx="2" presStyleCnt="7"/>
      <dgm:spPr/>
      <dgm:t>
        <a:bodyPr/>
        <a:lstStyle/>
        <a:p>
          <a:endParaRPr lang="zh-CN" altLang="en-US"/>
        </a:p>
      </dgm:t>
    </dgm:pt>
    <dgm:pt modelId="{87E0C51F-F214-4C7E-AE1A-FDB1CD1022B2}" type="pres">
      <dgm:prSet presAssocID="{DD45C5EC-0CF9-41B3-A39A-3C08069086FF}" presName="parentText" presStyleLbl="node1" presStyleIdx="3" presStyleCnt="7">
        <dgm:presLayoutVars>
          <dgm:chMax val="0"/>
          <dgm:bulletEnabled val="1"/>
        </dgm:presLayoutVars>
      </dgm:prSet>
      <dgm:spPr/>
      <dgm:t>
        <a:bodyPr/>
        <a:lstStyle/>
        <a:p>
          <a:endParaRPr lang="zh-CN" altLang="en-US"/>
        </a:p>
      </dgm:t>
    </dgm:pt>
    <dgm:pt modelId="{56CC0A6D-F2C7-476B-9D96-9BABBF4B2619}" type="pres">
      <dgm:prSet presAssocID="{DD45C5EC-0CF9-41B3-A39A-3C08069086FF}" presName="negativeSpace" presStyleCnt="0"/>
      <dgm:spPr/>
      <dgm:t>
        <a:bodyPr/>
        <a:lstStyle/>
        <a:p>
          <a:endParaRPr lang="zh-CN" altLang="en-US"/>
        </a:p>
      </dgm:t>
    </dgm:pt>
    <dgm:pt modelId="{5F0E010F-3F59-4247-9065-FBBB6B5E2A52}" type="pres">
      <dgm:prSet presAssocID="{DD45C5EC-0CF9-41B3-A39A-3C08069086FF}" presName="childText" presStyleLbl="conFgAcc1" presStyleIdx="3" presStyleCnt="7">
        <dgm:presLayoutVars>
          <dgm:bulletEnabled val="1"/>
        </dgm:presLayoutVars>
      </dgm:prSet>
      <dgm:spPr/>
      <dgm:t>
        <a:bodyPr/>
        <a:lstStyle/>
        <a:p>
          <a:endParaRPr lang="zh-CN" altLang="en-US"/>
        </a:p>
      </dgm:t>
    </dgm:pt>
    <dgm:pt modelId="{94EB9087-E9DB-42E3-8728-EF0EE201B29D}" type="pres">
      <dgm:prSet presAssocID="{26D86662-4A94-4C44-808E-668423FEE33C}" presName="spaceBetweenRectangles" presStyleCnt="0"/>
      <dgm:spPr/>
      <dgm:t>
        <a:bodyPr/>
        <a:lstStyle/>
        <a:p>
          <a:endParaRPr lang="zh-CN" altLang="en-US"/>
        </a:p>
      </dgm:t>
    </dgm:pt>
    <dgm:pt modelId="{1ABAE8E0-F3E2-467D-ADDE-7047E0E6216A}" type="pres">
      <dgm:prSet presAssocID="{68917575-150E-4C07-85DF-D30C4894D29B}" presName="parentLin" presStyleCnt="0"/>
      <dgm:spPr/>
      <dgm:t>
        <a:bodyPr/>
        <a:lstStyle/>
        <a:p>
          <a:endParaRPr lang="zh-CN" altLang="en-US"/>
        </a:p>
      </dgm:t>
    </dgm:pt>
    <dgm:pt modelId="{749F0567-767D-4AE3-8293-1C785097D866}" type="pres">
      <dgm:prSet presAssocID="{68917575-150E-4C07-85DF-D30C4894D29B}" presName="parentLeftMargin" presStyleLbl="node1" presStyleIdx="3" presStyleCnt="7"/>
      <dgm:spPr/>
      <dgm:t>
        <a:bodyPr/>
        <a:lstStyle/>
        <a:p>
          <a:endParaRPr lang="zh-CN" altLang="en-US"/>
        </a:p>
      </dgm:t>
    </dgm:pt>
    <dgm:pt modelId="{5B0D6E38-B266-4723-9DF0-8865950FD46B}" type="pres">
      <dgm:prSet presAssocID="{68917575-150E-4C07-85DF-D30C4894D29B}" presName="parentText" presStyleLbl="node1" presStyleIdx="4" presStyleCnt="7">
        <dgm:presLayoutVars>
          <dgm:chMax val="0"/>
          <dgm:bulletEnabled val="1"/>
        </dgm:presLayoutVars>
      </dgm:prSet>
      <dgm:spPr/>
      <dgm:t>
        <a:bodyPr/>
        <a:lstStyle/>
        <a:p>
          <a:endParaRPr lang="zh-CN" altLang="en-US"/>
        </a:p>
      </dgm:t>
    </dgm:pt>
    <dgm:pt modelId="{641B40E2-3175-4356-A395-C658C0ACBCFC}" type="pres">
      <dgm:prSet presAssocID="{68917575-150E-4C07-85DF-D30C4894D29B}" presName="negativeSpace" presStyleCnt="0"/>
      <dgm:spPr/>
      <dgm:t>
        <a:bodyPr/>
        <a:lstStyle/>
        <a:p>
          <a:endParaRPr lang="zh-CN" altLang="en-US"/>
        </a:p>
      </dgm:t>
    </dgm:pt>
    <dgm:pt modelId="{44467D13-63C7-44A1-8D83-69FE39799831}" type="pres">
      <dgm:prSet presAssocID="{68917575-150E-4C07-85DF-D30C4894D29B}" presName="childText" presStyleLbl="conFgAcc1" presStyleIdx="4" presStyleCnt="7">
        <dgm:presLayoutVars>
          <dgm:bulletEnabled val="1"/>
        </dgm:presLayoutVars>
      </dgm:prSet>
      <dgm:spPr/>
      <dgm:t>
        <a:bodyPr/>
        <a:lstStyle/>
        <a:p>
          <a:endParaRPr lang="zh-CN" altLang="en-US"/>
        </a:p>
      </dgm:t>
    </dgm:pt>
    <dgm:pt modelId="{8EB84663-08C7-44FC-AFC4-A1DDD63279AF}" type="pres">
      <dgm:prSet presAssocID="{3D2FE4DF-1F73-4452-B66A-C01D45A9AB32}" presName="spaceBetweenRectangles" presStyleCnt="0"/>
      <dgm:spPr/>
      <dgm:t>
        <a:bodyPr/>
        <a:lstStyle/>
        <a:p>
          <a:endParaRPr lang="zh-CN" altLang="en-US"/>
        </a:p>
      </dgm:t>
    </dgm:pt>
    <dgm:pt modelId="{50160590-5CED-4EDA-AF2D-778FB8FDB238}" type="pres">
      <dgm:prSet presAssocID="{F7203C07-6072-48CE-AC0E-48E6426F4EC0}" presName="parentLin" presStyleCnt="0"/>
      <dgm:spPr/>
      <dgm:t>
        <a:bodyPr/>
        <a:lstStyle/>
        <a:p>
          <a:endParaRPr lang="zh-CN" altLang="en-US"/>
        </a:p>
      </dgm:t>
    </dgm:pt>
    <dgm:pt modelId="{8F5192BD-EDBD-4ED5-91AE-DA9178F3985A}" type="pres">
      <dgm:prSet presAssocID="{F7203C07-6072-48CE-AC0E-48E6426F4EC0}" presName="parentLeftMargin" presStyleLbl="node1" presStyleIdx="4" presStyleCnt="7"/>
      <dgm:spPr/>
      <dgm:t>
        <a:bodyPr/>
        <a:lstStyle/>
        <a:p>
          <a:endParaRPr lang="zh-CN" altLang="en-US"/>
        </a:p>
      </dgm:t>
    </dgm:pt>
    <dgm:pt modelId="{AE07AE78-BEFB-47E6-A454-43683A31D937}" type="pres">
      <dgm:prSet presAssocID="{F7203C07-6072-48CE-AC0E-48E6426F4EC0}" presName="parentText" presStyleLbl="node1" presStyleIdx="5" presStyleCnt="7">
        <dgm:presLayoutVars>
          <dgm:chMax val="0"/>
          <dgm:bulletEnabled val="1"/>
        </dgm:presLayoutVars>
      </dgm:prSet>
      <dgm:spPr/>
      <dgm:t>
        <a:bodyPr/>
        <a:lstStyle/>
        <a:p>
          <a:endParaRPr lang="zh-CN" altLang="en-US"/>
        </a:p>
      </dgm:t>
    </dgm:pt>
    <dgm:pt modelId="{4690BBAB-E541-413E-8D91-789FC3AEAEBA}" type="pres">
      <dgm:prSet presAssocID="{F7203C07-6072-48CE-AC0E-48E6426F4EC0}" presName="negativeSpace" presStyleCnt="0"/>
      <dgm:spPr/>
      <dgm:t>
        <a:bodyPr/>
        <a:lstStyle/>
        <a:p>
          <a:endParaRPr lang="zh-CN" altLang="en-US"/>
        </a:p>
      </dgm:t>
    </dgm:pt>
    <dgm:pt modelId="{1CC84B8F-BA53-4563-AE33-4883E285DD1A}" type="pres">
      <dgm:prSet presAssocID="{F7203C07-6072-48CE-AC0E-48E6426F4EC0}" presName="childText" presStyleLbl="conFgAcc1" presStyleIdx="5" presStyleCnt="7">
        <dgm:presLayoutVars>
          <dgm:bulletEnabled val="1"/>
        </dgm:presLayoutVars>
      </dgm:prSet>
      <dgm:spPr/>
      <dgm:t>
        <a:bodyPr/>
        <a:lstStyle/>
        <a:p>
          <a:endParaRPr lang="zh-CN" altLang="en-US"/>
        </a:p>
      </dgm:t>
    </dgm:pt>
    <dgm:pt modelId="{DD0BCCFC-19FB-43B6-9B6C-E8E512E205EF}" type="pres">
      <dgm:prSet presAssocID="{8F4456AA-2BEE-4AEC-8A91-23C70E55E082}" presName="spaceBetweenRectangles" presStyleCnt="0"/>
      <dgm:spPr/>
      <dgm:t>
        <a:bodyPr/>
        <a:lstStyle/>
        <a:p>
          <a:endParaRPr lang="zh-CN" altLang="en-US"/>
        </a:p>
      </dgm:t>
    </dgm:pt>
    <dgm:pt modelId="{7354C0E7-8C5C-4560-9A13-51AB8A749DAB}" type="pres">
      <dgm:prSet presAssocID="{80C8E214-719F-4559-A64A-CC0F10CB0FEA}" presName="parentLin" presStyleCnt="0"/>
      <dgm:spPr/>
      <dgm:t>
        <a:bodyPr/>
        <a:lstStyle/>
        <a:p>
          <a:endParaRPr lang="zh-CN" altLang="en-US"/>
        </a:p>
      </dgm:t>
    </dgm:pt>
    <dgm:pt modelId="{8D7B4417-5154-4FD9-B7D2-6A14C0EFC2F8}" type="pres">
      <dgm:prSet presAssocID="{80C8E214-719F-4559-A64A-CC0F10CB0FEA}" presName="parentLeftMargin" presStyleLbl="node1" presStyleIdx="5" presStyleCnt="7"/>
      <dgm:spPr/>
      <dgm:t>
        <a:bodyPr/>
        <a:lstStyle/>
        <a:p>
          <a:endParaRPr lang="zh-CN" altLang="en-US"/>
        </a:p>
      </dgm:t>
    </dgm:pt>
    <dgm:pt modelId="{47E7E1FB-B24F-43FF-977F-5231D8E03EC8}" type="pres">
      <dgm:prSet presAssocID="{80C8E214-719F-4559-A64A-CC0F10CB0FEA}" presName="parentText" presStyleLbl="node1" presStyleIdx="6" presStyleCnt="7">
        <dgm:presLayoutVars>
          <dgm:chMax val="0"/>
          <dgm:bulletEnabled val="1"/>
        </dgm:presLayoutVars>
      </dgm:prSet>
      <dgm:spPr/>
      <dgm:t>
        <a:bodyPr/>
        <a:lstStyle/>
        <a:p>
          <a:endParaRPr lang="zh-CN" altLang="en-US"/>
        </a:p>
      </dgm:t>
    </dgm:pt>
    <dgm:pt modelId="{4EA665D5-D454-436A-A9EA-2E4070E6A45E}" type="pres">
      <dgm:prSet presAssocID="{80C8E214-719F-4559-A64A-CC0F10CB0FEA}" presName="negativeSpace" presStyleCnt="0"/>
      <dgm:spPr/>
      <dgm:t>
        <a:bodyPr/>
        <a:lstStyle/>
        <a:p>
          <a:endParaRPr lang="zh-CN" altLang="en-US"/>
        </a:p>
      </dgm:t>
    </dgm:pt>
    <dgm:pt modelId="{68B7EC07-D4A1-422D-8A17-9DC0D254D348}" type="pres">
      <dgm:prSet presAssocID="{80C8E214-719F-4559-A64A-CC0F10CB0FEA}" presName="childText" presStyleLbl="conFgAcc1" presStyleIdx="6" presStyleCnt="7">
        <dgm:presLayoutVars>
          <dgm:bulletEnabled val="1"/>
        </dgm:presLayoutVars>
      </dgm:prSet>
      <dgm:spPr/>
      <dgm:t>
        <a:bodyPr/>
        <a:lstStyle/>
        <a:p>
          <a:endParaRPr lang="zh-CN" altLang="en-US"/>
        </a:p>
      </dgm:t>
    </dgm:pt>
  </dgm:ptLst>
  <dgm:cxnLst>
    <dgm:cxn modelId="{E3A9BFC5-E8BD-47D3-8B82-E1146098057C}" type="presOf" srcId="{F7203C07-6072-48CE-AC0E-48E6426F4EC0}" destId="{AE07AE78-BEFB-47E6-A454-43683A31D937}" srcOrd="1" destOrd="0" presId="urn:microsoft.com/office/officeart/2005/8/layout/list1"/>
    <dgm:cxn modelId="{9CFF8018-26BD-43D8-B520-6DDBFEAC7DAB}" srcId="{A8093E7D-72E2-469F-AD38-E195A6CB2294}" destId="{3AFB3B09-40F8-4FE1-AA2D-D0F7BF1DDD0D}" srcOrd="2" destOrd="0" parTransId="{8CDD8211-160B-40B4-8196-39954AA3BC1B}" sibTransId="{38AFCB26-3D0E-4AD8-8FF8-671B783870B6}"/>
    <dgm:cxn modelId="{F5815357-4635-44F5-B695-17E022EE97F6}" type="presOf" srcId="{68917575-150E-4C07-85DF-D30C4894D29B}" destId="{749F0567-767D-4AE3-8293-1C785097D866}" srcOrd="0" destOrd="0" presId="urn:microsoft.com/office/officeart/2005/8/layout/list1"/>
    <dgm:cxn modelId="{A36FB33C-0E71-4199-96EC-F32205E6FD2E}" srcId="{A8093E7D-72E2-469F-AD38-E195A6CB2294}" destId="{F7203C07-6072-48CE-AC0E-48E6426F4EC0}" srcOrd="5" destOrd="0" parTransId="{88FC3A42-C1C1-414F-A7A3-845D9CDFEE11}" sibTransId="{8F4456AA-2BEE-4AEC-8A91-23C70E55E082}"/>
    <dgm:cxn modelId="{13073F97-0523-41A4-84B0-F7A6ACAAA2CE}" type="presOf" srcId="{F7203C07-6072-48CE-AC0E-48E6426F4EC0}" destId="{8F5192BD-EDBD-4ED5-91AE-DA9178F3985A}" srcOrd="0" destOrd="0" presId="urn:microsoft.com/office/officeart/2005/8/layout/list1"/>
    <dgm:cxn modelId="{541C45B6-0CD2-4F0C-B86B-74E37AD4683C}" type="presOf" srcId="{C8B9C874-7D41-4BC4-98E8-F32A68ED976F}" destId="{83E5B62E-53D8-4201-A94B-807C6EEBD4A6}" srcOrd="1" destOrd="0" presId="urn:microsoft.com/office/officeart/2005/8/layout/list1"/>
    <dgm:cxn modelId="{A6691A1F-4814-4089-A5B0-5CF1E60882C7}" type="presOf" srcId="{68917575-150E-4C07-85DF-D30C4894D29B}" destId="{5B0D6E38-B266-4723-9DF0-8865950FD46B}" srcOrd="1" destOrd="0" presId="urn:microsoft.com/office/officeart/2005/8/layout/list1"/>
    <dgm:cxn modelId="{42E8C59C-F148-420E-B962-60EA6943D13A}" type="presOf" srcId="{893613D5-DE85-407F-B216-C92194E21B10}" destId="{787C6EE1-56A1-4212-B3AD-02A8D00C6834}" srcOrd="0" destOrd="0" presId="urn:microsoft.com/office/officeart/2005/8/layout/list1"/>
    <dgm:cxn modelId="{8E884E5A-58DA-46D2-843D-0726E6E2681F}" type="presOf" srcId="{A8093E7D-72E2-469F-AD38-E195A6CB2294}" destId="{D235DD8F-B3B5-47B8-948C-D60CEF8DBF57}" srcOrd="0" destOrd="0" presId="urn:microsoft.com/office/officeart/2005/8/layout/list1"/>
    <dgm:cxn modelId="{BC80D93E-5861-4B59-9F06-D3F0454C5BED}" type="presOf" srcId="{3AFB3B09-40F8-4FE1-AA2D-D0F7BF1DDD0D}" destId="{64C7198E-8559-40C4-AFB4-0266B648F30C}" srcOrd="0" destOrd="0" presId="urn:microsoft.com/office/officeart/2005/8/layout/list1"/>
    <dgm:cxn modelId="{DDF66671-45E2-42BF-9871-379569914DAA}" srcId="{A8093E7D-72E2-469F-AD38-E195A6CB2294}" destId="{C8B9C874-7D41-4BC4-98E8-F32A68ED976F}" srcOrd="1" destOrd="0" parTransId="{955352F7-5202-460D-B214-DBED382966A9}" sibTransId="{932DA253-0651-41A5-874E-38BA0E9E6394}"/>
    <dgm:cxn modelId="{22ACB9E7-54A3-428D-B2C3-4FD470308745}" srcId="{A8093E7D-72E2-469F-AD38-E195A6CB2294}" destId="{DD45C5EC-0CF9-41B3-A39A-3C08069086FF}" srcOrd="3" destOrd="0" parTransId="{6E63A58F-E7D7-41E8-BB67-ACE93E559F93}" sibTransId="{26D86662-4A94-4C44-808E-668423FEE33C}"/>
    <dgm:cxn modelId="{27B87D01-B3CD-4B60-B242-DFE637BB60B1}" srcId="{A8093E7D-72E2-469F-AD38-E195A6CB2294}" destId="{68917575-150E-4C07-85DF-D30C4894D29B}" srcOrd="4" destOrd="0" parTransId="{242F17C5-4014-45A4-BE4B-CED1C9E77F19}" sibTransId="{3D2FE4DF-1F73-4452-B66A-C01D45A9AB32}"/>
    <dgm:cxn modelId="{706E2EF8-C4EE-4EEF-BB36-C5D1921913F5}" type="presOf" srcId="{80C8E214-719F-4559-A64A-CC0F10CB0FEA}" destId="{47E7E1FB-B24F-43FF-977F-5231D8E03EC8}" srcOrd="1" destOrd="0" presId="urn:microsoft.com/office/officeart/2005/8/layout/list1"/>
    <dgm:cxn modelId="{1A2FD486-80D5-4EE0-8EE1-DEF3B4115F42}" type="presOf" srcId="{DD45C5EC-0CF9-41B3-A39A-3C08069086FF}" destId="{8EDB6617-41D6-497B-A869-5D4B7B2813AB}" srcOrd="0" destOrd="0" presId="urn:microsoft.com/office/officeart/2005/8/layout/list1"/>
    <dgm:cxn modelId="{34BC17A6-D55A-46FA-94D3-A0BADDDB15E2}" type="presOf" srcId="{C8B9C874-7D41-4BC4-98E8-F32A68ED976F}" destId="{5A123B7F-97C5-4809-B87B-4819449E542B}" srcOrd="0" destOrd="0" presId="urn:microsoft.com/office/officeart/2005/8/layout/list1"/>
    <dgm:cxn modelId="{37EC1174-D75F-4AB7-BF65-9334370625CF}" type="presOf" srcId="{DD45C5EC-0CF9-41B3-A39A-3C08069086FF}" destId="{87E0C51F-F214-4C7E-AE1A-FDB1CD1022B2}" srcOrd="1"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89CFA1C0-175E-4A6C-9434-8B30405658D8}" type="presOf" srcId="{80C8E214-719F-4559-A64A-CC0F10CB0FEA}" destId="{8D7B4417-5154-4FD9-B7D2-6A14C0EFC2F8}" srcOrd="0" destOrd="0" presId="urn:microsoft.com/office/officeart/2005/8/layout/list1"/>
    <dgm:cxn modelId="{5E186BA3-A444-4C7F-85E3-8227DE5FCB42}" type="presOf" srcId="{3AFB3B09-40F8-4FE1-AA2D-D0F7BF1DDD0D}" destId="{A9692D7E-66B7-447A-BEA8-2807723CBB68}" srcOrd="1" destOrd="0" presId="urn:microsoft.com/office/officeart/2005/8/layout/list1"/>
    <dgm:cxn modelId="{C746B5C9-936F-4DD4-A403-A131692C0AC5}" srcId="{A8093E7D-72E2-469F-AD38-E195A6CB2294}" destId="{80C8E214-719F-4559-A64A-CC0F10CB0FEA}" srcOrd="6" destOrd="0" parTransId="{C70EB0BD-E7ED-4097-9643-A95AA830DD40}" sibTransId="{528F0914-6E56-4547-BAFB-373CC03F1009}"/>
    <dgm:cxn modelId="{72573431-A42B-4705-9865-BFDDD21FB2A7}" type="presOf" srcId="{893613D5-DE85-407F-B216-C92194E21B10}" destId="{7FBB601F-231A-4F93-AA47-F369C36A6E25}" srcOrd="1" destOrd="0" presId="urn:microsoft.com/office/officeart/2005/8/layout/list1"/>
    <dgm:cxn modelId="{1F99EFB1-6BB6-473B-A155-12D5A703D6ED}" type="presParOf" srcId="{D235DD8F-B3B5-47B8-948C-D60CEF8DBF57}" destId="{A493F55B-06CE-47C3-A13F-9BAE78E53102}" srcOrd="0" destOrd="0" presId="urn:microsoft.com/office/officeart/2005/8/layout/list1"/>
    <dgm:cxn modelId="{AB4AC260-0F83-49F0-BCF5-7CE33C2A134F}" type="presParOf" srcId="{A493F55B-06CE-47C3-A13F-9BAE78E53102}" destId="{787C6EE1-56A1-4212-B3AD-02A8D00C6834}" srcOrd="0" destOrd="0" presId="urn:microsoft.com/office/officeart/2005/8/layout/list1"/>
    <dgm:cxn modelId="{F3B7B341-438E-4274-980F-DC2D0B28B625}" type="presParOf" srcId="{A493F55B-06CE-47C3-A13F-9BAE78E53102}" destId="{7FBB601F-231A-4F93-AA47-F369C36A6E25}" srcOrd="1" destOrd="0" presId="urn:microsoft.com/office/officeart/2005/8/layout/list1"/>
    <dgm:cxn modelId="{85F9242E-E841-4B42-A32E-6AFCC0CCAAFB}" type="presParOf" srcId="{D235DD8F-B3B5-47B8-948C-D60CEF8DBF57}" destId="{6A8D621E-5602-4760-996A-C20A89BFA18C}" srcOrd="1" destOrd="0" presId="urn:microsoft.com/office/officeart/2005/8/layout/list1"/>
    <dgm:cxn modelId="{454FE496-5042-4D94-8318-557BF6E8B390}" type="presParOf" srcId="{D235DD8F-B3B5-47B8-948C-D60CEF8DBF57}" destId="{8C311B6F-26F2-4023-AB98-895867431223}" srcOrd="2" destOrd="0" presId="urn:microsoft.com/office/officeart/2005/8/layout/list1"/>
    <dgm:cxn modelId="{0DBD9C59-5944-4C65-8FDE-611ADC6FBB9C}" type="presParOf" srcId="{D235DD8F-B3B5-47B8-948C-D60CEF8DBF57}" destId="{FD139902-3B73-4EF5-8FFE-E5EEC1525C49}" srcOrd="3" destOrd="0" presId="urn:microsoft.com/office/officeart/2005/8/layout/list1"/>
    <dgm:cxn modelId="{B1A2BFD2-05F0-4668-9A1A-C84805AAC9D5}" type="presParOf" srcId="{D235DD8F-B3B5-47B8-948C-D60CEF8DBF57}" destId="{9320613B-F3AB-4047-A492-18502706E490}" srcOrd="4" destOrd="0" presId="urn:microsoft.com/office/officeart/2005/8/layout/list1"/>
    <dgm:cxn modelId="{9B047C2E-5BAD-4B3A-8852-1F83B7C427F2}" type="presParOf" srcId="{9320613B-F3AB-4047-A492-18502706E490}" destId="{5A123B7F-97C5-4809-B87B-4819449E542B}" srcOrd="0" destOrd="0" presId="urn:microsoft.com/office/officeart/2005/8/layout/list1"/>
    <dgm:cxn modelId="{C8797289-313B-4D6A-95FA-D7C8030050D6}" type="presParOf" srcId="{9320613B-F3AB-4047-A492-18502706E490}" destId="{83E5B62E-53D8-4201-A94B-807C6EEBD4A6}" srcOrd="1" destOrd="0" presId="urn:microsoft.com/office/officeart/2005/8/layout/list1"/>
    <dgm:cxn modelId="{016FA46E-E54B-438D-AF6B-888596EEDE7A}" type="presParOf" srcId="{D235DD8F-B3B5-47B8-948C-D60CEF8DBF57}" destId="{41611200-B33F-4161-AB55-D03633918186}" srcOrd="5" destOrd="0" presId="urn:microsoft.com/office/officeart/2005/8/layout/list1"/>
    <dgm:cxn modelId="{785AFB4A-5A21-463F-B9B1-ACF18A8156FB}" type="presParOf" srcId="{D235DD8F-B3B5-47B8-948C-D60CEF8DBF57}" destId="{E591B38A-C324-4CCE-823C-467EB06F69ED}" srcOrd="6" destOrd="0" presId="urn:microsoft.com/office/officeart/2005/8/layout/list1"/>
    <dgm:cxn modelId="{F42B30F3-FF05-4409-9CB7-82EA615F5568}" type="presParOf" srcId="{D235DD8F-B3B5-47B8-948C-D60CEF8DBF57}" destId="{69C1D6EF-EF43-4FDC-A656-6559C53FC66E}" srcOrd="7" destOrd="0" presId="urn:microsoft.com/office/officeart/2005/8/layout/list1"/>
    <dgm:cxn modelId="{B4B4D460-0D74-41D9-B071-D2CB723CB8E6}" type="presParOf" srcId="{D235DD8F-B3B5-47B8-948C-D60CEF8DBF57}" destId="{2FA35146-7690-40EF-9D3C-8A8A19A0A221}" srcOrd="8" destOrd="0" presId="urn:microsoft.com/office/officeart/2005/8/layout/list1"/>
    <dgm:cxn modelId="{CAA3FD91-0635-4226-8E3A-3D4B2EC503E9}" type="presParOf" srcId="{2FA35146-7690-40EF-9D3C-8A8A19A0A221}" destId="{64C7198E-8559-40C4-AFB4-0266B648F30C}" srcOrd="0" destOrd="0" presId="urn:microsoft.com/office/officeart/2005/8/layout/list1"/>
    <dgm:cxn modelId="{1D699B27-BE0C-4CB7-BDD9-52D26E1CCA97}" type="presParOf" srcId="{2FA35146-7690-40EF-9D3C-8A8A19A0A221}" destId="{A9692D7E-66B7-447A-BEA8-2807723CBB68}" srcOrd="1" destOrd="0" presId="urn:microsoft.com/office/officeart/2005/8/layout/list1"/>
    <dgm:cxn modelId="{21FACE63-5E8C-47DD-BA37-E27EFA4ED7D7}" type="presParOf" srcId="{D235DD8F-B3B5-47B8-948C-D60CEF8DBF57}" destId="{C0EC3D5A-D33B-43B7-A089-77008B94B00C}" srcOrd="9" destOrd="0" presId="urn:microsoft.com/office/officeart/2005/8/layout/list1"/>
    <dgm:cxn modelId="{0740E018-1285-466D-901A-1067A04E8A1A}" type="presParOf" srcId="{D235DD8F-B3B5-47B8-948C-D60CEF8DBF57}" destId="{072C5C12-EE83-43CF-9762-83729545A7BA}" srcOrd="10" destOrd="0" presId="urn:microsoft.com/office/officeart/2005/8/layout/list1"/>
    <dgm:cxn modelId="{249B094E-E15F-4634-A32D-9AD0C616AA5F}" type="presParOf" srcId="{D235DD8F-B3B5-47B8-948C-D60CEF8DBF57}" destId="{44612FCB-B0DE-4E27-BAAE-FD9875298A3D}" srcOrd="11" destOrd="0" presId="urn:microsoft.com/office/officeart/2005/8/layout/list1"/>
    <dgm:cxn modelId="{C1886F43-1DC0-445E-A660-9F26CF3A7223}" type="presParOf" srcId="{D235DD8F-B3B5-47B8-948C-D60CEF8DBF57}" destId="{42750CA4-32AC-4266-837F-239F2D1E9D6D}" srcOrd="12" destOrd="0" presId="urn:microsoft.com/office/officeart/2005/8/layout/list1"/>
    <dgm:cxn modelId="{6F043102-201C-429C-8BEE-BBFD501673C5}" type="presParOf" srcId="{42750CA4-32AC-4266-837F-239F2D1E9D6D}" destId="{8EDB6617-41D6-497B-A869-5D4B7B2813AB}" srcOrd="0" destOrd="0" presId="urn:microsoft.com/office/officeart/2005/8/layout/list1"/>
    <dgm:cxn modelId="{5DFF9DC7-6C79-41CD-BE49-D2038BABCE85}" type="presParOf" srcId="{42750CA4-32AC-4266-837F-239F2D1E9D6D}" destId="{87E0C51F-F214-4C7E-AE1A-FDB1CD1022B2}" srcOrd="1" destOrd="0" presId="urn:microsoft.com/office/officeart/2005/8/layout/list1"/>
    <dgm:cxn modelId="{5CCF5E38-9E9F-4038-94BB-65CA27163E46}" type="presParOf" srcId="{D235DD8F-B3B5-47B8-948C-D60CEF8DBF57}" destId="{56CC0A6D-F2C7-476B-9D96-9BABBF4B2619}" srcOrd="13" destOrd="0" presId="urn:microsoft.com/office/officeart/2005/8/layout/list1"/>
    <dgm:cxn modelId="{D4BDC2E3-5FB1-4019-82D1-1A5D9B0CF376}" type="presParOf" srcId="{D235DD8F-B3B5-47B8-948C-D60CEF8DBF57}" destId="{5F0E010F-3F59-4247-9065-FBBB6B5E2A52}" srcOrd="14" destOrd="0" presId="urn:microsoft.com/office/officeart/2005/8/layout/list1"/>
    <dgm:cxn modelId="{F68D44C3-6841-45E4-9C9D-D4E3EBED0643}" type="presParOf" srcId="{D235DD8F-B3B5-47B8-948C-D60CEF8DBF57}" destId="{94EB9087-E9DB-42E3-8728-EF0EE201B29D}" srcOrd="15" destOrd="0" presId="urn:microsoft.com/office/officeart/2005/8/layout/list1"/>
    <dgm:cxn modelId="{8E534AF5-8285-43B9-9538-8DAD8AAD79B3}" type="presParOf" srcId="{D235DD8F-B3B5-47B8-948C-D60CEF8DBF57}" destId="{1ABAE8E0-F3E2-467D-ADDE-7047E0E6216A}" srcOrd="16" destOrd="0" presId="urn:microsoft.com/office/officeart/2005/8/layout/list1"/>
    <dgm:cxn modelId="{58B5E8E9-045E-4059-8807-E7B7805D54BF}" type="presParOf" srcId="{1ABAE8E0-F3E2-467D-ADDE-7047E0E6216A}" destId="{749F0567-767D-4AE3-8293-1C785097D866}" srcOrd="0" destOrd="0" presId="urn:microsoft.com/office/officeart/2005/8/layout/list1"/>
    <dgm:cxn modelId="{2D904D70-7FEF-4327-A831-7926752B01B6}" type="presParOf" srcId="{1ABAE8E0-F3E2-467D-ADDE-7047E0E6216A}" destId="{5B0D6E38-B266-4723-9DF0-8865950FD46B}" srcOrd="1" destOrd="0" presId="urn:microsoft.com/office/officeart/2005/8/layout/list1"/>
    <dgm:cxn modelId="{5B60FF02-5B05-4FC6-8F59-B945733F6F32}" type="presParOf" srcId="{D235DD8F-B3B5-47B8-948C-D60CEF8DBF57}" destId="{641B40E2-3175-4356-A395-C658C0ACBCFC}" srcOrd="17" destOrd="0" presId="urn:microsoft.com/office/officeart/2005/8/layout/list1"/>
    <dgm:cxn modelId="{D72C3D2A-7791-4996-BD63-208EEAB713A0}" type="presParOf" srcId="{D235DD8F-B3B5-47B8-948C-D60CEF8DBF57}" destId="{44467D13-63C7-44A1-8D83-69FE39799831}" srcOrd="18" destOrd="0" presId="urn:microsoft.com/office/officeart/2005/8/layout/list1"/>
    <dgm:cxn modelId="{71E71F8D-6D9B-465C-AF36-0A7C366F0D97}" type="presParOf" srcId="{D235DD8F-B3B5-47B8-948C-D60CEF8DBF57}" destId="{8EB84663-08C7-44FC-AFC4-A1DDD63279AF}" srcOrd="19" destOrd="0" presId="urn:microsoft.com/office/officeart/2005/8/layout/list1"/>
    <dgm:cxn modelId="{5BA0F90C-F5F3-403D-82AA-36F79F081C63}" type="presParOf" srcId="{D235DD8F-B3B5-47B8-948C-D60CEF8DBF57}" destId="{50160590-5CED-4EDA-AF2D-778FB8FDB238}" srcOrd="20" destOrd="0" presId="urn:microsoft.com/office/officeart/2005/8/layout/list1"/>
    <dgm:cxn modelId="{3076EBD3-4FF0-48ED-833F-B377693405D1}" type="presParOf" srcId="{50160590-5CED-4EDA-AF2D-778FB8FDB238}" destId="{8F5192BD-EDBD-4ED5-91AE-DA9178F3985A}" srcOrd="0" destOrd="0" presId="urn:microsoft.com/office/officeart/2005/8/layout/list1"/>
    <dgm:cxn modelId="{23B053F2-9409-4211-8949-07F92026469A}" type="presParOf" srcId="{50160590-5CED-4EDA-AF2D-778FB8FDB238}" destId="{AE07AE78-BEFB-47E6-A454-43683A31D937}" srcOrd="1" destOrd="0" presId="urn:microsoft.com/office/officeart/2005/8/layout/list1"/>
    <dgm:cxn modelId="{F42B0ABE-4207-4504-9BE0-401C44C8039D}" type="presParOf" srcId="{D235DD8F-B3B5-47B8-948C-D60CEF8DBF57}" destId="{4690BBAB-E541-413E-8D91-789FC3AEAEBA}" srcOrd="21" destOrd="0" presId="urn:microsoft.com/office/officeart/2005/8/layout/list1"/>
    <dgm:cxn modelId="{DDEE8D57-D84C-44D7-BCB3-13864104084D}" type="presParOf" srcId="{D235DD8F-B3B5-47B8-948C-D60CEF8DBF57}" destId="{1CC84B8F-BA53-4563-AE33-4883E285DD1A}" srcOrd="22" destOrd="0" presId="urn:microsoft.com/office/officeart/2005/8/layout/list1"/>
    <dgm:cxn modelId="{D73F79C2-226B-47EA-AB55-03BCCF84D61C}" type="presParOf" srcId="{D235DD8F-B3B5-47B8-948C-D60CEF8DBF57}" destId="{DD0BCCFC-19FB-43B6-9B6C-E8E512E205EF}" srcOrd="23" destOrd="0" presId="urn:microsoft.com/office/officeart/2005/8/layout/list1"/>
    <dgm:cxn modelId="{9DA6AC48-00C1-4A23-B7E2-A3937F74707F}" type="presParOf" srcId="{D235DD8F-B3B5-47B8-948C-D60CEF8DBF57}" destId="{7354C0E7-8C5C-4560-9A13-51AB8A749DAB}" srcOrd="24" destOrd="0" presId="urn:microsoft.com/office/officeart/2005/8/layout/list1"/>
    <dgm:cxn modelId="{3919D63D-4ABD-4767-B926-FA0E1F9ED358}" type="presParOf" srcId="{7354C0E7-8C5C-4560-9A13-51AB8A749DAB}" destId="{8D7B4417-5154-4FD9-B7D2-6A14C0EFC2F8}" srcOrd="0" destOrd="0" presId="urn:microsoft.com/office/officeart/2005/8/layout/list1"/>
    <dgm:cxn modelId="{844C5DE4-C508-4D77-9BCC-814E021FEA83}" type="presParOf" srcId="{7354C0E7-8C5C-4560-9A13-51AB8A749DAB}" destId="{47E7E1FB-B24F-43FF-977F-5231D8E03EC8}" srcOrd="1" destOrd="0" presId="urn:microsoft.com/office/officeart/2005/8/layout/list1"/>
    <dgm:cxn modelId="{CD56717B-E659-4ED3-B38D-B0862C350F9C}" type="presParOf" srcId="{D235DD8F-B3B5-47B8-948C-D60CEF8DBF57}" destId="{4EA665D5-D454-436A-A9EA-2E4070E6A45E}" srcOrd="25" destOrd="0" presId="urn:microsoft.com/office/officeart/2005/8/layout/list1"/>
    <dgm:cxn modelId="{2662126C-B43D-4F57-953F-C6E0B94E4021}" type="presParOf" srcId="{D235DD8F-B3B5-47B8-948C-D60CEF8DBF57}" destId="{68B7EC07-D4A1-422D-8A17-9DC0D254D348}"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smtClean="0"/>
            <a:t>1</a:t>
          </a:r>
          <a:r>
            <a:rPr lang="zh-CN" altLang="en-US" dirty="0" smtClean="0"/>
            <a:t>、</a:t>
          </a:r>
          <a:r>
            <a:rPr lang="zh-CN" altLang="zh-CN" dirty="0" smtClean="0"/>
            <a:t>传统方法学</a:t>
          </a:r>
          <a:endParaRPr lang="zh-CN" altLang="en-US" dirty="0"/>
        </a:p>
      </dgm:t>
    </dgm:pt>
    <dgm:pt modelId="{916B3B82-E3F4-4045-9E03-F89964B335D4}" type="parTrans" cxnId="{CAD74D8A-04D4-4DD2-9F39-C0AFE9A4663D}">
      <dgm:prSet/>
      <dgm:spPr/>
      <dgm:t>
        <a:bodyPr/>
        <a:lstStyle/>
        <a:p>
          <a:endParaRPr lang="zh-CN" altLang="en-US"/>
        </a:p>
      </dgm:t>
    </dgm:pt>
    <dgm:pt modelId="{8518DF50-3813-4F5F-B704-B9ACF241334B}" type="sibTrans" cxnId="{CAD74D8A-04D4-4DD2-9F39-C0AFE9A4663D}">
      <dgm:prSet/>
      <dgm:spPr/>
      <dgm:t>
        <a:bodyPr/>
        <a:lstStyle/>
        <a:p>
          <a:endParaRPr lang="zh-CN" altLang="en-US"/>
        </a:p>
      </dgm:t>
    </dgm:pt>
    <dgm:pt modelId="{4692102E-E9C3-40E3-8452-3E4EF6456CF9}">
      <dgm:prSet phldrT="[文本]"/>
      <dgm:spPr/>
      <dgm:t>
        <a:bodyPr/>
        <a:lstStyle/>
        <a:p>
          <a:r>
            <a:rPr lang="zh-CN" altLang="zh-CN" dirty="0" smtClean="0"/>
            <a:t>传统方法学也称为生命周期方法学或</a:t>
          </a:r>
          <a:r>
            <a:rPr lang="zh-CN" altLang="zh-CN" dirty="0" smtClean="0">
              <a:solidFill>
                <a:srgbClr val="FF0000"/>
              </a:solidFill>
            </a:rPr>
            <a:t>结构化范型</a:t>
          </a:r>
          <a:r>
            <a:rPr lang="zh-CN" altLang="zh-CN" dirty="0" smtClean="0"/>
            <a:t>。它采用结构化技术</a:t>
          </a:r>
          <a:r>
            <a:rPr lang="zh-CN" altLang="en-US" dirty="0" smtClean="0"/>
            <a:t>（</a:t>
          </a:r>
          <a:r>
            <a:rPr lang="zh-CN" altLang="zh-CN" dirty="0" smtClean="0"/>
            <a:t>结构化分析、结构化设计和结构化实现</a:t>
          </a:r>
          <a:r>
            <a:rPr lang="zh-CN" altLang="en-US" dirty="0" smtClean="0"/>
            <a:t>）</a:t>
          </a:r>
          <a:r>
            <a:rPr lang="zh-CN" altLang="zh-CN" dirty="0" smtClean="0"/>
            <a:t>来完成软件开发的各项任务，并使用适当的软件工具或软件工程环境来支持结构化技术的运用。</a:t>
          </a:r>
          <a:endParaRPr lang="zh-CN" altLang="en-US" dirty="0"/>
        </a:p>
      </dgm:t>
    </dgm:pt>
    <dgm:pt modelId="{24666280-A46A-41E4-865F-69FE24FBD0C9}" type="parTrans" cxnId="{B28F800A-64A0-4722-A74C-264746E1BD22}">
      <dgm:prSet/>
      <dgm:spPr/>
      <dgm:t>
        <a:bodyPr/>
        <a:lstStyle/>
        <a:p>
          <a:endParaRPr lang="zh-CN" altLang="en-US"/>
        </a:p>
      </dgm:t>
    </dgm:pt>
    <dgm:pt modelId="{C1FA5432-1997-4324-A803-3DB14CEDF74A}" type="sibTrans" cxnId="{B28F800A-64A0-4722-A74C-264746E1BD22}">
      <dgm:prSet/>
      <dgm:spPr/>
      <dgm:t>
        <a:bodyPr/>
        <a:lstStyle/>
        <a:p>
          <a:endParaRPr lang="zh-CN" altLang="en-US"/>
        </a:p>
      </dgm:t>
    </dgm:pt>
    <dgm:pt modelId="{D054FB72-2C0D-4F45-B4CC-E03C26A77731}">
      <dgm:prSet phldrT="[文本]"/>
      <dgm:spPr/>
      <dgm:t>
        <a:bodyPr/>
        <a:lstStyle/>
        <a:p>
          <a:r>
            <a:rPr lang="en-US" altLang="zh-CN" dirty="0" smtClean="0"/>
            <a:t>2</a:t>
          </a:r>
          <a:r>
            <a:rPr lang="zh-CN" altLang="en-US" dirty="0" smtClean="0"/>
            <a:t>、</a:t>
          </a:r>
          <a:r>
            <a:rPr lang="zh-CN" altLang="zh-CN" dirty="0" smtClean="0"/>
            <a:t>面向对象方法学</a:t>
          </a:r>
          <a:endParaRPr lang="zh-CN" altLang="en-US" dirty="0"/>
        </a:p>
      </dgm:t>
    </dgm:pt>
    <dgm:pt modelId="{768FA77F-6749-4930-97FE-10727F551A2B}" type="parTrans" cxnId="{7664DEDA-78D9-4D43-9FA4-CCDE76B49F73}">
      <dgm:prSet/>
      <dgm:spPr/>
      <dgm:t>
        <a:bodyPr/>
        <a:lstStyle/>
        <a:p>
          <a:endParaRPr lang="zh-CN" altLang="en-US"/>
        </a:p>
      </dgm:t>
    </dgm:pt>
    <dgm:pt modelId="{063DF563-1CBF-480B-9019-CF6C75072810}" type="sibTrans" cxnId="{7664DEDA-78D9-4D43-9FA4-CCDE76B49F73}">
      <dgm:prSet/>
      <dgm:spPr/>
      <dgm:t>
        <a:bodyPr/>
        <a:lstStyle/>
        <a:p>
          <a:endParaRPr lang="zh-CN" altLang="en-US"/>
        </a:p>
      </dgm:t>
    </dgm:pt>
    <dgm:pt modelId="{A5F3D3C1-D918-497B-9BA3-ECDDAC5A22D2}">
      <dgm:prSet phldrT="[文本]"/>
      <dgm:spPr/>
      <dgm:t>
        <a:bodyPr/>
        <a:lstStyle/>
        <a:p>
          <a:r>
            <a:rPr lang="zh-CN" altLang="zh-CN" dirty="0" smtClean="0"/>
            <a:t>与传统方法相反，</a:t>
          </a:r>
          <a:r>
            <a:rPr lang="zh-CN" altLang="zh-CN" dirty="0" smtClean="0">
              <a:solidFill>
                <a:srgbClr val="FF0000"/>
              </a:solidFill>
            </a:rPr>
            <a:t>面向对象方法</a:t>
          </a:r>
          <a:r>
            <a:rPr lang="zh-CN" altLang="zh-CN" dirty="0" smtClean="0"/>
            <a:t>把</a:t>
          </a:r>
          <a:r>
            <a:rPr lang="zh-CN" altLang="zh-CN" dirty="0" smtClean="0">
              <a:solidFill>
                <a:srgbClr val="FF0000"/>
              </a:solidFill>
            </a:rPr>
            <a:t>数据</a:t>
          </a:r>
          <a:r>
            <a:rPr lang="zh-CN" altLang="zh-CN" dirty="0" smtClean="0"/>
            <a:t>和</a:t>
          </a:r>
          <a:r>
            <a:rPr lang="zh-CN" altLang="zh-CN" dirty="0" smtClean="0">
              <a:solidFill>
                <a:srgbClr val="FF0000"/>
              </a:solidFill>
            </a:rPr>
            <a:t>行为</a:t>
          </a:r>
          <a:r>
            <a:rPr lang="zh-CN" altLang="zh-CN" dirty="0" smtClean="0"/>
            <a:t>看成是同等重要的，它是一种以数据为主线，把数据和对数据的操作紧密地结合起来的方法。</a:t>
          </a:r>
          <a:endParaRPr lang="zh-CN" altLang="en-US" dirty="0"/>
        </a:p>
      </dgm:t>
    </dgm:pt>
    <dgm:pt modelId="{09120D8E-79C6-48D8-8580-3BF9F4E01384}" type="parTrans" cxnId="{DDC0269F-3030-4587-9652-530A8CA28889}">
      <dgm:prSet/>
      <dgm:spPr/>
      <dgm:t>
        <a:bodyPr/>
        <a:lstStyle/>
        <a:p>
          <a:endParaRPr lang="zh-CN" altLang="en-US"/>
        </a:p>
      </dgm:t>
    </dgm:pt>
    <dgm:pt modelId="{B09D7980-48DF-40AF-9D21-19F430E1F316}" type="sibTrans" cxnId="{DDC0269F-3030-4587-9652-530A8CA28889}">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CAD74D8A-04D4-4DD2-9F39-C0AFE9A4663D}" srcId="{9062D309-E3B7-44FF-A475-4F943E9350FF}" destId="{AB3C0BD1-7CA3-466B-AB55-CFDB2E238BB8}" srcOrd="0" destOrd="0" parTransId="{916B3B82-E3F4-4045-9E03-F89964B335D4}" sibTransId="{8518DF50-3813-4F5F-B704-B9ACF241334B}"/>
    <dgm:cxn modelId="{1AD9FB10-F9F0-4223-8184-447F5CFACC3A}" type="presOf" srcId="{9062D309-E3B7-44FF-A475-4F943E9350FF}" destId="{D3E8A2CE-BE58-4A7A-AFE5-B8CD37323E71}"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95C5C2D4-6310-49FB-8DB4-736714BF643C}" type="presOf" srcId="{A5F3D3C1-D918-497B-9BA3-ECDDAC5A22D2}" destId="{FD900B4C-91BF-43E7-B611-9CCF8EDF3E04}" srcOrd="0" destOrd="0" presId="urn:microsoft.com/office/officeart/2005/8/layout/vList2"/>
    <dgm:cxn modelId="{2F4484D3-E9B9-4347-970F-ECBDF98EB089}" type="presOf" srcId="{AB3C0BD1-7CA3-466B-AB55-CFDB2E238BB8}" destId="{65796A4A-BCDF-4839-9DFA-3D4EE0022FF8}" srcOrd="0" destOrd="0" presId="urn:microsoft.com/office/officeart/2005/8/layout/vList2"/>
    <dgm:cxn modelId="{239986C5-C5BB-4E5A-9C3F-F6F0EE5FE35A}" type="presOf" srcId="{D054FB72-2C0D-4F45-B4CC-E03C26A77731}" destId="{CB6D4485-A1C9-41D3-8B20-DB047F031869}" srcOrd="0" destOrd="0" presId="urn:microsoft.com/office/officeart/2005/8/layout/vList2"/>
    <dgm:cxn modelId="{DA1BC505-6AFA-4006-B8C5-5C74934B01A6}" type="presOf" srcId="{4692102E-E9C3-40E3-8452-3E4EF6456CF9}" destId="{EF600C03-46F9-4AF7-8D26-63447DCB4797}" srcOrd="0" destOrd="0" presId="urn:microsoft.com/office/officeart/2005/8/layout/vList2"/>
    <dgm:cxn modelId="{7664DEDA-78D9-4D43-9FA4-CCDE76B49F73}" srcId="{9062D309-E3B7-44FF-A475-4F943E9350FF}" destId="{D054FB72-2C0D-4F45-B4CC-E03C26A77731}" srcOrd="1" destOrd="0" parTransId="{768FA77F-6749-4930-97FE-10727F551A2B}" sibTransId="{063DF563-1CBF-480B-9019-CF6C75072810}"/>
    <dgm:cxn modelId="{DDC0269F-3030-4587-9652-530A8CA28889}" srcId="{D054FB72-2C0D-4F45-B4CC-E03C26A77731}" destId="{A5F3D3C1-D918-497B-9BA3-ECDDAC5A22D2}" srcOrd="0" destOrd="0" parTransId="{09120D8E-79C6-48D8-8580-3BF9F4E01384}" sibTransId="{B09D7980-48DF-40AF-9D21-19F430E1F316}"/>
    <dgm:cxn modelId="{166A052E-A533-4B22-BB12-7ED1A44C8160}" type="presParOf" srcId="{D3E8A2CE-BE58-4A7A-AFE5-B8CD37323E71}" destId="{65796A4A-BCDF-4839-9DFA-3D4EE0022FF8}" srcOrd="0" destOrd="0" presId="urn:microsoft.com/office/officeart/2005/8/layout/vList2"/>
    <dgm:cxn modelId="{73AE4EDB-611C-4C48-95B3-102679BA5616}" type="presParOf" srcId="{D3E8A2CE-BE58-4A7A-AFE5-B8CD37323E71}" destId="{EF600C03-46F9-4AF7-8D26-63447DCB4797}" srcOrd="1" destOrd="0" presId="urn:microsoft.com/office/officeart/2005/8/layout/vList2"/>
    <dgm:cxn modelId="{FE219F46-08BB-4434-88F1-29D3BA16FD53}" type="presParOf" srcId="{D3E8A2CE-BE58-4A7A-AFE5-B8CD37323E71}" destId="{CB6D4485-A1C9-41D3-8B20-DB047F031869}" srcOrd="2" destOrd="0" presId="urn:microsoft.com/office/officeart/2005/8/layout/vList2"/>
    <dgm:cxn modelId="{BED030FA-BA1A-44F3-93F3-DDC5B7BC3F0F}"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4A137-CF0D-428A-A5BA-BBEE7EFC0717}">
      <dsp:nvSpPr>
        <dsp:cNvPr id="0" name=""/>
        <dsp:cNvSpPr/>
      </dsp:nvSpPr>
      <dsp:spPr>
        <a:xfrm>
          <a:off x="0" y="889737"/>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1</a:t>
          </a:r>
          <a:r>
            <a:rPr lang="zh-CN" altLang="zh-CN" sz="2000" kern="12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437795" y="84905"/>
        <a:ext cx="7775227" cy="1141593"/>
      </dsp:txXfrm>
    </dsp:sp>
    <dsp:sp modelId="{FCC78BAC-604F-4CA5-BBC2-4E835F45501F}">
      <dsp:nvSpPr>
        <dsp:cNvPr id="0" name=""/>
        <dsp:cNvSpPr/>
      </dsp:nvSpPr>
      <dsp:spPr>
        <a:xfrm>
          <a:off x="0" y="2464804"/>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2</a:t>
          </a:r>
          <a:r>
            <a:rPr lang="zh-CN" altLang="zh-CN" sz="2000" kern="1200" dirty="0" smtClean="0"/>
            <a:t>） 开发人员通过建立原型系统已经学到了许多东西，因此，在设计和编码阶段发生错误的可能性也比较小，这自然减少了在后续阶段需要改正前面阶段所犯错误的可能性。</a:t>
          </a:r>
          <a:endParaRPr lang="zh-CN" altLang="zh-CN" sz="2000" kern="1200" dirty="0"/>
        </a:p>
      </dsp:txBody>
      <dsp:txXfrm>
        <a:off x="450244" y="1771948"/>
        <a:ext cx="7772635" cy="10353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1135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7098316"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en-US" sz="2000" kern="1200" dirty="0" smtClean="0"/>
            <a:t>能在较短时间内向用户提交可完成部分工作的产品。</a:t>
          </a:r>
          <a:endParaRPr lang="zh-CN" altLang="en-US" sz="2000" kern="1200" dirty="0"/>
        </a:p>
      </dsp:txBody>
      <dsp:txXfrm>
        <a:off x="475564" y="85150"/>
        <a:ext cx="7006088" cy="852412"/>
      </dsp:txXfrm>
    </dsp:sp>
    <dsp:sp modelId="{09C45AC6-3F1C-41AE-8D39-A14E289EF2D4}">
      <dsp:nvSpPr>
        <dsp:cNvPr id="0" name=""/>
        <dsp:cNvSpPr/>
      </dsp:nvSpPr>
      <dsp:spPr>
        <a:xfrm>
          <a:off x="0" y="196287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716445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zh-CN" sz="2000" kern="1200" dirty="0" smtClean="0"/>
            <a:t>逐步增加产品功能可以使用户有较充裕的时间学习和适应新产品，从而减少一个全新的软件可能给客户组织带来的冲击</a:t>
          </a:r>
          <a:r>
            <a:rPr lang="zh-CN" altLang="en-US" sz="2000" kern="1200" dirty="0" smtClean="0"/>
            <a:t>。</a:t>
          </a:r>
          <a:endParaRPr lang="en-US" altLang="zh-CN" sz="2000" kern="1200" dirty="0"/>
        </a:p>
      </dsp:txBody>
      <dsp:txXfrm>
        <a:off x="475564" y="1536670"/>
        <a:ext cx="7072224" cy="8524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35667"/>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7094669"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dirty="0" smtClean="0"/>
            <a:t>在把每个新的增量构件集成到现有软件体系结构中时，必须不破坏原来已经开发出的产品。</a:t>
          </a:r>
          <a:endParaRPr lang="zh-CN" altLang="en-US" sz="2000" kern="1200" dirty="0"/>
        </a:p>
      </dsp:txBody>
      <dsp:txXfrm>
        <a:off x="476287" y="69504"/>
        <a:ext cx="6993795" cy="932326"/>
      </dsp:txXfrm>
    </dsp:sp>
    <dsp:sp modelId="{EA867E07-0D18-430C-9718-47CAB383A7E5}">
      <dsp:nvSpPr>
        <dsp:cNvPr id="0" name=""/>
        <dsp:cNvSpPr/>
      </dsp:nvSpPr>
      <dsp:spPr>
        <a:xfrm>
          <a:off x="0" y="2123268"/>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8"/>
          <a:ext cx="7155898"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smtClean="0"/>
            <a:t>必须把软件的体系结构设计得便于按这种方式进行扩充，向现有产品中加入新构件的过程必须简单、方便，也就是说，软件体系结构必须是开放的</a:t>
          </a:r>
          <a:r>
            <a:rPr lang="zh-CN" altLang="en-US" sz="2000" kern="1200" smtClean="0"/>
            <a:t>。</a:t>
          </a:r>
          <a:endParaRPr lang="en-US" altLang="zh-CN" sz="2000" kern="1200" dirty="0"/>
        </a:p>
      </dsp:txBody>
      <dsp:txXfrm>
        <a:off x="476287" y="1657105"/>
        <a:ext cx="7055024" cy="93232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421D6-7BCC-4050-B154-EBD647512B9E}">
      <dsp:nvSpPr>
        <dsp:cNvPr id="0" name=""/>
        <dsp:cNvSpPr/>
      </dsp:nvSpPr>
      <dsp:spPr>
        <a:xfrm>
          <a:off x="0" y="40450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70AA80-8452-4924-A2EE-13171702D906}">
      <dsp:nvSpPr>
        <dsp:cNvPr id="0" name=""/>
        <dsp:cNvSpPr/>
      </dsp:nvSpPr>
      <dsp:spPr>
        <a:xfrm>
          <a:off x="428447" y="79783"/>
          <a:ext cx="668236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初始阶段</a:t>
          </a:r>
          <a:r>
            <a:rPr lang="zh-CN" altLang="en-US" sz="2000" kern="1200" dirty="0" smtClean="0"/>
            <a:t>： 建立业务模型，定义最终产品</a:t>
          </a:r>
          <a:r>
            <a:rPr lang="zh-CN" altLang="en-US" sz="2000" kern="1200" dirty="0" smtClean="0">
              <a:solidFill>
                <a:srgbClr val="FF0000"/>
              </a:solidFill>
            </a:rPr>
            <a:t>视图</a:t>
          </a:r>
          <a:r>
            <a:rPr lang="zh-CN" altLang="en-US" sz="2000" kern="1200" dirty="0" smtClean="0"/>
            <a:t>，并且确定项目的范围。</a:t>
          </a:r>
          <a:endParaRPr lang="zh-CN" altLang="en-US" sz="2000" kern="1200" dirty="0"/>
        </a:p>
      </dsp:txBody>
      <dsp:txXfrm>
        <a:off x="460150" y="111486"/>
        <a:ext cx="6618962" cy="586034"/>
      </dsp:txXfrm>
    </dsp:sp>
    <dsp:sp modelId="{0F66AFD1-4B19-476C-9AEB-41E3B65B4800}">
      <dsp:nvSpPr>
        <dsp:cNvPr id="0" name=""/>
        <dsp:cNvSpPr/>
      </dsp:nvSpPr>
      <dsp:spPr>
        <a:xfrm>
          <a:off x="0" y="140242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D5F937-5345-44C9-BF10-CFB011CA4761}">
      <dsp:nvSpPr>
        <dsp:cNvPr id="0" name=""/>
        <dsp:cNvSpPr/>
      </dsp:nvSpPr>
      <dsp:spPr>
        <a:xfrm>
          <a:off x="428447" y="1077703"/>
          <a:ext cx="671829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dirty="0" smtClean="0">
              <a:solidFill>
                <a:srgbClr val="FF0000"/>
              </a:solidFill>
            </a:rPr>
            <a:t>精化阶段</a:t>
          </a:r>
          <a:r>
            <a:rPr lang="zh-CN" altLang="zh-CN" sz="2000" kern="1200" dirty="0" smtClean="0"/>
            <a:t>： 设计并确定系统的</a:t>
          </a:r>
          <a:r>
            <a:rPr lang="zh-CN" altLang="zh-CN" sz="2000" kern="1200" dirty="0" smtClean="0">
              <a:solidFill>
                <a:srgbClr val="FF0000"/>
              </a:solidFill>
            </a:rPr>
            <a:t>体系结构</a:t>
          </a:r>
          <a:r>
            <a:rPr lang="zh-CN" altLang="zh-CN" sz="2000" kern="1200" dirty="0" smtClean="0"/>
            <a:t>，制定项目计划，确定资源需求。</a:t>
          </a:r>
          <a:endParaRPr lang="zh-CN" altLang="zh-CN" sz="2000" kern="1200" dirty="0"/>
        </a:p>
      </dsp:txBody>
      <dsp:txXfrm>
        <a:off x="460150" y="1109406"/>
        <a:ext cx="6654892" cy="586034"/>
      </dsp:txXfrm>
    </dsp:sp>
    <dsp:sp modelId="{FC09C60F-AE60-41ED-9AD4-74A16CABA6E1}">
      <dsp:nvSpPr>
        <dsp:cNvPr id="0" name=""/>
        <dsp:cNvSpPr/>
      </dsp:nvSpPr>
      <dsp:spPr>
        <a:xfrm>
          <a:off x="0" y="240034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6BC07D-A592-41AB-9FF2-A487C88CE9E9}">
      <dsp:nvSpPr>
        <dsp:cNvPr id="0" name=""/>
        <dsp:cNvSpPr/>
      </dsp:nvSpPr>
      <dsp:spPr>
        <a:xfrm>
          <a:off x="428447" y="2075623"/>
          <a:ext cx="682638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dirty="0" smtClean="0">
              <a:solidFill>
                <a:srgbClr val="FF0000"/>
              </a:solidFill>
            </a:rPr>
            <a:t>构建阶段</a:t>
          </a:r>
          <a:r>
            <a:rPr lang="zh-CN" altLang="zh-CN" sz="2000" kern="1200" dirty="0" smtClean="0"/>
            <a:t>： 开发出所有</a:t>
          </a:r>
          <a:r>
            <a:rPr lang="zh-CN" altLang="zh-CN" sz="2000" kern="1200" dirty="0" smtClean="0">
              <a:solidFill>
                <a:srgbClr val="FF0000"/>
              </a:solidFill>
            </a:rPr>
            <a:t>构件</a:t>
          </a:r>
          <a:r>
            <a:rPr lang="zh-CN" altLang="zh-CN" sz="2000" kern="1200" dirty="0" smtClean="0"/>
            <a:t>和</a:t>
          </a:r>
          <a:r>
            <a:rPr lang="zh-CN" altLang="zh-CN" sz="2000" kern="1200" dirty="0" smtClean="0">
              <a:solidFill>
                <a:srgbClr val="FF0000"/>
              </a:solidFill>
            </a:rPr>
            <a:t>应用程序</a:t>
          </a:r>
          <a:r>
            <a:rPr lang="zh-CN" altLang="zh-CN" sz="2000" kern="1200" dirty="0" smtClean="0"/>
            <a:t>，把它们集成为客户需要的产品，并且详尽地</a:t>
          </a:r>
          <a:r>
            <a:rPr lang="zh-CN" altLang="zh-CN" sz="2000" kern="1200" dirty="0" smtClean="0">
              <a:solidFill>
                <a:srgbClr val="FF0000"/>
              </a:solidFill>
            </a:rPr>
            <a:t>测试</a:t>
          </a:r>
          <a:r>
            <a:rPr lang="zh-CN" altLang="zh-CN" sz="2000" kern="1200" dirty="0" smtClean="0"/>
            <a:t>所有功能。</a:t>
          </a:r>
          <a:endParaRPr lang="zh-CN" altLang="zh-CN" sz="2000" kern="1200" dirty="0"/>
        </a:p>
      </dsp:txBody>
      <dsp:txXfrm>
        <a:off x="460150" y="2107326"/>
        <a:ext cx="6762981" cy="586034"/>
      </dsp:txXfrm>
    </dsp:sp>
    <dsp:sp modelId="{5A01C1D2-B64A-4C2B-9FCE-A0F4C5739658}">
      <dsp:nvSpPr>
        <dsp:cNvPr id="0" name=""/>
        <dsp:cNvSpPr/>
      </dsp:nvSpPr>
      <dsp:spPr>
        <a:xfrm>
          <a:off x="0" y="3398264"/>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C699B8-60CF-42DE-AA89-908088E777F5}">
      <dsp:nvSpPr>
        <dsp:cNvPr id="0" name=""/>
        <dsp:cNvSpPr/>
      </dsp:nvSpPr>
      <dsp:spPr>
        <a:xfrm>
          <a:off x="428447" y="3073544"/>
          <a:ext cx="6862376"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dirty="0" smtClean="0">
              <a:solidFill>
                <a:srgbClr val="FF0000"/>
              </a:solidFill>
            </a:rPr>
            <a:t>移交阶段</a:t>
          </a:r>
          <a:r>
            <a:rPr lang="zh-CN" altLang="zh-CN" sz="2000" kern="1200" dirty="0" smtClean="0"/>
            <a:t>： 把开发出的</a:t>
          </a:r>
          <a:r>
            <a:rPr lang="zh-CN" altLang="zh-CN" sz="2000" kern="1200" dirty="0" smtClean="0">
              <a:solidFill>
                <a:srgbClr val="FF0000"/>
              </a:solidFill>
            </a:rPr>
            <a:t>产品</a:t>
          </a:r>
          <a:r>
            <a:rPr lang="zh-CN" altLang="zh-CN" sz="2000" kern="1200" dirty="0" smtClean="0"/>
            <a:t>提交给用户使用。</a:t>
          </a:r>
          <a:endParaRPr lang="zh-CN" altLang="zh-CN" sz="2000" kern="1200" dirty="0"/>
        </a:p>
      </dsp:txBody>
      <dsp:txXfrm>
        <a:off x="460150" y="3105247"/>
        <a:ext cx="6798970"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0106-9B02-4F87-88A8-93FF13776EA9}">
      <dsp:nvSpPr>
        <dsp:cNvPr id="0" name=""/>
        <dsp:cNvSpPr/>
      </dsp:nvSpPr>
      <dsp:spPr>
        <a:xfrm>
          <a:off x="0" y="300247"/>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E41765-3BED-44AA-8A4D-56118F09720E}">
      <dsp:nvSpPr>
        <dsp:cNvPr id="0" name=""/>
        <dsp:cNvSpPr/>
      </dsp:nvSpPr>
      <dsp:spPr>
        <a:xfrm>
          <a:off x="399644" y="19807"/>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en-US" sz="2400" kern="1200" dirty="0" smtClean="0"/>
            <a:t>个体和交互胜过过程和工具</a:t>
          </a:r>
          <a:endParaRPr lang="zh-CN" altLang="en-US" sz="2400" kern="1200" dirty="0"/>
        </a:p>
      </dsp:txBody>
      <dsp:txXfrm>
        <a:off x="427024" y="47187"/>
        <a:ext cx="5540261" cy="506120"/>
      </dsp:txXfrm>
    </dsp:sp>
    <dsp:sp modelId="{7577F72F-C7CA-4C80-A4DA-D3BD01B3D9F2}">
      <dsp:nvSpPr>
        <dsp:cNvPr id="0" name=""/>
        <dsp:cNvSpPr/>
      </dsp:nvSpPr>
      <dsp:spPr>
        <a:xfrm>
          <a:off x="0" y="116208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0770E9-88E4-436C-89FB-756A7FF2E5E6}">
      <dsp:nvSpPr>
        <dsp:cNvPr id="0" name=""/>
        <dsp:cNvSpPr/>
      </dsp:nvSpPr>
      <dsp:spPr>
        <a:xfrm>
          <a:off x="399644" y="88164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可以工作的软件胜过面面俱到的文档</a:t>
          </a:r>
          <a:endParaRPr lang="en-US" altLang="zh-CN" sz="2400" kern="1200" dirty="0" smtClean="0"/>
        </a:p>
      </dsp:txBody>
      <dsp:txXfrm>
        <a:off x="427024" y="909028"/>
        <a:ext cx="5540261" cy="506120"/>
      </dsp:txXfrm>
    </dsp:sp>
    <dsp:sp modelId="{4982570B-2330-4259-85F9-1646D7E1011A}">
      <dsp:nvSpPr>
        <dsp:cNvPr id="0" name=""/>
        <dsp:cNvSpPr/>
      </dsp:nvSpPr>
      <dsp:spPr>
        <a:xfrm>
          <a:off x="0" y="202392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6535E2-CFD2-403D-B94E-F4B1F0C19E34}">
      <dsp:nvSpPr>
        <dsp:cNvPr id="0" name=""/>
        <dsp:cNvSpPr/>
      </dsp:nvSpPr>
      <dsp:spPr>
        <a:xfrm>
          <a:off x="399644" y="174348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客户合作胜过合同谈判</a:t>
          </a:r>
          <a:endParaRPr lang="zh-CN" altLang="zh-CN" sz="2400" kern="1200" dirty="0"/>
        </a:p>
      </dsp:txBody>
      <dsp:txXfrm>
        <a:off x="427024" y="1770868"/>
        <a:ext cx="5540261" cy="506120"/>
      </dsp:txXfrm>
    </dsp:sp>
    <dsp:sp modelId="{B0D2FDD7-C4D1-4BF0-99E7-E4CFDE478BD4}">
      <dsp:nvSpPr>
        <dsp:cNvPr id="0" name=""/>
        <dsp:cNvSpPr/>
      </dsp:nvSpPr>
      <dsp:spPr>
        <a:xfrm>
          <a:off x="0" y="288576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0FD630A-56B4-4FAE-B665-A16262C7C100}">
      <dsp:nvSpPr>
        <dsp:cNvPr id="0" name=""/>
        <dsp:cNvSpPr/>
      </dsp:nvSpPr>
      <dsp:spPr>
        <a:xfrm>
          <a:off x="399644" y="260532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dirty="0" smtClean="0">
              <a:solidFill>
                <a:srgbClr val="FF0000"/>
              </a:solidFill>
            </a:rPr>
            <a:t>响应变化胜过遵循计划</a:t>
          </a:r>
          <a:endParaRPr lang="en-US" altLang="zh-CN" sz="2400" kern="1200" dirty="0" smtClean="0">
            <a:solidFill>
              <a:srgbClr val="FF0000"/>
            </a:solidFill>
          </a:endParaRPr>
        </a:p>
      </dsp:txBody>
      <dsp:txXfrm>
        <a:off x="427024" y="2632708"/>
        <a:ext cx="554026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168BBCD0-9416-48D7-878A-B5E78E2B3AB1}" type="datetimeFigureOut">
              <a:rPr lang="zh-CN" altLang="en-US"/>
              <a:pPr>
                <a:defRPr/>
              </a:pPr>
              <a:t>2020/4/15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DE35FE0-3D54-43EE-9602-F692D39BAEB2}" type="slidenum">
              <a:rPr lang="zh-CN" altLang="en-US"/>
              <a:pPr/>
              <a:t>‹#›</a:t>
            </a:fld>
            <a:endParaRPr lang="zh-CN" altLang="en-US"/>
          </a:p>
        </p:txBody>
      </p:sp>
    </p:spTree>
    <p:extLst>
      <p:ext uri="{BB962C8B-B14F-4D97-AF65-F5344CB8AC3E}">
        <p14:creationId xmlns:p14="http://schemas.microsoft.com/office/powerpoint/2010/main" val="1948799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47002794-EB8E-4978-B8AA-D3C3AF36EBAE}" type="slidenum">
              <a:rPr lang="zh-CN" altLang="en-US">
                <a:solidFill>
                  <a:srgbClr val="000000"/>
                </a:solidFill>
              </a:rPr>
              <a:pPr/>
              <a:t>0</a:t>
            </a:fld>
            <a:endParaRPr lang="zh-CN" altLang="en-US">
              <a:solidFill>
                <a:srgbClr val="000000"/>
              </a:solidFill>
            </a:endParaRPr>
          </a:p>
        </p:txBody>
      </p:sp>
    </p:spTree>
    <p:extLst>
      <p:ext uri="{BB962C8B-B14F-4D97-AF65-F5344CB8AC3E}">
        <p14:creationId xmlns:p14="http://schemas.microsoft.com/office/powerpoint/2010/main" val="129126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8F18255E-2306-48C4-947E-3E5AA6FC07BD}" type="slidenum">
              <a:rPr lang="zh-CN" altLang="en-US"/>
              <a:pPr/>
              <a:t>14</a:t>
            </a:fld>
            <a:endParaRPr lang="zh-CN" altLang="en-US"/>
          </a:p>
        </p:txBody>
      </p:sp>
    </p:spTree>
    <p:extLst>
      <p:ext uri="{BB962C8B-B14F-4D97-AF65-F5344CB8AC3E}">
        <p14:creationId xmlns:p14="http://schemas.microsoft.com/office/powerpoint/2010/main" val="76470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7A0C042E-85BE-46E1-B02A-B76FF432C890}" type="slidenum">
              <a:rPr lang="zh-CN" altLang="en-US"/>
              <a:pPr/>
              <a:t>15</a:t>
            </a:fld>
            <a:endParaRPr lang="zh-CN" altLang="en-US"/>
          </a:p>
        </p:txBody>
      </p:sp>
    </p:spTree>
    <p:extLst>
      <p:ext uri="{BB962C8B-B14F-4D97-AF65-F5344CB8AC3E}">
        <p14:creationId xmlns:p14="http://schemas.microsoft.com/office/powerpoint/2010/main" val="306752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54CB4A75-9435-419B-A7C7-31A1C7025655}" type="slidenum">
              <a:rPr lang="zh-CN" altLang="en-US"/>
              <a:pPr/>
              <a:t>16</a:t>
            </a:fld>
            <a:endParaRPr lang="zh-CN" altLang="en-US"/>
          </a:p>
        </p:txBody>
      </p:sp>
    </p:spTree>
    <p:extLst>
      <p:ext uri="{BB962C8B-B14F-4D97-AF65-F5344CB8AC3E}">
        <p14:creationId xmlns:p14="http://schemas.microsoft.com/office/powerpoint/2010/main" val="2280353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目前使用得最广泛的软件工程方法学，分别是传统方法学和面向对象方法学。</a:t>
            </a:r>
          </a:p>
          <a:p>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F1807EA1-AA32-4956-B724-38C9D26CE7A1}" type="slidenum">
              <a:rPr lang="zh-CN" altLang="en-US">
                <a:solidFill>
                  <a:srgbClr val="000000"/>
                </a:solidFill>
              </a:rPr>
              <a:pPr/>
              <a:t>17</a:t>
            </a:fld>
            <a:endParaRPr lang="zh-CN" altLang="en-US">
              <a:solidFill>
                <a:srgbClr val="000000"/>
              </a:solidFill>
            </a:endParaRPr>
          </a:p>
        </p:txBody>
      </p:sp>
    </p:spTree>
    <p:extLst>
      <p:ext uri="{BB962C8B-B14F-4D97-AF65-F5344CB8AC3E}">
        <p14:creationId xmlns:p14="http://schemas.microsoft.com/office/powerpoint/2010/main" val="360097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B188244F-6667-42A1-8C25-9C24F22A9ED5}" type="slidenum">
              <a:rPr lang="zh-CN" altLang="en-US">
                <a:solidFill>
                  <a:srgbClr val="000000"/>
                </a:solidFill>
              </a:rPr>
              <a:pPr/>
              <a:t>18</a:t>
            </a:fld>
            <a:endParaRPr lang="zh-CN" altLang="en-US">
              <a:solidFill>
                <a:srgbClr val="000000"/>
              </a:solidFill>
            </a:endParaRPr>
          </a:p>
        </p:txBody>
      </p:sp>
    </p:spTree>
    <p:extLst>
      <p:ext uri="{BB962C8B-B14F-4D97-AF65-F5344CB8AC3E}">
        <p14:creationId xmlns:p14="http://schemas.microsoft.com/office/powerpoint/2010/main" val="367952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19</a:t>
            </a:fld>
            <a:endParaRPr lang="zh-CN" altLang="en-US">
              <a:solidFill>
                <a:srgbClr val="000000"/>
              </a:solidFill>
            </a:endParaRPr>
          </a:p>
        </p:txBody>
      </p:sp>
    </p:spTree>
    <p:extLst>
      <p:ext uri="{BB962C8B-B14F-4D97-AF65-F5344CB8AC3E}">
        <p14:creationId xmlns:p14="http://schemas.microsoft.com/office/powerpoint/2010/main" val="143535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2E50D3AD-48D2-49DD-83C9-4A5E3167B7BD}" type="slidenum">
              <a:rPr lang="zh-CN" altLang="en-US">
                <a:solidFill>
                  <a:srgbClr val="000000"/>
                </a:solidFill>
              </a:rPr>
              <a:pPr/>
              <a:t>20</a:t>
            </a:fld>
            <a:endParaRPr lang="zh-CN" altLang="en-US">
              <a:solidFill>
                <a:srgbClr val="000000"/>
              </a:solidFill>
            </a:endParaRPr>
          </a:p>
        </p:txBody>
      </p:sp>
    </p:spTree>
    <p:extLst>
      <p:ext uri="{BB962C8B-B14F-4D97-AF65-F5344CB8AC3E}">
        <p14:creationId xmlns:p14="http://schemas.microsoft.com/office/powerpoint/2010/main" val="360468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8B86C766-AAD0-4F14-9E38-4388D9AF6C6A}" type="slidenum">
              <a:rPr lang="zh-CN" altLang="en-US">
                <a:solidFill>
                  <a:srgbClr val="000000"/>
                </a:solidFill>
              </a:rPr>
              <a:pPr/>
              <a:t>21</a:t>
            </a:fld>
            <a:endParaRPr lang="zh-CN" altLang="en-US">
              <a:solidFill>
                <a:srgbClr val="000000"/>
              </a:solidFill>
            </a:endParaRPr>
          </a:p>
        </p:txBody>
      </p:sp>
    </p:spTree>
    <p:extLst>
      <p:ext uri="{BB962C8B-B14F-4D97-AF65-F5344CB8AC3E}">
        <p14:creationId xmlns:p14="http://schemas.microsoft.com/office/powerpoint/2010/main" val="3258249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FDF0082A-830D-4F39-8F1D-274B05F49AE5}" type="slidenum">
              <a:rPr lang="zh-CN" altLang="en-US">
                <a:solidFill>
                  <a:srgbClr val="000000"/>
                </a:solidFill>
              </a:rPr>
              <a:pPr/>
              <a:t>22</a:t>
            </a:fld>
            <a:endParaRPr lang="zh-CN" altLang="en-US">
              <a:solidFill>
                <a:srgbClr val="000000"/>
              </a:solidFill>
            </a:endParaRPr>
          </a:p>
        </p:txBody>
      </p:sp>
    </p:spTree>
    <p:extLst>
      <p:ext uri="{BB962C8B-B14F-4D97-AF65-F5344CB8AC3E}">
        <p14:creationId xmlns:p14="http://schemas.microsoft.com/office/powerpoint/2010/main" val="1597403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F9C53D87-712E-49D9-8D06-6F48C0B0F212}" type="slidenum">
              <a:rPr lang="zh-CN" altLang="en-US">
                <a:solidFill>
                  <a:srgbClr val="000000"/>
                </a:solidFill>
              </a:rPr>
              <a:pPr/>
              <a:t>23</a:t>
            </a:fld>
            <a:endParaRPr lang="zh-CN" altLang="en-US">
              <a:solidFill>
                <a:srgbClr val="000000"/>
              </a:solidFill>
            </a:endParaRPr>
          </a:p>
        </p:txBody>
      </p:sp>
    </p:spTree>
    <p:extLst>
      <p:ext uri="{BB962C8B-B14F-4D97-AF65-F5344CB8AC3E}">
        <p14:creationId xmlns:p14="http://schemas.microsoft.com/office/powerpoint/2010/main" val="33201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headEnd/>
            <a:tailEnd/>
          </a:ln>
        </p:spPr>
        <p:txBody>
          <a:bodyPr/>
          <a:lstStyle/>
          <a:p>
            <a:fld id="{5DDD78A2-4550-4C80-A13B-64AC9F559B33}" type="slidenum">
              <a:rPr lang="zh-CN" altLang="en-US"/>
              <a:pPr/>
              <a:t>2</a:t>
            </a:fld>
            <a:endParaRPr lang="zh-CN" altLang="en-US"/>
          </a:p>
        </p:txBody>
      </p:sp>
    </p:spTree>
    <p:extLst>
      <p:ext uri="{BB962C8B-B14F-4D97-AF65-F5344CB8AC3E}">
        <p14:creationId xmlns:p14="http://schemas.microsoft.com/office/powerpoint/2010/main" val="828935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3F5F8DD3-F937-4AA1-AAB7-E6A4249FFE27}" type="slidenum">
              <a:rPr lang="zh-CN" altLang="en-US">
                <a:solidFill>
                  <a:srgbClr val="000000"/>
                </a:solidFill>
              </a:rPr>
              <a:pPr/>
              <a:t>24</a:t>
            </a:fld>
            <a:endParaRPr lang="zh-CN" altLang="en-US">
              <a:solidFill>
                <a:srgbClr val="000000"/>
              </a:solidFill>
            </a:endParaRPr>
          </a:p>
        </p:txBody>
      </p:sp>
    </p:spTree>
    <p:extLst>
      <p:ext uri="{BB962C8B-B14F-4D97-AF65-F5344CB8AC3E}">
        <p14:creationId xmlns:p14="http://schemas.microsoft.com/office/powerpoint/2010/main" val="2377045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6C709C79-166E-46A9-A6B4-1F41A991BA77}" type="slidenum">
              <a:rPr lang="zh-CN" altLang="en-US">
                <a:solidFill>
                  <a:srgbClr val="000000"/>
                </a:solidFill>
              </a:rPr>
              <a:pPr/>
              <a:t>25</a:t>
            </a:fld>
            <a:endParaRPr lang="zh-CN" altLang="en-US">
              <a:solidFill>
                <a:srgbClr val="000000"/>
              </a:solidFill>
            </a:endParaRPr>
          </a:p>
        </p:txBody>
      </p:sp>
    </p:spTree>
    <p:extLst>
      <p:ext uri="{BB962C8B-B14F-4D97-AF65-F5344CB8AC3E}">
        <p14:creationId xmlns:p14="http://schemas.microsoft.com/office/powerpoint/2010/main" val="300361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F5AC8E40-75E7-4AEE-AD14-F752AE2BD32C}" type="slidenum">
              <a:rPr lang="zh-CN" altLang="en-US">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3492818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11DE68F7-CECA-4218-9B8C-26DC4F505125}" type="slidenum">
              <a:rPr lang="zh-CN" altLang="en-US"/>
              <a:pPr/>
              <a:t>27</a:t>
            </a:fld>
            <a:endParaRPr lang="zh-CN" altLang="en-US"/>
          </a:p>
        </p:txBody>
      </p:sp>
    </p:spTree>
    <p:extLst>
      <p:ext uri="{BB962C8B-B14F-4D97-AF65-F5344CB8AC3E}">
        <p14:creationId xmlns:p14="http://schemas.microsoft.com/office/powerpoint/2010/main" val="1224276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FA718A93-2C2F-4D0F-993B-095E286C294D}" type="slidenum">
              <a:rPr lang="zh-CN" altLang="en-US">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104886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C490DC29-3852-400B-8476-D6AFA0547EC4}" type="slidenum">
              <a:rPr lang="zh-CN" altLang="en-US">
                <a:solidFill>
                  <a:srgbClr val="000000"/>
                </a:solidFill>
              </a:rPr>
              <a:pPr/>
              <a:t>29</a:t>
            </a:fld>
            <a:endParaRPr lang="zh-CN" altLang="en-US">
              <a:solidFill>
                <a:srgbClr val="000000"/>
              </a:solidFill>
            </a:endParaRPr>
          </a:p>
        </p:txBody>
      </p:sp>
    </p:spTree>
    <p:extLst>
      <p:ext uri="{BB962C8B-B14F-4D97-AF65-F5344CB8AC3E}">
        <p14:creationId xmlns:p14="http://schemas.microsoft.com/office/powerpoint/2010/main" val="1900961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0B409A39-EE0A-4A9A-806F-699DE1784749}" type="slidenum">
              <a:rPr lang="zh-CN" altLang="en-US">
                <a:solidFill>
                  <a:srgbClr val="000000"/>
                </a:solidFill>
              </a:rPr>
              <a:pPr/>
              <a:t>30</a:t>
            </a:fld>
            <a:endParaRPr lang="zh-CN" altLang="en-US">
              <a:solidFill>
                <a:srgbClr val="000000"/>
              </a:solidFill>
            </a:endParaRPr>
          </a:p>
        </p:txBody>
      </p:sp>
    </p:spTree>
    <p:extLst>
      <p:ext uri="{BB962C8B-B14F-4D97-AF65-F5344CB8AC3E}">
        <p14:creationId xmlns:p14="http://schemas.microsoft.com/office/powerpoint/2010/main" val="134617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E04D5C1B-A917-4FE7-8768-5139104F0E05}" type="slidenum">
              <a:rPr lang="zh-CN" altLang="en-US">
                <a:solidFill>
                  <a:srgbClr val="000000"/>
                </a:solidFill>
              </a:rPr>
              <a:pPr/>
              <a:t>31</a:t>
            </a:fld>
            <a:endParaRPr lang="zh-CN" altLang="en-US">
              <a:solidFill>
                <a:srgbClr val="000000"/>
              </a:solidFill>
            </a:endParaRPr>
          </a:p>
        </p:txBody>
      </p:sp>
    </p:spTree>
    <p:extLst>
      <p:ext uri="{BB962C8B-B14F-4D97-AF65-F5344CB8AC3E}">
        <p14:creationId xmlns:p14="http://schemas.microsoft.com/office/powerpoint/2010/main" val="136996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2E26C746-AE1E-4709-A40E-62E4F1209916}" type="slidenum">
              <a:rPr lang="zh-CN" altLang="en-US"/>
              <a:pPr/>
              <a:t>32</a:t>
            </a:fld>
            <a:endParaRPr lang="zh-CN" altLang="en-US"/>
          </a:p>
        </p:txBody>
      </p:sp>
    </p:spTree>
    <p:extLst>
      <p:ext uri="{BB962C8B-B14F-4D97-AF65-F5344CB8AC3E}">
        <p14:creationId xmlns:p14="http://schemas.microsoft.com/office/powerpoint/2010/main" val="2920210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54C6328-C9FF-4AEC-A497-4182C50DF4BE}" type="slidenum">
              <a:rPr lang="zh-CN" altLang="en-US">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47325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A034499C-23E6-40B1-B10D-2638CA3DDFA1}" type="slidenum">
              <a:rPr lang="zh-CN" altLang="en-US"/>
              <a:pPr/>
              <a:t>3</a:t>
            </a:fld>
            <a:endParaRPr lang="zh-CN" altLang="en-US"/>
          </a:p>
        </p:txBody>
      </p:sp>
    </p:spTree>
    <p:extLst>
      <p:ext uri="{BB962C8B-B14F-4D97-AF65-F5344CB8AC3E}">
        <p14:creationId xmlns:p14="http://schemas.microsoft.com/office/powerpoint/2010/main" val="1020788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65AAB763-8A83-4D95-ACAC-881BF87C1C80}" type="slidenum">
              <a:rPr lang="zh-CN" altLang="en-US">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2504040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DDF9FC39-A059-46B3-A01A-3F2CD5DE5839}" type="slidenum">
              <a:rPr lang="zh-CN" altLang="en-US">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53518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1D2507ED-FF27-4FEB-8DC5-039216BBA860}" type="slidenum">
              <a:rPr lang="zh-CN" altLang="en-US">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2425399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1DD8176E-2C6F-4B62-BB59-CB75FAE7CAEB}" type="slidenum">
              <a:rPr lang="zh-CN" altLang="en-US">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301951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5C111D7C-61A1-4C7F-9C4E-B5722C8D51D1}" type="slidenum">
              <a:rPr lang="zh-CN" altLang="en-US">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2066708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488A57F6-C54A-4201-A529-C619B6525FF4}" type="slidenum">
              <a:rPr lang="zh-CN" altLang="en-US">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1775972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DC71698E-F8FE-4CD2-894B-429DECF61363}" type="slidenum">
              <a:rPr lang="zh-CN" altLang="en-US">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4014259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82AE5D89-C81D-4682-A7E7-00CAAE35691E}" type="slidenum">
              <a:rPr lang="zh-CN" altLang="en-US">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1716592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0A9F688D-349C-48B1-94DB-D8E1ED10A877}" type="slidenum">
              <a:rPr lang="zh-CN" altLang="en-US">
                <a:solidFill>
                  <a:srgbClr val="000000"/>
                </a:solidFill>
              </a:rPr>
              <a:pPr/>
              <a:t>42</a:t>
            </a:fld>
            <a:endParaRPr lang="zh-CN" altLang="en-US">
              <a:solidFill>
                <a:srgbClr val="000000"/>
              </a:solidFill>
            </a:endParaRPr>
          </a:p>
        </p:txBody>
      </p:sp>
    </p:spTree>
    <p:extLst>
      <p:ext uri="{BB962C8B-B14F-4D97-AF65-F5344CB8AC3E}">
        <p14:creationId xmlns:p14="http://schemas.microsoft.com/office/powerpoint/2010/main" val="3027757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74DE2395-3047-47CA-A128-1A3C14B5F0A6}" type="slidenum">
              <a:rPr lang="zh-CN" altLang="en-US">
                <a:solidFill>
                  <a:srgbClr val="000000"/>
                </a:solidFill>
              </a:rPr>
              <a:pPr/>
              <a:t>43</a:t>
            </a:fld>
            <a:endParaRPr lang="zh-CN" altLang="en-US">
              <a:solidFill>
                <a:srgbClr val="000000"/>
              </a:solidFill>
            </a:endParaRPr>
          </a:p>
        </p:txBody>
      </p:sp>
    </p:spTree>
    <p:extLst>
      <p:ext uri="{BB962C8B-B14F-4D97-AF65-F5344CB8AC3E}">
        <p14:creationId xmlns:p14="http://schemas.microsoft.com/office/powerpoint/2010/main" val="166852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D874A0CA-8E8D-4713-B483-6BA940CF38FB}" type="slidenum">
              <a:rPr lang="zh-CN" altLang="en-US"/>
              <a:pPr/>
              <a:t>4</a:t>
            </a:fld>
            <a:endParaRPr lang="zh-CN" altLang="en-US"/>
          </a:p>
        </p:txBody>
      </p:sp>
    </p:spTree>
    <p:extLst>
      <p:ext uri="{BB962C8B-B14F-4D97-AF65-F5344CB8AC3E}">
        <p14:creationId xmlns:p14="http://schemas.microsoft.com/office/powerpoint/2010/main" val="3529556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p>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5DC083A-54C2-48E2-864D-4DAEA9CF9447}" type="slidenum">
              <a:rPr lang="zh-CN" altLang="en-US">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3526597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p>
          <a:p>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F391D200-C5B0-4EEA-A53B-20556A3F16E1}" type="slidenum">
              <a:rPr lang="zh-CN" altLang="en-US">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3427882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DC55A4F1-D86F-4D38-9613-88D85A2F40EF}" type="slidenum">
              <a:rPr lang="zh-CN" altLang="en-US">
                <a:solidFill>
                  <a:srgbClr val="000000"/>
                </a:solidFill>
              </a:rPr>
              <a:pPr/>
              <a:t>46</a:t>
            </a:fld>
            <a:endParaRPr lang="zh-CN" altLang="en-US">
              <a:solidFill>
                <a:srgbClr val="000000"/>
              </a:solidFill>
            </a:endParaRPr>
          </a:p>
        </p:txBody>
      </p:sp>
    </p:spTree>
    <p:extLst>
      <p:ext uri="{BB962C8B-B14F-4D97-AF65-F5344CB8AC3E}">
        <p14:creationId xmlns:p14="http://schemas.microsoft.com/office/powerpoint/2010/main" val="2871460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D90ABD36-0C68-4D14-A345-12065778E06C}" type="slidenum">
              <a:rPr lang="zh-CN" altLang="en-US">
                <a:solidFill>
                  <a:srgbClr val="000000"/>
                </a:solidFill>
              </a:rPr>
              <a:pPr/>
              <a:t>47</a:t>
            </a:fld>
            <a:endParaRPr lang="zh-CN" altLang="en-US">
              <a:solidFill>
                <a:srgbClr val="000000"/>
              </a:solidFill>
            </a:endParaRPr>
          </a:p>
        </p:txBody>
      </p:sp>
    </p:spTree>
    <p:extLst>
      <p:ext uri="{BB962C8B-B14F-4D97-AF65-F5344CB8AC3E}">
        <p14:creationId xmlns:p14="http://schemas.microsoft.com/office/powerpoint/2010/main" val="1575830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FB52C4F3-81E4-444B-A68D-A76AAEA01F4A}" type="slidenum">
              <a:rPr lang="zh-CN" altLang="en-US">
                <a:solidFill>
                  <a:srgbClr val="000000"/>
                </a:solidFill>
              </a:rPr>
              <a:pPr/>
              <a:t>48</a:t>
            </a:fld>
            <a:endParaRPr lang="zh-CN" altLang="en-US">
              <a:solidFill>
                <a:srgbClr val="000000"/>
              </a:solidFill>
            </a:endParaRPr>
          </a:p>
        </p:txBody>
      </p:sp>
    </p:spTree>
    <p:extLst>
      <p:ext uri="{BB962C8B-B14F-4D97-AF65-F5344CB8AC3E}">
        <p14:creationId xmlns:p14="http://schemas.microsoft.com/office/powerpoint/2010/main" val="839092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926E2AD6-BEA9-4726-ADC2-2CB1247BE471}" type="slidenum">
              <a:rPr lang="zh-CN" altLang="en-US">
                <a:solidFill>
                  <a:srgbClr val="000000"/>
                </a:solidFill>
              </a:rPr>
              <a:pPr/>
              <a:t>49</a:t>
            </a:fld>
            <a:endParaRPr lang="zh-CN" altLang="en-US">
              <a:solidFill>
                <a:srgbClr val="000000"/>
              </a:solidFill>
            </a:endParaRPr>
          </a:p>
        </p:txBody>
      </p:sp>
    </p:spTree>
    <p:extLst>
      <p:ext uri="{BB962C8B-B14F-4D97-AF65-F5344CB8AC3E}">
        <p14:creationId xmlns:p14="http://schemas.microsoft.com/office/powerpoint/2010/main" val="2320879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dirty="0" smtClean="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p>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a:lstStyle/>
          <a:p>
            <a:fld id="{A3C9BF1C-0C4B-4496-A73F-BC345E1C65B5}" type="slidenum">
              <a:rPr lang="zh-CN" altLang="en-US">
                <a:solidFill>
                  <a:srgbClr val="000000"/>
                </a:solidFill>
              </a:rPr>
              <a:pPr/>
              <a:t>50</a:t>
            </a:fld>
            <a:endParaRPr lang="zh-CN" altLang="en-US">
              <a:solidFill>
                <a:srgbClr val="000000"/>
              </a:solidFill>
            </a:endParaRPr>
          </a:p>
        </p:txBody>
      </p:sp>
    </p:spTree>
    <p:extLst>
      <p:ext uri="{BB962C8B-B14F-4D97-AF65-F5344CB8AC3E}">
        <p14:creationId xmlns:p14="http://schemas.microsoft.com/office/powerpoint/2010/main" val="35683255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4F2DD348-6B33-4B2C-82D7-99ADD447B935}"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3478399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B997D8F3-C722-4629-AB2B-262A21E2F8B2}" type="slidenum">
              <a:rPr lang="zh-CN" altLang="en-US">
                <a:solidFill>
                  <a:srgbClr val="000000"/>
                </a:solidFill>
              </a:rPr>
              <a:pPr/>
              <a:t>52</a:t>
            </a:fld>
            <a:endParaRPr lang="zh-CN" altLang="en-US">
              <a:solidFill>
                <a:srgbClr val="000000"/>
              </a:solidFill>
            </a:endParaRPr>
          </a:p>
        </p:txBody>
      </p:sp>
    </p:spTree>
    <p:extLst>
      <p:ext uri="{BB962C8B-B14F-4D97-AF65-F5344CB8AC3E}">
        <p14:creationId xmlns:p14="http://schemas.microsoft.com/office/powerpoint/2010/main" val="1109229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图中带箭头的点划线的长度代表当前累计的开发费用，螺旋线的角度值代表开发进度。</a:t>
            </a:r>
            <a:endParaRPr lang="en-US" altLang="zh-CN" smtClean="0"/>
          </a:p>
          <a:p>
            <a:r>
              <a:rPr lang="zh-CN" altLang="zh-CN" smtClean="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B6E74826-D5EB-4319-9382-9F2D52FFD981}"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304421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613D8433-2FD9-43CC-BCF2-BC3A2FA0E890}" type="slidenum">
              <a:rPr lang="zh-CN" altLang="en-US"/>
              <a:pPr/>
              <a:t>5</a:t>
            </a:fld>
            <a:endParaRPr lang="zh-CN" altLang="en-US"/>
          </a:p>
        </p:txBody>
      </p:sp>
    </p:spTree>
    <p:extLst>
      <p:ext uri="{BB962C8B-B14F-4D97-AF65-F5344CB8AC3E}">
        <p14:creationId xmlns:p14="http://schemas.microsoft.com/office/powerpoint/2010/main" val="16667896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2EB82C5D-56B7-47F5-A150-F2C4F82CC05D}"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1840843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50D1446F-6356-4D1D-ACA9-6718FAE5C512}" type="slidenum">
              <a:rPr lang="zh-CN" altLang="en-US">
                <a:solidFill>
                  <a:srgbClr val="000000"/>
                </a:solidFill>
              </a:rPr>
              <a:pPr/>
              <a:t>55</a:t>
            </a:fld>
            <a:endParaRPr lang="zh-CN" altLang="en-US">
              <a:solidFill>
                <a:srgbClr val="000000"/>
              </a:solidFill>
            </a:endParaRPr>
          </a:p>
        </p:txBody>
      </p:sp>
    </p:spTree>
    <p:extLst>
      <p:ext uri="{BB962C8B-B14F-4D97-AF65-F5344CB8AC3E}">
        <p14:creationId xmlns:p14="http://schemas.microsoft.com/office/powerpoint/2010/main" val="41232339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A3278F3D-8F67-4A2D-BD19-F6E868B8AF66}" type="slidenum">
              <a:rPr lang="zh-CN" altLang="en-US">
                <a:solidFill>
                  <a:srgbClr val="000000"/>
                </a:solidFill>
              </a:rPr>
              <a:pPr/>
              <a:t>56</a:t>
            </a:fld>
            <a:endParaRPr lang="zh-CN" altLang="en-US">
              <a:solidFill>
                <a:srgbClr val="000000"/>
              </a:solidFill>
            </a:endParaRPr>
          </a:p>
        </p:txBody>
      </p:sp>
    </p:spTree>
    <p:extLst>
      <p:ext uri="{BB962C8B-B14F-4D97-AF65-F5344CB8AC3E}">
        <p14:creationId xmlns:p14="http://schemas.microsoft.com/office/powerpoint/2010/main" val="24976243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31F88350-9183-4D2F-BADB-0484A71B495D}" type="slidenum">
              <a:rPr lang="zh-CN" altLang="en-US">
                <a:solidFill>
                  <a:srgbClr val="000000"/>
                </a:solidFill>
              </a:rPr>
              <a:pPr/>
              <a:t>57</a:t>
            </a:fld>
            <a:endParaRPr lang="zh-CN" altLang="en-US">
              <a:solidFill>
                <a:srgbClr val="000000"/>
              </a:solidFill>
            </a:endParaRPr>
          </a:p>
        </p:txBody>
      </p:sp>
    </p:spTree>
    <p:extLst>
      <p:ext uri="{BB962C8B-B14F-4D97-AF65-F5344CB8AC3E}">
        <p14:creationId xmlns:p14="http://schemas.microsoft.com/office/powerpoint/2010/main" val="2966140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95064D90-4CA1-4BB9-AC2C-775BFB035057}" type="slidenum">
              <a:rPr lang="zh-CN" altLang="en-US">
                <a:solidFill>
                  <a:srgbClr val="000000"/>
                </a:solidFill>
              </a:rPr>
              <a:pPr/>
              <a:t>58</a:t>
            </a:fld>
            <a:endParaRPr lang="zh-CN" altLang="en-US">
              <a:solidFill>
                <a:srgbClr val="000000"/>
              </a:solidFill>
            </a:endParaRPr>
          </a:p>
        </p:txBody>
      </p:sp>
    </p:spTree>
    <p:extLst>
      <p:ext uri="{BB962C8B-B14F-4D97-AF65-F5344CB8AC3E}">
        <p14:creationId xmlns:p14="http://schemas.microsoft.com/office/powerpoint/2010/main" val="4042156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D8F35E7C-30B7-46F4-8E42-B7224B65E4F8}" type="slidenum">
              <a:rPr lang="zh-CN" altLang="en-US">
                <a:solidFill>
                  <a:srgbClr val="000000"/>
                </a:solidFill>
              </a:rPr>
              <a:pPr/>
              <a:t>59</a:t>
            </a:fld>
            <a:endParaRPr lang="zh-CN" altLang="en-US">
              <a:solidFill>
                <a:srgbClr val="000000"/>
              </a:solidFill>
            </a:endParaRPr>
          </a:p>
        </p:txBody>
      </p:sp>
    </p:spTree>
    <p:extLst>
      <p:ext uri="{BB962C8B-B14F-4D97-AF65-F5344CB8AC3E}">
        <p14:creationId xmlns:p14="http://schemas.microsoft.com/office/powerpoint/2010/main" val="1890181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F923C74D-12BD-408C-A1E7-6E06581A618D}" type="slidenum">
              <a:rPr lang="zh-CN" altLang="en-US">
                <a:solidFill>
                  <a:srgbClr val="000000"/>
                </a:solidFill>
              </a:rPr>
              <a:pPr/>
              <a:t>60</a:t>
            </a:fld>
            <a:endParaRPr lang="zh-CN" altLang="en-US">
              <a:solidFill>
                <a:srgbClr val="000000"/>
              </a:solidFill>
            </a:endParaRPr>
          </a:p>
        </p:txBody>
      </p:sp>
    </p:spTree>
    <p:extLst>
      <p:ext uri="{BB962C8B-B14F-4D97-AF65-F5344CB8AC3E}">
        <p14:creationId xmlns:p14="http://schemas.microsoft.com/office/powerpoint/2010/main" val="36173777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D6B9A9C1-6B0D-4347-AB69-056602F182C9}" type="slidenum">
              <a:rPr lang="zh-CN" altLang="en-US">
                <a:solidFill>
                  <a:srgbClr val="000000"/>
                </a:solidFill>
              </a:rPr>
              <a:pPr/>
              <a:t>61</a:t>
            </a:fld>
            <a:endParaRPr lang="zh-CN" altLang="en-US">
              <a:solidFill>
                <a:srgbClr val="000000"/>
              </a:solidFill>
            </a:endParaRPr>
          </a:p>
        </p:txBody>
      </p:sp>
    </p:spTree>
    <p:extLst>
      <p:ext uri="{BB962C8B-B14F-4D97-AF65-F5344CB8AC3E}">
        <p14:creationId xmlns:p14="http://schemas.microsoft.com/office/powerpoint/2010/main" val="37803524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0052" name="灯片编号占位符 3"/>
          <p:cNvSpPr>
            <a:spLocks noGrp="1"/>
          </p:cNvSpPr>
          <p:nvPr>
            <p:ph type="sldNum" sz="quarter" idx="5"/>
          </p:nvPr>
        </p:nvSpPr>
        <p:spPr bwMode="auto">
          <a:noFill/>
          <a:ln>
            <a:miter lim="800000"/>
            <a:headEnd/>
            <a:tailEnd/>
          </a:ln>
        </p:spPr>
        <p:txBody>
          <a:bodyPr/>
          <a:lstStyle/>
          <a:p>
            <a:fld id="{ACA0ACB7-4DE1-4EE7-B7D0-772AAB5D6EA2}" type="slidenum">
              <a:rPr lang="zh-CN" altLang="en-US">
                <a:solidFill>
                  <a:srgbClr val="000000"/>
                </a:solidFill>
              </a:rPr>
              <a:pPr/>
              <a:t>62</a:t>
            </a:fld>
            <a:endParaRPr lang="zh-CN" altLang="en-US">
              <a:solidFill>
                <a:srgbClr val="000000"/>
              </a:solidFill>
            </a:endParaRPr>
          </a:p>
        </p:txBody>
      </p:sp>
    </p:spTree>
    <p:extLst>
      <p:ext uri="{BB962C8B-B14F-4D97-AF65-F5344CB8AC3E}">
        <p14:creationId xmlns:p14="http://schemas.microsoft.com/office/powerpoint/2010/main" val="1924091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A649F8BD-8FCC-4951-9767-D2883A594DF3}" type="slidenum">
              <a:rPr lang="zh-CN" altLang="en-US">
                <a:solidFill>
                  <a:srgbClr val="000000"/>
                </a:solidFill>
              </a:rPr>
              <a:pPr/>
              <a:t>63</a:t>
            </a:fld>
            <a:endParaRPr lang="zh-CN" altLang="en-US">
              <a:solidFill>
                <a:srgbClr val="000000"/>
              </a:solidFill>
            </a:endParaRPr>
          </a:p>
        </p:txBody>
      </p:sp>
    </p:spTree>
    <p:extLst>
      <p:ext uri="{BB962C8B-B14F-4D97-AF65-F5344CB8AC3E}">
        <p14:creationId xmlns:p14="http://schemas.microsoft.com/office/powerpoint/2010/main" val="330397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5F4D6B2C-9BB5-40EC-85F3-991EA69B8ED3}" type="slidenum">
              <a:rPr lang="zh-CN" altLang="en-US">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39407188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3E4DCA79-2D33-4CED-9338-2E13B8E46FE7}" type="slidenum">
              <a:rPr lang="zh-CN" altLang="en-US">
                <a:solidFill>
                  <a:srgbClr val="000000"/>
                </a:solidFill>
              </a:rPr>
              <a:pPr/>
              <a:t>64</a:t>
            </a:fld>
            <a:endParaRPr lang="zh-CN" altLang="en-US">
              <a:solidFill>
                <a:srgbClr val="000000"/>
              </a:solidFill>
            </a:endParaRPr>
          </a:p>
        </p:txBody>
      </p:sp>
    </p:spTree>
    <p:extLst>
      <p:ext uri="{BB962C8B-B14F-4D97-AF65-F5344CB8AC3E}">
        <p14:creationId xmlns:p14="http://schemas.microsoft.com/office/powerpoint/2010/main" val="2970779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3E4DCA79-2D33-4CED-9338-2E13B8E46FE7}" type="slidenum">
              <a:rPr lang="zh-CN" altLang="en-US">
                <a:solidFill>
                  <a:srgbClr val="000000"/>
                </a:solidFill>
              </a:rPr>
              <a:pPr/>
              <a:t>65</a:t>
            </a:fld>
            <a:endParaRPr lang="zh-CN" altLang="en-US">
              <a:solidFill>
                <a:srgbClr val="000000"/>
              </a:solidFill>
            </a:endParaRPr>
          </a:p>
        </p:txBody>
      </p:sp>
    </p:spTree>
    <p:extLst>
      <p:ext uri="{BB962C8B-B14F-4D97-AF65-F5344CB8AC3E}">
        <p14:creationId xmlns:p14="http://schemas.microsoft.com/office/powerpoint/2010/main" val="42544870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1918FF6E-CFD3-4CE7-9AC6-F3A9AFA37A9D}" type="slidenum">
              <a:rPr lang="zh-CN" altLang="en-US">
                <a:solidFill>
                  <a:srgbClr val="000000"/>
                </a:solidFill>
              </a:rPr>
              <a:pPr/>
              <a:t>66</a:t>
            </a:fld>
            <a:endParaRPr lang="zh-CN" altLang="en-US">
              <a:solidFill>
                <a:srgbClr val="000000"/>
              </a:solidFill>
            </a:endParaRPr>
          </a:p>
        </p:txBody>
      </p:sp>
    </p:spTree>
    <p:extLst>
      <p:ext uri="{BB962C8B-B14F-4D97-AF65-F5344CB8AC3E}">
        <p14:creationId xmlns:p14="http://schemas.microsoft.com/office/powerpoint/2010/main" val="3764838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C4EF21FF-757E-4298-A9E2-0E17583A8F4D}" type="slidenum">
              <a:rPr lang="zh-CN" altLang="en-US">
                <a:solidFill>
                  <a:srgbClr val="000000"/>
                </a:solidFill>
              </a:rPr>
              <a:pPr/>
              <a:t>67</a:t>
            </a:fld>
            <a:endParaRPr lang="zh-CN" altLang="en-US">
              <a:solidFill>
                <a:srgbClr val="000000"/>
              </a:solidFill>
            </a:endParaRPr>
          </a:p>
        </p:txBody>
      </p:sp>
    </p:spTree>
    <p:extLst>
      <p:ext uri="{BB962C8B-B14F-4D97-AF65-F5344CB8AC3E}">
        <p14:creationId xmlns:p14="http://schemas.microsoft.com/office/powerpoint/2010/main" val="41440217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9E6E8F78-BD69-41DC-8028-9F82BBA826D4}" type="slidenum">
              <a:rPr lang="zh-CN" altLang="en-US">
                <a:solidFill>
                  <a:srgbClr val="000000"/>
                </a:solidFill>
              </a:rPr>
              <a:pPr/>
              <a:t>68</a:t>
            </a:fld>
            <a:endParaRPr lang="zh-CN" altLang="en-US">
              <a:solidFill>
                <a:srgbClr val="000000"/>
              </a:solidFill>
            </a:endParaRPr>
          </a:p>
        </p:txBody>
      </p:sp>
    </p:spTree>
    <p:extLst>
      <p:ext uri="{BB962C8B-B14F-4D97-AF65-F5344CB8AC3E}">
        <p14:creationId xmlns:p14="http://schemas.microsoft.com/office/powerpoint/2010/main" val="3857900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p>
          <a:p>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EE00EB15-FB62-4A3B-A446-A1DA4943F9EA}" type="slidenum">
              <a:rPr lang="zh-CN" altLang="en-US">
                <a:solidFill>
                  <a:srgbClr val="000000"/>
                </a:solidFill>
              </a:rPr>
              <a:pPr/>
              <a:t>69</a:t>
            </a:fld>
            <a:endParaRPr lang="zh-CN" altLang="en-US">
              <a:solidFill>
                <a:srgbClr val="000000"/>
              </a:solidFill>
            </a:endParaRPr>
          </a:p>
        </p:txBody>
      </p:sp>
    </p:spTree>
    <p:extLst>
      <p:ext uri="{BB962C8B-B14F-4D97-AF65-F5344CB8AC3E}">
        <p14:creationId xmlns:p14="http://schemas.microsoft.com/office/powerpoint/2010/main" val="1550794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4388" name="灯片编号占位符 3"/>
          <p:cNvSpPr>
            <a:spLocks noGrp="1"/>
          </p:cNvSpPr>
          <p:nvPr>
            <p:ph type="sldNum" sz="quarter" idx="5"/>
          </p:nvPr>
        </p:nvSpPr>
        <p:spPr bwMode="auto">
          <a:noFill/>
          <a:ln>
            <a:miter lim="800000"/>
            <a:headEnd/>
            <a:tailEnd/>
          </a:ln>
        </p:spPr>
        <p:txBody>
          <a:bodyPr/>
          <a:lstStyle/>
          <a:p>
            <a:fld id="{B4287F2C-1872-40C5-A621-9CCAB756CFA9}" type="slidenum">
              <a:rPr lang="zh-CN" altLang="en-US">
                <a:solidFill>
                  <a:srgbClr val="000000"/>
                </a:solidFill>
              </a:rPr>
              <a:pPr/>
              <a:t>70</a:t>
            </a:fld>
            <a:endParaRPr lang="zh-CN" altLang="en-US">
              <a:solidFill>
                <a:srgbClr val="000000"/>
              </a:solidFill>
            </a:endParaRPr>
          </a:p>
        </p:txBody>
      </p:sp>
    </p:spTree>
    <p:extLst>
      <p:ext uri="{BB962C8B-B14F-4D97-AF65-F5344CB8AC3E}">
        <p14:creationId xmlns:p14="http://schemas.microsoft.com/office/powerpoint/2010/main" val="3315194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46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6436" name="灯片编号占位符 3"/>
          <p:cNvSpPr>
            <a:spLocks noGrp="1"/>
          </p:cNvSpPr>
          <p:nvPr>
            <p:ph type="sldNum" sz="quarter" idx="5"/>
          </p:nvPr>
        </p:nvSpPr>
        <p:spPr bwMode="auto">
          <a:noFill/>
          <a:ln>
            <a:miter lim="800000"/>
            <a:headEnd/>
            <a:tailEnd/>
          </a:ln>
        </p:spPr>
        <p:txBody>
          <a:bodyPr/>
          <a:lstStyle/>
          <a:p>
            <a:fld id="{2D71C4E5-A565-459E-ABAB-58405950839F}" type="slidenum">
              <a:rPr lang="zh-CN" altLang="en-US">
                <a:solidFill>
                  <a:srgbClr val="000000"/>
                </a:solidFill>
              </a:rPr>
              <a:pPr/>
              <a:t>71</a:t>
            </a:fld>
            <a:endParaRPr lang="zh-CN" altLang="en-US">
              <a:solidFill>
                <a:srgbClr val="000000"/>
              </a:solidFill>
            </a:endParaRPr>
          </a:p>
        </p:txBody>
      </p:sp>
    </p:spTree>
    <p:extLst>
      <p:ext uri="{BB962C8B-B14F-4D97-AF65-F5344CB8AC3E}">
        <p14:creationId xmlns:p14="http://schemas.microsoft.com/office/powerpoint/2010/main" val="19255337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8484" name="灯片编号占位符 3"/>
          <p:cNvSpPr>
            <a:spLocks noGrp="1"/>
          </p:cNvSpPr>
          <p:nvPr>
            <p:ph type="sldNum" sz="quarter" idx="5"/>
          </p:nvPr>
        </p:nvSpPr>
        <p:spPr bwMode="auto">
          <a:noFill/>
          <a:ln>
            <a:miter lim="800000"/>
            <a:headEnd/>
            <a:tailEnd/>
          </a:ln>
        </p:spPr>
        <p:txBody>
          <a:bodyPr/>
          <a:lstStyle/>
          <a:p>
            <a:fld id="{0F909642-0C9F-4D00-B457-6349F46A2D6B}" type="slidenum">
              <a:rPr lang="zh-CN" altLang="en-US">
                <a:solidFill>
                  <a:srgbClr val="000000"/>
                </a:solidFill>
              </a:rPr>
              <a:pPr/>
              <a:t>72</a:t>
            </a:fld>
            <a:endParaRPr lang="zh-CN" altLang="en-US">
              <a:solidFill>
                <a:srgbClr val="000000"/>
              </a:solidFill>
            </a:endParaRPr>
          </a:p>
        </p:txBody>
      </p:sp>
    </p:spTree>
    <p:extLst>
      <p:ext uri="{BB962C8B-B14F-4D97-AF65-F5344CB8AC3E}">
        <p14:creationId xmlns:p14="http://schemas.microsoft.com/office/powerpoint/2010/main" val="33395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0532" name="灯片编号占位符 3"/>
          <p:cNvSpPr>
            <a:spLocks noGrp="1"/>
          </p:cNvSpPr>
          <p:nvPr>
            <p:ph type="sldNum" sz="quarter" idx="5"/>
          </p:nvPr>
        </p:nvSpPr>
        <p:spPr bwMode="auto">
          <a:noFill/>
          <a:ln>
            <a:miter lim="800000"/>
            <a:headEnd/>
            <a:tailEnd/>
          </a:ln>
        </p:spPr>
        <p:txBody>
          <a:bodyPr/>
          <a:lstStyle/>
          <a:p>
            <a:fld id="{F44B5C9F-E4B2-4FF3-8658-172800E8BADF}" type="slidenum">
              <a:rPr lang="zh-CN" altLang="en-US">
                <a:solidFill>
                  <a:srgbClr val="000000"/>
                </a:solidFill>
              </a:rPr>
              <a:pPr/>
              <a:t>73</a:t>
            </a:fld>
            <a:endParaRPr lang="zh-CN" altLang="en-US">
              <a:solidFill>
                <a:srgbClr val="000000"/>
              </a:solidFill>
            </a:endParaRPr>
          </a:p>
        </p:txBody>
      </p:sp>
    </p:spTree>
    <p:extLst>
      <p:ext uri="{BB962C8B-B14F-4D97-AF65-F5344CB8AC3E}">
        <p14:creationId xmlns:p14="http://schemas.microsoft.com/office/powerpoint/2010/main" val="92816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总之，为了解决软件危机，既要有技术措施，方法和工具，又要有必要的组织管理措施 ，软件工程正是从管理和技术两方面研究如何更好地开发和维护计算机软件的一门新兴学科。</a:t>
            </a:r>
          </a:p>
        </p:txBody>
      </p:sp>
      <p:sp>
        <p:nvSpPr>
          <p:cNvPr id="25604" name="灯片编号占位符 3"/>
          <p:cNvSpPr>
            <a:spLocks noGrp="1"/>
          </p:cNvSpPr>
          <p:nvPr>
            <p:ph type="sldNum" sz="quarter" idx="5"/>
          </p:nvPr>
        </p:nvSpPr>
        <p:spPr bwMode="auto">
          <a:noFill/>
          <a:ln>
            <a:miter lim="800000"/>
            <a:headEnd/>
            <a:tailEnd/>
          </a:ln>
        </p:spPr>
        <p:txBody>
          <a:bodyPr/>
          <a:lstStyle/>
          <a:p>
            <a:fld id="{C137FAF1-B72F-4BB7-A883-A15509C4A854}" type="slidenum">
              <a:rPr lang="zh-CN" altLang="en-US"/>
              <a:pPr/>
              <a:t>11</a:t>
            </a:fld>
            <a:endParaRPr lang="zh-CN" altLang="en-US"/>
          </a:p>
        </p:txBody>
      </p:sp>
    </p:spTree>
    <p:extLst>
      <p:ext uri="{BB962C8B-B14F-4D97-AF65-F5344CB8AC3E}">
        <p14:creationId xmlns:p14="http://schemas.microsoft.com/office/powerpoint/2010/main" val="17975585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p:spPr>
      </p:sp>
      <p:sp>
        <p:nvSpPr>
          <p:cNvPr id="1525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绘了生命周期的阶段及每个阶段的主要里程碑。</a:t>
            </a:r>
          </a:p>
          <a:p>
            <a:endParaRPr lang="zh-CN" altLang="en-US" smtClean="0"/>
          </a:p>
        </p:txBody>
      </p:sp>
      <p:sp>
        <p:nvSpPr>
          <p:cNvPr id="152580" name="灯片编号占位符 3"/>
          <p:cNvSpPr>
            <a:spLocks noGrp="1"/>
          </p:cNvSpPr>
          <p:nvPr>
            <p:ph type="sldNum" sz="quarter" idx="5"/>
          </p:nvPr>
        </p:nvSpPr>
        <p:spPr bwMode="auto">
          <a:noFill/>
          <a:ln>
            <a:miter lim="800000"/>
            <a:headEnd/>
            <a:tailEnd/>
          </a:ln>
        </p:spPr>
        <p:txBody>
          <a:bodyPr/>
          <a:lstStyle/>
          <a:p>
            <a:fld id="{69DCAC6A-5E38-4A8E-A8E1-3868E8BA13A8}" type="slidenum">
              <a:rPr lang="zh-CN" altLang="en-US">
                <a:solidFill>
                  <a:srgbClr val="000000"/>
                </a:solidFill>
              </a:rPr>
              <a:pPr/>
              <a:t>74</a:t>
            </a:fld>
            <a:endParaRPr lang="zh-CN" altLang="en-US">
              <a:solidFill>
                <a:srgbClr val="000000"/>
              </a:solidFill>
            </a:endParaRPr>
          </a:p>
        </p:txBody>
      </p:sp>
    </p:spTree>
    <p:extLst>
      <p:ext uri="{BB962C8B-B14F-4D97-AF65-F5344CB8AC3E}">
        <p14:creationId xmlns:p14="http://schemas.microsoft.com/office/powerpoint/2010/main" val="8808510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p:spPr>
      </p:sp>
      <p:sp>
        <p:nvSpPr>
          <p:cNvPr id="154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4628" name="灯片编号占位符 3"/>
          <p:cNvSpPr>
            <a:spLocks noGrp="1"/>
          </p:cNvSpPr>
          <p:nvPr>
            <p:ph type="sldNum" sz="quarter" idx="5"/>
          </p:nvPr>
        </p:nvSpPr>
        <p:spPr bwMode="auto">
          <a:noFill/>
          <a:ln>
            <a:miter lim="800000"/>
            <a:headEnd/>
            <a:tailEnd/>
          </a:ln>
        </p:spPr>
        <p:txBody>
          <a:bodyPr/>
          <a:lstStyle/>
          <a:p>
            <a:fld id="{4C68E319-7251-4552-9B6C-264E401805C9}" type="slidenum">
              <a:rPr lang="zh-CN" altLang="en-US">
                <a:solidFill>
                  <a:srgbClr val="000000"/>
                </a:solidFill>
              </a:rPr>
              <a:pPr/>
              <a:t>75</a:t>
            </a:fld>
            <a:endParaRPr lang="zh-CN" altLang="en-US">
              <a:solidFill>
                <a:srgbClr val="000000"/>
              </a:solidFill>
            </a:endParaRPr>
          </a:p>
        </p:txBody>
      </p:sp>
    </p:spTree>
    <p:extLst>
      <p:ext uri="{BB962C8B-B14F-4D97-AF65-F5344CB8AC3E}">
        <p14:creationId xmlns:p14="http://schemas.microsoft.com/office/powerpoint/2010/main" val="25497027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p:spPr>
      </p:sp>
      <p:sp>
        <p:nvSpPr>
          <p:cNvPr id="156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6676" name="灯片编号占位符 3"/>
          <p:cNvSpPr>
            <a:spLocks noGrp="1"/>
          </p:cNvSpPr>
          <p:nvPr>
            <p:ph type="sldNum" sz="quarter" idx="5"/>
          </p:nvPr>
        </p:nvSpPr>
        <p:spPr bwMode="auto">
          <a:noFill/>
          <a:ln>
            <a:miter lim="800000"/>
            <a:headEnd/>
            <a:tailEnd/>
          </a:ln>
        </p:spPr>
        <p:txBody>
          <a:bodyPr/>
          <a:lstStyle/>
          <a:p>
            <a:fld id="{C4942953-959A-4A2A-AEFE-7A741F7EC9E6}" type="slidenum">
              <a:rPr lang="zh-CN" altLang="en-US">
                <a:solidFill>
                  <a:srgbClr val="000000"/>
                </a:solidFill>
              </a:rPr>
              <a:pPr/>
              <a:t>76</a:t>
            </a:fld>
            <a:endParaRPr lang="zh-CN" altLang="en-US">
              <a:solidFill>
                <a:srgbClr val="000000"/>
              </a:solidFill>
            </a:endParaRPr>
          </a:p>
        </p:txBody>
      </p:sp>
    </p:spTree>
    <p:extLst>
      <p:ext uri="{BB962C8B-B14F-4D97-AF65-F5344CB8AC3E}">
        <p14:creationId xmlns:p14="http://schemas.microsoft.com/office/powerpoint/2010/main" val="1551417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72DA3F16-BB55-4C7A-8369-4671812DDC7E}" type="slidenum">
              <a:rPr lang="zh-CN" altLang="en-US">
                <a:solidFill>
                  <a:srgbClr val="000000"/>
                </a:solidFill>
              </a:rPr>
              <a:pPr/>
              <a:t>78</a:t>
            </a:fld>
            <a:endParaRPr lang="zh-CN" altLang="en-US">
              <a:solidFill>
                <a:srgbClr val="000000"/>
              </a:solidFill>
            </a:endParaRPr>
          </a:p>
        </p:txBody>
      </p:sp>
    </p:spTree>
    <p:extLst>
      <p:ext uri="{BB962C8B-B14F-4D97-AF65-F5344CB8AC3E}">
        <p14:creationId xmlns:p14="http://schemas.microsoft.com/office/powerpoint/2010/main" val="46939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171045C8-27BC-4658-8C47-AAD1BFC8F927}" type="slidenum">
              <a:rPr lang="zh-CN" altLang="en-US"/>
              <a:pPr/>
              <a:t>12</a:t>
            </a:fld>
            <a:endParaRPr lang="zh-CN" altLang="en-US"/>
          </a:p>
        </p:txBody>
      </p:sp>
    </p:spTree>
    <p:extLst>
      <p:ext uri="{BB962C8B-B14F-4D97-AF65-F5344CB8AC3E}">
        <p14:creationId xmlns:p14="http://schemas.microsoft.com/office/powerpoint/2010/main" val="276757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CF1211A1-E1F8-4C10-9055-5EFCD5E9A143}" type="slidenum">
              <a:rPr lang="zh-CN" altLang="en-US"/>
              <a:pPr/>
              <a:t>13</a:t>
            </a:fld>
            <a:endParaRPr lang="zh-CN" altLang="en-US"/>
          </a:p>
        </p:txBody>
      </p:sp>
    </p:spTree>
    <p:extLst>
      <p:ext uri="{BB962C8B-B14F-4D97-AF65-F5344CB8AC3E}">
        <p14:creationId xmlns:p14="http://schemas.microsoft.com/office/powerpoint/2010/main" val="1990319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8EDEF64-6195-4E6D-B4CA-0109D7AC4D36}" type="datetime1">
              <a:rPr lang="es-ES" altLang="zh-CN"/>
              <a:pPr>
                <a:defRPr/>
              </a:pPr>
              <a:t>15/04/2020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4C0868B-4F20-46A5-8385-0BD3FB8D1427}"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0CB688B3-0FE0-4BDB-8C3D-07BB29BE7994}"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37E3062-5A80-4B86-AA2C-F617FE6BCADB}" type="datetime1">
              <a:rPr lang="es-ES" altLang="zh-CN"/>
              <a:pPr>
                <a:defRPr/>
              </a:pPr>
              <a:t>15/04/2020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29FB551-4915-495A-81BC-12E726162D1B}" type="datetime1">
              <a:rPr lang="es-ES" altLang="zh-CN"/>
              <a:pPr>
                <a:defRPr/>
              </a:pPr>
              <a:t>15/04/2020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4E0B6A19-D19A-4D22-97D0-B0EB7A38517D}"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cstate="print"/>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6148"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a:t>
            </a:r>
            <a:r>
              <a:rPr lang="zh-CN" altLang="en-US" sz="4000" b="1">
                <a:solidFill>
                  <a:srgbClr val="000000"/>
                </a:solidFill>
                <a:latin typeface="Bodoni MT Black" pitchFamily="18" charset="0"/>
              </a:rPr>
              <a:t>章  软件工程学概述</a:t>
            </a:r>
          </a:p>
        </p:txBody>
      </p:sp>
      <p:sp>
        <p:nvSpPr>
          <p:cNvPr id="6149"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6151"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6152"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Bodoni MT Black" pitchFamily="18" charset="0"/>
              </a:rPr>
              <a:t>软件开发与维护的方法不正确有关</a:t>
            </a:r>
            <a:endParaRPr lang="en-US" altLang="zh-CN" sz="2400" b="1" dirty="0">
              <a:solidFill>
                <a:schemeClr val="tx1"/>
              </a:solidFill>
              <a:latin typeface="Bodoni MT Black" pitchFamily="18" charset="0"/>
            </a:endParaRPr>
          </a:p>
        </p:txBody>
      </p:sp>
      <p:graphicFrame>
        <p:nvGraphicFramePr>
          <p:cNvPr id="4" name="图示 3"/>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3"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3" cstate="print"/>
          <a:srcRect/>
          <a:stretch>
            <a:fillRect/>
          </a:stretch>
        </p:blipFill>
        <p:spPr bwMode="auto">
          <a:xfrm>
            <a:off x="695325" y="1773238"/>
            <a:ext cx="6900863" cy="4187825"/>
          </a:xfrm>
          <a:prstGeom prst="rect">
            <a:avLst/>
          </a:prstGeom>
          <a:noFill/>
          <a:ln w="9525">
            <a:noFill/>
            <a:miter lim="800000"/>
            <a:headEnd/>
            <a:tailEnd/>
          </a:ln>
        </p:spPr>
      </p:pic>
      <p:sp>
        <p:nvSpPr>
          <p:cNvPr id="9"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2"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
        <p:nvSpPr>
          <p:cNvPr id="13" name="矩形 12"/>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latin typeface="Bodoni MT Black" pitchFamily="18" charset="0"/>
              </a:rPr>
              <a:t>在软件开发的不同阶段进行修改需要付出的代价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内容占位符 4"/>
          <p:cNvSpPr txBox="1">
            <a:spLocks/>
          </p:cNvSpPr>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ea typeface="+mj-ea"/>
              </a:rPr>
              <a:t>1.1.3  </a:t>
            </a:r>
            <a:r>
              <a:rPr lang="zh-CN" altLang="en-US" b="1" dirty="0" smtClean="0">
                <a:latin typeface="Bodoni MT Black" pitchFamily="18" charset="0"/>
                <a:ea typeface="+mj-ea"/>
              </a:rPr>
              <a:t>消除</a:t>
            </a:r>
            <a:r>
              <a:rPr lang="zh-CN" altLang="en-US" b="1" dirty="0">
                <a:latin typeface="Bodoni MT Black" pitchFamily="18" charset="0"/>
                <a:ea typeface="+mj-ea"/>
              </a:rPr>
              <a:t>软件危机的途径</a:t>
            </a:r>
          </a:p>
        </p:txBody>
      </p:sp>
      <p:sp>
        <p:nvSpPr>
          <p:cNvPr id="7"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1" name="1 Título"/>
          <p:cNvSpPr txBox="1">
            <a:spLocks/>
          </p:cNvSpPr>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  </a:t>
            </a:r>
            <a:r>
              <a:rPr lang="zh-CN" altLang="en-US" sz="2400" dirty="0">
                <a:solidFill>
                  <a:srgbClr val="D9D9D9"/>
                </a:solidFill>
                <a:latin typeface="Bodoni MT Black" pitchFamily="18" charset="0"/>
                <a:ea typeface="+mn-ea"/>
              </a:rPr>
              <a:t>消除软件危机的途径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1.2 </a:t>
            </a:r>
            <a:r>
              <a:rPr lang="zh-CN" altLang="en-US" sz="2400" dirty="0" smtClean="0">
                <a:solidFill>
                  <a:srgbClr val="D9D9D9"/>
                </a:solidFill>
                <a:latin typeface="Bodoni MT Black" pitchFamily="18" charset="0"/>
                <a:ea typeface="+mn-ea"/>
              </a:rPr>
              <a:t>软件工程</a:t>
            </a:r>
            <a:endParaRPr lang="zh-CN" altLang="en-US" sz="2400" dirty="0">
              <a:solidFill>
                <a:srgbClr val="D9D9D9"/>
              </a:solidFill>
              <a:latin typeface="Bodoni MT Black" pitchFamily="18" charset="0"/>
              <a:ea typeface="+mn-ea"/>
            </a:endParaRPr>
          </a:p>
        </p:txBody>
      </p:sp>
      <p:pic>
        <p:nvPicPr>
          <p:cNvPr id="2662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2662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2663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
        <p:nvSpPr>
          <p:cNvPr id="2662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26629" name="内容占位符 4"/>
          <p:cNvSpPr>
            <a:spLocks noGrp="1"/>
          </p:cNvSpPr>
          <p:nvPr>
            <p:ph idx="4294967295"/>
          </p:nvPr>
        </p:nvSpPr>
        <p:spPr>
          <a:xfrm>
            <a:off x="512763" y="1341438"/>
            <a:ext cx="5139357" cy="604837"/>
          </a:xfrm>
        </p:spPr>
        <p:txBody>
          <a:bodyPr/>
          <a:lstStyle/>
          <a:p>
            <a:pPr marL="0" indent="0">
              <a:buFont typeface="Arial" charset="0"/>
              <a:buNone/>
              <a:defRPr/>
            </a:pPr>
            <a:r>
              <a:rPr lang="en-US" altLang="zh-CN" b="1" dirty="0" smtClean="0">
                <a:latin typeface="Bodoni MT Black" pitchFamily="18" charset="0"/>
                <a:ea typeface="+mj-ea"/>
              </a:rPr>
              <a:t>1.2.1</a:t>
            </a:r>
            <a:r>
              <a:rPr lang="en-US" altLang="zh-CN" b="1" dirty="0">
                <a:latin typeface="Bodoni MT Black" pitchFamily="18" charset="0"/>
                <a:ea typeface="+mj-ea"/>
              </a:rPr>
              <a:t> </a:t>
            </a:r>
            <a:r>
              <a:rPr lang="en-US" altLang="zh-CN" b="1" dirty="0" smtClean="0">
                <a:latin typeface="Bodoni MT Black" pitchFamily="18" charset="0"/>
              </a:rPr>
              <a:t>  </a:t>
            </a:r>
            <a:r>
              <a:rPr lang="zh-CN" altLang="en-US" b="1" dirty="0" smtClean="0">
                <a:latin typeface="Bodoni MT Black" pitchFamily="18" charset="0"/>
              </a:rPr>
              <a:t>软件工程介绍</a:t>
            </a: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800" b="1" dirty="0">
                <a:latin typeface="Bodoni MT Black" pitchFamily="18" charset="0"/>
              </a:rPr>
              <a:t>软件工程概述</a:t>
            </a:r>
            <a:endParaRPr lang="zh-CN" altLang="en-US" sz="2800" dirty="0">
              <a:solidFill>
                <a:prstClr val="black"/>
              </a:solidFill>
              <a:latin typeface="Bodoni MT Black" pitchFamily="18" charset="0"/>
            </a:endParaRPr>
          </a:p>
        </p:txBody>
      </p:sp>
      <p:sp>
        <p:nvSpPr>
          <p:cNvPr id="8" name="圆角矩形 7"/>
          <p:cNvSpPr/>
          <p:nvPr/>
        </p:nvSpPr>
        <p:spPr>
          <a:xfrm>
            <a:off x="395288"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rgbClr val="FF0000"/>
                </a:solidFill>
                <a:latin typeface="Bodoni MT Black" pitchFamily="18" charset="0"/>
              </a:rPr>
              <a:t>软件工程</a:t>
            </a:r>
            <a:r>
              <a:rPr lang="zh-CN" altLang="zh-CN" sz="2400" dirty="0">
                <a:solidFill>
                  <a:schemeClr val="tx1"/>
                </a:solidFill>
                <a:latin typeface="Bodoni MT Black" pitchFamily="18" charset="0"/>
              </a:rPr>
              <a:t>是指导计算机软件</a:t>
            </a:r>
            <a:r>
              <a:rPr lang="zh-CN" altLang="zh-CN" sz="2400" dirty="0">
                <a:solidFill>
                  <a:srgbClr val="FF0000"/>
                </a:solidFill>
                <a:latin typeface="Bodoni MT Black" pitchFamily="18" charset="0"/>
              </a:rPr>
              <a:t>开发</a:t>
            </a:r>
            <a:r>
              <a:rPr lang="zh-CN" altLang="zh-CN" sz="2400" dirty="0">
                <a:solidFill>
                  <a:schemeClr val="tx1"/>
                </a:solidFill>
                <a:latin typeface="Bodoni MT Black" pitchFamily="18" charset="0"/>
              </a:rPr>
              <a:t>和</a:t>
            </a:r>
            <a:r>
              <a:rPr lang="zh-CN" altLang="zh-CN" sz="2400" dirty="0">
                <a:solidFill>
                  <a:srgbClr val="FF0000"/>
                </a:solidFill>
                <a:latin typeface="Bodoni MT Black" pitchFamily="18" charset="0"/>
              </a:rPr>
              <a:t>维护</a:t>
            </a:r>
            <a:r>
              <a:rPr lang="zh-CN" altLang="zh-CN" sz="2400" dirty="0">
                <a:solidFill>
                  <a:schemeClr val="tx1"/>
                </a:solidFill>
                <a:latin typeface="Bodoni MT Black" pitchFamily="18" charset="0"/>
              </a:rPr>
              <a:t>的一门</a:t>
            </a:r>
            <a:r>
              <a:rPr lang="zh-CN" altLang="zh-CN" sz="2400" dirty="0">
                <a:solidFill>
                  <a:srgbClr val="FF0000"/>
                </a:solidFill>
                <a:latin typeface="Bodoni MT Black" pitchFamily="18" charset="0"/>
              </a:rPr>
              <a:t>工程学科</a:t>
            </a:r>
            <a:r>
              <a:rPr lang="zh-CN" altLang="zh-CN" sz="2400" dirty="0">
                <a:solidFill>
                  <a:schemeClr val="tx1"/>
                </a:solidFill>
                <a:latin typeface="Bodoni MT Black" pitchFamily="18" charset="0"/>
              </a:rPr>
              <a:t>。采用工程的概念、原理、技术和方法来开发与维护软件，把经过时间考验而证明正确的</a:t>
            </a:r>
            <a:r>
              <a:rPr lang="zh-CN" altLang="zh-CN" sz="2400" dirty="0">
                <a:solidFill>
                  <a:srgbClr val="FF0000"/>
                </a:solidFill>
                <a:latin typeface="Bodoni MT Black" pitchFamily="18" charset="0"/>
              </a:rPr>
              <a:t>管理技术</a:t>
            </a:r>
            <a:r>
              <a:rPr lang="zh-CN" altLang="zh-CN" sz="2400" dirty="0">
                <a:solidFill>
                  <a:schemeClr val="tx1"/>
                </a:solidFill>
                <a:latin typeface="Bodoni MT Black" pitchFamily="18" charset="0"/>
              </a:rPr>
              <a:t>和当前能够得到的最</a:t>
            </a:r>
            <a:r>
              <a:rPr lang="zh-CN" altLang="zh-CN" sz="2400" dirty="0" smtClean="0">
                <a:solidFill>
                  <a:schemeClr val="tx1"/>
                </a:solidFill>
                <a:latin typeface="Bodoni MT Black" pitchFamily="18" charset="0"/>
              </a:rPr>
              <a:t>好</a:t>
            </a:r>
            <a:r>
              <a:rPr lang="zh-CN" altLang="zh-CN" sz="2400" dirty="0" smtClean="0">
                <a:solidFill>
                  <a:srgbClr val="FF0000"/>
                </a:solidFill>
                <a:latin typeface="Bodoni MT Black" pitchFamily="18" charset="0"/>
              </a:rPr>
              <a:t>技</a:t>
            </a:r>
            <a:r>
              <a:rPr lang="zh-CN" altLang="zh-CN" sz="2400" dirty="0">
                <a:solidFill>
                  <a:srgbClr val="FF0000"/>
                </a:solidFill>
                <a:latin typeface="Bodoni MT Black" pitchFamily="18" charset="0"/>
              </a:rPr>
              <a:t>术</a:t>
            </a:r>
            <a:r>
              <a:rPr lang="zh-CN" altLang="zh-CN" sz="2400" dirty="0">
                <a:solidFill>
                  <a:schemeClr val="tx1"/>
                </a:solidFill>
                <a:latin typeface="Bodoni MT Black" pitchFamily="18" charset="0"/>
              </a:rPr>
              <a:t>方法结合起来，以</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地开发出高质量的软件并有效地维护它，这就是软件工程。</a:t>
            </a:r>
            <a:endParaRPr lang="en-US" altLang="zh-CN" sz="2400" b="1"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itchFamily="18" charset="0"/>
              </a:rPr>
              <a:t>1968</a:t>
            </a:r>
            <a:r>
              <a:rPr lang="zh-CN" altLang="zh-CN" sz="2400" dirty="0">
                <a:solidFill>
                  <a:schemeClr val="tx1"/>
                </a:solidFill>
                <a:latin typeface="Bodoni MT Black" pitchFamily="18" charset="0"/>
              </a:rPr>
              <a:t>年在第一届</a:t>
            </a:r>
            <a:r>
              <a:rPr lang="en-US" altLang="zh-CN" sz="2400" dirty="0">
                <a:solidFill>
                  <a:schemeClr val="tx1"/>
                </a:solidFill>
                <a:latin typeface="Bodoni MT Black" pitchFamily="18" charset="0"/>
              </a:rPr>
              <a:t>NATO</a:t>
            </a:r>
            <a:r>
              <a:rPr lang="zh-CN" altLang="zh-CN" sz="2400" dirty="0">
                <a:solidFill>
                  <a:schemeClr val="tx1"/>
                </a:solidFill>
                <a:latin typeface="Bodoni MT Black" pitchFamily="18" charset="0"/>
              </a:rPr>
              <a:t>会议上曾经给出了软件工程的一个早期定义：“软件工程就是为了</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地获得</a:t>
            </a:r>
            <a:r>
              <a:rPr lang="zh-CN" altLang="zh-CN" sz="2400" dirty="0">
                <a:solidFill>
                  <a:srgbClr val="FF0000"/>
                </a:solidFill>
                <a:latin typeface="Bodoni MT Black" pitchFamily="18" charset="0"/>
              </a:rPr>
              <a:t>可靠的</a:t>
            </a:r>
            <a:r>
              <a:rPr lang="zh-CN" altLang="zh-CN" sz="2400" dirty="0">
                <a:solidFill>
                  <a:schemeClr val="tx1"/>
                </a:solidFill>
                <a:latin typeface="Bodoni MT Black" pitchFamily="18" charset="0"/>
              </a:rPr>
              <a:t>且能在实际机器上</a:t>
            </a:r>
            <a:r>
              <a:rPr lang="zh-CN" altLang="zh-CN" sz="2400" dirty="0">
                <a:solidFill>
                  <a:srgbClr val="FF0000"/>
                </a:solidFill>
                <a:latin typeface="Bodoni MT Black" pitchFamily="18" charset="0"/>
              </a:rPr>
              <a:t>有效地</a:t>
            </a:r>
            <a:r>
              <a:rPr lang="zh-CN" altLang="zh-CN" sz="2400" dirty="0">
                <a:solidFill>
                  <a:schemeClr val="tx1"/>
                </a:solidFill>
                <a:latin typeface="Bodoni MT Black" pitchFamily="18" charset="0"/>
              </a:rPr>
              <a:t>运行的软件，而建立和使用完善的工程原理。”</a:t>
            </a:r>
            <a:endParaRPr lang="en-US" altLang="zh-CN" sz="2400" b="1" dirty="0">
              <a:solidFill>
                <a:schemeClr val="tx1"/>
              </a:solidFill>
              <a:latin typeface="Bodoni MT Black" pitchFamily="18" charset="0"/>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defRPr/>
            </a:pPr>
            <a:r>
              <a:rPr lang="en-US" altLang="zh-CN" sz="2400" dirty="0">
                <a:solidFill>
                  <a:schemeClr val="tx1"/>
                </a:solidFill>
                <a:latin typeface="Bodoni MT Black" pitchFamily="18" charset="0"/>
              </a:rPr>
              <a:t>1993</a:t>
            </a:r>
            <a:r>
              <a:rPr lang="zh-CN" altLang="zh-CN" sz="2400" dirty="0">
                <a:solidFill>
                  <a:schemeClr val="tx1"/>
                </a:solidFill>
                <a:latin typeface="Bodoni MT Black" pitchFamily="18" charset="0"/>
              </a:rPr>
              <a:t>年</a:t>
            </a:r>
            <a:r>
              <a:rPr lang="en-US" altLang="zh-CN" sz="2400" dirty="0">
                <a:solidFill>
                  <a:schemeClr val="tx1"/>
                </a:solidFill>
                <a:latin typeface="Bodoni MT Black" pitchFamily="18" charset="0"/>
              </a:rPr>
              <a:t>IEEE</a:t>
            </a:r>
            <a:r>
              <a:rPr lang="zh-CN" altLang="zh-CN" sz="2400" dirty="0">
                <a:solidFill>
                  <a:schemeClr val="tx1"/>
                </a:solidFill>
                <a:latin typeface="Bodoni MT Black" pitchFamily="18" charset="0"/>
              </a:rPr>
              <a:t>进一步给出了一个更全面更具体的定义：“软件工程是： ①把</a:t>
            </a:r>
            <a:r>
              <a:rPr lang="zh-CN" altLang="zh-CN" sz="2400" dirty="0">
                <a:solidFill>
                  <a:srgbClr val="FF0000"/>
                </a:solidFill>
                <a:latin typeface="Bodoni MT Black" pitchFamily="18" charset="0"/>
              </a:rPr>
              <a:t>系统的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规范的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可度量的</a:t>
            </a:r>
            <a:r>
              <a:rPr lang="zh-CN" altLang="zh-CN" sz="2400" dirty="0">
                <a:solidFill>
                  <a:schemeClr val="tx1"/>
                </a:solidFill>
                <a:latin typeface="Bodoni MT Black" pitchFamily="18" charset="0"/>
              </a:rPr>
              <a:t>途径应用于软件开发、运行和维护过程，也就是把工程应用于软件； ②研究①中提到的</a:t>
            </a:r>
            <a:r>
              <a:rPr lang="zh-CN" altLang="zh-CN" sz="2400" dirty="0">
                <a:solidFill>
                  <a:srgbClr val="FF0000"/>
                </a:solidFill>
                <a:latin typeface="Bodoni MT Black" pitchFamily="18" charset="0"/>
              </a:rPr>
              <a:t>途径</a:t>
            </a:r>
            <a:r>
              <a:rPr lang="zh-CN" altLang="zh-CN" sz="2400" dirty="0">
                <a:solidFill>
                  <a:schemeClr val="tx1"/>
                </a:solidFill>
                <a:latin typeface="Bodoni MT Black" pitchFamily="18" charset="0"/>
              </a:rPr>
              <a:t>。</a:t>
            </a:r>
            <a:endParaRPr lang="en-US" altLang="zh-CN" sz="2400" b="1" dirty="0">
              <a:solidFill>
                <a:schemeClr val="tx1"/>
              </a:solidFill>
              <a:latin typeface="Bodoni MT Black" pitchFamily="18" charset="0"/>
            </a:endParaRPr>
          </a:p>
        </p:txBody>
      </p:sp>
      <p:sp>
        <p:nvSpPr>
          <p:cNvPr id="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latin typeface="Bodoni MT Black" pitchFamily="18" charset="0"/>
              </a:rPr>
              <a:t>软</a:t>
            </a:r>
            <a:r>
              <a:rPr lang="zh-CN" altLang="en-US" sz="2400" b="1" dirty="0" smtClean="0">
                <a:latin typeface="Bodoni MT Black" pitchFamily="18" charset="0"/>
              </a:rPr>
              <a:t>件的</a:t>
            </a:r>
            <a:r>
              <a:rPr lang="zh-CN" altLang="en-US" sz="2400" b="1" dirty="0">
                <a:latin typeface="Bodoni MT Black" pitchFamily="18" charset="0"/>
              </a:rPr>
              <a:t>本质特性</a:t>
            </a:r>
            <a:endParaRPr lang="zh-CN" altLang="en-US" sz="2400" b="1" dirty="0">
              <a:solidFill>
                <a:prstClr val="black"/>
              </a:solidFill>
              <a:latin typeface="Bodoni MT Black" pitchFamily="18" charset="0"/>
            </a:endParaRPr>
          </a:p>
        </p:txBody>
      </p:sp>
      <p:graphicFrame>
        <p:nvGraphicFramePr>
          <p:cNvPr id="3" name="图示 2"/>
          <p:cNvGraphicFramePr/>
          <p:nvPr/>
        </p:nvGraphicFramePr>
        <p:xfrm>
          <a:off x="179512" y="1700808"/>
          <a:ext cx="86816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
        <p:nvSpPr>
          <p:cNvPr id="7"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1.2.2 </a:t>
            </a:r>
            <a:r>
              <a:rPr lang="zh-CN" altLang="en-US" sz="2400" dirty="0">
                <a:solidFill>
                  <a:srgbClr val="D9D9D9"/>
                </a:solidFill>
                <a:latin typeface="Bodoni MT Black" pitchFamily="18" charset="0"/>
                <a:ea typeface="+mn-ea"/>
              </a:rPr>
              <a:t>软件工程的基本原理</a:t>
            </a:r>
          </a:p>
        </p:txBody>
      </p:sp>
      <p:sp>
        <p:nvSpPr>
          <p:cNvPr id="26629" name="内容占位符 4"/>
          <p:cNvSpPr>
            <a:spLocks noGrp="1"/>
          </p:cNvSpPr>
          <p:nvPr>
            <p:ph idx="4294967295"/>
          </p:nvPr>
        </p:nvSpPr>
        <p:spPr>
          <a:xfrm>
            <a:off x="449263" y="1125538"/>
            <a:ext cx="5130800" cy="603250"/>
          </a:xfrm>
        </p:spPr>
        <p:txBody>
          <a:bodyPr/>
          <a:lstStyle/>
          <a:p>
            <a:pPr marL="0" indent="0">
              <a:buFont typeface="Arial" charset="0"/>
              <a:buNone/>
              <a:defRPr/>
            </a:pPr>
            <a:r>
              <a:rPr lang="en-US" altLang="zh-CN" b="1" dirty="0" smtClean="0">
                <a:latin typeface="Bodoni MT Black" pitchFamily="18" charset="0"/>
              </a:rPr>
              <a:t>1.2.2 </a:t>
            </a:r>
            <a:r>
              <a:rPr lang="zh-CN" altLang="en-US" b="1" dirty="0" smtClean="0">
                <a:latin typeface="Bodoni MT Black" pitchFamily="18" charset="0"/>
              </a:rPr>
              <a:t>软件工程的基本原理</a:t>
            </a:r>
          </a:p>
        </p:txBody>
      </p:sp>
      <p:sp>
        <p:nvSpPr>
          <p:cNvPr id="7"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graphicFrame>
        <p:nvGraphicFramePr>
          <p:cNvPr id="6" name="图示 5"/>
          <p:cNvGraphicFramePr/>
          <p:nvPr/>
        </p:nvGraphicFramePr>
        <p:xfrm>
          <a:off x="179512" y="1772816"/>
          <a:ext cx="86816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6629" name="内容占位符 4"/>
          <p:cNvSpPr>
            <a:spLocks noGrp="1"/>
          </p:cNvSpPr>
          <p:nvPr>
            <p:ph idx="4294967295"/>
          </p:nvPr>
        </p:nvSpPr>
        <p:spPr>
          <a:xfrm>
            <a:off x="447675" y="1052513"/>
            <a:ext cx="4916413" cy="604837"/>
          </a:xfrm>
        </p:spPr>
        <p:txBody>
          <a:bodyPr/>
          <a:lstStyle/>
          <a:p>
            <a:pPr marL="0" indent="0">
              <a:buFont typeface="Arial" charset="0"/>
              <a:buNone/>
              <a:defRPr/>
            </a:pPr>
            <a:r>
              <a:rPr lang="en-US" altLang="zh-CN" b="1" dirty="0" smtClean="0">
                <a:latin typeface="Bodoni MT Black" pitchFamily="18" charset="0"/>
              </a:rPr>
              <a:t>1.2.3</a:t>
            </a:r>
            <a:r>
              <a:rPr lang="en-US" altLang="zh-CN" b="1" dirty="0">
                <a:latin typeface="Bodoni MT Black" pitchFamily="18" charset="0"/>
              </a:rPr>
              <a:t> </a:t>
            </a:r>
            <a:r>
              <a:rPr lang="en-US" altLang="zh-CN" b="1" dirty="0" smtClean="0">
                <a:latin typeface="Bodoni MT Black" pitchFamily="18" charset="0"/>
              </a:rPr>
              <a:t>  </a:t>
            </a:r>
            <a:r>
              <a:rPr lang="zh-CN" altLang="en-US" b="1" dirty="0">
                <a:latin typeface="Bodoni MT Black" pitchFamily="18" charset="0"/>
              </a:rPr>
              <a:t>软件工程方法学</a:t>
            </a:r>
            <a:endParaRPr lang="zh-CN" altLang="en-US" b="1" dirty="0" smtClean="0">
              <a:latin typeface="Bodoni MT Black" pitchFamily="18" charset="0"/>
            </a:endParaRPr>
          </a:p>
        </p:txBody>
      </p:sp>
      <p:sp>
        <p:nvSpPr>
          <p:cNvPr id="6"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graphicFrame>
        <p:nvGraphicFramePr>
          <p:cNvPr id="3" name="图示 2"/>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82464471"/>
              </p:ext>
            </p:extLst>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000" y="1628775"/>
            <a:ext cx="7705725" cy="3154363"/>
          </a:xfrm>
          <a:prstGeom prst="rect">
            <a:avLst/>
          </a:prstGeom>
          <a:noFill/>
        </p:spPr>
        <p:txBody>
          <a:bodyPr>
            <a:spAutoFit/>
          </a:bodyPr>
          <a:lstStyle/>
          <a:p>
            <a:pPr indent="457200" eaLnBrk="1" hangingPunct="1">
              <a:lnSpc>
                <a:spcPts val="3500"/>
              </a:lnSpc>
              <a:defRPr/>
            </a:pPr>
            <a:r>
              <a:rPr lang="zh-CN" altLang="zh-CN" sz="2400" dirty="0">
                <a:latin typeface="Bodoni MT Black" pitchFamily="18" charset="0"/>
                <a:ea typeface="+mn-ea"/>
              </a:rPr>
              <a:t>迄今为止，计算机系统已经经历了</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个不同的发展阶段，但是，人们仍然没有彻底摆脱“</a:t>
            </a:r>
            <a:r>
              <a:rPr lang="zh-CN" altLang="zh-CN" sz="2400" dirty="0">
                <a:solidFill>
                  <a:srgbClr val="FF0000"/>
                </a:solidFill>
                <a:latin typeface="Bodoni MT Black" pitchFamily="18" charset="0"/>
                <a:ea typeface="+mn-ea"/>
              </a:rPr>
              <a:t>软件危机</a:t>
            </a:r>
            <a:r>
              <a:rPr lang="zh-CN" altLang="zh-CN" sz="2400" dirty="0">
                <a:latin typeface="Bodoni MT Black" pitchFamily="18" charset="0"/>
                <a:ea typeface="+mn-ea"/>
              </a:rPr>
              <a:t>”的困扰，软件已经成为限制计算机系统发展的瓶颈。</a:t>
            </a:r>
          </a:p>
          <a:p>
            <a:pPr indent="457200" eaLnBrk="1" hangingPunct="1">
              <a:lnSpc>
                <a:spcPts val="3500"/>
              </a:lnSpc>
              <a:defRPr/>
            </a:pPr>
            <a:r>
              <a:rPr lang="zh-CN" altLang="zh-CN" sz="2400" dirty="0">
                <a:latin typeface="Bodoni MT Black" pitchFamily="18" charset="0"/>
                <a:ea typeface="+mn-ea"/>
              </a:rPr>
              <a:t>为了更有效地开发与维护软件，软件工作者在</a:t>
            </a:r>
            <a:r>
              <a:rPr lang="en-US" altLang="zh-CN" sz="2400" dirty="0">
                <a:latin typeface="Bodoni MT Black" pitchFamily="18" charset="0"/>
                <a:ea typeface="+mn-ea"/>
              </a:rPr>
              <a:t>20</a:t>
            </a:r>
            <a:r>
              <a:rPr lang="zh-CN" altLang="zh-CN" sz="2400" dirty="0">
                <a:latin typeface="Bodoni MT Black" pitchFamily="18" charset="0"/>
                <a:ea typeface="+mn-ea"/>
              </a:rPr>
              <a:t>世纪</a:t>
            </a:r>
            <a:r>
              <a:rPr lang="en-US" altLang="zh-CN" sz="2400" dirty="0">
                <a:latin typeface="Bodoni MT Black" pitchFamily="18" charset="0"/>
                <a:ea typeface="+mn-ea"/>
              </a:rPr>
              <a:t>60</a:t>
            </a:r>
            <a:r>
              <a:rPr lang="zh-CN" altLang="zh-CN" sz="2400" dirty="0">
                <a:latin typeface="Bodoni MT Black" pitchFamily="18" charset="0"/>
                <a:ea typeface="+mn-ea"/>
              </a:rPr>
              <a:t>年代后期开始认真研究消除软件危机的途径，从而逐渐形成了一门新兴的工程学科——</a:t>
            </a:r>
            <a:r>
              <a:rPr lang="zh-CN" altLang="zh-CN" sz="2400" dirty="0">
                <a:solidFill>
                  <a:srgbClr val="FF0000"/>
                </a:solidFill>
                <a:latin typeface="Bodoni MT Black" pitchFamily="18" charset="0"/>
                <a:ea typeface="+mn-ea"/>
              </a:rPr>
              <a:t>计算机软件工程学</a:t>
            </a:r>
            <a:r>
              <a:rPr lang="zh-CN" altLang="en-US" sz="2400" dirty="0">
                <a:latin typeface="Bodoni MT Black" pitchFamily="18" charset="0"/>
                <a:ea typeface="+mn-ea"/>
              </a:rPr>
              <a:t>。</a:t>
            </a:r>
            <a:endParaRPr lang="en-US" altLang="zh-CN" sz="2400" dirty="0">
              <a:latin typeface="Bodoni MT Black" pitchFamily="18" charset="0"/>
              <a:ea typeface="+mn-ea"/>
            </a:endParaRPr>
          </a:p>
          <a:p>
            <a:pPr indent="457200" eaLnBrk="1" hangingPunct="1">
              <a:defRPr/>
            </a:pPr>
            <a:endParaRPr lang="zh-CN" altLang="en-US" sz="2400" dirty="0">
              <a:latin typeface="Bodoni MT Black" pitchFamily="18" charset="0"/>
              <a:ea typeface="+mn-ea"/>
            </a:endParaRPr>
          </a:p>
        </p:txBody>
      </p:sp>
      <p:sp>
        <p:nvSpPr>
          <p:cNvPr id="8195" name="标题 3"/>
          <p:cNvSpPr>
            <a:spLocks noGrp="1"/>
          </p:cNvSpPr>
          <p:nvPr>
            <p:ph type="title" idx="4294967295"/>
          </p:nvPr>
        </p:nvSpPr>
        <p:spPr>
          <a:xfrm>
            <a:off x="0" y="19050"/>
            <a:ext cx="8229600" cy="1143000"/>
          </a:xfrm>
        </p:spPr>
        <p:txBody>
          <a:bodyPr/>
          <a:lstStyle/>
          <a:p>
            <a:pPr eaLnBrk="1" hangingPunct="1"/>
            <a:r>
              <a:rPr lang="zh-CN" altLang="en-US" b="1" dirty="0" smtClean="0">
                <a:solidFill>
                  <a:srgbClr val="000000"/>
                </a:solidFill>
                <a:latin typeface="Bodoni MT Black" pitchFamily="18" charset="0"/>
              </a:rPr>
              <a:t>第</a:t>
            </a:r>
            <a:r>
              <a:rPr lang="en-US" altLang="zh-CN" b="1" dirty="0" smtClean="0">
                <a:solidFill>
                  <a:srgbClr val="000000"/>
                </a:solidFill>
                <a:latin typeface="Bodoni MT Black" pitchFamily="18" charset="0"/>
              </a:rPr>
              <a:t>1</a:t>
            </a:r>
            <a:r>
              <a:rPr lang="zh-CN" altLang="en-US" b="1" dirty="0" smtClean="0">
                <a:solidFill>
                  <a:srgbClr val="000000"/>
                </a:solidFill>
                <a:latin typeface="Bodoni MT Black" pitchFamily="18" charset="0"/>
              </a:rPr>
              <a:t>章 软件工程学概述</a:t>
            </a:r>
          </a:p>
        </p:txBody>
      </p:sp>
      <p:sp>
        <p:nvSpPr>
          <p:cNvPr id="6"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420938"/>
            <a:ext cx="8496300" cy="1938992"/>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buFont typeface="+mj-lt"/>
              <a:buAutoNum type="arabicPeriod"/>
              <a:defRPr/>
            </a:pPr>
            <a:r>
              <a:rPr lang="zh-CN" altLang="zh-CN" sz="2400" b="1" dirty="0">
                <a:latin typeface="Bodoni MT Black" pitchFamily="18" charset="0"/>
                <a:ea typeface="+mn-ea"/>
              </a:rPr>
              <a:t>传统方法</a:t>
            </a:r>
            <a:r>
              <a:rPr lang="zh-CN" altLang="zh-CN" sz="2400" b="1" dirty="0" smtClean="0">
                <a:latin typeface="Bodoni MT Black" pitchFamily="18" charset="0"/>
                <a:ea typeface="+mn-ea"/>
              </a:rPr>
              <a:t>学</a:t>
            </a:r>
            <a:endParaRPr lang="en-US" altLang="zh-CN" sz="2400" b="1" dirty="0" smtClean="0">
              <a:latin typeface="Bodoni MT Black" pitchFamily="18" charset="0"/>
              <a:ea typeface="+mn-ea"/>
            </a:endParaRPr>
          </a:p>
          <a:p>
            <a:pPr marL="0" indent="0">
              <a:defRPr/>
            </a:pPr>
            <a:r>
              <a:rPr lang="zh-CN" altLang="en-US" sz="2400" b="1" dirty="0" smtClean="0">
                <a:latin typeface="Bodoni MT Black" pitchFamily="18" charset="0"/>
                <a:ea typeface="+mn-ea"/>
              </a:rPr>
              <a:t>概念：</a:t>
            </a:r>
            <a:r>
              <a:rPr lang="zh-CN" altLang="zh-CN" sz="2400" dirty="0">
                <a:latin typeface="Bodoni MT Black" pitchFamily="18" charset="0"/>
                <a:ea typeface="+mn-ea"/>
              </a:rPr>
              <a:t>传统方法学也称为</a:t>
            </a:r>
            <a:r>
              <a:rPr lang="zh-CN" altLang="zh-CN" sz="2400" dirty="0">
                <a:solidFill>
                  <a:srgbClr val="FF0000"/>
                </a:solidFill>
                <a:latin typeface="Bodoni MT Black" pitchFamily="18" charset="0"/>
                <a:ea typeface="+mn-ea"/>
              </a:rPr>
              <a:t>生命周期方法学</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结构化范型</a:t>
            </a:r>
            <a:r>
              <a:rPr lang="zh-CN" altLang="zh-CN" sz="2400" dirty="0">
                <a:latin typeface="Bodoni MT Black" pitchFamily="18" charset="0"/>
                <a:ea typeface="+mn-ea"/>
              </a:rPr>
              <a:t>。它采用结构化技</a:t>
            </a:r>
            <a:r>
              <a:rPr lang="zh-CN" altLang="zh-CN" sz="2400" dirty="0" smtClean="0">
                <a:latin typeface="Bodoni MT Black" pitchFamily="18" charset="0"/>
                <a:ea typeface="+mn-ea"/>
              </a:rPr>
              <a:t>术</a:t>
            </a:r>
            <a:r>
              <a:rPr lang="zh-CN" altLang="en-US" sz="2400" dirty="0" smtClean="0">
                <a:latin typeface="Bodoni MT Black" pitchFamily="18" charset="0"/>
                <a:ea typeface="+mn-ea"/>
              </a:rPr>
              <a:t>（</a:t>
            </a:r>
            <a:r>
              <a:rPr lang="zh-CN" altLang="zh-CN" sz="2400" dirty="0" smtClean="0">
                <a:latin typeface="Bodoni MT Black" pitchFamily="18" charset="0"/>
              </a:rPr>
              <a:t>结构化</a:t>
            </a:r>
            <a:r>
              <a:rPr lang="zh-CN" altLang="zh-CN" sz="2400" dirty="0" smtClean="0">
                <a:solidFill>
                  <a:srgbClr val="FF0000"/>
                </a:solidFill>
                <a:latin typeface="Bodoni MT Black" pitchFamily="18" charset="0"/>
              </a:rPr>
              <a:t>分析</a:t>
            </a:r>
            <a:r>
              <a:rPr lang="zh-CN" altLang="zh-CN" sz="2400" dirty="0" smtClean="0">
                <a:latin typeface="Bodoni MT Black" pitchFamily="18" charset="0"/>
              </a:rPr>
              <a:t>、结构化</a:t>
            </a:r>
            <a:r>
              <a:rPr lang="zh-CN" altLang="zh-CN" sz="2400" dirty="0" smtClean="0">
                <a:solidFill>
                  <a:srgbClr val="FF0000"/>
                </a:solidFill>
                <a:latin typeface="Bodoni MT Black" pitchFamily="18" charset="0"/>
              </a:rPr>
              <a:t>设计</a:t>
            </a:r>
            <a:r>
              <a:rPr lang="zh-CN" altLang="zh-CN" sz="2400" dirty="0" smtClean="0">
                <a:latin typeface="Bodoni MT Black" pitchFamily="18" charset="0"/>
              </a:rPr>
              <a:t>和结构化</a:t>
            </a:r>
            <a:r>
              <a:rPr lang="zh-CN" altLang="zh-CN" sz="2400" dirty="0" smtClean="0">
                <a:solidFill>
                  <a:srgbClr val="FF0000"/>
                </a:solidFill>
                <a:latin typeface="Bodoni MT Black" pitchFamily="18" charset="0"/>
              </a:rPr>
              <a:t>实现</a:t>
            </a:r>
            <a:r>
              <a:rPr lang="zh-CN" altLang="en-US" sz="2400" dirty="0" smtClean="0">
                <a:latin typeface="Bodoni MT Black" pitchFamily="18" charset="0"/>
                <a:ea typeface="+mn-ea"/>
              </a:rPr>
              <a:t>）</a:t>
            </a:r>
            <a:r>
              <a:rPr lang="zh-CN" altLang="zh-CN" sz="2400" dirty="0" smtClean="0">
                <a:latin typeface="Bodoni MT Black" pitchFamily="18" charset="0"/>
                <a:ea typeface="+mn-ea"/>
              </a:rPr>
              <a:t>来</a:t>
            </a:r>
            <a:r>
              <a:rPr lang="zh-CN" altLang="zh-CN" sz="2400" dirty="0">
                <a:latin typeface="Bodoni MT Black" pitchFamily="18" charset="0"/>
                <a:ea typeface="+mn-ea"/>
              </a:rPr>
              <a:t>完成软件开发的各项任务，并使用适当的软件工具或软件工程环境来支持结构化技术的运用</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382588" y="2276475"/>
            <a:ext cx="8496300" cy="255428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传统方法学的特点</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传统</a:t>
            </a:r>
            <a:r>
              <a:rPr lang="zh-CN" altLang="zh-CN" sz="2400" dirty="0" smtClean="0">
                <a:latin typeface="Bodoni MT Black" pitchFamily="18" charset="0"/>
              </a:rPr>
              <a:t>方法</a:t>
            </a:r>
            <a:r>
              <a:rPr lang="zh-CN" altLang="zh-CN" sz="2400" dirty="0">
                <a:latin typeface="Bodoni MT Black" pitchFamily="18" charset="0"/>
              </a:rPr>
              <a:t>学把软件生命周期的全过程依次</a:t>
            </a:r>
            <a:r>
              <a:rPr lang="zh-CN" altLang="zh-CN" sz="2400" dirty="0">
                <a:solidFill>
                  <a:srgbClr val="FF0000"/>
                </a:solidFill>
                <a:latin typeface="Bodoni MT Black" pitchFamily="18" charset="0"/>
              </a:rPr>
              <a:t>划分为若干个阶段</a:t>
            </a:r>
            <a:r>
              <a:rPr lang="zh-CN" altLang="zh-CN" sz="2400" dirty="0">
                <a:latin typeface="Bodoni MT Black" pitchFamily="18" charset="0"/>
              </a:rPr>
              <a:t>，然后顺序地完成每个阶段的任务。</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每个</a:t>
            </a:r>
            <a:r>
              <a:rPr lang="zh-CN" altLang="zh-CN" sz="2400" dirty="0">
                <a:latin typeface="Bodoni MT Black" pitchFamily="18" charset="0"/>
              </a:rPr>
              <a:t>阶段的开始和结束都有严格标准，对于任何两个相邻的阶段而言，前一阶段的结束标准就是后一阶段的开始标准</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82550"/>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565400"/>
            <a:ext cx="8496300" cy="2553891"/>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smtClean="0">
                <a:latin typeface="Bodoni MT Black" pitchFamily="18" charset="0"/>
              </a:rPr>
              <a:t>在</a:t>
            </a:r>
            <a:r>
              <a:rPr lang="zh-CN" altLang="zh-CN" sz="2400" dirty="0">
                <a:latin typeface="Bodoni MT Black" pitchFamily="18" charset="0"/>
              </a:rPr>
              <a:t>每一个阶段结束之前都必须进行正式严格的</a:t>
            </a:r>
            <a:r>
              <a:rPr lang="zh-CN" altLang="zh-CN" sz="2400" dirty="0">
                <a:solidFill>
                  <a:srgbClr val="FF0000"/>
                </a:solidFill>
                <a:latin typeface="Bodoni MT Black" pitchFamily="18" charset="0"/>
              </a:rPr>
              <a:t>技术审查</a:t>
            </a:r>
            <a:r>
              <a:rPr lang="zh-CN" altLang="zh-CN" sz="2400" dirty="0">
                <a:latin typeface="Bodoni MT Black" pitchFamily="18" charset="0"/>
              </a:rPr>
              <a:t>和</a:t>
            </a:r>
            <a:r>
              <a:rPr lang="zh-CN" altLang="zh-CN" sz="2400" dirty="0">
                <a:solidFill>
                  <a:srgbClr val="FF0000"/>
                </a:solidFill>
                <a:latin typeface="Bodoni MT Black" pitchFamily="18" charset="0"/>
              </a:rPr>
              <a:t>管理</a:t>
            </a:r>
            <a:r>
              <a:rPr lang="zh-CN" altLang="zh-CN" sz="2400" dirty="0" smtClean="0">
                <a:solidFill>
                  <a:srgbClr val="FF0000"/>
                </a:solidFill>
                <a:latin typeface="Bodoni MT Black" pitchFamily="18" charset="0"/>
              </a:rPr>
              <a:t>复审</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a:latin typeface="Bodoni MT Black" pitchFamily="18" charset="0"/>
              </a:rPr>
              <a:t>审查的一条主要标准就是每个阶段都应该交出“最新式的</a:t>
            </a:r>
            <a:r>
              <a:rPr lang="zh-CN" altLang="zh-CN" sz="2400" dirty="0" smtClean="0">
                <a:latin typeface="Bodoni MT Black" pitchFamily="18" charset="0"/>
              </a:rPr>
              <a:t>”</a:t>
            </a:r>
            <a:r>
              <a:rPr lang="zh-CN" altLang="en-US" sz="2400" dirty="0" smtClean="0">
                <a:latin typeface="Bodoni MT Black" pitchFamily="18" charset="0"/>
              </a:rPr>
              <a:t>（</a:t>
            </a:r>
            <a:r>
              <a:rPr lang="zh-CN" altLang="zh-CN" sz="2400" dirty="0" smtClean="0">
                <a:latin typeface="Bodoni MT Black" pitchFamily="18" charset="0"/>
              </a:rPr>
              <a:t>即和所开发的软件完全一致的</a:t>
            </a:r>
            <a:r>
              <a:rPr lang="zh-CN" altLang="en-US" sz="2400" dirty="0" smtClean="0">
                <a:latin typeface="Bodoni MT Black" pitchFamily="18" charset="0"/>
              </a:rPr>
              <a:t>）</a:t>
            </a:r>
            <a:r>
              <a:rPr lang="zh-CN" altLang="zh-CN" sz="2400" dirty="0" smtClean="0">
                <a:latin typeface="Bodoni MT Black" pitchFamily="18" charset="0"/>
              </a:rPr>
              <a:t>高</a:t>
            </a:r>
            <a:r>
              <a:rPr lang="zh-CN" altLang="zh-CN" sz="2400" dirty="0">
                <a:latin typeface="Bodoni MT Black" pitchFamily="18" charset="0"/>
              </a:rPr>
              <a:t>质量的</a:t>
            </a:r>
            <a:r>
              <a:rPr lang="zh-CN" altLang="zh-CN" sz="2400" dirty="0">
                <a:solidFill>
                  <a:srgbClr val="FF0000"/>
                </a:solidFill>
                <a:latin typeface="Bodoni MT Black" pitchFamily="18" charset="0"/>
              </a:rPr>
              <a:t>文档资料</a:t>
            </a:r>
            <a:r>
              <a:rPr lang="zh-CN" altLang="zh-CN" sz="2400" dirty="0">
                <a:latin typeface="Bodoni MT Black" pitchFamily="18" charset="0"/>
              </a:rPr>
              <a:t>，从而保证在软件开发工程结束时有一个完整准确的软件配置交付使用</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636838"/>
            <a:ext cx="8496300" cy="2144712"/>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smtClean="0">
                <a:latin typeface="Bodoni MT Black" pitchFamily="18" charset="0"/>
              </a:rPr>
              <a:t>采用生命周期方法学可以大大提高软件开发的成功率，软件开发的生产率也能明显提高</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endParaRPr lang="en-US" altLang="zh-CN" sz="2400" dirty="0" smtClean="0">
              <a:latin typeface="Bodoni MT Black" pitchFamily="18" charset="0"/>
            </a:endParaRPr>
          </a:p>
          <a:p>
            <a:pPr marL="0" indent="457200">
              <a:defRPr/>
            </a:pPr>
            <a:r>
              <a:rPr lang="zh-CN" altLang="zh-CN" sz="2400" dirty="0">
                <a:latin typeface="Bodoni MT Black" pitchFamily="18" charset="0"/>
              </a:rPr>
              <a:t>目前，传统方法学仍然是人们在开发软件时使用得十分广泛的软件工程方法学。</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96875" y="2133600"/>
            <a:ext cx="8497888" cy="2725738"/>
          </a:xfrm>
          <a:prstGeom prst="ellipse">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solidFill>
                  <a:prstClr val="black"/>
                </a:solidFill>
                <a:latin typeface="Bodoni MT Black" pitchFamily="18" charset="0"/>
              </a:rPr>
              <a:t>面向对象方法学：</a:t>
            </a:r>
            <a:endParaRPr lang="en-US" altLang="zh-CN" sz="2400" b="1" dirty="0" smtClean="0">
              <a:solidFill>
                <a:prstClr val="black"/>
              </a:solidFill>
              <a:latin typeface="Bodoni MT Black" pitchFamily="18" charset="0"/>
            </a:endParaRPr>
          </a:p>
          <a:p>
            <a:pPr marL="0" indent="0">
              <a:defRPr/>
            </a:pPr>
            <a:r>
              <a:rPr lang="zh-CN" altLang="en-US" sz="2400" b="1" dirty="0" smtClean="0">
                <a:solidFill>
                  <a:prstClr val="black"/>
                </a:solidFill>
                <a:latin typeface="Bodoni MT Black" pitchFamily="18" charset="0"/>
              </a:rPr>
              <a:t>概念：</a:t>
            </a:r>
            <a:r>
              <a:rPr lang="zh-CN" altLang="zh-CN" sz="2400" dirty="0">
                <a:latin typeface="Bodoni MT Black" pitchFamily="18" charset="0"/>
              </a:rPr>
              <a:t>与传统方法相反，面向对象方法把</a:t>
            </a:r>
            <a:r>
              <a:rPr lang="zh-CN" altLang="zh-CN" sz="2400" dirty="0">
                <a:solidFill>
                  <a:srgbClr val="FF0000"/>
                </a:solidFill>
                <a:latin typeface="Bodoni MT Black" pitchFamily="18" charset="0"/>
              </a:rPr>
              <a:t>数据</a:t>
            </a:r>
            <a:r>
              <a:rPr lang="zh-CN" altLang="zh-CN" sz="2400" dirty="0">
                <a:latin typeface="Bodoni MT Black" pitchFamily="18" charset="0"/>
              </a:rPr>
              <a:t>和</a:t>
            </a:r>
            <a:r>
              <a:rPr lang="zh-CN" altLang="zh-CN" sz="2400" dirty="0">
                <a:solidFill>
                  <a:srgbClr val="FF0000"/>
                </a:solidFill>
                <a:latin typeface="Bodoni MT Black" pitchFamily="18" charset="0"/>
              </a:rPr>
              <a:t>行为</a:t>
            </a:r>
            <a:r>
              <a:rPr lang="zh-CN" altLang="zh-CN" sz="2400" dirty="0">
                <a:latin typeface="Bodoni MT Black" pitchFamily="18" charset="0"/>
              </a:rPr>
              <a:t>看成是同等重要的，它是一种以数据为主线，把数据和对数据的操作紧密地结合起来的方法</a:t>
            </a:r>
            <a:r>
              <a:rPr lang="zh-CN" altLang="zh-CN" sz="2400" dirty="0" smtClean="0">
                <a:latin typeface="Bodoni MT Black" pitchFamily="18" charset="0"/>
              </a:rPr>
              <a:t>。</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4"/>
          <p:cNvSpPr txBox="1">
            <a:spLocks/>
          </p:cNvSpPr>
          <p:nvPr/>
        </p:nvSpPr>
        <p:spPr bwMode="auto">
          <a:xfrm>
            <a:off x="468313" y="1341438"/>
            <a:ext cx="1695450" cy="452437"/>
          </a:xfrm>
          <a:prstGeom prst="rect">
            <a:avLst/>
          </a:prstGeom>
          <a:extLst/>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zh-CN" altLang="en-US" sz="2400" b="1" dirty="0">
                <a:solidFill>
                  <a:prstClr val="black"/>
                </a:solidFill>
                <a:latin typeface="Bodoni MT Black" pitchFamily="18" charset="0"/>
              </a:rPr>
              <a:t>四个</a:t>
            </a:r>
            <a:r>
              <a:rPr lang="zh-CN" altLang="en-US" sz="2400" b="1" dirty="0" smtClean="0">
                <a:solidFill>
                  <a:prstClr val="black"/>
                </a:solidFill>
                <a:latin typeface="Bodoni MT Black" pitchFamily="18" charset="0"/>
              </a:rPr>
              <a:t>要点</a:t>
            </a:r>
            <a:endParaRPr lang="en-US" altLang="zh-CN" sz="2400" b="1" dirty="0">
              <a:solidFill>
                <a:prstClr val="black"/>
              </a:solidFill>
              <a:latin typeface="Bodoni MT Black" pitchFamily="18" charset="0"/>
            </a:endParaRPr>
          </a:p>
        </p:txBody>
      </p:sp>
      <p:graphicFrame>
        <p:nvGraphicFramePr>
          <p:cNvPr id="5" name="图示 4"/>
          <p:cNvGraphicFramePr/>
          <p:nvPr/>
        </p:nvGraphicFramePr>
        <p:xfrm>
          <a:off x="899592" y="1988840"/>
          <a:ext cx="727280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492375"/>
            <a:ext cx="8496300" cy="2146300"/>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ea typeface="+mn-ea"/>
              </a:rPr>
              <a:t>面向对象方法学基本原则：</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尽量</a:t>
            </a:r>
            <a:r>
              <a:rPr lang="zh-CN" altLang="zh-CN" sz="2400" dirty="0">
                <a:solidFill>
                  <a:srgbClr val="FF0000"/>
                </a:solidFill>
                <a:latin typeface="Bodoni MT Black" pitchFamily="18" charset="0"/>
                <a:ea typeface="+mn-ea"/>
              </a:rPr>
              <a:t>模拟人类习惯的思维方式</a:t>
            </a:r>
            <a:r>
              <a:rPr lang="zh-CN" altLang="zh-CN" sz="2400" dirty="0">
                <a:latin typeface="Bodoni MT Black" pitchFamily="18" charset="0"/>
                <a:ea typeface="+mn-ea"/>
              </a:rPr>
              <a:t>，使开发软件的方法与过程尽可能接近人类认识世界、解决问题的方法与过程，从而使描述问题的</a:t>
            </a:r>
            <a:r>
              <a:rPr lang="zh-CN" altLang="zh-CN" sz="2400" dirty="0">
                <a:solidFill>
                  <a:srgbClr val="FF0000"/>
                </a:solidFill>
                <a:latin typeface="Bodoni MT Black" pitchFamily="18" charset="0"/>
                <a:ea typeface="+mn-ea"/>
              </a:rPr>
              <a:t>问题空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ea typeface="+mn-ea"/>
              </a:rPr>
              <a:t>（</a:t>
            </a:r>
            <a:r>
              <a:rPr lang="zh-CN" altLang="zh-CN" sz="2400" dirty="0" smtClean="0">
                <a:latin typeface="Bodoni MT Black" pitchFamily="18" charset="0"/>
              </a:rPr>
              <a:t>也称为问题域</a:t>
            </a:r>
            <a:r>
              <a:rPr lang="zh-CN" altLang="en-US" sz="2400" dirty="0" smtClean="0">
                <a:latin typeface="Bodoni MT Black" pitchFamily="18" charset="0"/>
                <a:ea typeface="+mn-ea"/>
              </a:rPr>
              <a:t>）</a:t>
            </a:r>
            <a:r>
              <a:rPr lang="zh-CN" altLang="zh-CN" sz="2400" dirty="0" smtClean="0">
                <a:latin typeface="Bodoni MT Black" pitchFamily="18" charset="0"/>
                <a:ea typeface="+mn-ea"/>
              </a:rPr>
              <a:t>与</a:t>
            </a:r>
            <a:r>
              <a:rPr lang="zh-CN" altLang="zh-CN" sz="2400" dirty="0">
                <a:latin typeface="Bodoni MT Black" pitchFamily="18" charset="0"/>
                <a:ea typeface="+mn-ea"/>
              </a:rPr>
              <a:t>实现解法的</a:t>
            </a:r>
            <a:r>
              <a:rPr lang="zh-CN" altLang="zh-CN" sz="2400" dirty="0">
                <a:solidFill>
                  <a:srgbClr val="FF0000"/>
                </a:solidFill>
                <a:latin typeface="Bodoni MT Black" pitchFamily="18" charset="0"/>
                <a:ea typeface="+mn-ea"/>
              </a:rPr>
              <a:t>解空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rPr>
              <a:t>（</a:t>
            </a:r>
            <a:r>
              <a:rPr lang="zh-CN" altLang="zh-CN" sz="2400" dirty="0" smtClean="0">
                <a:latin typeface="Bodoni MT Black" pitchFamily="18" charset="0"/>
                <a:ea typeface="+mn-ea"/>
              </a:rPr>
              <a:t>也</a:t>
            </a:r>
            <a:r>
              <a:rPr lang="zh-CN" altLang="zh-CN" sz="2400" dirty="0">
                <a:latin typeface="Bodoni MT Black" pitchFamily="18" charset="0"/>
                <a:ea typeface="+mn-ea"/>
              </a:rPr>
              <a:t>称为求解</a:t>
            </a:r>
            <a:r>
              <a:rPr lang="zh-CN" altLang="zh-CN" sz="2400" dirty="0" smtClean="0">
                <a:latin typeface="Bodoni MT Black" pitchFamily="18" charset="0"/>
                <a:ea typeface="+mn-ea"/>
              </a:rPr>
              <a:t>域</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在</a:t>
            </a:r>
            <a:r>
              <a:rPr lang="zh-CN" altLang="zh-CN" sz="2400" dirty="0">
                <a:solidFill>
                  <a:srgbClr val="FF0000"/>
                </a:solidFill>
                <a:latin typeface="Bodoni MT Black" pitchFamily="18" charset="0"/>
                <a:ea typeface="+mn-ea"/>
              </a:rPr>
              <a:t>结构上尽可能</a:t>
            </a:r>
            <a:r>
              <a:rPr lang="zh-CN" altLang="zh-CN" sz="2400" dirty="0" smtClean="0">
                <a:solidFill>
                  <a:srgbClr val="FF0000"/>
                </a:solidFill>
                <a:latin typeface="Bodoni MT Black" pitchFamily="18" charset="0"/>
                <a:ea typeface="+mn-ea"/>
              </a:rPr>
              <a:t>一致</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133600"/>
            <a:ext cx="8496300" cy="3244850"/>
          </a:xfrm>
          <a:prstGeom prst="ellipse">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面向对象方法学：</a:t>
            </a:r>
            <a:endParaRPr lang="en-US" altLang="zh-CN" sz="2400" b="1" dirty="0" smtClean="0">
              <a:latin typeface="Bodoni MT Black" pitchFamily="18" charset="0"/>
            </a:endParaRPr>
          </a:p>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a:p>
            <a:pPr marL="0" indent="0">
              <a:defRPr/>
            </a:pPr>
            <a:r>
              <a:rPr lang="zh-CN" altLang="zh-CN" sz="2400" dirty="0">
                <a:latin typeface="Bodoni MT Black" pitchFamily="18" charset="0"/>
              </a:rPr>
              <a:t>降低了软件产品的复杂性，提高了软件的可理解性，简化了软件的开发和维护</a:t>
            </a:r>
            <a:r>
              <a:rPr lang="zh-CN" altLang="zh-CN" sz="2400" dirty="0" smtClean="0">
                <a:latin typeface="Bodoni MT Black" pitchFamily="18" charset="0"/>
              </a:rPr>
              <a:t>工作</a:t>
            </a:r>
            <a:r>
              <a:rPr lang="zh-CN" altLang="en-US" sz="2400" dirty="0" smtClean="0">
                <a:latin typeface="Bodoni MT Black" pitchFamily="18" charset="0"/>
              </a:rPr>
              <a:t>。</a:t>
            </a:r>
            <a:endParaRPr lang="en-US" altLang="zh-CN" sz="2400" b="1" dirty="0">
              <a:latin typeface="Bodoni MT Black" pitchFamily="18" charset="0"/>
            </a:endParaRPr>
          </a:p>
          <a:p>
            <a:pPr marL="0" indent="0">
              <a:defRPr/>
            </a:pPr>
            <a:r>
              <a:rPr lang="zh-CN" altLang="zh-CN" sz="2400" dirty="0" smtClean="0">
                <a:latin typeface="Bodoni MT Black" pitchFamily="18" charset="0"/>
              </a:rPr>
              <a:t>面向对象</a:t>
            </a:r>
            <a:r>
              <a:rPr lang="zh-CN" altLang="zh-CN" sz="2400" dirty="0">
                <a:latin typeface="Bodoni MT Black" pitchFamily="18" charset="0"/>
              </a:rPr>
              <a:t>方法特有的</a:t>
            </a:r>
            <a:r>
              <a:rPr lang="zh-CN" altLang="zh-CN" sz="2400" dirty="0">
                <a:solidFill>
                  <a:srgbClr val="FF0000"/>
                </a:solidFill>
                <a:latin typeface="Bodoni MT Black" pitchFamily="18" charset="0"/>
              </a:rPr>
              <a:t>继承性</a:t>
            </a:r>
            <a:r>
              <a:rPr lang="zh-CN" altLang="zh-CN" sz="2400" dirty="0">
                <a:latin typeface="Bodoni MT Black" pitchFamily="18" charset="0"/>
              </a:rPr>
              <a:t>和</a:t>
            </a:r>
            <a:r>
              <a:rPr lang="zh-CN" altLang="zh-CN" sz="2400" dirty="0">
                <a:solidFill>
                  <a:srgbClr val="FF0000"/>
                </a:solidFill>
                <a:latin typeface="Bodoni MT Black" pitchFamily="18" charset="0"/>
              </a:rPr>
              <a:t>多态性</a:t>
            </a:r>
            <a:r>
              <a:rPr lang="zh-CN" altLang="zh-CN" sz="2400" dirty="0">
                <a:latin typeface="Bodoni MT Black" pitchFamily="18" charset="0"/>
              </a:rPr>
              <a:t>，进一步提高了面向对象软件的</a:t>
            </a:r>
            <a:r>
              <a:rPr lang="zh-CN" altLang="zh-CN" sz="2400" dirty="0">
                <a:solidFill>
                  <a:srgbClr val="FF0000"/>
                </a:solidFill>
                <a:latin typeface="Bodoni MT Black" pitchFamily="18" charset="0"/>
              </a:rPr>
              <a:t>可重用性</a:t>
            </a:r>
            <a:r>
              <a:rPr lang="zh-CN" altLang="zh-CN" sz="2400" dirty="0" smtClean="0">
                <a:latin typeface="Bodoni MT Black" pitchFamily="18" charset="0"/>
              </a:rPr>
              <a:t>。</a:t>
            </a:r>
            <a:endParaRPr lang="zh-CN" altLang="zh-CN" sz="2400" dirty="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pic>
        <p:nvPicPr>
          <p:cNvPr id="5734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5734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5735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7" name="TextBox 7"/>
          <p:cNvSpPr txBox="1">
            <a:spLocks noChangeArrowheads="1"/>
          </p:cNvSpPr>
          <p:nvPr/>
        </p:nvSpPr>
        <p:spPr bwMode="auto">
          <a:xfrm>
            <a:off x="293688" y="902852"/>
            <a:ext cx="8496300" cy="1328023"/>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a:latin typeface="Bodoni MT Black" pitchFamily="18" charset="0"/>
                <a:ea typeface="+mn-ea"/>
              </a:rPr>
              <a:t>软件生命周期由</a:t>
            </a:r>
            <a:r>
              <a:rPr lang="zh-CN" altLang="zh-CN" sz="2400" dirty="0">
                <a:solidFill>
                  <a:srgbClr val="FF0000"/>
                </a:solidFill>
                <a:latin typeface="Bodoni MT Black" pitchFamily="18" charset="0"/>
                <a:ea typeface="+mn-ea"/>
              </a:rPr>
              <a:t>软件定义</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软件开发</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运行维</a:t>
            </a:r>
            <a:r>
              <a:rPr lang="zh-CN" altLang="zh-CN" sz="2400" dirty="0" smtClean="0">
                <a:solidFill>
                  <a:srgbClr val="FF0000"/>
                </a:solidFill>
                <a:latin typeface="Bodoni MT Black" pitchFamily="18" charset="0"/>
                <a:ea typeface="+mn-ea"/>
              </a:rPr>
              <a:t>护</a:t>
            </a:r>
            <a:r>
              <a:rPr lang="zh-CN" altLang="en-US" sz="2400" dirty="0" smtClean="0">
                <a:latin typeface="Bodoni MT Black" pitchFamily="18" charset="0"/>
                <a:ea typeface="+mn-ea"/>
              </a:rPr>
              <a:t>（</a:t>
            </a:r>
            <a:r>
              <a:rPr lang="zh-CN" altLang="zh-CN" sz="2400" dirty="0" smtClean="0">
                <a:latin typeface="Bodoni MT Black" pitchFamily="18" charset="0"/>
              </a:rPr>
              <a:t>也称为软件维护</a:t>
            </a:r>
            <a:r>
              <a:rPr lang="zh-CN" altLang="en-US" sz="2400" dirty="0" smtClean="0">
                <a:latin typeface="Bodoni MT Black" pitchFamily="18" charset="0"/>
                <a:ea typeface="+mn-ea"/>
              </a:rPr>
              <a:t>）</a:t>
            </a:r>
            <a:r>
              <a:rPr lang="en-US" altLang="zh-CN" sz="2400" dirty="0" smtClean="0">
                <a:solidFill>
                  <a:srgbClr val="FF0000"/>
                </a:solidFill>
                <a:latin typeface="Bodoni MT Black" pitchFamily="18" charset="0"/>
                <a:ea typeface="+mn-ea"/>
              </a:rPr>
              <a:t>3</a:t>
            </a:r>
            <a:r>
              <a:rPr lang="zh-CN" altLang="zh-CN" sz="2400" dirty="0">
                <a:latin typeface="Bodoni MT Black" pitchFamily="18" charset="0"/>
                <a:ea typeface="+mn-ea"/>
              </a:rPr>
              <a:t>个时期组成，每个时期又进一步划分成若干个</a:t>
            </a:r>
            <a:r>
              <a:rPr lang="zh-CN" altLang="zh-CN" sz="2400" dirty="0" smtClean="0">
                <a:latin typeface="Bodoni MT Black" pitchFamily="18" charset="0"/>
                <a:ea typeface="+mn-ea"/>
              </a:rPr>
              <a:t>阶段</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6" name="TextBox 7"/>
          <p:cNvSpPr txBox="1">
            <a:spLocks noChangeArrowheads="1"/>
          </p:cNvSpPr>
          <p:nvPr/>
        </p:nvSpPr>
        <p:spPr bwMode="auto">
          <a:xfrm>
            <a:off x="295242" y="2313538"/>
            <a:ext cx="8496300" cy="377975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en-US" sz="2400" dirty="0">
                <a:solidFill>
                  <a:srgbClr val="FF0000"/>
                </a:solidFill>
                <a:latin typeface="Bodoni MT Black" pitchFamily="18" charset="0"/>
                <a:ea typeface="+mn-ea"/>
              </a:rPr>
              <a:t>软件定义</a:t>
            </a:r>
            <a:r>
              <a:rPr lang="zh-CN" altLang="en-US" sz="2400" dirty="0">
                <a:latin typeface="Bodoni MT Black" pitchFamily="18" charset="0"/>
                <a:ea typeface="+mn-ea"/>
              </a:rPr>
              <a:t>时期的任务是</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457200">
              <a:defRPr/>
            </a:pPr>
            <a:r>
              <a:rPr lang="zh-CN" altLang="en-US" sz="2400" dirty="0" smtClean="0">
                <a:latin typeface="Bodoni MT Black" pitchFamily="18" charset="0"/>
                <a:ea typeface="+mn-ea"/>
              </a:rPr>
              <a:t>① 确定</a:t>
            </a:r>
            <a:r>
              <a:rPr lang="zh-CN" altLang="en-US" sz="2400" dirty="0">
                <a:latin typeface="Bodoni MT Black" pitchFamily="18" charset="0"/>
                <a:ea typeface="+mn-ea"/>
              </a:rPr>
              <a:t>软件开发工程必须完成的</a:t>
            </a:r>
            <a:r>
              <a:rPr lang="zh-CN" altLang="en-US" sz="2400" dirty="0">
                <a:solidFill>
                  <a:srgbClr val="FF0000"/>
                </a:solidFill>
                <a:latin typeface="Bodoni MT Black" pitchFamily="18" charset="0"/>
                <a:ea typeface="+mn-ea"/>
              </a:rPr>
              <a:t>总目标</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smtClean="0">
                <a:latin typeface="Bodoni MT Black" pitchFamily="18" charset="0"/>
                <a:ea typeface="+mn-ea"/>
              </a:rPr>
              <a:t>② 确定</a:t>
            </a:r>
            <a:r>
              <a:rPr lang="zh-CN" altLang="en-US" sz="2400" dirty="0">
                <a:latin typeface="Bodoni MT Black" pitchFamily="18" charset="0"/>
                <a:ea typeface="+mn-ea"/>
              </a:rPr>
              <a:t>工程的</a:t>
            </a:r>
            <a:r>
              <a:rPr lang="zh-CN" altLang="en-US" sz="2400" dirty="0">
                <a:solidFill>
                  <a:srgbClr val="FF0000"/>
                </a:solidFill>
                <a:latin typeface="Bodoni MT Black" pitchFamily="18" charset="0"/>
                <a:ea typeface="+mn-ea"/>
              </a:rPr>
              <a:t>可行性</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smtClean="0">
                <a:latin typeface="Bodoni MT Black" pitchFamily="18" charset="0"/>
                <a:ea typeface="+mn-ea"/>
              </a:rPr>
              <a:t>③ 导出</a:t>
            </a:r>
            <a:r>
              <a:rPr lang="zh-CN" altLang="en-US" sz="2400" dirty="0">
                <a:latin typeface="Bodoni MT Black" pitchFamily="18" charset="0"/>
                <a:ea typeface="+mn-ea"/>
              </a:rPr>
              <a:t>实现工程目标应该采用的</a:t>
            </a:r>
            <a:r>
              <a:rPr lang="zh-CN" altLang="en-US" sz="2400" dirty="0">
                <a:solidFill>
                  <a:srgbClr val="FF0000"/>
                </a:solidFill>
                <a:latin typeface="Bodoni MT Black" pitchFamily="18" charset="0"/>
                <a:ea typeface="+mn-ea"/>
              </a:rPr>
              <a:t>策略</a:t>
            </a:r>
            <a:r>
              <a:rPr lang="zh-CN" altLang="en-US" sz="2400" dirty="0">
                <a:latin typeface="Bodoni MT Black" pitchFamily="18" charset="0"/>
                <a:ea typeface="+mn-ea"/>
              </a:rPr>
              <a:t>及系统必须完成的</a:t>
            </a:r>
            <a:r>
              <a:rPr lang="zh-CN" altLang="en-US" sz="2400" dirty="0">
                <a:solidFill>
                  <a:srgbClr val="FF0000"/>
                </a:solidFill>
                <a:latin typeface="Bodoni MT Black" pitchFamily="18" charset="0"/>
                <a:ea typeface="+mn-ea"/>
              </a:rPr>
              <a:t>功能</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smtClean="0">
                <a:latin typeface="Bodoni MT Black" pitchFamily="18" charset="0"/>
                <a:ea typeface="+mn-ea"/>
              </a:rPr>
              <a:t>④ 估计</a:t>
            </a:r>
            <a:r>
              <a:rPr lang="zh-CN" altLang="en-US" sz="2400" dirty="0">
                <a:latin typeface="Bodoni MT Black" pitchFamily="18" charset="0"/>
                <a:ea typeface="+mn-ea"/>
              </a:rPr>
              <a:t>完成该项工程需要的</a:t>
            </a:r>
            <a:r>
              <a:rPr lang="zh-CN" altLang="en-US" sz="2400" dirty="0">
                <a:solidFill>
                  <a:srgbClr val="FF0000"/>
                </a:solidFill>
                <a:latin typeface="Bodoni MT Black" pitchFamily="18" charset="0"/>
                <a:ea typeface="+mn-ea"/>
              </a:rPr>
              <a:t>资源和成本</a:t>
            </a:r>
            <a:r>
              <a:rPr lang="zh-CN" altLang="en-US" sz="2400" dirty="0">
                <a:latin typeface="Bodoni MT Black" pitchFamily="18" charset="0"/>
                <a:ea typeface="+mn-ea"/>
              </a:rPr>
              <a:t>，并且制定</a:t>
            </a:r>
            <a:r>
              <a:rPr lang="zh-CN" altLang="en-US" sz="2400" dirty="0">
                <a:solidFill>
                  <a:srgbClr val="FF0000"/>
                </a:solidFill>
                <a:latin typeface="Bodoni MT Black" pitchFamily="18" charset="0"/>
                <a:ea typeface="+mn-ea"/>
              </a:rPr>
              <a:t>工程进度表</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smtClean="0">
                <a:latin typeface="Bodoni MT Black" pitchFamily="18" charset="0"/>
                <a:ea typeface="+mn-ea"/>
              </a:rPr>
              <a:t>这个</a:t>
            </a:r>
            <a:r>
              <a:rPr lang="zh-CN" altLang="en-US" sz="2400" dirty="0">
                <a:latin typeface="Bodoni MT Black" pitchFamily="18" charset="0"/>
                <a:ea typeface="+mn-ea"/>
              </a:rPr>
              <a:t>时期的工作通常又称为</a:t>
            </a:r>
            <a:r>
              <a:rPr lang="zh-CN" altLang="en-US" sz="2400" dirty="0">
                <a:solidFill>
                  <a:srgbClr val="FF0000"/>
                </a:solidFill>
                <a:latin typeface="Bodoni MT Black" pitchFamily="18" charset="0"/>
                <a:ea typeface="+mn-ea"/>
              </a:rPr>
              <a:t>系统分析</a:t>
            </a:r>
            <a:r>
              <a:rPr lang="zh-CN" altLang="en-US" sz="2400" dirty="0">
                <a:latin typeface="Bodoni MT Black" pitchFamily="18" charset="0"/>
                <a:ea typeface="+mn-ea"/>
              </a:rPr>
              <a:t>，由</a:t>
            </a:r>
            <a:r>
              <a:rPr lang="zh-CN" altLang="en-US" sz="2400" dirty="0">
                <a:solidFill>
                  <a:srgbClr val="FF0000"/>
                </a:solidFill>
                <a:latin typeface="Bodoni MT Black" pitchFamily="18" charset="0"/>
                <a:ea typeface="+mn-ea"/>
              </a:rPr>
              <a:t>系统分析员</a:t>
            </a:r>
            <a:r>
              <a:rPr lang="zh-CN" altLang="en-US" sz="2400" dirty="0">
                <a:latin typeface="Bodoni MT Black" pitchFamily="18" charset="0"/>
                <a:ea typeface="+mn-ea"/>
              </a:rPr>
              <a:t>负责完成。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0"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9222"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750888" y="1484784"/>
            <a:ext cx="4751387"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6" name="TextBox 7"/>
          <p:cNvSpPr txBox="1">
            <a:spLocks noChangeArrowheads="1"/>
          </p:cNvSpPr>
          <p:nvPr/>
        </p:nvSpPr>
        <p:spPr bwMode="auto">
          <a:xfrm>
            <a:off x="323528" y="1628800"/>
            <a:ext cx="8496300" cy="377975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en-US" sz="2400" dirty="0">
                <a:solidFill>
                  <a:srgbClr val="FF0000"/>
                </a:solidFill>
                <a:latin typeface="Bodoni MT Black" pitchFamily="18" charset="0"/>
                <a:ea typeface="+mn-ea"/>
              </a:rPr>
              <a:t>软件定义时期</a:t>
            </a:r>
            <a:r>
              <a:rPr lang="zh-CN" altLang="en-US" sz="2400" dirty="0">
                <a:latin typeface="Bodoni MT Black" pitchFamily="18" charset="0"/>
                <a:ea typeface="+mn-ea"/>
              </a:rPr>
              <a:t>通常进一步划分成</a:t>
            </a:r>
            <a:r>
              <a:rPr lang="en-US" altLang="zh-CN" sz="2400" dirty="0">
                <a:solidFill>
                  <a:srgbClr val="FF0000"/>
                </a:solidFill>
                <a:latin typeface="Bodoni MT Black" pitchFamily="18" charset="0"/>
                <a:ea typeface="+mn-ea"/>
              </a:rPr>
              <a:t>3</a:t>
            </a:r>
            <a:r>
              <a:rPr lang="zh-CN" altLang="en-US" sz="2400" dirty="0">
                <a:latin typeface="Bodoni MT Black" pitchFamily="18" charset="0"/>
                <a:ea typeface="+mn-ea"/>
              </a:rPr>
              <a:t>个阶段，即</a:t>
            </a:r>
            <a:r>
              <a:rPr lang="zh-CN" altLang="en-US" sz="2400" dirty="0">
                <a:solidFill>
                  <a:srgbClr val="FF0000"/>
                </a:solidFill>
                <a:latin typeface="Bodoni MT Black" pitchFamily="18" charset="0"/>
                <a:ea typeface="+mn-ea"/>
              </a:rPr>
              <a:t>问题定义</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可行性研究</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需求分析</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endParaRPr lang="en-US" altLang="zh-CN" sz="2400" dirty="0" smtClean="0">
              <a:latin typeface="Bodoni MT Black" pitchFamily="18" charset="0"/>
              <a:ea typeface="+mn-ea"/>
            </a:endParaRPr>
          </a:p>
          <a:p>
            <a:pPr marL="0" indent="457200">
              <a:defRPr/>
            </a:pPr>
            <a:r>
              <a:rPr lang="zh-CN" altLang="en-US" sz="2400" dirty="0" smtClean="0">
                <a:solidFill>
                  <a:srgbClr val="FF0000"/>
                </a:solidFill>
                <a:latin typeface="Bodoni MT Black" pitchFamily="18" charset="0"/>
                <a:ea typeface="+mn-ea"/>
              </a:rPr>
              <a:t>开发</a:t>
            </a:r>
            <a:r>
              <a:rPr lang="zh-CN" altLang="en-US" sz="2400" dirty="0">
                <a:solidFill>
                  <a:srgbClr val="FF0000"/>
                </a:solidFill>
                <a:latin typeface="Bodoni MT Black" pitchFamily="18" charset="0"/>
                <a:ea typeface="+mn-ea"/>
              </a:rPr>
              <a:t>时期</a:t>
            </a:r>
            <a:r>
              <a:rPr lang="zh-CN" altLang="en-US" sz="2400" dirty="0">
                <a:latin typeface="Bodoni MT Black" pitchFamily="18" charset="0"/>
                <a:ea typeface="+mn-ea"/>
              </a:rPr>
              <a:t>具体设计和实现在前一个时期定义的软件，它通常由下述</a:t>
            </a:r>
            <a:r>
              <a:rPr lang="en-US" altLang="zh-CN" sz="2400" dirty="0">
                <a:solidFill>
                  <a:srgbClr val="FF0000"/>
                </a:solidFill>
                <a:latin typeface="Bodoni MT Black" pitchFamily="18" charset="0"/>
                <a:ea typeface="+mn-ea"/>
              </a:rPr>
              <a:t>4</a:t>
            </a:r>
            <a:r>
              <a:rPr lang="zh-CN" altLang="en-US" sz="2400" dirty="0">
                <a:latin typeface="Bodoni MT Black" pitchFamily="18" charset="0"/>
                <a:ea typeface="+mn-ea"/>
              </a:rPr>
              <a:t>个阶段组成：</a:t>
            </a:r>
            <a:r>
              <a:rPr lang="zh-CN" altLang="en-US" sz="2400" dirty="0">
                <a:solidFill>
                  <a:srgbClr val="FF0000"/>
                </a:solidFill>
                <a:latin typeface="Bodoni MT Black" pitchFamily="18" charset="0"/>
                <a:ea typeface="+mn-ea"/>
              </a:rPr>
              <a:t>总体设计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详细设计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编码和单元测试</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综合测试</a:t>
            </a:r>
            <a:r>
              <a:rPr lang="zh-CN" altLang="en-US" sz="2400" dirty="0">
                <a:latin typeface="Bodoni MT Black" pitchFamily="18" charset="0"/>
                <a:ea typeface="+mn-ea"/>
              </a:rPr>
              <a:t>。其中前两个阶段又称为系统设计，后两个阶段又称为系统实现</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endParaRPr lang="en-US" altLang="zh-CN" sz="2400" dirty="0" smtClean="0">
              <a:latin typeface="Bodoni MT Black" pitchFamily="18" charset="0"/>
              <a:ea typeface="+mn-ea"/>
            </a:endParaRPr>
          </a:p>
          <a:p>
            <a:pPr marL="0" indent="457200">
              <a:defRPr/>
            </a:pPr>
            <a:r>
              <a:rPr lang="zh-CN" altLang="en-US" sz="2400" dirty="0" smtClean="0">
                <a:solidFill>
                  <a:srgbClr val="FF0000"/>
                </a:solidFill>
                <a:latin typeface="Bodoni MT Black" pitchFamily="18" charset="0"/>
                <a:ea typeface="+mn-ea"/>
              </a:rPr>
              <a:t>维护</a:t>
            </a:r>
            <a:r>
              <a:rPr lang="zh-CN" altLang="en-US" sz="2400" dirty="0">
                <a:solidFill>
                  <a:srgbClr val="FF0000"/>
                </a:solidFill>
                <a:latin typeface="Bodoni MT Black" pitchFamily="18" charset="0"/>
                <a:ea typeface="+mn-ea"/>
              </a:rPr>
              <a:t>时期</a:t>
            </a:r>
            <a:r>
              <a:rPr lang="zh-CN" altLang="en-US" sz="2400" dirty="0">
                <a:latin typeface="Bodoni MT Black" pitchFamily="18" charset="0"/>
                <a:ea typeface="+mn-ea"/>
              </a:rPr>
              <a:t>的主要任务是使软件持久地满足用户的需要。</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j-ea"/>
              </a:rPr>
              <a:t>1.3 </a:t>
            </a:r>
            <a:r>
              <a:rPr lang="zh-CN" altLang="en-US" sz="2400" dirty="0" smtClean="0">
                <a:solidFill>
                  <a:srgbClr val="D9D9D9"/>
                </a:solidFill>
                <a:latin typeface="Bodoni MT Black" pitchFamily="18" charset="0"/>
                <a:ea typeface="+mj-ea"/>
              </a:rPr>
              <a:t>软件生命周期</a:t>
            </a:r>
            <a:endParaRPr lang="zh-CN" altLang="en-US" sz="2400" dirty="0">
              <a:solidFill>
                <a:srgbClr val="D9D9D9"/>
              </a:solidFill>
              <a:latin typeface="Bodoni MT Black" pitchFamily="18" charset="0"/>
              <a:ea typeface="+mj-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6" name="TextBox 7"/>
          <p:cNvSpPr txBox="1">
            <a:spLocks noChangeArrowheads="1"/>
          </p:cNvSpPr>
          <p:nvPr/>
        </p:nvSpPr>
        <p:spPr bwMode="auto">
          <a:xfrm>
            <a:off x="323850" y="1573213"/>
            <a:ext cx="6696075" cy="511175"/>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400" dirty="0" smtClean="0">
                <a:latin typeface="Bodoni MT Black" pitchFamily="18" charset="0"/>
              </a:rPr>
              <a:t>软件</a:t>
            </a:r>
            <a:r>
              <a:rPr lang="zh-CN" altLang="zh-CN" sz="2400" dirty="0">
                <a:latin typeface="Bodoni MT Black" pitchFamily="18" charset="0"/>
              </a:rPr>
              <a:t>生命周期每个阶段的基本</a:t>
            </a:r>
            <a:r>
              <a:rPr lang="zh-CN" altLang="zh-CN" sz="2400" dirty="0" smtClean="0">
                <a:latin typeface="Bodoni MT Black" pitchFamily="18" charset="0"/>
              </a:rPr>
              <a:t>任务</a:t>
            </a:r>
            <a:endParaRPr lang="en-US" altLang="zh-CN" sz="2400" dirty="0" smtClean="0">
              <a:latin typeface="Bodoni MT Black" pitchFamily="18" charset="0"/>
            </a:endParaRPr>
          </a:p>
        </p:txBody>
      </p:sp>
      <p:graphicFrame>
        <p:nvGraphicFramePr>
          <p:cNvPr id="2" name="图示 1"/>
          <p:cNvGraphicFramePr/>
          <p:nvPr/>
        </p:nvGraphicFramePr>
        <p:xfrm>
          <a:off x="611560" y="2420888"/>
          <a:ext cx="7008440"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1.3 </a:t>
            </a:r>
            <a:r>
              <a:rPr lang="zh-CN" altLang="en-US" b="1" dirty="0" smtClean="0">
                <a:latin typeface="Bodoni MT Black" pitchFamily="18" charset="0"/>
              </a:rPr>
              <a:t>软件生命周期</a:t>
            </a:r>
          </a:p>
        </p:txBody>
      </p:sp>
      <p:sp>
        <p:nvSpPr>
          <p:cNvPr id="6" name="TextBox 7"/>
          <p:cNvSpPr txBox="1">
            <a:spLocks noChangeArrowheads="1"/>
          </p:cNvSpPr>
          <p:nvPr/>
        </p:nvSpPr>
        <p:spPr bwMode="auto">
          <a:xfrm>
            <a:off x="314325" y="1328738"/>
            <a:ext cx="6696075" cy="509587"/>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400" dirty="0">
                <a:latin typeface="Bodoni MT Black" pitchFamily="18" charset="0"/>
              </a:rPr>
              <a:t>下面简要介绍软件生命周期每个阶段的基本</a:t>
            </a:r>
            <a:r>
              <a:rPr lang="zh-CN" altLang="zh-CN" sz="2400" dirty="0" smtClean="0">
                <a:latin typeface="Bodoni MT Black" pitchFamily="18" charset="0"/>
              </a:rPr>
              <a:t>任务</a:t>
            </a:r>
            <a:endParaRPr lang="en-US" altLang="zh-CN" sz="2400" dirty="0" smtClean="0">
              <a:latin typeface="Bodoni MT Black" pitchFamily="18" charset="0"/>
            </a:endParaRPr>
          </a:p>
        </p:txBody>
      </p:sp>
      <p:graphicFrame>
        <p:nvGraphicFramePr>
          <p:cNvPr id="2" name="图示 1"/>
          <p:cNvGraphicFramePr/>
          <p:nvPr/>
        </p:nvGraphicFramePr>
        <p:xfrm>
          <a:off x="314001" y="1988840"/>
          <a:ext cx="7008440"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290513" y="5013325"/>
            <a:ext cx="8064500" cy="830263"/>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en-US" sz="2400" dirty="0" smtClean="0">
                <a:latin typeface="Bodoni MT Black" pitchFamily="18" charset="0"/>
                <a:ea typeface="+mn-ea"/>
              </a:rPr>
              <a:t>在</a:t>
            </a:r>
            <a:r>
              <a:rPr lang="zh-CN" altLang="en-US" sz="2400" dirty="0">
                <a:latin typeface="Bodoni MT Black" pitchFamily="18" charset="0"/>
                <a:ea typeface="+mn-ea"/>
              </a:rPr>
              <a:t>实际从事软件开发工作时，软件规模、种类、开发环境及开发时使用的技术方法等因素，都影响阶段的划分。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pic>
        <p:nvPicPr>
          <p:cNvPr id="6758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6758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6759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7" name="TextBox 7"/>
          <p:cNvSpPr txBox="1">
            <a:spLocks noChangeArrowheads="1"/>
          </p:cNvSpPr>
          <p:nvPr/>
        </p:nvSpPr>
        <p:spPr bwMode="auto">
          <a:xfrm>
            <a:off x="415925" y="2276475"/>
            <a:ext cx="8496300" cy="2146300"/>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过程是为了获得高质量软件所需要完成的</a:t>
            </a:r>
            <a:r>
              <a:rPr lang="zh-CN" altLang="zh-CN" sz="2400" dirty="0">
                <a:solidFill>
                  <a:srgbClr val="FF0000"/>
                </a:solidFill>
                <a:latin typeface="Bodoni MT Black" pitchFamily="18" charset="0"/>
              </a:rPr>
              <a:t>一系列任务的框架</a:t>
            </a:r>
            <a:r>
              <a:rPr lang="zh-CN" altLang="zh-CN" sz="2400" dirty="0">
                <a:latin typeface="Bodoni MT Black" pitchFamily="18" charset="0"/>
              </a:rPr>
              <a:t>，它规定了完成各项任务的</a:t>
            </a:r>
            <a:r>
              <a:rPr lang="zh-CN" altLang="zh-CN" sz="2400" dirty="0">
                <a:solidFill>
                  <a:srgbClr val="FF0000"/>
                </a:solidFill>
                <a:latin typeface="Bodoni MT Black" pitchFamily="18" charset="0"/>
              </a:rPr>
              <a:t>工作步骤</a:t>
            </a:r>
            <a:r>
              <a:rPr lang="zh-CN" altLang="zh-CN" sz="2400" dirty="0">
                <a:latin typeface="Bodoni MT Black" pitchFamily="18" charset="0"/>
              </a:rPr>
              <a:t>。</a:t>
            </a:r>
            <a:endParaRPr lang="en-US" altLang="zh-CN" sz="2400" dirty="0" smtClean="0">
              <a:latin typeface="Bodoni MT Black" pitchFamily="18" charset="0"/>
            </a:endParaRPr>
          </a:p>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过程描述为了开发出客户需要的软件，什么人（</a:t>
            </a:r>
            <a:r>
              <a:rPr lang="en-US" altLang="zh-CN" sz="2400" dirty="0">
                <a:latin typeface="Bodoni MT Black" pitchFamily="18" charset="0"/>
              </a:rPr>
              <a:t>who</a:t>
            </a:r>
            <a:r>
              <a:rPr lang="zh-CN" altLang="zh-CN" sz="2400" dirty="0">
                <a:latin typeface="Bodoni MT Black" pitchFamily="18" charset="0"/>
              </a:rPr>
              <a:t>）、在什么时候（</a:t>
            </a:r>
            <a:r>
              <a:rPr lang="en-US" altLang="zh-CN" sz="2400" dirty="0">
                <a:latin typeface="Bodoni MT Black" pitchFamily="18" charset="0"/>
              </a:rPr>
              <a:t>when</a:t>
            </a:r>
            <a:r>
              <a:rPr lang="zh-CN" altLang="zh-CN" sz="2400" dirty="0">
                <a:latin typeface="Bodoni MT Black" pitchFamily="18" charset="0"/>
              </a:rPr>
              <a:t>）、做什么事（</a:t>
            </a:r>
            <a:r>
              <a:rPr lang="en-US" altLang="zh-CN" sz="2400" dirty="0">
                <a:latin typeface="Bodoni MT Black" pitchFamily="18" charset="0"/>
              </a:rPr>
              <a:t>what</a:t>
            </a:r>
            <a:r>
              <a:rPr lang="zh-CN" altLang="zh-CN" sz="2400" dirty="0">
                <a:latin typeface="Bodoni MT Black" pitchFamily="18" charset="0"/>
              </a:rPr>
              <a:t>）以及怎样（</a:t>
            </a:r>
            <a:r>
              <a:rPr lang="en-US" altLang="zh-CN" sz="2400" dirty="0">
                <a:latin typeface="Bodoni MT Black" pitchFamily="18" charset="0"/>
              </a:rPr>
              <a:t>how</a:t>
            </a:r>
            <a:r>
              <a:rPr lang="zh-CN" altLang="zh-CN" sz="2400" dirty="0">
                <a:latin typeface="Bodoni MT Black" pitchFamily="18" charset="0"/>
              </a:rPr>
              <a:t>）做这些事以实现某一个特定的具体目标。</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6" name="内容占位符 4"/>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7" name="TextBox 7"/>
          <p:cNvSpPr txBox="1">
            <a:spLocks noChangeArrowheads="1"/>
          </p:cNvSpPr>
          <p:nvPr/>
        </p:nvSpPr>
        <p:spPr bwMode="auto">
          <a:xfrm>
            <a:off x="385763" y="2343150"/>
            <a:ext cx="8497887" cy="132873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defRPr/>
            </a:pPr>
            <a:r>
              <a:rPr lang="zh-CN" altLang="zh-CN" sz="2400" dirty="0">
                <a:solidFill>
                  <a:srgbClr val="FF0000"/>
                </a:solidFill>
                <a:latin typeface="Bodoni MT Black" pitchFamily="18" charset="0"/>
              </a:rPr>
              <a:t>瀑布模型</a:t>
            </a:r>
            <a:r>
              <a:rPr lang="zh-CN" altLang="zh-CN" sz="2400" dirty="0">
                <a:latin typeface="Bodoni MT Black" pitchFamily="18" charset="0"/>
              </a:rPr>
              <a:t>一直是唯一被广泛采用的生命周期模型，现在它仍然是软件工程中应用得最广泛的过程模型</a:t>
            </a:r>
            <a:r>
              <a:rPr lang="zh-CN" altLang="zh-CN" sz="2400" dirty="0" smtClean="0">
                <a:latin typeface="Bodoni MT Black" pitchFamily="18" charset="0"/>
              </a:rPr>
              <a:t>。如</a:t>
            </a:r>
            <a:r>
              <a:rPr lang="zh-CN" altLang="en-US" sz="2400" dirty="0">
                <a:latin typeface="Bodoni MT Black" pitchFamily="18" charset="0"/>
              </a:rPr>
              <a:t>下图</a:t>
            </a:r>
            <a:r>
              <a:rPr lang="zh-CN" altLang="zh-CN" sz="2400" dirty="0" smtClean="0">
                <a:latin typeface="Bodoni MT Black" pitchFamily="18" charset="0"/>
              </a:rPr>
              <a:t>所</a:t>
            </a:r>
            <a:r>
              <a:rPr lang="zh-CN" altLang="zh-CN" sz="2400" dirty="0">
                <a:latin typeface="Bodoni MT Black" pitchFamily="18" charset="0"/>
              </a:rPr>
              <a:t>示为传统的瀑布模</a:t>
            </a:r>
            <a:r>
              <a:rPr lang="zh-CN" altLang="zh-CN" sz="2400" dirty="0" smtClean="0">
                <a:latin typeface="Bodoni MT Black" pitchFamily="18" charset="0"/>
              </a:rPr>
              <a:t>型</a:t>
            </a:r>
            <a:r>
              <a:rPr lang="zh-CN" altLang="en-US" sz="2400" dirty="0" smtClean="0">
                <a:latin typeface="Bodoni MT Black" pitchFamily="18" charset="0"/>
              </a:rPr>
              <a:t>。</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3"/>
          <p:cNvPicPr>
            <a:picLocks noChangeAspect="1"/>
          </p:cNvPicPr>
          <p:nvPr/>
        </p:nvPicPr>
        <p:blipFill>
          <a:blip r:embed="rId3" cstate="print"/>
          <a:srcRect/>
          <a:stretch>
            <a:fillRect/>
          </a:stretch>
        </p:blipFill>
        <p:spPr bwMode="auto">
          <a:xfrm>
            <a:off x="3276600" y="115888"/>
            <a:ext cx="4967288" cy="5834062"/>
          </a:xfrm>
          <a:prstGeom prst="rect">
            <a:avLst/>
          </a:prstGeom>
          <a:noFill/>
          <a:ln w="9525">
            <a:noFill/>
            <a:miter lim="800000"/>
            <a:headEnd/>
            <a:tailEnd/>
          </a:ln>
        </p:spPr>
      </p:pic>
      <p:sp>
        <p:nvSpPr>
          <p:cNvPr id="6" name="TextBox 5"/>
          <p:cNvSpPr txBox="1">
            <a:spLocks noChangeArrowheads="1"/>
          </p:cNvSpPr>
          <p:nvPr/>
        </p:nvSpPr>
        <p:spPr bwMode="auto">
          <a:xfrm>
            <a:off x="0" y="2522538"/>
            <a:ext cx="3713163" cy="511175"/>
          </a:xfrm>
          <a:prstGeom prst="roundRect">
            <a:avLst/>
          </a:prstGeom>
          <a:noFill/>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defRPr/>
            </a:pPr>
            <a:r>
              <a:rPr lang="zh-CN" altLang="en-US" sz="2400" dirty="0" smtClean="0">
                <a:latin typeface="Bodoni MT Black" pitchFamily="18" charset="0"/>
              </a:rPr>
              <a:t>传统</a:t>
            </a:r>
            <a:r>
              <a:rPr lang="zh-CN" altLang="en-US" sz="2400" dirty="0">
                <a:latin typeface="Bodoni MT Black" pitchFamily="18" charset="0"/>
              </a:rPr>
              <a:t>的</a:t>
            </a:r>
            <a:r>
              <a:rPr lang="zh-CN" altLang="en-US" sz="2400" dirty="0" smtClean="0">
                <a:latin typeface="Bodoni MT Black" pitchFamily="18" charset="0"/>
              </a:rPr>
              <a:t>瀑布模型</a:t>
            </a:r>
            <a:endParaRPr lang="en-US" altLang="zh-CN" sz="2400" b="1" dirty="0" smtClean="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504825" y="2603500"/>
            <a:ext cx="8496300" cy="2554288"/>
          </a:xfrm>
          <a:prstGeom prst="roundRect">
            <a:avLst/>
          </a:prstGeom>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a:latin typeface="Bodoni MT Black" pitchFamily="18" charset="0"/>
                <a:ea typeface="+mn-ea"/>
              </a:rPr>
              <a:t>按照传统的瀑布模型开发软件，有下述的几个特点</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914400" indent="-457200">
              <a:buFont typeface="+mj-lt"/>
              <a:buAutoNum type="alphaLcParenR"/>
              <a:defRPr/>
            </a:pPr>
            <a:r>
              <a:rPr lang="zh-CN" altLang="zh-CN" sz="2400" b="1" dirty="0">
                <a:latin typeface="Bodoni MT Black" pitchFamily="18" charset="0"/>
                <a:ea typeface="+mn-ea"/>
              </a:rPr>
              <a:t>阶段间具有</a:t>
            </a:r>
            <a:r>
              <a:rPr lang="zh-CN" altLang="zh-CN" sz="2400" b="1" dirty="0">
                <a:solidFill>
                  <a:srgbClr val="FF0000"/>
                </a:solidFill>
                <a:latin typeface="Bodoni MT Black" pitchFamily="18" charset="0"/>
                <a:ea typeface="+mn-ea"/>
              </a:rPr>
              <a:t>顺序性</a:t>
            </a:r>
            <a:r>
              <a:rPr lang="zh-CN" altLang="zh-CN" sz="2400" b="1" dirty="0">
                <a:latin typeface="Bodoni MT Black" pitchFamily="18" charset="0"/>
                <a:ea typeface="+mn-ea"/>
              </a:rPr>
              <a:t>和</a:t>
            </a:r>
            <a:r>
              <a:rPr lang="zh-CN" altLang="zh-CN" sz="2400" b="1" dirty="0" smtClean="0">
                <a:solidFill>
                  <a:srgbClr val="FF0000"/>
                </a:solidFill>
                <a:latin typeface="Bodoni MT Black" pitchFamily="18" charset="0"/>
                <a:ea typeface="+mn-ea"/>
              </a:rPr>
              <a:t>依赖性</a:t>
            </a:r>
            <a:r>
              <a:rPr lang="zh-CN" altLang="en-US" sz="2400" b="1" dirty="0" smtClean="0">
                <a:latin typeface="Bodoni MT Black" pitchFamily="18" charset="0"/>
                <a:ea typeface="+mn-ea"/>
              </a:rPr>
              <a:t>：</a:t>
            </a:r>
            <a:endParaRPr lang="zh-CN" altLang="zh-CN" sz="2400" b="1" dirty="0">
              <a:latin typeface="Bodoni MT Black" pitchFamily="18" charset="0"/>
              <a:ea typeface="+mn-ea"/>
            </a:endParaRPr>
          </a:p>
          <a:p>
            <a:pPr marL="0" indent="457200">
              <a:defRPr/>
            </a:pPr>
            <a:r>
              <a:rPr lang="zh-CN" altLang="zh-CN" sz="2400" dirty="0">
                <a:latin typeface="Bodoni MT Black" pitchFamily="18" charset="0"/>
                <a:ea typeface="+mn-ea"/>
              </a:rPr>
              <a:t>两重含义： ①必须等前一阶段的工作完成之后，才能开始后一阶段的工作； ②前一阶段的输出</a:t>
            </a:r>
            <a:r>
              <a:rPr lang="zh-CN" altLang="zh-CN" sz="2400" dirty="0">
                <a:solidFill>
                  <a:srgbClr val="FF0000"/>
                </a:solidFill>
                <a:latin typeface="Bodoni MT Black" pitchFamily="18" charset="0"/>
                <a:ea typeface="+mn-ea"/>
              </a:rPr>
              <a:t>文档</a:t>
            </a:r>
            <a:r>
              <a:rPr lang="zh-CN" altLang="zh-CN" sz="2400" dirty="0">
                <a:latin typeface="Bodoni MT Black" pitchFamily="18" charset="0"/>
                <a:ea typeface="+mn-ea"/>
              </a:rPr>
              <a:t>就是后一阶段的输入文档，因此，只有前一阶段的输出文档正确，后一阶段的工作才能获得正确的结果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51520" y="2708920"/>
            <a:ext cx="8496300" cy="1736725"/>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a:defRPr/>
            </a:pPr>
            <a:r>
              <a:rPr lang="en-US" altLang="zh-CN" sz="2400" b="1" dirty="0" smtClean="0">
                <a:latin typeface="Bodoni MT Black" pitchFamily="18" charset="0"/>
                <a:ea typeface="+mn-ea"/>
              </a:rPr>
              <a:t>b) </a:t>
            </a:r>
            <a:r>
              <a:rPr lang="zh-CN" altLang="zh-CN" sz="2400" b="1" dirty="0" smtClean="0">
                <a:solidFill>
                  <a:srgbClr val="FF0000"/>
                </a:solidFill>
                <a:latin typeface="Bodoni MT Black" pitchFamily="18" charset="0"/>
                <a:ea typeface="+mn-ea"/>
              </a:rPr>
              <a:t>推迟</a:t>
            </a:r>
            <a:r>
              <a:rPr lang="zh-CN" altLang="zh-CN" sz="2400" b="1" dirty="0">
                <a:solidFill>
                  <a:srgbClr val="FF0000"/>
                </a:solidFill>
                <a:latin typeface="Bodoni MT Black" pitchFamily="18" charset="0"/>
                <a:ea typeface="+mn-ea"/>
              </a:rPr>
              <a:t>实现</a:t>
            </a:r>
            <a:r>
              <a:rPr lang="zh-CN" altLang="zh-CN" sz="2400" b="1" dirty="0">
                <a:latin typeface="Bodoni MT Black" pitchFamily="18" charset="0"/>
                <a:ea typeface="+mn-ea"/>
              </a:rPr>
              <a:t>的观点</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rPr>
              <a:t>瀑布模型在编码之前设置了系统分析与系统设计的各个阶段，分析与设计阶段的基本任务规定，在这两个阶段主要考虑目标系统的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，不涉及软件的</a:t>
            </a:r>
            <a:r>
              <a:rPr lang="zh-CN" altLang="zh-CN" sz="2400" dirty="0">
                <a:solidFill>
                  <a:srgbClr val="FF0000"/>
                </a:solidFill>
                <a:latin typeface="Bodoni MT Black" pitchFamily="18" charset="0"/>
              </a:rPr>
              <a:t>物理实现</a:t>
            </a:r>
            <a:r>
              <a:rPr lang="zh-CN" altLang="zh-CN" sz="2400" dirty="0">
                <a:latin typeface="Bodoni MT Black" pitchFamily="18" charset="0"/>
              </a:rPr>
              <a:t>。</a:t>
            </a:r>
            <a:endParaRPr lang="en-US" altLang="zh-CN" sz="2400" b="1" dirty="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23850" y="2362200"/>
            <a:ext cx="8496300" cy="3370263"/>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a:defRPr/>
            </a:pPr>
            <a:r>
              <a:rPr lang="en-US" altLang="zh-CN" sz="2400" b="1" dirty="0" smtClean="0">
                <a:latin typeface="Bodoni MT Black" pitchFamily="18" charset="0"/>
                <a:ea typeface="+mn-ea"/>
              </a:rPr>
              <a:t>c) </a:t>
            </a:r>
            <a:r>
              <a:rPr lang="zh-CN" altLang="en-US" sz="2400" b="1" dirty="0" smtClean="0">
                <a:solidFill>
                  <a:srgbClr val="FF0000"/>
                </a:solidFill>
                <a:latin typeface="Bodoni MT Black" pitchFamily="18" charset="0"/>
                <a:ea typeface="+mn-ea"/>
              </a:rPr>
              <a:t>质量</a:t>
            </a:r>
            <a:r>
              <a:rPr lang="zh-CN" altLang="zh-CN" sz="2400" b="1" dirty="0" smtClean="0">
                <a:solidFill>
                  <a:srgbClr val="FF0000"/>
                </a:solidFill>
                <a:latin typeface="Bodoni MT Black" pitchFamily="18" charset="0"/>
                <a:ea typeface="+mn-ea"/>
              </a:rPr>
              <a:t>保证</a:t>
            </a:r>
            <a:r>
              <a:rPr lang="zh-CN" altLang="zh-CN" sz="2400" b="1" dirty="0">
                <a:latin typeface="Bodoni MT Black" pitchFamily="18" charset="0"/>
                <a:ea typeface="+mn-ea"/>
              </a:rPr>
              <a:t>的观点</a:t>
            </a:r>
            <a:r>
              <a:rPr lang="zh-CN" altLang="en-US" sz="2400" b="1" dirty="0">
                <a:latin typeface="Bodoni MT Black" pitchFamily="18" charset="0"/>
                <a:ea typeface="+mn-ea"/>
              </a:rPr>
              <a:t>：</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ea typeface="+mn-ea"/>
              </a:rPr>
              <a:t>软件工程的基本目标是优质、高产。为了保证所开发的软件的质量，在瀑布模型的每个阶段都应坚持两个重要做法。</a:t>
            </a:r>
          </a:p>
          <a:p>
            <a:pPr marL="457200" indent="457200">
              <a:buFont typeface="+mj-ea"/>
              <a:buAutoNum type="circleNumDbPlain"/>
              <a:defRPr/>
            </a:pPr>
            <a:r>
              <a:rPr lang="zh-CN" altLang="zh-CN" sz="2400" dirty="0">
                <a:latin typeface="Bodoni MT Black" pitchFamily="18" charset="0"/>
                <a:ea typeface="+mn-ea"/>
              </a:rPr>
              <a:t>每个阶段都</a:t>
            </a:r>
            <a:r>
              <a:rPr lang="zh-CN" altLang="zh-CN" sz="2400" dirty="0">
                <a:solidFill>
                  <a:srgbClr val="FF0000"/>
                </a:solidFill>
                <a:latin typeface="Bodoni MT Black" pitchFamily="18" charset="0"/>
                <a:ea typeface="+mn-ea"/>
              </a:rPr>
              <a:t>必须完成规定的文档</a:t>
            </a:r>
            <a:r>
              <a:rPr lang="zh-CN" altLang="zh-CN" sz="2400" dirty="0">
                <a:latin typeface="Bodoni MT Black" pitchFamily="18" charset="0"/>
                <a:ea typeface="+mn-ea"/>
              </a:rPr>
              <a:t>，没有交出合格的文档就是没有完成该阶段的任务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457200" indent="457200">
              <a:buFont typeface="+mj-ea"/>
              <a:buAutoNum type="circleNumDbPlain"/>
              <a:defRPr/>
            </a:pPr>
            <a:r>
              <a:rPr lang="zh-CN" altLang="zh-CN" sz="2400" dirty="0">
                <a:latin typeface="Bodoni MT Black" pitchFamily="18" charset="0"/>
                <a:ea typeface="+mn-ea"/>
              </a:rPr>
              <a:t>每个阶段结束前都要</a:t>
            </a:r>
            <a:r>
              <a:rPr lang="zh-CN" altLang="zh-CN" sz="2400" dirty="0">
                <a:solidFill>
                  <a:srgbClr val="FF0000"/>
                </a:solidFill>
                <a:latin typeface="Bodoni MT Black" pitchFamily="18" charset="0"/>
                <a:ea typeface="+mn-ea"/>
              </a:rPr>
              <a:t>对所完成的文档进行评审</a:t>
            </a:r>
            <a:r>
              <a:rPr lang="zh-CN" altLang="zh-CN" sz="2400" dirty="0">
                <a:latin typeface="Bodoni MT Black" pitchFamily="18" charset="0"/>
                <a:ea typeface="+mn-ea"/>
              </a:rPr>
              <a:t>，以便尽早发现问题，改正错误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15925"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 </a:t>
            </a:r>
            <a:r>
              <a:rPr lang="zh-CN" altLang="en-US" sz="2400" dirty="0" smtClean="0">
                <a:solidFill>
                  <a:srgbClr val="D9D9D9"/>
                </a:solidFill>
                <a:latin typeface="Bodoni MT Black" pitchFamily="18" charset="0"/>
                <a:ea typeface="+mn-ea"/>
              </a:rPr>
              <a:t>软件危机</a:t>
            </a:r>
            <a:endParaRPr lang="zh-CN" altLang="en-US" sz="2400" dirty="0">
              <a:solidFill>
                <a:srgbClr val="D9D9D9"/>
              </a:solidFill>
              <a:latin typeface="Bodoni MT Black" pitchFamily="18" charset="0"/>
              <a:ea typeface="+mn-ea"/>
            </a:endParaRPr>
          </a:p>
        </p:txBody>
      </p:sp>
      <p:pic>
        <p:nvPicPr>
          <p:cNvPr id="11267"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11268"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11269"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5763" y="2749550"/>
            <a:ext cx="8496300" cy="1327150"/>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smtClean="0">
                <a:latin typeface="Bodoni MT Black" pitchFamily="18" charset="0"/>
              </a:rPr>
              <a:t>传统</a:t>
            </a:r>
            <a:r>
              <a:rPr lang="zh-CN" altLang="zh-CN" sz="2400" dirty="0">
                <a:latin typeface="Bodoni MT Black" pitchFamily="18" charset="0"/>
              </a:rPr>
              <a:t>的瀑布模型过于理想化了，事实上，人在工作过程中不可能不犯错误</a:t>
            </a:r>
            <a:r>
              <a:rPr lang="zh-CN" altLang="zh-CN" sz="2400" dirty="0" smtClean="0">
                <a:latin typeface="Bodoni MT Black" pitchFamily="18" charset="0"/>
              </a:rPr>
              <a:t>。实际</a:t>
            </a:r>
            <a:r>
              <a:rPr lang="zh-CN" altLang="zh-CN" sz="2400" dirty="0">
                <a:latin typeface="Bodoni MT Black" pitchFamily="18" charset="0"/>
              </a:rPr>
              <a:t>的瀑布模型是带“</a:t>
            </a:r>
            <a:r>
              <a:rPr lang="zh-CN" altLang="zh-CN" sz="2400" dirty="0">
                <a:solidFill>
                  <a:srgbClr val="FF0000"/>
                </a:solidFill>
                <a:latin typeface="Bodoni MT Black" pitchFamily="18" charset="0"/>
              </a:rPr>
              <a:t>反馈环</a:t>
            </a:r>
            <a:r>
              <a:rPr lang="zh-CN" altLang="zh-CN" sz="2400" dirty="0">
                <a:latin typeface="Bodoni MT Black" pitchFamily="18" charset="0"/>
              </a:rPr>
              <a:t>”的，</a:t>
            </a:r>
            <a:r>
              <a:rPr lang="zh-CN" altLang="zh-CN" sz="2400" dirty="0" smtClean="0">
                <a:latin typeface="Bodoni MT Black" pitchFamily="18" charset="0"/>
              </a:rPr>
              <a:t>如</a:t>
            </a:r>
            <a:r>
              <a:rPr lang="zh-CN" altLang="en-US" sz="2400" dirty="0" smtClean="0">
                <a:latin typeface="Bodoni MT Black" pitchFamily="18" charset="0"/>
              </a:rPr>
              <a:t>后</a:t>
            </a:r>
            <a:r>
              <a:rPr lang="zh-CN" altLang="zh-CN" sz="2400" dirty="0" smtClean="0">
                <a:latin typeface="Bodoni MT Black" pitchFamily="18" charset="0"/>
              </a:rPr>
              <a:t>图所示</a:t>
            </a:r>
            <a:r>
              <a:rPr lang="zh-CN" altLang="en-US" sz="2400" dirty="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7"/>
          <p:cNvSpPr txBox="1">
            <a:spLocks noChangeArrowheads="1"/>
          </p:cNvSpPr>
          <p:nvPr/>
        </p:nvSpPr>
        <p:spPr bwMode="auto">
          <a:xfrm>
            <a:off x="395288" y="908050"/>
            <a:ext cx="3043237" cy="4156075"/>
          </a:xfrm>
          <a:prstGeom prst="rect">
            <a:avLst/>
          </a:prstGeom>
          <a:noFill/>
          <a:ln w="9525">
            <a:noFill/>
            <a:miter lim="800000"/>
            <a:headEnd/>
            <a:tailEnd/>
          </a:ln>
        </p:spPr>
        <p:txBody>
          <a:bodyPr>
            <a:spAutoFit/>
          </a:bodyPr>
          <a:lstStyle/>
          <a:p>
            <a:r>
              <a:rPr lang="en-US" altLang="zh-CN" sz="2400" dirty="0">
                <a:latin typeface="Bodoni MT Black" pitchFamily="18" charset="0"/>
              </a:rPr>
              <a:t>1</a:t>
            </a:r>
            <a:r>
              <a:rPr lang="zh-CN" altLang="en-US" sz="2400" dirty="0">
                <a:latin typeface="Bodoni MT Black" pitchFamily="18" charset="0"/>
              </a:rPr>
              <a:t>、</a:t>
            </a:r>
            <a:r>
              <a:rPr lang="zh-CN" altLang="zh-CN" sz="2400" dirty="0">
                <a:latin typeface="Bodoni MT Black" pitchFamily="18" charset="0"/>
              </a:rPr>
              <a:t>图中实线箭头表示开发过程，虚线箭头表示维护过程</a:t>
            </a:r>
            <a:r>
              <a:rPr lang="zh-CN" altLang="zh-CN" sz="2400" dirty="0" smtClean="0">
                <a:latin typeface="Bodoni MT Black" pitchFamily="18" charset="0"/>
              </a:rPr>
              <a:t>。</a:t>
            </a:r>
            <a:endParaRPr lang="en-US" altLang="zh-CN" sz="2400" dirty="0">
              <a:latin typeface="Bodoni MT Black" pitchFamily="18" charset="0"/>
            </a:endParaRPr>
          </a:p>
          <a:p>
            <a:r>
              <a:rPr lang="en-US" altLang="zh-CN" sz="2400" dirty="0">
                <a:latin typeface="Bodoni MT Black" pitchFamily="18" charset="0"/>
              </a:rPr>
              <a:t>2</a:t>
            </a:r>
            <a:r>
              <a:rPr lang="zh-CN" altLang="en-US" sz="2400" dirty="0">
                <a:latin typeface="Bodoni MT Black" pitchFamily="18" charset="0"/>
              </a:rPr>
              <a:t>、</a:t>
            </a:r>
            <a:r>
              <a:rPr lang="zh-CN" altLang="zh-CN" sz="2400" dirty="0">
                <a:latin typeface="Bodoni MT Black" pitchFamily="18" charset="0"/>
              </a:rPr>
              <a:t>实际的瀑布模型当在后面阶段发现前面阶段的错误时，需要沿图中左侧的反馈线返回前面的阶段，修正前面阶段的产品之后再回来继续完成后面阶段的任务。</a:t>
            </a:r>
            <a:endParaRPr lang="en-US" altLang="zh-CN" sz="2400" b="1" dirty="0">
              <a:latin typeface="Bodoni MT Black" pitchFamily="18" charset="0"/>
            </a:endParaRPr>
          </a:p>
        </p:txBody>
      </p:sp>
      <p:pic>
        <p:nvPicPr>
          <p:cNvPr id="83971" name="图片 1"/>
          <p:cNvPicPr>
            <a:picLocks noChangeAspect="1"/>
          </p:cNvPicPr>
          <p:nvPr/>
        </p:nvPicPr>
        <p:blipFill>
          <a:blip r:embed="rId3" cstate="print"/>
          <a:srcRect/>
          <a:stretch>
            <a:fillRect/>
          </a:stretch>
        </p:blipFill>
        <p:spPr bwMode="auto">
          <a:xfrm>
            <a:off x="3708400" y="65088"/>
            <a:ext cx="4521200" cy="5935662"/>
          </a:xfrm>
          <a:prstGeom prst="rect">
            <a:avLst/>
          </a:prstGeom>
          <a:noFill/>
          <a:ln w="9525">
            <a:noFill/>
            <a:miter lim="800000"/>
            <a:headEnd/>
            <a:tailEnd/>
          </a:ln>
        </p:spPr>
      </p:pic>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01638" y="2565400"/>
            <a:ext cx="8497887" cy="2144713"/>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400" b="1" dirty="0">
                <a:latin typeface="Bodoni MT Black" pitchFamily="18" charset="0"/>
              </a:rPr>
              <a:t>瀑布模型有许多优点</a:t>
            </a:r>
            <a:r>
              <a:rPr lang="zh-CN" altLang="zh-CN" sz="2400" b="1" dirty="0" smtClean="0">
                <a:latin typeface="Bodoni MT Black" pitchFamily="18" charset="0"/>
              </a:rPr>
              <a:t>：</a:t>
            </a:r>
            <a:endParaRPr lang="en-US" altLang="zh-CN" sz="2400" b="1" dirty="0" smtClean="0">
              <a:latin typeface="Bodoni MT Black" pitchFamily="18" charset="0"/>
            </a:endParaRPr>
          </a:p>
          <a:p>
            <a:pPr marL="457200" indent="-457200">
              <a:buFont typeface="+mj-ea"/>
              <a:buAutoNum type="circleNumDbPlain"/>
              <a:defRPr/>
            </a:pPr>
            <a:r>
              <a:rPr lang="zh-CN" altLang="zh-CN" sz="2400" dirty="0">
                <a:latin typeface="Bodoni MT Black" pitchFamily="18" charset="0"/>
              </a:rPr>
              <a:t>可强迫开发人员采用规范的方法（例如，结构化技术）</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严</a:t>
            </a:r>
            <a:r>
              <a:rPr lang="zh-CN" altLang="zh-CN" sz="2400" dirty="0">
                <a:latin typeface="Bodoni MT Black" pitchFamily="18" charset="0"/>
              </a:rPr>
              <a:t>格地规定了每个阶段必须提交的文档</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要求</a:t>
            </a:r>
            <a:r>
              <a:rPr lang="zh-CN" altLang="zh-CN" sz="2400" dirty="0">
                <a:latin typeface="Bodoni MT Black" pitchFamily="18" charset="0"/>
              </a:rPr>
              <a:t>每个阶段交出的所有产品都必须经过质量保证小组的仔细</a:t>
            </a:r>
            <a:r>
              <a:rPr lang="zh-CN" altLang="zh-CN" sz="2400" dirty="0" smtClean="0">
                <a:latin typeface="Bodoni MT Black" pitchFamily="18" charset="0"/>
              </a:rPr>
              <a:t>验证</a:t>
            </a:r>
            <a:r>
              <a:rPr lang="zh-CN" altLang="en-US" sz="2400" dirty="0" smtClean="0">
                <a:latin typeface="Bodoni MT Black" pitchFamily="18" charset="0"/>
              </a:rPr>
              <a:t>。</a:t>
            </a:r>
            <a:endParaRPr lang="en-US" altLang="zh-CN" sz="2400" b="1"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p>
        </p:txBody>
      </p:sp>
      <p:sp>
        <p:nvSpPr>
          <p:cNvPr id="26628"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p>
        </p:txBody>
      </p:sp>
      <p:sp>
        <p:nvSpPr>
          <p:cNvPr id="7" name="TextBox 7"/>
          <p:cNvSpPr txBox="1">
            <a:spLocks noChangeArrowheads="1"/>
          </p:cNvSpPr>
          <p:nvPr/>
        </p:nvSpPr>
        <p:spPr bwMode="auto">
          <a:xfrm>
            <a:off x="415925" y="2940050"/>
            <a:ext cx="8496300" cy="1568450"/>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快速原型是</a:t>
            </a:r>
            <a:r>
              <a:rPr lang="zh-CN" altLang="zh-CN" sz="2400" dirty="0">
                <a:solidFill>
                  <a:srgbClr val="FF0000"/>
                </a:solidFill>
                <a:latin typeface="Bodoni MT Black" pitchFamily="18" charset="0"/>
                <a:ea typeface="+mn-ea"/>
              </a:rPr>
              <a:t>快速</a:t>
            </a:r>
            <a:r>
              <a:rPr lang="zh-CN" altLang="zh-CN" sz="2400" dirty="0">
                <a:latin typeface="Bodoni MT Black" pitchFamily="18" charset="0"/>
                <a:ea typeface="+mn-ea"/>
              </a:rPr>
              <a:t>建立起来的可以在计算机上运行的程序，它所能完成的功能往往是最终产品能完成的功能的一个子集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a:latin typeface="Bodoni MT Black" pitchFamily="18" charset="0"/>
                <a:ea typeface="+mn-ea"/>
              </a:rPr>
              <a:t>如下</a:t>
            </a:r>
            <a:r>
              <a:rPr lang="zh-CN" altLang="en-US" sz="2400" dirty="0" smtClean="0">
                <a:latin typeface="Bodoni MT Black" pitchFamily="18" charset="0"/>
                <a:ea typeface="+mn-ea"/>
              </a:rPr>
              <a:t>图所示：</a:t>
            </a:r>
            <a:endParaRPr lang="en-US" altLang="zh-CN" sz="2400"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3"/>
          <p:cNvPicPr>
            <a:picLocks noChangeAspect="1"/>
          </p:cNvPicPr>
          <p:nvPr/>
        </p:nvPicPr>
        <p:blipFill>
          <a:blip r:embed="rId3" cstate="print"/>
          <a:srcRect/>
          <a:stretch>
            <a:fillRect/>
          </a:stretch>
        </p:blipFill>
        <p:spPr bwMode="auto">
          <a:xfrm>
            <a:off x="3779838" y="103188"/>
            <a:ext cx="4537075" cy="5918200"/>
          </a:xfrm>
          <a:prstGeom prst="rect">
            <a:avLst/>
          </a:prstGeom>
          <a:noFill/>
          <a:ln w="9525">
            <a:noFill/>
            <a:miter lim="800000"/>
            <a:headEnd/>
            <a:tailEnd/>
          </a:ln>
        </p:spPr>
      </p:pic>
      <p:sp>
        <p:nvSpPr>
          <p:cNvPr id="10" name="TextBox 7"/>
          <p:cNvSpPr txBox="1">
            <a:spLocks noChangeArrowheads="1"/>
          </p:cNvSpPr>
          <p:nvPr/>
        </p:nvSpPr>
        <p:spPr bwMode="auto">
          <a:xfrm>
            <a:off x="611188" y="1858963"/>
            <a:ext cx="284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400" dirty="0" smtClean="0">
                <a:latin typeface="Bodoni MT Black" pitchFamily="18" charset="0"/>
              </a:rPr>
              <a:t>实</a:t>
            </a:r>
            <a:r>
              <a:rPr lang="zh-CN" altLang="zh-CN" sz="2400" dirty="0">
                <a:latin typeface="Bodoni MT Black" pitchFamily="18" charset="0"/>
              </a:rPr>
              <a:t>线箭头表示</a:t>
            </a:r>
            <a:r>
              <a:rPr lang="zh-CN" altLang="zh-CN" sz="2400" dirty="0" smtClean="0">
                <a:latin typeface="Bodoni MT Black" pitchFamily="18" charset="0"/>
              </a:rPr>
              <a:t>开发过程</a:t>
            </a:r>
            <a:endParaRPr lang="en-US" altLang="zh-CN" sz="2400" dirty="0" smtClean="0">
              <a:latin typeface="Bodoni MT Black" pitchFamily="18" charset="0"/>
            </a:endParaRPr>
          </a:p>
          <a:p>
            <a:pPr marL="0" indent="0">
              <a:defRPr/>
            </a:pPr>
            <a:r>
              <a:rPr lang="zh-CN" altLang="zh-CN" sz="2400" dirty="0" smtClean="0">
                <a:latin typeface="Bodoni MT Black" pitchFamily="18" charset="0"/>
              </a:rPr>
              <a:t>虚线箭头表示维护过程</a:t>
            </a:r>
            <a:endParaRPr lang="en-US" altLang="zh-CN" sz="2400" b="1" dirty="0" smtClean="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7350" y="2820988"/>
            <a:ext cx="8497888" cy="1328737"/>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defRPr/>
            </a:pPr>
            <a:r>
              <a:rPr lang="zh-CN" altLang="zh-CN" sz="2400" dirty="0">
                <a:latin typeface="Bodoni MT Black" pitchFamily="18" charset="0"/>
              </a:rPr>
              <a:t>快速原型模型是</a:t>
            </a:r>
            <a:r>
              <a:rPr lang="zh-CN" altLang="zh-CN" sz="2400" dirty="0">
                <a:solidFill>
                  <a:srgbClr val="FF0000"/>
                </a:solidFill>
                <a:latin typeface="Bodoni MT Black" pitchFamily="18" charset="0"/>
              </a:rPr>
              <a:t>不带反馈环</a:t>
            </a:r>
            <a:r>
              <a:rPr lang="zh-CN" altLang="zh-CN" sz="2400" dirty="0">
                <a:latin typeface="Bodoni MT Black" pitchFamily="18" charset="0"/>
              </a:rPr>
              <a:t>的，这正是这种过程模型的主要优点： 软件产品的开发基本上是</a:t>
            </a:r>
            <a:r>
              <a:rPr lang="zh-CN" altLang="zh-CN" sz="2400" dirty="0">
                <a:solidFill>
                  <a:srgbClr val="FF0000"/>
                </a:solidFill>
                <a:latin typeface="Bodoni MT Black" pitchFamily="18" charset="0"/>
              </a:rPr>
              <a:t>线性</a:t>
            </a:r>
            <a:r>
              <a:rPr lang="zh-CN" altLang="zh-CN" sz="2400" dirty="0">
                <a:latin typeface="Bodoni MT Black" pitchFamily="18" charset="0"/>
              </a:rPr>
              <a:t>顺序进行的</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能</a:t>
            </a:r>
            <a:r>
              <a:rPr lang="zh-CN" altLang="zh-CN" sz="2400" dirty="0">
                <a:latin typeface="Bodoni MT Black" pitchFamily="18" charset="0"/>
              </a:rPr>
              <a:t>基本上做到线性顺序开发的主要原因如下</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p>
        </p:txBody>
      </p:sp>
      <p:sp>
        <p:nvSpPr>
          <p:cNvPr id="7" name="TextBox 7"/>
          <p:cNvSpPr txBox="1">
            <a:spLocks noChangeArrowheads="1"/>
          </p:cNvSpPr>
          <p:nvPr/>
        </p:nvSpPr>
        <p:spPr bwMode="auto">
          <a:xfrm>
            <a:off x="415925" y="2349500"/>
            <a:ext cx="8496300" cy="2962275"/>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457200">
              <a:defRPr/>
            </a:pPr>
            <a:r>
              <a:rPr lang="zh-CN" altLang="zh-CN" sz="2400" dirty="0">
                <a:latin typeface="Bodoni MT Black" pitchFamily="18" charset="0"/>
              </a:rPr>
              <a:t>增量模型也称为渐增</a:t>
            </a:r>
            <a:r>
              <a:rPr lang="zh-CN" altLang="zh-CN" sz="2400" dirty="0" smtClean="0">
                <a:latin typeface="Bodoni MT Black" pitchFamily="18" charset="0"/>
              </a:rPr>
              <a:t>模型。</a:t>
            </a:r>
            <a:r>
              <a:rPr lang="zh-CN" altLang="zh-CN" sz="2400" dirty="0">
                <a:latin typeface="Bodoni MT Black" pitchFamily="18" charset="0"/>
              </a:rPr>
              <a:t>使用增量模型开发软件时，把软件产品作为</a:t>
            </a:r>
            <a:r>
              <a:rPr lang="zh-CN" altLang="zh-CN" sz="2400" dirty="0">
                <a:solidFill>
                  <a:srgbClr val="FF0000"/>
                </a:solidFill>
                <a:latin typeface="Bodoni MT Black" pitchFamily="18" charset="0"/>
              </a:rPr>
              <a:t>一系列的增量构件</a:t>
            </a:r>
            <a:r>
              <a:rPr lang="zh-CN" altLang="zh-CN" sz="2400" dirty="0">
                <a:latin typeface="Bodoni MT Black" pitchFamily="18" charset="0"/>
              </a:rPr>
              <a:t>来设计、编码、集成和测试。每个构件由多个相互作用的模块构成，并且能够完成特定的功能</a:t>
            </a:r>
            <a:r>
              <a:rPr lang="zh-CN" altLang="zh-CN" sz="2400" dirty="0" smtClean="0">
                <a:latin typeface="Bodoni MT Black" pitchFamily="18" charset="0"/>
              </a:rPr>
              <a:t>。</a:t>
            </a:r>
            <a:r>
              <a:rPr lang="zh-CN" altLang="zh-CN" sz="2400" dirty="0">
                <a:latin typeface="Bodoni MT Black" pitchFamily="18" charset="0"/>
              </a:rPr>
              <a:t>使用增量模型时，第一个增量构件往往实现软件的基本需求，提供最核心的功能</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增量模型如下图所示：</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3"/>
          <p:cNvPicPr>
            <a:picLocks noChangeAspect="1"/>
          </p:cNvPicPr>
          <p:nvPr/>
        </p:nvPicPr>
        <p:blipFill>
          <a:blip r:embed="rId3" cstate="print"/>
          <a:srcRect/>
          <a:stretch>
            <a:fillRect/>
          </a:stretch>
        </p:blipFill>
        <p:spPr bwMode="auto">
          <a:xfrm>
            <a:off x="646113" y="692150"/>
            <a:ext cx="7165975" cy="4392613"/>
          </a:xfrm>
          <a:prstGeom prst="rect">
            <a:avLst/>
          </a:prstGeom>
          <a:noFill/>
          <a:ln w="9525">
            <a:noFill/>
            <a:miter lim="800000"/>
            <a:headEnd/>
            <a:tailEnd/>
          </a:ln>
        </p:spPr>
      </p:pic>
      <p:sp>
        <p:nvSpPr>
          <p:cNvPr id="2" name="TextBox 1"/>
          <p:cNvSpPr txBox="1"/>
          <p:nvPr/>
        </p:nvSpPr>
        <p:spPr>
          <a:xfrm>
            <a:off x="3132138" y="5300663"/>
            <a:ext cx="2879725" cy="461962"/>
          </a:xfrm>
          <a:prstGeom prst="rect">
            <a:avLst/>
          </a:prstGeom>
          <a:noFill/>
        </p:spPr>
        <p:txBody>
          <a:bodyPr>
            <a:spAutoFit/>
          </a:bodyPr>
          <a:lstStyle/>
          <a:p>
            <a:pPr eaLnBrk="1" hangingPunct="1">
              <a:defRPr/>
            </a:pPr>
            <a:r>
              <a:rPr lang="zh-CN" altLang="en-US" sz="2400" dirty="0" smtClean="0">
                <a:latin typeface="Bodoni MT Black" pitchFamily="18" charset="0"/>
                <a:ea typeface="+mn-ea"/>
              </a:rPr>
              <a:t>     增</a:t>
            </a:r>
            <a:r>
              <a:rPr lang="zh-CN" altLang="en-US" sz="2400" dirty="0">
                <a:latin typeface="Bodoni MT Black" pitchFamily="18" charset="0"/>
                <a:ea typeface="+mn-ea"/>
              </a:rPr>
              <a:t>量模型</a:t>
            </a: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a:solidFill>
                  <a:srgbClr val="D9D9D9"/>
                </a:solidFill>
                <a:latin typeface="Bodoni MT Black" pitchFamily="18" charset="0"/>
                <a:ea typeface="+mn-ea"/>
              </a:rPr>
              <a:t>增量模型</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798513" y="2305050"/>
            <a:ext cx="893167" cy="509588"/>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p:txBody>
      </p:sp>
      <p:graphicFrame>
        <p:nvGraphicFramePr>
          <p:cNvPr id="3" name="图示 2"/>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89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
        <p:nvSpPr>
          <p:cNvPr id="13315" name="标题 3"/>
          <p:cNvSpPr>
            <a:spLocks noGrp="1"/>
          </p:cNvSpPr>
          <p:nvPr>
            <p:ph type="title" idx="4294967295"/>
          </p:nvPr>
        </p:nvSpPr>
        <p:spPr>
          <a:xfrm>
            <a:off x="0" y="25400"/>
            <a:ext cx="8229600" cy="1143000"/>
          </a:xfrm>
        </p:spPr>
        <p:txBody>
          <a:bodyPr/>
          <a:lstStyle/>
          <a:p>
            <a:r>
              <a:rPr lang="en-US" altLang="zh-CN" b="1" smtClean="0">
                <a:latin typeface="Bodoni MT Black" pitchFamily="18" charset="0"/>
              </a:rPr>
              <a:t>1.1 </a:t>
            </a:r>
            <a:r>
              <a:rPr lang="zh-CN" altLang="en-US" b="1" smtClean="0">
                <a:latin typeface="Bodoni MT Black" pitchFamily="18" charset="0"/>
              </a:rPr>
              <a:t>软件危机</a:t>
            </a:r>
          </a:p>
        </p:txBody>
      </p:sp>
      <p:sp>
        <p:nvSpPr>
          <p:cNvPr id="26629" name="内容占位符 4"/>
          <p:cNvSpPr>
            <a:spLocks noGrp="1"/>
          </p:cNvSpPr>
          <p:nvPr>
            <p:ph idx="4294967295"/>
          </p:nvPr>
        </p:nvSpPr>
        <p:spPr>
          <a:xfrm>
            <a:off x="374650" y="1268413"/>
            <a:ext cx="4268788" cy="604837"/>
          </a:xfrm>
        </p:spPr>
        <p:txBody>
          <a:bodyPr/>
          <a:lstStyle/>
          <a:p>
            <a:pPr marL="0" indent="0">
              <a:buFont typeface="Arial" charset="0"/>
              <a:buNone/>
              <a:defRPr/>
            </a:pPr>
            <a:r>
              <a:rPr lang="en-US" altLang="zh-CN" b="1" dirty="0" smtClean="0">
                <a:latin typeface="Bodoni MT Black" pitchFamily="18" charset="0"/>
                <a:ea typeface="+mj-ea"/>
              </a:rPr>
              <a:t>1.1.1 </a:t>
            </a:r>
            <a:r>
              <a:rPr lang="zh-CN" altLang="en-US" b="1" dirty="0" smtClean="0">
                <a:latin typeface="Bodoni MT Black" pitchFamily="18" charset="0"/>
                <a:ea typeface="+mj-ea"/>
              </a:rPr>
              <a:t>软件危机的介绍</a:t>
            </a:r>
          </a:p>
        </p:txBody>
      </p:sp>
      <p:sp>
        <p:nvSpPr>
          <p:cNvPr id="8" name="圆角矩形 7"/>
          <p:cNvSpPr/>
          <p:nvPr/>
        </p:nvSpPr>
        <p:spPr>
          <a:xfrm>
            <a:off x="633413" y="2936875"/>
            <a:ext cx="7610475" cy="12128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Bodoni MT Black" pitchFamily="18" charset="0"/>
              </a:rPr>
              <a:t>在计算机软件的开发和维护过程中所遇到的一系列严重问题。</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9" name="内容占位符 4"/>
          <p:cNvSpPr>
            <a:spLocks noGrp="1"/>
          </p:cNvSpPr>
          <p:nvPr>
            <p:ph idx="4294967295"/>
          </p:nvPr>
        </p:nvSpPr>
        <p:spPr>
          <a:xfrm>
            <a:off x="487363" y="1185863"/>
            <a:ext cx="4013200" cy="604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p>
        </p:txBody>
      </p:sp>
      <p:sp>
        <p:nvSpPr>
          <p:cNvPr id="7" name="TextBox 7"/>
          <p:cNvSpPr txBox="1">
            <a:spLocks noChangeArrowheads="1"/>
          </p:cNvSpPr>
          <p:nvPr/>
        </p:nvSpPr>
        <p:spPr bwMode="auto">
          <a:xfrm>
            <a:off x="720725" y="2017713"/>
            <a:ext cx="898947" cy="511175"/>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难点</a:t>
            </a:r>
            <a:endParaRPr lang="en-US" altLang="zh-CN" sz="2400" b="1" dirty="0">
              <a:latin typeface="Bodoni MT Black" pitchFamily="18" charset="0"/>
            </a:endParaRPr>
          </a:p>
        </p:txBody>
      </p:sp>
      <p:graphicFrame>
        <p:nvGraphicFramePr>
          <p:cNvPr id="3" name="图示 2"/>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p>
        </p:txBody>
      </p:sp>
      <p:pic>
        <p:nvPicPr>
          <p:cNvPr id="104452" name="图片 1"/>
          <p:cNvPicPr>
            <a:picLocks noChangeAspect="1"/>
          </p:cNvPicPr>
          <p:nvPr/>
        </p:nvPicPr>
        <p:blipFill>
          <a:blip r:embed="rId3" cstate="print"/>
          <a:srcRect/>
          <a:stretch>
            <a:fillRect/>
          </a:stretch>
        </p:blipFill>
        <p:spPr bwMode="auto">
          <a:xfrm>
            <a:off x="215900" y="2636838"/>
            <a:ext cx="8896350" cy="3240087"/>
          </a:xfrm>
          <a:prstGeom prst="rect">
            <a:avLst/>
          </a:prstGeom>
          <a:noFill/>
          <a:ln w="9525">
            <a:noFill/>
            <a:miter lim="800000"/>
            <a:headEnd/>
            <a:tailEnd/>
          </a:ln>
        </p:spPr>
      </p:pic>
      <p:sp>
        <p:nvSpPr>
          <p:cNvPr id="10" name="TextBox 7"/>
          <p:cNvSpPr txBox="1">
            <a:spLocks noChangeArrowheads="1"/>
          </p:cNvSpPr>
          <p:nvPr/>
        </p:nvSpPr>
        <p:spPr bwMode="auto">
          <a:xfrm>
            <a:off x="684213" y="1966913"/>
            <a:ext cx="3382962" cy="511175"/>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a:latin typeface="Bodoni MT Black" pitchFamily="18" charset="0"/>
              </a:rPr>
              <a:t>风险更大的增量模</a:t>
            </a:r>
            <a:r>
              <a:rPr lang="zh-CN" altLang="en-US" sz="2400" b="1" dirty="0" smtClean="0">
                <a:latin typeface="Bodoni MT Black" pitchFamily="18" charset="0"/>
              </a:rPr>
              <a:t>型</a:t>
            </a:r>
            <a:endParaRPr lang="zh-CN" altLang="en-US" sz="2400" b="1" dirty="0">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579688"/>
            <a:ext cx="8497888" cy="2144712"/>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螺旋模型的基本思想是，使用原型及其他方法来尽量降低风险。理解这种模型的一个简便方法，是把它看作</a:t>
            </a:r>
            <a:r>
              <a:rPr lang="zh-CN" altLang="zh-CN" sz="2400" dirty="0">
                <a:solidFill>
                  <a:srgbClr val="FF0000"/>
                </a:solidFill>
                <a:latin typeface="Bodoni MT Black" pitchFamily="18" charset="0"/>
                <a:ea typeface="+mn-ea"/>
              </a:rPr>
              <a:t>在每个阶段之前都增加了风险分析过程的快速原型模型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zh-CN" sz="2400" dirty="0">
                <a:latin typeface="Bodoni MT Black" pitchFamily="18" charset="0"/>
                <a:ea typeface="+mn-ea"/>
              </a:rPr>
              <a:t>螺旋</a:t>
            </a:r>
            <a:r>
              <a:rPr lang="zh-CN" altLang="en-US" sz="2400" dirty="0" smtClean="0">
                <a:latin typeface="Bodoni MT Black" pitchFamily="18" charset="0"/>
                <a:ea typeface="+mn-ea"/>
              </a:rPr>
              <a:t>模型如下图所示：</a:t>
            </a:r>
            <a:endParaRPr lang="en-US" altLang="zh-CN" sz="2400" b="1" dirty="0" smtClean="0">
              <a:latin typeface="Bodoni MT Black" pitchFamily="18" charset="0"/>
              <a:ea typeface="+mn-ea"/>
            </a:endParaRPr>
          </a:p>
        </p:txBody>
      </p:sp>
      <p:sp>
        <p:nvSpPr>
          <p:cNvPr id="8" name="内容占位符 4"/>
          <p:cNvSpPr txBox="1">
            <a:spLocks/>
          </p:cNvSpPr>
          <p:nvPr/>
        </p:nvSpPr>
        <p:spPr bwMode="auto">
          <a:xfrm>
            <a:off x="460375" y="1196975"/>
            <a:ext cx="360680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3"/>
          <p:cNvPicPr>
            <a:picLocks noChangeAspect="1"/>
          </p:cNvPicPr>
          <p:nvPr/>
        </p:nvPicPr>
        <p:blipFill>
          <a:blip r:embed="rId3" cstate="print"/>
          <a:srcRect/>
          <a:stretch>
            <a:fillRect/>
          </a:stretch>
        </p:blipFill>
        <p:spPr bwMode="auto">
          <a:xfrm>
            <a:off x="2762250" y="0"/>
            <a:ext cx="5616575" cy="5740400"/>
          </a:xfrm>
          <a:prstGeom prst="rect">
            <a:avLst/>
          </a:prstGeom>
          <a:noFill/>
          <a:ln w="9525">
            <a:noFill/>
            <a:miter lim="800000"/>
            <a:headEnd/>
            <a:tailEnd/>
          </a:ln>
        </p:spPr>
      </p:pic>
      <p:sp>
        <p:nvSpPr>
          <p:cNvPr id="10" name="TextBox 7"/>
          <p:cNvSpPr txBox="1">
            <a:spLocks noChangeArrowheads="1"/>
          </p:cNvSpPr>
          <p:nvPr/>
        </p:nvSpPr>
        <p:spPr bwMode="auto">
          <a:xfrm>
            <a:off x="3079750" y="5349875"/>
            <a:ext cx="21403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smtClean="0">
                <a:latin typeface="Bodoni MT Black" pitchFamily="18" charset="0"/>
              </a:rPr>
              <a:t>简单螺旋模型</a:t>
            </a:r>
            <a:endParaRPr lang="en-US" altLang="zh-CN" sz="2400" dirty="0" smtClean="0">
              <a:latin typeface="Bodoni MT Black" pitchFamily="18" charset="0"/>
            </a:endParaRP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250825" y="5064125"/>
            <a:ext cx="1728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smtClean="0">
                <a:latin typeface="Bodoni MT Black" pitchFamily="18" charset="0"/>
                <a:ea typeface="+mn-ea"/>
              </a:rPr>
              <a:t>完整</a:t>
            </a:r>
            <a:r>
              <a:rPr lang="zh-CN" altLang="en-US" sz="2400" dirty="0">
                <a:latin typeface="Bodoni MT Black" pitchFamily="18" charset="0"/>
                <a:ea typeface="+mn-ea"/>
              </a:rPr>
              <a:t>的</a:t>
            </a:r>
            <a:r>
              <a:rPr lang="zh-CN" altLang="en-US" sz="2400" dirty="0" smtClean="0">
                <a:latin typeface="Bodoni MT Black" pitchFamily="18" charset="0"/>
                <a:ea typeface="+mn-ea"/>
              </a:rPr>
              <a:t>螺旋模型</a:t>
            </a:r>
            <a:endParaRPr lang="en-US" altLang="zh-CN" sz="2400" dirty="0" smtClean="0">
              <a:latin typeface="Bodoni MT Black" pitchFamily="18" charset="0"/>
              <a:ea typeface="+mn-ea"/>
            </a:endParaRPr>
          </a:p>
        </p:txBody>
      </p:sp>
      <p:pic>
        <p:nvPicPr>
          <p:cNvPr id="110595" name="图片 1"/>
          <p:cNvPicPr>
            <a:picLocks noChangeAspect="1"/>
          </p:cNvPicPr>
          <p:nvPr/>
        </p:nvPicPr>
        <p:blipFill>
          <a:blip r:embed="rId3" cstate="print"/>
          <a:srcRect/>
          <a:stretch>
            <a:fillRect/>
          </a:stretch>
        </p:blipFill>
        <p:spPr bwMode="auto">
          <a:xfrm>
            <a:off x="2195513" y="200025"/>
            <a:ext cx="6145212" cy="5676900"/>
          </a:xfrm>
          <a:prstGeom prst="rect">
            <a:avLst/>
          </a:prstGeom>
          <a:noFill/>
          <a:ln w="9525">
            <a:noFill/>
            <a:miter lim="800000"/>
            <a:headEnd/>
            <a:tailEnd/>
          </a:ln>
        </p:spPr>
      </p:pic>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1989138"/>
            <a:ext cx="8496300" cy="3765550"/>
          </a:xfrm>
          <a:prstGeom prst="ellipse">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0">
              <a:defRPr/>
            </a:pPr>
            <a:r>
              <a:rPr lang="zh-CN" altLang="zh-CN" sz="2400" dirty="0">
                <a:latin typeface="Bodoni MT Black" pitchFamily="18" charset="0"/>
              </a:rPr>
              <a:t>“喷泉”这个词体现了</a:t>
            </a:r>
            <a:r>
              <a:rPr lang="zh-CN" altLang="zh-CN" sz="2400" dirty="0">
                <a:solidFill>
                  <a:srgbClr val="FF0000"/>
                </a:solidFill>
                <a:latin typeface="Bodoni MT Black" pitchFamily="18" charset="0"/>
              </a:rPr>
              <a:t>面向对象</a:t>
            </a:r>
            <a:r>
              <a:rPr lang="zh-CN" altLang="zh-CN" sz="2400" dirty="0">
                <a:latin typeface="Bodoni MT Black" pitchFamily="18" charset="0"/>
              </a:rPr>
              <a:t>软件开发过程</a:t>
            </a:r>
            <a:r>
              <a:rPr lang="zh-CN" altLang="zh-CN" sz="2400" dirty="0">
                <a:solidFill>
                  <a:srgbClr val="FF0000"/>
                </a:solidFill>
                <a:latin typeface="Bodoni MT Black" pitchFamily="18" charset="0"/>
              </a:rPr>
              <a:t>迭代</a:t>
            </a:r>
            <a:r>
              <a:rPr lang="zh-CN" altLang="zh-CN" sz="2400" dirty="0">
                <a:latin typeface="Bodoni MT Black" pitchFamily="18" charset="0"/>
              </a:rPr>
              <a:t>和</a:t>
            </a:r>
            <a:r>
              <a:rPr lang="zh-CN" altLang="zh-CN" sz="2400" dirty="0">
                <a:solidFill>
                  <a:srgbClr val="FF0000"/>
                </a:solidFill>
                <a:latin typeface="Bodoni MT Black" pitchFamily="18" charset="0"/>
              </a:rPr>
              <a:t>无缝</a:t>
            </a:r>
            <a:r>
              <a:rPr lang="zh-CN" altLang="zh-CN" sz="2400" dirty="0">
                <a:latin typeface="Bodoni MT Black" pitchFamily="18" charset="0"/>
              </a:rPr>
              <a:t>的特性</a:t>
            </a:r>
            <a:r>
              <a:rPr lang="zh-CN" altLang="zh-CN" sz="2400" dirty="0" smtClean="0">
                <a:latin typeface="Bodoni MT Black" pitchFamily="18" charset="0"/>
              </a:rPr>
              <a:t>。</a:t>
            </a:r>
            <a:r>
              <a:rPr lang="zh-CN" altLang="zh-CN" sz="2400" dirty="0">
                <a:latin typeface="Bodoni MT Black" pitchFamily="18" charset="0"/>
              </a:rPr>
              <a:t>迭代是软件开发过程中普遍存在的一种内在属性</a:t>
            </a:r>
            <a:r>
              <a:rPr lang="zh-CN" altLang="zh-CN" sz="2400" dirty="0" smtClean="0">
                <a:latin typeface="Bodoni MT Black" pitchFamily="18" charset="0"/>
              </a:rPr>
              <a:t>。</a:t>
            </a:r>
            <a:r>
              <a:rPr lang="zh-CN" altLang="zh-CN" sz="2400" dirty="0">
                <a:latin typeface="Bodoni MT Black" pitchFamily="18" charset="0"/>
              </a:rPr>
              <a:t>用面向对象方法学开发软件时，工作重点应该放在生命周期中的</a:t>
            </a:r>
            <a:r>
              <a:rPr lang="zh-CN" altLang="zh-CN" sz="2400" dirty="0">
                <a:solidFill>
                  <a:srgbClr val="FF0000"/>
                </a:solidFill>
                <a:latin typeface="Bodoni MT Black" pitchFamily="18" charset="0"/>
              </a:rPr>
              <a:t>分析</a:t>
            </a:r>
            <a:r>
              <a:rPr lang="zh-CN" altLang="zh-CN" sz="2400" dirty="0">
                <a:latin typeface="Bodoni MT Black" pitchFamily="18" charset="0"/>
              </a:rPr>
              <a:t>阶段</a:t>
            </a:r>
            <a:r>
              <a:rPr lang="zh-CN" altLang="zh-CN" sz="2400" dirty="0" smtClean="0">
                <a:latin typeface="Bodoni MT Black" pitchFamily="18" charset="0"/>
              </a:rPr>
              <a:t>。</a:t>
            </a:r>
            <a:endParaRPr lang="en-US" altLang="zh-CN" sz="2400" dirty="0" smtClean="0">
              <a:latin typeface="Bodoni MT Black" pitchFamily="18" charset="0"/>
            </a:endParaRPr>
          </a:p>
          <a:p>
            <a:pPr marL="0" indent="0">
              <a:defRPr/>
            </a:pPr>
            <a:r>
              <a:rPr lang="zh-CN" altLang="en-US" sz="2400" dirty="0" smtClean="0">
                <a:latin typeface="Bodoni MT Black" pitchFamily="18" charset="0"/>
              </a:rPr>
              <a:t>喷泉模型图如下图所示：</a:t>
            </a:r>
            <a:endParaRPr lang="en-US" altLang="zh-CN" sz="2400" dirty="0">
              <a:latin typeface="Bodoni MT Black" pitchFamily="18" charset="0"/>
            </a:endParaRPr>
          </a:p>
        </p:txBody>
      </p:sp>
      <p:sp>
        <p:nvSpPr>
          <p:cNvPr id="8" name="内容占位符 4"/>
          <p:cNvSpPr txBox="1">
            <a:spLocks/>
          </p:cNvSpPr>
          <p:nvPr/>
        </p:nvSpPr>
        <p:spPr bwMode="auto">
          <a:xfrm>
            <a:off x="476250" y="1196975"/>
            <a:ext cx="366395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1.4.5 </a:t>
            </a:r>
            <a:r>
              <a:rPr lang="zh-CN" altLang="en-US" b="1" dirty="0">
                <a:solidFill>
                  <a:schemeClr val="tx1"/>
                </a:solidFill>
                <a:latin typeface="Bodoni MT Black" pitchFamily="18" charset="0"/>
                <a:ea typeface="+mj-ea"/>
              </a:rPr>
              <a:t>喷泉模型</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图片 2"/>
          <p:cNvPicPr>
            <a:picLocks noChangeAspect="1"/>
          </p:cNvPicPr>
          <p:nvPr/>
        </p:nvPicPr>
        <p:blipFill>
          <a:blip r:embed="rId3" cstate="print"/>
          <a:srcRect/>
          <a:stretch>
            <a:fillRect/>
          </a:stretch>
        </p:blipFill>
        <p:spPr bwMode="auto">
          <a:xfrm>
            <a:off x="3444875" y="26988"/>
            <a:ext cx="4648200" cy="5948362"/>
          </a:xfrm>
          <a:prstGeom prst="rect">
            <a:avLst/>
          </a:prstGeom>
          <a:noFill/>
          <a:ln w="9525">
            <a:noFill/>
            <a:miter lim="800000"/>
            <a:headEnd/>
            <a:tailEnd/>
          </a:ln>
        </p:spPr>
      </p:pic>
      <p:sp>
        <p:nvSpPr>
          <p:cNvPr id="7" name="TextBox 7"/>
          <p:cNvSpPr txBox="1">
            <a:spLocks noChangeArrowheads="1"/>
          </p:cNvSpPr>
          <p:nvPr/>
        </p:nvSpPr>
        <p:spPr bwMode="auto">
          <a:xfrm>
            <a:off x="179388" y="1052513"/>
            <a:ext cx="326548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a:t>
            </a:r>
            <a:r>
              <a:rPr lang="zh-CN" altLang="zh-CN" sz="2400" dirty="0">
                <a:latin typeface="Bodoni MT Black" pitchFamily="18" charset="0"/>
                <a:ea typeface="+mn-ea"/>
              </a:rPr>
              <a:t>中代表不同阶段的圆圈相互重叠，这明确表示两个活动之间存在交迭</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a:t>
            </a:r>
            <a:r>
              <a:rPr lang="zh-CN" altLang="zh-CN" sz="2400" dirty="0">
                <a:latin typeface="Bodoni MT Black" pitchFamily="18" charset="0"/>
                <a:ea typeface="+mn-ea"/>
              </a:rPr>
              <a:t>中在一个阶段内的向下箭头代表该阶段内的迭代（或求精）</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defRPr/>
            </a:pPr>
            <a:r>
              <a:rPr lang="zh-CN" altLang="zh-CN" sz="2400" dirty="0" smtClean="0">
                <a:latin typeface="Bodoni MT Black" pitchFamily="18" charset="0"/>
                <a:ea typeface="+mn-ea"/>
              </a:rPr>
              <a:t>图</a:t>
            </a:r>
            <a:r>
              <a:rPr lang="zh-CN" altLang="zh-CN" sz="2400" dirty="0">
                <a:latin typeface="Bodoni MT Black" pitchFamily="18" charset="0"/>
                <a:ea typeface="+mn-ea"/>
              </a:rPr>
              <a:t>中较小的圆圈代表维护，圆圈较小象征着采用了面向对象范型之后维护时间缩短了。</a:t>
            </a:r>
            <a:endParaRPr lang="en-US" altLang="zh-CN" sz="2400" dirty="0" smtClean="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82588" y="2459038"/>
            <a:ext cx="8496300" cy="2962513"/>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342900">
              <a:defRPr/>
            </a:pPr>
            <a:r>
              <a:rPr lang="en-US" altLang="zh-CN" sz="2400" dirty="0">
                <a:solidFill>
                  <a:srgbClr val="FF0000"/>
                </a:solidFill>
                <a:latin typeface="Bodoni MT Black" pitchFamily="18" charset="0"/>
              </a:rPr>
              <a:t>Rational</a:t>
            </a:r>
            <a:r>
              <a:rPr lang="zh-CN" altLang="zh-CN" sz="2400" dirty="0">
                <a:solidFill>
                  <a:srgbClr val="FF0000"/>
                </a:solidFill>
                <a:latin typeface="Bodoni MT Black" pitchFamily="18" charset="0"/>
              </a:rPr>
              <a:t>统一过程</a:t>
            </a:r>
            <a:r>
              <a:rPr lang="zh-CN" altLang="zh-CN" sz="2400" dirty="0">
                <a:latin typeface="Bodoni MT Black" pitchFamily="18" charset="0"/>
              </a:rPr>
              <a:t>（</a:t>
            </a:r>
            <a:r>
              <a:rPr lang="en-US" altLang="zh-CN" sz="2400" dirty="0">
                <a:latin typeface="Bodoni MT Black" pitchFamily="18" charset="0"/>
              </a:rPr>
              <a:t>Rational Unified </a:t>
            </a:r>
            <a:r>
              <a:rPr lang="en-US" altLang="zh-CN" sz="2400" dirty="0" smtClean="0">
                <a:latin typeface="Bodoni MT Black" pitchFamily="18" charset="0"/>
              </a:rPr>
              <a:t>Process, </a:t>
            </a:r>
            <a:r>
              <a:rPr lang="en-US" altLang="zh-CN" sz="2400" b="1" dirty="0" smtClean="0">
                <a:latin typeface="Bodoni MT Black" pitchFamily="18" charset="0"/>
              </a:rPr>
              <a:t>RUP</a:t>
            </a:r>
            <a:r>
              <a:rPr lang="zh-CN" altLang="zh-CN" sz="2400" dirty="0">
                <a:latin typeface="Bodoni MT Black" pitchFamily="18" charset="0"/>
              </a:rPr>
              <a:t>）是由</a:t>
            </a:r>
            <a:r>
              <a:rPr lang="en-US" altLang="zh-CN" sz="2400" dirty="0">
                <a:latin typeface="Bodoni MT Black" pitchFamily="18" charset="0"/>
              </a:rPr>
              <a:t>Rational</a:t>
            </a:r>
            <a:r>
              <a:rPr lang="zh-CN" altLang="zh-CN" sz="2400" dirty="0">
                <a:latin typeface="Bodoni MT Black" pitchFamily="18" charset="0"/>
              </a:rPr>
              <a:t>软件公司推出的一种</a:t>
            </a:r>
            <a:r>
              <a:rPr lang="zh-CN" altLang="zh-CN" sz="2400" dirty="0">
                <a:solidFill>
                  <a:srgbClr val="FF0000"/>
                </a:solidFill>
                <a:latin typeface="Bodoni MT Black" pitchFamily="18" charset="0"/>
              </a:rPr>
              <a:t>完整而且完美</a:t>
            </a:r>
            <a:r>
              <a:rPr lang="zh-CN" altLang="zh-CN" sz="2400" dirty="0">
                <a:latin typeface="Bodoni MT Black" pitchFamily="18" charset="0"/>
              </a:rPr>
              <a:t>的软件过程</a:t>
            </a:r>
            <a:r>
              <a:rPr lang="zh-CN" altLang="zh-CN" sz="2400" dirty="0" smtClean="0">
                <a:latin typeface="Bodoni MT Black" pitchFamily="18" charset="0"/>
              </a:rPr>
              <a:t>。</a:t>
            </a:r>
            <a:endParaRPr lang="en-US" altLang="zh-CN" sz="2400" dirty="0" smtClean="0">
              <a:latin typeface="Bodoni MT Black" pitchFamily="18" charset="0"/>
            </a:endParaRPr>
          </a:p>
          <a:p>
            <a:pPr marL="0" indent="342900">
              <a:defRPr/>
            </a:pPr>
            <a:endParaRPr lang="en-US" altLang="zh-CN" sz="2400" dirty="0" smtClean="0">
              <a:latin typeface="Bodoni MT Black" pitchFamily="18" charset="0"/>
            </a:endParaRPr>
          </a:p>
          <a:p>
            <a:pPr marL="0" indent="342900">
              <a:defRPr/>
            </a:pPr>
            <a:r>
              <a:rPr lang="en-US" altLang="zh-CN" sz="2400" dirty="0">
                <a:latin typeface="Bodoni MT Black" pitchFamily="18" charset="0"/>
              </a:rPr>
              <a:t>RUP</a:t>
            </a:r>
            <a:r>
              <a:rPr lang="zh-CN" altLang="zh-CN" sz="2400" dirty="0">
                <a:latin typeface="Bodoni MT Black" pitchFamily="18" charset="0"/>
              </a:rPr>
              <a:t>总结了经过多年商业化验证的</a:t>
            </a:r>
            <a:r>
              <a:rPr lang="en-US" altLang="zh-CN" sz="2400" dirty="0">
                <a:solidFill>
                  <a:srgbClr val="FF0000"/>
                </a:solidFill>
                <a:latin typeface="Bodoni MT Black" pitchFamily="18" charset="0"/>
              </a:rPr>
              <a:t>6</a:t>
            </a:r>
            <a:r>
              <a:rPr lang="zh-CN" altLang="zh-CN" sz="2400" dirty="0">
                <a:latin typeface="Bodoni MT Black" pitchFamily="18" charset="0"/>
              </a:rPr>
              <a:t>条最有效的软件开发经验，这些经验被称为“</a:t>
            </a:r>
            <a:r>
              <a:rPr lang="zh-CN" altLang="zh-CN" sz="2400" dirty="0">
                <a:solidFill>
                  <a:srgbClr val="FF0000"/>
                </a:solidFill>
                <a:latin typeface="Bodoni MT Black" pitchFamily="18" charset="0"/>
              </a:rPr>
              <a:t>最佳实践</a:t>
            </a:r>
            <a:r>
              <a:rPr lang="zh-CN" altLang="zh-CN" sz="2400" dirty="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p:txBody>
      </p:sp>
      <p:sp>
        <p:nvSpPr>
          <p:cNvPr id="8"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290763"/>
            <a:ext cx="8496300" cy="3370262"/>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ea typeface="+mj-ea"/>
              </a:rPr>
              <a:t>a) </a:t>
            </a:r>
            <a:r>
              <a:rPr lang="zh-CN" altLang="en-US" sz="2400" b="1" dirty="0" smtClean="0">
                <a:latin typeface="Bodoni MT Black" pitchFamily="18" charset="0"/>
              </a:rPr>
              <a:t>最佳实践</a:t>
            </a:r>
            <a:endParaRPr lang="en-US" altLang="zh-CN" sz="2400" b="1" dirty="0" smtClean="0">
              <a:latin typeface="Bodoni MT Black" pitchFamily="18" charset="0"/>
            </a:endParaRPr>
          </a:p>
          <a:p>
            <a:pPr marL="457200" indent="457200">
              <a:buFont typeface="+mj-ea"/>
              <a:buAutoNum type="circleNumDbPlain"/>
              <a:defRPr/>
            </a:pPr>
            <a:r>
              <a:rPr lang="zh-CN" altLang="zh-CN" sz="2400" dirty="0">
                <a:latin typeface="Bodoni MT Black" pitchFamily="18" charset="0"/>
              </a:rPr>
              <a:t>迭代式</a:t>
            </a:r>
            <a:r>
              <a:rPr lang="zh-CN" altLang="zh-CN" sz="2400" dirty="0" smtClean="0">
                <a:latin typeface="Bodoni MT Black" pitchFamily="18" charset="0"/>
              </a:rPr>
              <a:t>开发</a:t>
            </a:r>
            <a:endParaRPr lang="en-US" altLang="zh-CN" sz="2400" dirty="0" smtClean="0">
              <a:latin typeface="Bodoni MT Black" pitchFamily="18" charset="0"/>
            </a:endParaRPr>
          </a:p>
          <a:p>
            <a:pPr marL="0" indent="457200">
              <a:defRPr/>
            </a:pPr>
            <a:r>
              <a:rPr lang="zh-CN" altLang="zh-CN" sz="2400" dirty="0">
                <a:solidFill>
                  <a:srgbClr val="FF0000"/>
                </a:solidFill>
                <a:latin typeface="Bodoni MT Black" pitchFamily="18" charset="0"/>
              </a:rPr>
              <a:t>迭代式</a:t>
            </a:r>
            <a:r>
              <a:rPr lang="zh-CN" altLang="zh-CN" sz="2400" dirty="0">
                <a:latin typeface="Bodoni MT Black" pitchFamily="18" charset="0"/>
              </a:rPr>
              <a:t>开发允许在每次迭代过程中需求都可以有变化，这种开发方法通过一系列细化来加深对问题的理解，因此能更容易地容纳需求的变更。</a:t>
            </a:r>
            <a:endParaRPr lang="en-US" altLang="zh-CN" sz="2400" dirty="0" smtClean="0">
              <a:latin typeface="Bodoni MT Black" pitchFamily="18" charset="0"/>
            </a:endParaRPr>
          </a:p>
          <a:p>
            <a:pPr marL="457200" indent="457200">
              <a:buFont typeface="+mj-ea"/>
              <a:buAutoNum type="circleNumDbPlain" startAt="2"/>
              <a:defRPr/>
            </a:pPr>
            <a:r>
              <a:rPr lang="zh-CN" altLang="zh-CN" sz="2400" dirty="0">
                <a:latin typeface="Bodoni MT Black" pitchFamily="18" charset="0"/>
              </a:rPr>
              <a:t>管理</a:t>
            </a:r>
            <a:r>
              <a:rPr lang="zh-CN" altLang="zh-CN" sz="2400" dirty="0" smtClean="0">
                <a:latin typeface="Bodoni MT Black" pitchFamily="18" charset="0"/>
              </a:rPr>
              <a:t>需求</a:t>
            </a:r>
            <a:endParaRPr lang="en-US" altLang="zh-CN" sz="2400" dirty="0" smtClean="0">
              <a:latin typeface="Bodoni MT Black" pitchFamily="18" charset="0"/>
            </a:endParaRPr>
          </a:p>
          <a:p>
            <a:pPr marL="0" indent="457200">
              <a:defRPr/>
            </a:pPr>
            <a:r>
              <a:rPr lang="en-US" altLang="zh-CN" sz="2400" dirty="0">
                <a:latin typeface="Bodoni MT Black" pitchFamily="18" charset="0"/>
              </a:rPr>
              <a:t>RUP</a:t>
            </a:r>
            <a:r>
              <a:rPr lang="zh-CN" altLang="zh-CN" sz="2400" dirty="0">
                <a:latin typeface="Bodoni MT Black" pitchFamily="18" charset="0"/>
              </a:rPr>
              <a:t>描述了如何提取、组织系统的</a:t>
            </a:r>
            <a:r>
              <a:rPr lang="zh-CN" altLang="zh-CN" sz="2400" dirty="0">
                <a:solidFill>
                  <a:srgbClr val="FF0000"/>
                </a:solidFill>
                <a:latin typeface="Bodoni MT Black" pitchFamily="18" charset="0"/>
              </a:rPr>
              <a:t>功能性需求</a:t>
            </a:r>
            <a:r>
              <a:rPr lang="zh-CN" altLang="zh-CN" sz="2400" dirty="0">
                <a:latin typeface="Bodoni MT Black" pitchFamily="18" charset="0"/>
              </a:rPr>
              <a:t>和</a:t>
            </a:r>
            <a:r>
              <a:rPr lang="zh-CN" altLang="zh-CN" sz="2400" dirty="0">
                <a:solidFill>
                  <a:srgbClr val="FF0000"/>
                </a:solidFill>
                <a:latin typeface="Bodoni MT Black" pitchFamily="18" charset="0"/>
              </a:rPr>
              <a:t>约束条件</a:t>
            </a:r>
            <a:r>
              <a:rPr lang="zh-CN" altLang="zh-CN" sz="2400" dirty="0">
                <a:latin typeface="Bodoni MT Black" pitchFamily="18" charset="0"/>
              </a:rPr>
              <a:t>并把它们</a:t>
            </a:r>
            <a:r>
              <a:rPr lang="zh-CN" altLang="zh-CN" sz="2400" dirty="0">
                <a:solidFill>
                  <a:srgbClr val="FF0000"/>
                </a:solidFill>
                <a:latin typeface="Bodoni MT Black" pitchFamily="18" charset="0"/>
              </a:rPr>
              <a:t>文档化</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025650"/>
            <a:ext cx="8497888" cy="377983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rPr>
              <a:t>a) </a:t>
            </a:r>
            <a:r>
              <a:rPr lang="zh-CN" altLang="en-US" sz="2400" b="1" dirty="0" smtClean="0">
                <a:latin typeface="Bodoni MT Black" pitchFamily="18" charset="0"/>
              </a:rPr>
              <a:t>最佳</a:t>
            </a:r>
            <a:r>
              <a:rPr lang="zh-CN" altLang="en-US" sz="2400" b="1" dirty="0">
                <a:latin typeface="Bodoni MT Black" pitchFamily="18" charset="0"/>
              </a:rPr>
              <a:t>实践</a:t>
            </a:r>
            <a:endParaRPr lang="en-US" altLang="zh-CN" sz="2400" b="1" dirty="0">
              <a:latin typeface="Bodoni MT Black" pitchFamily="18" charset="0"/>
            </a:endParaRPr>
          </a:p>
          <a:p>
            <a:pPr marL="457200" indent="457200">
              <a:buFont typeface="+mj-ea"/>
              <a:buAutoNum type="circleNumDbPlain" startAt="3"/>
              <a:defRPr/>
            </a:pPr>
            <a:r>
              <a:rPr lang="zh-CN" altLang="zh-CN" sz="2400" dirty="0">
                <a:latin typeface="Bodoni MT Black" pitchFamily="18" charset="0"/>
              </a:rPr>
              <a:t>使用基于</a:t>
            </a:r>
            <a:r>
              <a:rPr lang="zh-CN" altLang="zh-CN" sz="2400" dirty="0">
                <a:solidFill>
                  <a:srgbClr val="FF0000"/>
                </a:solidFill>
                <a:latin typeface="Bodoni MT Black" pitchFamily="18" charset="0"/>
              </a:rPr>
              <a:t>构件</a:t>
            </a:r>
            <a:r>
              <a:rPr lang="zh-CN" altLang="zh-CN" sz="2400" dirty="0">
                <a:latin typeface="Bodoni MT Black" pitchFamily="18" charset="0"/>
              </a:rPr>
              <a:t>的体系结构</a:t>
            </a:r>
            <a:endParaRPr lang="en-US" altLang="zh-CN" sz="2400" dirty="0">
              <a:latin typeface="Bodoni MT Black" pitchFamily="18" charset="0"/>
            </a:endParaRPr>
          </a:p>
          <a:p>
            <a:pPr marL="0" indent="457200">
              <a:defRPr/>
            </a:pPr>
            <a:r>
              <a:rPr lang="en-US" altLang="zh-CN" sz="2400" dirty="0" smtClean="0">
                <a:latin typeface="Bodoni MT Black" pitchFamily="18" charset="0"/>
              </a:rPr>
              <a:t>RUP</a:t>
            </a:r>
            <a:r>
              <a:rPr lang="zh-CN" altLang="zh-CN" sz="2400" dirty="0">
                <a:latin typeface="Bodoni MT Black" pitchFamily="18" charset="0"/>
              </a:rPr>
              <a:t>提供了使用现有的或新开发的构件定义体系结构的系统化方法，从而有助于降低软件开发的复杂性，提高软件重用率</a:t>
            </a:r>
            <a:r>
              <a:rPr lang="zh-CN" altLang="en-US" sz="2400" dirty="0">
                <a:latin typeface="Bodoni MT Black" pitchFamily="18" charset="0"/>
              </a:rPr>
              <a:t>。</a:t>
            </a:r>
            <a:endParaRPr lang="en-US" altLang="zh-CN" sz="2400" dirty="0">
              <a:latin typeface="Bodoni MT Black" pitchFamily="18" charset="0"/>
            </a:endParaRPr>
          </a:p>
          <a:p>
            <a:pPr marL="457200" indent="457200">
              <a:buFont typeface="+mj-ea"/>
              <a:buAutoNum type="circleNumDbPlain" startAt="4"/>
              <a:defRPr/>
            </a:pPr>
            <a:r>
              <a:rPr lang="zh-CN" altLang="zh-CN" sz="2400" dirty="0">
                <a:solidFill>
                  <a:srgbClr val="FF0000"/>
                </a:solidFill>
                <a:latin typeface="Bodoni MT Black" pitchFamily="18" charset="0"/>
              </a:rPr>
              <a:t>可视化</a:t>
            </a:r>
            <a:r>
              <a:rPr lang="zh-CN" altLang="zh-CN" sz="2400" dirty="0">
                <a:latin typeface="Bodoni MT Black" pitchFamily="18" charset="0"/>
              </a:rPr>
              <a:t>建模</a:t>
            </a:r>
            <a:endParaRPr lang="en-US" altLang="zh-CN" sz="2400" dirty="0">
              <a:latin typeface="Bodoni MT Black" pitchFamily="18" charset="0"/>
            </a:endParaRPr>
          </a:p>
          <a:p>
            <a:pPr marL="0" indent="457200">
              <a:defRPr/>
            </a:pPr>
            <a:r>
              <a:rPr lang="zh-CN" altLang="zh-CN" sz="2400" dirty="0">
                <a:latin typeface="Bodoni MT Black" pitchFamily="18" charset="0"/>
              </a:rPr>
              <a:t>可视化</a:t>
            </a:r>
            <a:r>
              <a:rPr lang="zh-CN" altLang="zh-CN" sz="2400" dirty="0">
                <a:solidFill>
                  <a:srgbClr val="FF0000"/>
                </a:solidFill>
                <a:latin typeface="Bodoni MT Black" pitchFamily="18" charset="0"/>
              </a:rPr>
              <a:t>建模语言</a:t>
            </a:r>
            <a:r>
              <a:rPr lang="en-US" altLang="zh-CN" sz="2400" dirty="0">
                <a:solidFill>
                  <a:srgbClr val="FF0000"/>
                </a:solidFill>
                <a:latin typeface="Bodoni MT Black" pitchFamily="18" charset="0"/>
              </a:rPr>
              <a:t>UML</a:t>
            </a:r>
            <a:r>
              <a:rPr lang="zh-CN" altLang="zh-CN" sz="2400" dirty="0">
                <a:latin typeface="Bodoni MT Black" pitchFamily="18" charset="0"/>
              </a:rPr>
              <a:t>紧密地联系在一起，在开发过程中建立起软件系统的可视化模型，可以帮助人们提高管理软件复杂性的能力</a:t>
            </a:r>
            <a:r>
              <a:rPr lang="zh-CN" altLang="en-US" sz="2400" dirty="0" smtClean="0">
                <a:latin typeface="Bodoni MT Black" pitchFamily="18" charset="0"/>
              </a:rPr>
              <a:t>。</a:t>
            </a:r>
            <a:endParaRPr lang="en-US" altLang="zh-CN" sz="2400" dirty="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519113" y="1412875"/>
            <a:ext cx="4268787" cy="431800"/>
          </a:xfrm>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zh-CN" altLang="en-US" sz="2400" b="1" dirty="0" smtClean="0">
                <a:solidFill>
                  <a:schemeClr val="tx1"/>
                </a:solidFill>
                <a:latin typeface="Bodoni MT Black" pitchFamily="18" charset="0"/>
              </a:rPr>
              <a:t>软件危机的典型表现</a:t>
            </a:r>
          </a:p>
        </p:txBody>
      </p:sp>
      <p:sp>
        <p:nvSpPr>
          <p:cNvPr id="15363" name="标题 3"/>
          <p:cNvSpPr>
            <a:spLocks noGrp="1"/>
          </p:cNvSpPr>
          <p:nvPr>
            <p:ph type="title" idx="4294967295"/>
          </p:nvPr>
        </p:nvSpPr>
        <p:spPr>
          <a:xfrm>
            <a:off x="0" y="25400"/>
            <a:ext cx="8229600" cy="1143000"/>
          </a:xfrm>
        </p:spPr>
        <p:txBody>
          <a:bodyPr/>
          <a:lstStyle/>
          <a:p>
            <a:r>
              <a:rPr lang="en-US" altLang="zh-CN" b="1" smtClean="0">
                <a:latin typeface="Bodoni MT Black" pitchFamily="18" charset="0"/>
              </a:rPr>
              <a:t>1.1 </a:t>
            </a:r>
            <a:r>
              <a:rPr lang="zh-CN" altLang="en-US" b="1" smtClean="0">
                <a:latin typeface="Bodoni MT Black" pitchFamily="18" charset="0"/>
              </a:rPr>
              <a:t>软件危机</a:t>
            </a:r>
          </a:p>
        </p:txBody>
      </p:sp>
      <p:graphicFrame>
        <p:nvGraphicFramePr>
          <p:cNvPr id="3" name="图示 2"/>
          <p:cNvGraphicFramePr/>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850" y="2290763"/>
            <a:ext cx="8496300" cy="3370262"/>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a:latin typeface="Bodoni MT Black" pitchFamily="18" charset="0"/>
              </a:rPr>
              <a:t>a</a:t>
            </a:r>
            <a:r>
              <a:rPr lang="en-US" altLang="zh-CN" sz="2400" b="1" dirty="0" smtClean="0">
                <a:latin typeface="Bodoni MT Black" pitchFamily="18" charset="0"/>
              </a:rPr>
              <a:t>) </a:t>
            </a:r>
            <a:r>
              <a:rPr lang="zh-CN" altLang="en-US" sz="2400" b="1" dirty="0" smtClean="0">
                <a:latin typeface="Bodoni MT Black" pitchFamily="18" charset="0"/>
              </a:rPr>
              <a:t>最佳</a:t>
            </a:r>
            <a:r>
              <a:rPr lang="zh-CN" altLang="en-US" sz="2400" b="1" dirty="0">
                <a:latin typeface="Bodoni MT Black" pitchFamily="18" charset="0"/>
              </a:rPr>
              <a:t>实践</a:t>
            </a:r>
            <a:endParaRPr lang="en-US" altLang="zh-CN" sz="2400" b="1" dirty="0">
              <a:latin typeface="Bodoni MT Black" pitchFamily="18" charset="0"/>
            </a:endParaRPr>
          </a:p>
          <a:p>
            <a:pPr marL="457200" indent="457200">
              <a:buFont typeface="+mj-ea"/>
              <a:buAutoNum type="circleNumDbPlain" startAt="5"/>
              <a:defRPr/>
            </a:pPr>
            <a:r>
              <a:rPr lang="zh-CN" altLang="zh-CN" sz="2400" dirty="0">
                <a:latin typeface="Bodoni MT Black" pitchFamily="18" charset="0"/>
              </a:rPr>
              <a:t>验证软件质量</a:t>
            </a:r>
            <a:endParaRPr lang="en-US" altLang="zh-CN" sz="2400" dirty="0">
              <a:latin typeface="Bodoni MT Black" pitchFamily="18" charset="0"/>
            </a:endParaRPr>
          </a:p>
          <a:p>
            <a:pPr marL="0" indent="457200">
              <a:defRPr/>
            </a:pPr>
            <a:r>
              <a:rPr lang="zh-CN" altLang="zh-CN" sz="2400" dirty="0">
                <a:solidFill>
                  <a:srgbClr val="FF0000"/>
                </a:solidFill>
                <a:latin typeface="Bodoni MT Black" pitchFamily="18" charset="0"/>
              </a:rPr>
              <a:t>软件质量评估</a:t>
            </a:r>
            <a:r>
              <a:rPr lang="zh-CN" altLang="zh-CN" sz="2400" dirty="0">
                <a:latin typeface="Bodoni MT Black" pitchFamily="18" charset="0"/>
              </a:rPr>
              <a:t>不再是事后型的或由单独小组进行的孤立活动，而是内建在</a:t>
            </a:r>
            <a:r>
              <a:rPr lang="zh-CN" altLang="zh-CN" sz="2400" dirty="0">
                <a:solidFill>
                  <a:srgbClr val="FF0000"/>
                </a:solidFill>
                <a:latin typeface="Bodoni MT Black" pitchFamily="18" charset="0"/>
              </a:rPr>
              <a:t>贯穿于整个开发过程</a:t>
            </a:r>
            <a:r>
              <a:rPr lang="zh-CN" altLang="zh-CN" sz="2400" dirty="0">
                <a:latin typeface="Bodoni MT Black" pitchFamily="18" charset="0"/>
              </a:rPr>
              <a:t>的、由</a:t>
            </a:r>
            <a:r>
              <a:rPr lang="zh-CN" altLang="zh-CN" sz="2400" dirty="0">
                <a:solidFill>
                  <a:srgbClr val="FF0000"/>
                </a:solidFill>
                <a:latin typeface="Bodoni MT Black" pitchFamily="18" charset="0"/>
              </a:rPr>
              <a:t>全体成员参与</a:t>
            </a:r>
            <a:r>
              <a:rPr lang="zh-CN" altLang="zh-CN" sz="2400" dirty="0">
                <a:latin typeface="Bodoni MT Black" pitchFamily="18" charset="0"/>
              </a:rPr>
              <a:t>的所有活动中。</a:t>
            </a:r>
            <a:endParaRPr lang="en-US" altLang="zh-CN" sz="2400" dirty="0">
              <a:latin typeface="Bodoni MT Black" pitchFamily="18" charset="0"/>
            </a:endParaRPr>
          </a:p>
          <a:p>
            <a:pPr marL="457200" indent="457200">
              <a:buFont typeface="+mj-ea"/>
              <a:buAutoNum type="circleNumDbPlain" startAt="6"/>
              <a:defRPr/>
            </a:pPr>
            <a:r>
              <a:rPr lang="zh-CN" altLang="zh-CN" sz="2400" dirty="0">
                <a:latin typeface="Bodoni MT Black" pitchFamily="18" charset="0"/>
              </a:rPr>
              <a:t>控制软件</a:t>
            </a:r>
            <a:r>
              <a:rPr lang="zh-CN" altLang="zh-CN" sz="2400" dirty="0">
                <a:solidFill>
                  <a:srgbClr val="FF0000"/>
                </a:solidFill>
                <a:latin typeface="Bodoni MT Black" pitchFamily="18" charset="0"/>
              </a:rPr>
              <a:t>变更</a:t>
            </a:r>
            <a:endParaRPr lang="en-US" altLang="zh-CN" sz="2400" dirty="0">
              <a:solidFill>
                <a:srgbClr val="FF0000"/>
              </a:solidFill>
              <a:latin typeface="Bodoni MT Black" pitchFamily="18" charset="0"/>
            </a:endParaRPr>
          </a:p>
          <a:p>
            <a:pPr marL="0" indent="457200">
              <a:defRPr/>
            </a:pPr>
            <a:r>
              <a:rPr lang="en-US" altLang="zh-CN" sz="2400" dirty="0">
                <a:latin typeface="Bodoni MT Black" pitchFamily="18" charset="0"/>
              </a:rPr>
              <a:t>RUP</a:t>
            </a:r>
            <a:r>
              <a:rPr lang="zh-CN" altLang="zh-CN" sz="2400" dirty="0">
                <a:latin typeface="Bodoni MT Black" pitchFamily="18" charset="0"/>
              </a:rPr>
              <a:t>描述了如何控制、跟踪和监控修改，以确保迭代开发的成功。</a:t>
            </a:r>
            <a:endParaRPr lang="en-US" altLang="zh-CN" sz="2400" dirty="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674938"/>
            <a:ext cx="8497888" cy="2554287"/>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ea typeface="+mj-ea"/>
              </a:rPr>
              <a:t>b) </a:t>
            </a:r>
            <a:r>
              <a:rPr lang="en-US" altLang="zh-CN" sz="2400" b="1" dirty="0" smtClean="0">
                <a:latin typeface="Bodoni MT Black" pitchFamily="18" charset="0"/>
              </a:rPr>
              <a:t>RUP</a:t>
            </a:r>
            <a:r>
              <a:rPr lang="zh-CN" altLang="zh-CN" sz="2400" b="1" dirty="0">
                <a:latin typeface="Bodoni MT Black" pitchFamily="18" charset="0"/>
              </a:rPr>
              <a:t>软件开发生命周期</a:t>
            </a:r>
            <a:endParaRPr lang="en-US" altLang="zh-CN" sz="2400" b="1" dirty="0">
              <a:latin typeface="Bodoni MT Black" pitchFamily="18" charset="0"/>
            </a:endParaRPr>
          </a:p>
          <a:p>
            <a:pPr marL="0" indent="457200">
              <a:defRPr/>
            </a:pPr>
            <a:r>
              <a:rPr lang="en-US" altLang="zh-CN" sz="2400" dirty="0">
                <a:latin typeface="Bodoni MT Black" pitchFamily="18" charset="0"/>
              </a:rPr>
              <a:t>RUP</a:t>
            </a:r>
            <a:r>
              <a:rPr lang="zh-CN" altLang="zh-CN" sz="2400" dirty="0">
                <a:latin typeface="Bodoni MT Black" pitchFamily="18" charset="0"/>
              </a:rPr>
              <a:t>软件开发生命周期是一个</a:t>
            </a:r>
            <a:r>
              <a:rPr lang="zh-CN" altLang="zh-CN" sz="2400" dirty="0">
                <a:solidFill>
                  <a:srgbClr val="FF0000"/>
                </a:solidFill>
                <a:latin typeface="Bodoni MT Black" pitchFamily="18" charset="0"/>
              </a:rPr>
              <a:t>二维</a:t>
            </a:r>
            <a:r>
              <a:rPr lang="zh-CN" altLang="zh-CN" sz="2400" dirty="0">
                <a:latin typeface="Bodoni MT Black" pitchFamily="18" charset="0"/>
              </a:rPr>
              <a:t>的生命周期模型，如</a:t>
            </a:r>
            <a:r>
              <a:rPr lang="zh-CN" altLang="en-US" sz="2400" dirty="0">
                <a:latin typeface="Bodoni MT Black" pitchFamily="18" charset="0"/>
              </a:rPr>
              <a:t>下</a:t>
            </a:r>
            <a:r>
              <a:rPr lang="zh-CN" altLang="en-US" sz="2400" dirty="0" smtClean="0">
                <a:latin typeface="Bodoni MT Black" pitchFamily="18" charset="0"/>
              </a:rPr>
              <a:t>图</a:t>
            </a:r>
            <a:r>
              <a:rPr lang="zh-CN" altLang="zh-CN" sz="2400" dirty="0" smtClean="0">
                <a:latin typeface="Bodoni MT Black" pitchFamily="18" charset="0"/>
              </a:rPr>
              <a:t>所</a:t>
            </a:r>
            <a:r>
              <a:rPr lang="zh-CN" altLang="zh-CN" sz="2400" dirty="0">
                <a:latin typeface="Bodoni MT Black" pitchFamily="18" charset="0"/>
              </a:rPr>
              <a:t>示。图中纵轴代表核心工作流，横轴代表时间。</a:t>
            </a:r>
            <a:endParaRPr lang="en-US" altLang="zh-CN" sz="2400" b="1" dirty="0">
              <a:latin typeface="Bodoni MT Black" pitchFamily="18" charset="0"/>
            </a:endParaRPr>
          </a:p>
          <a:p>
            <a:pPr marL="457200" indent="457200">
              <a:buFont typeface="+mj-ea"/>
              <a:buAutoNum type="circleNumDbPlain"/>
              <a:defRPr/>
            </a:pPr>
            <a:r>
              <a:rPr lang="zh-CN" altLang="zh-CN" sz="2400" b="1" dirty="0">
                <a:latin typeface="Bodoni MT Black" pitchFamily="18" charset="0"/>
              </a:rPr>
              <a:t>核心工作流</a:t>
            </a:r>
            <a:endParaRPr lang="en-US" altLang="zh-CN" sz="2400" b="1" dirty="0">
              <a:latin typeface="Bodoni MT Black" pitchFamily="18" charset="0"/>
            </a:endParaRPr>
          </a:p>
          <a:p>
            <a:pPr marL="0" indent="457200">
              <a:defRPr/>
            </a:pPr>
            <a:r>
              <a:rPr lang="en-US" altLang="zh-CN" sz="2400" dirty="0">
                <a:latin typeface="Bodoni MT Black" pitchFamily="18" charset="0"/>
              </a:rPr>
              <a:t>RUP</a:t>
            </a:r>
            <a:r>
              <a:rPr lang="zh-CN" altLang="zh-CN" sz="2400" dirty="0">
                <a:latin typeface="Bodoni MT Black" pitchFamily="18" charset="0"/>
              </a:rPr>
              <a:t>中有</a:t>
            </a:r>
            <a:r>
              <a:rPr lang="en-US" altLang="zh-CN" sz="2400" dirty="0">
                <a:solidFill>
                  <a:srgbClr val="FF0000"/>
                </a:solidFill>
                <a:latin typeface="Bodoni MT Black" pitchFamily="18" charset="0"/>
              </a:rPr>
              <a:t>9</a:t>
            </a:r>
            <a:r>
              <a:rPr lang="zh-CN" altLang="zh-CN" sz="2400" dirty="0">
                <a:latin typeface="Bodoni MT Black" pitchFamily="18" charset="0"/>
              </a:rPr>
              <a:t>个核心工作流，其中前</a:t>
            </a:r>
            <a:r>
              <a:rPr lang="en-US" altLang="zh-CN" sz="2400" dirty="0">
                <a:latin typeface="Bodoni MT Black" pitchFamily="18" charset="0"/>
              </a:rPr>
              <a:t>6</a:t>
            </a:r>
            <a:r>
              <a:rPr lang="zh-CN" altLang="zh-CN" sz="2400" dirty="0">
                <a:latin typeface="Bodoni MT Black" pitchFamily="18" charset="0"/>
              </a:rPr>
              <a:t>个为核心过程工作流程，后</a:t>
            </a:r>
            <a:r>
              <a:rPr lang="en-US" altLang="zh-CN" sz="2400" dirty="0">
                <a:latin typeface="Bodoni MT Black" pitchFamily="18" charset="0"/>
              </a:rPr>
              <a:t>3</a:t>
            </a:r>
            <a:r>
              <a:rPr lang="zh-CN" altLang="zh-CN" sz="2400" dirty="0">
                <a:latin typeface="Bodoni MT Black" pitchFamily="18" charset="0"/>
              </a:rPr>
              <a:t>个为核心支持工作流程。</a:t>
            </a:r>
            <a:endParaRPr lang="en-US" altLang="zh-CN" sz="2400" b="1" dirty="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图片 3"/>
          <p:cNvPicPr>
            <a:picLocks noChangeAspect="1"/>
          </p:cNvPicPr>
          <p:nvPr/>
        </p:nvPicPr>
        <p:blipFill>
          <a:blip r:embed="rId3" cstate="print"/>
          <a:srcRect/>
          <a:stretch>
            <a:fillRect/>
          </a:stretch>
        </p:blipFill>
        <p:spPr bwMode="auto">
          <a:xfrm>
            <a:off x="511175" y="25400"/>
            <a:ext cx="7505700" cy="5921375"/>
          </a:xfrm>
          <a:prstGeom prst="rect">
            <a:avLst/>
          </a:prstGeom>
          <a:noFill/>
          <a:ln w="9525">
            <a:noFill/>
            <a:miter lim="800000"/>
            <a:headEnd/>
            <a:tailEnd/>
          </a:ln>
        </p:spPr>
      </p:pic>
      <p:sp>
        <p:nvSpPr>
          <p:cNvPr id="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603500"/>
            <a:ext cx="8497888" cy="255428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buFont typeface="+mj-lt"/>
              <a:buAutoNum type="alphaLcParenR" startAt="2"/>
              <a:defRPr/>
            </a:pPr>
            <a:r>
              <a:rPr lang="en-US" altLang="zh-CN" sz="2400" dirty="0">
                <a:latin typeface="Bodoni MT Black" pitchFamily="18" charset="0"/>
              </a:rPr>
              <a:t>RUP</a:t>
            </a:r>
            <a:r>
              <a:rPr lang="zh-CN" altLang="en-US" sz="2400" dirty="0">
                <a:latin typeface="Bodoni MT Black" pitchFamily="18" charset="0"/>
              </a:rPr>
              <a:t>软件开发生命周期</a:t>
            </a:r>
          </a:p>
          <a:p>
            <a:pPr marL="0" indent="457200">
              <a:defRPr/>
            </a:pPr>
            <a:r>
              <a:rPr lang="zh-CN" altLang="en-US" sz="2400" b="1" dirty="0" smtClean="0">
                <a:latin typeface="Bodoni MT Black" pitchFamily="18" charset="0"/>
              </a:rPr>
              <a:t>② 工作</a:t>
            </a:r>
            <a:r>
              <a:rPr lang="zh-CN" altLang="en-US" sz="2400" b="1" dirty="0" smtClean="0">
                <a:latin typeface="Bodoni MT Black" pitchFamily="18" charset="0"/>
              </a:rPr>
              <a:t>阶段</a:t>
            </a:r>
          </a:p>
          <a:p>
            <a:pPr marL="0" indent="457200">
              <a:defRPr/>
            </a:pPr>
            <a:r>
              <a:rPr lang="en-US" altLang="zh-CN" sz="2400" dirty="0" smtClean="0">
                <a:latin typeface="Bodoni MT Black" pitchFamily="18" charset="0"/>
              </a:rPr>
              <a:t>RUP</a:t>
            </a:r>
            <a:r>
              <a:rPr lang="zh-CN" altLang="en-US" sz="2400" dirty="0">
                <a:latin typeface="Bodoni MT Black" pitchFamily="18" charset="0"/>
              </a:rPr>
              <a:t>把软件生命周期划分成</a:t>
            </a:r>
            <a:r>
              <a:rPr lang="en-US" altLang="zh-CN" sz="2400" dirty="0">
                <a:solidFill>
                  <a:srgbClr val="FF0000"/>
                </a:solidFill>
                <a:latin typeface="Bodoni MT Black" pitchFamily="18" charset="0"/>
              </a:rPr>
              <a:t>4</a:t>
            </a:r>
            <a:r>
              <a:rPr lang="zh-CN" altLang="en-US" sz="2400" dirty="0">
                <a:latin typeface="Bodoni MT Black" pitchFamily="18" charset="0"/>
              </a:rPr>
              <a:t>个连续的阶段。每个阶段都有明确的目标，并且定义了用来评估是否达到这些目标的</a:t>
            </a:r>
            <a:r>
              <a:rPr lang="zh-CN" altLang="en-US" sz="2400" dirty="0">
                <a:solidFill>
                  <a:srgbClr val="FF0000"/>
                </a:solidFill>
                <a:latin typeface="Bodoni MT Black" pitchFamily="18" charset="0"/>
              </a:rPr>
              <a:t>里程碑</a:t>
            </a:r>
            <a:r>
              <a:rPr lang="zh-CN" altLang="en-US" sz="2400" dirty="0">
                <a:latin typeface="Bodoni MT Black" pitchFamily="18" charset="0"/>
              </a:rPr>
              <a:t>。每个阶段的目标通过一次或多次迭代来完成。</a:t>
            </a:r>
          </a:p>
          <a:p>
            <a:pPr marL="0" indent="457200">
              <a:defRPr/>
            </a:pPr>
            <a:r>
              <a:rPr lang="zh-CN" altLang="en-US" sz="2400" dirty="0">
                <a:latin typeface="Bodoni MT Black" pitchFamily="18" charset="0"/>
              </a:rPr>
              <a:t>下面简述</a:t>
            </a:r>
            <a:r>
              <a:rPr lang="en-US" altLang="zh-CN" sz="2400" dirty="0">
                <a:latin typeface="Bodoni MT Black" pitchFamily="18" charset="0"/>
              </a:rPr>
              <a:t>4</a:t>
            </a:r>
            <a:r>
              <a:rPr lang="zh-CN" altLang="en-US" sz="2400" dirty="0">
                <a:latin typeface="Bodoni MT Black" pitchFamily="18" charset="0"/>
              </a:rPr>
              <a:t>个阶段的工作目标。</a:t>
            </a: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graphicFrame>
        <p:nvGraphicFramePr>
          <p:cNvPr id="2" name="图示 1"/>
          <p:cNvGraphicFramePr/>
          <p:nvPr>
            <p:extLst>
              <p:ext uri="{D42A27DB-BD31-4B8C-83A1-F6EECF244321}">
                <p14:modId xmlns:p14="http://schemas.microsoft.com/office/powerpoint/2010/main" val="396680851"/>
              </p:ext>
            </p:extLst>
          </p:nvPr>
        </p:nvGraphicFramePr>
        <p:xfrm>
          <a:off x="251520" y="1916832"/>
          <a:ext cx="8568952"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4"/>
          <p:cNvSpPr txBox="1">
            <a:spLocks/>
          </p:cNvSpPr>
          <p:nvPr/>
        </p:nvSpPr>
        <p:spPr bwMode="auto">
          <a:xfrm>
            <a:off x="179512" y="908720"/>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
        <p:nvSpPr>
          <p:cNvPr id="6" name="标题 3"/>
          <p:cNvSpPr txBox="1">
            <a:spLocks/>
          </p:cNvSpPr>
          <p:nvPr/>
        </p:nvSpPr>
        <p:spPr bwMode="auto">
          <a:xfrm>
            <a:off x="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smtClean="0">
                <a:ln>
                  <a:noFill/>
                </a:ln>
                <a:solidFill>
                  <a:schemeClr val="tx1"/>
                </a:solidFill>
                <a:effectLst/>
                <a:uLnTx/>
                <a:uFillTx/>
                <a:latin typeface="Bodoni MT Black" pitchFamily="18" charset="0"/>
                <a:ea typeface="+mj-ea"/>
                <a:cs typeface="+mj-cs"/>
              </a:rPr>
              <a:t>1.4 </a:t>
            </a:r>
            <a:r>
              <a:rPr kumimoji="0" lang="zh-CN" altLang="en-US" sz="4400" b="1" i="0" u="none" strike="noStrike" kern="1200" cap="none" spc="0" normalizeH="0" baseline="0" noProof="0" smtClean="0">
                <a:ln>
                  <a:noFill/>
                </a:ln>
                <a:solidFill>
                  <a:schemeClr val="tx1"/>
                </a:solidFill>
                <a:effectLst/>
                <a:uLnTx/>
                <a:uFillTx/>
                <a:latin typeface="Bodoni MT Black" pitchFamily="18" charset="0"/>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Bodoni MT Black" pitchFamily="18" charset="0"/>
              <a:ea typeface="+mj-ea"/>
              <a:cs typeface="+mj-cs"/>
            </a:endParaRPr>
          </a:p>
        </p:txBody>
      </p:sp>
      <p:sp>
        <p:nvSpPr>
          <p:cNvPr id="2" name="矩形 1"/>
          <p:cNvSpPr/>
          <p:nvPr/>
        </p:nvSpPr>
        <p:spPr>
          <a:xfrm>
            <a:off x="6228184" y="394284"/>
            <a:ext cx="1877437" cy="461665"/>
          </a:xfrm>
          <a:prstGeom prst="rect">
            <a:avLst/>
          </a:prstGeom>
        </p:spPr>
        <p:txBody>
          <a:bodyPr wrap="none">
            <a:spAutoFit/>
          </a:bodyPr>
          <a:lstStyle/>
          <a:p>
            <a:r>
              <a:rPr lang="en-US" altLang="zh-CN" sz="2400" b="1" dirty="0">
                <a:solidFill>
                  <a:srgbClr val="FF0000"/>
                </a:solidFill>
                <a:latin typeface="+mn-ea"/>
                <a:ea typeface="+mn-ea"/>
              </a:rPr>
              <a:t>4+1</a:t>
            </a:r>
            <a:r>
              <a:rPr lang="zh-CN" altLang="en-US" sz="2400" b="1" dirty="0">
                <a:solidFill>
                  <a:srgbClr val="FF0000"/>
                </a:solidFill>
                <a:latin typeface="+mn-ea"/>
                <a:ea typeface="+mn-ea"/>
              </a:rPr>
              <a:t>视图方法</a:t>
            </a:r>
          </a:p>
        </p:txBody>
      </p:sp>
      <p:sp>
        <p:nvSpPr>
          <p:cNvPr id="3" name="矩形 2"/>
          <p:cNvSpPr/>
          <p:nvPr/>
        </p:nvSpPr>
        <p:spPr>
          <a:xfrm>
            <a:off x="0" y="1484784"/>
            <a:ext cx="5076056" cy="923330"/>
          </a:xfrm>
          <a:prstGeom prst="rect">
            <a:avLst/>
          </a:prstGeom>
        </p:spPr>
        <p:txBody>
          <a:bodyPr wrap="square">
            <a:spAutoFit/>
          </a:bodyPr>
          <a:lstStyle/>
          <a:p>
            <a:r>
              <a:rPr lang="en-US" altLang="zh-CN" dirty="0">
                <a:latin typeface="+mn-lt"/>
                <a:ea typeface="+mn-ea"/>
              </a:rPr>
              <a:t>1995</a:t>
            </a:r>
            <a:r>
              <a:rPr lang="zh-CN" altLang="en-US" dirty="0">
                <a:latin typeface="+mn-lt"/>
                <a:ea typeface="+mn-ea"/>
              </a:rPr>
              <a:t>年，</a:t>
            </a:r>
            <a:r>
              <a:rPr lang="en-US" altLang="zh-CN" dirty="0">
                <a:latin typeface="+mn-lt"/>
                <a:ea typeface="+mn-ea"/>
              </a:rPr>
              <a:t>Philippe </a:t>
            </a:r>
            <a:r>
              <a:rPr lang="en-US" altLang="zh-CN" dirty="0" err="1">
                <a:latin typeface="+mn-lt"/>
                <a:ea typeface="+mn-ea"/>
              </a:rPr>
              <a:t>Kruchten</a:t>
            </a:r>
            <a:r>
              <a:rPr lang="zh-CN" altLang="en-US" dirty="0">
                <a:latin typeface="+mn-lt"/>
                <a:ea typeface="+mn-ea"/>
              </a:rPr>
              <a:t>在</a:t>
            </a:r>
            <a:r>
              <a:rPr lang="en-US" altLang="zh-CN" dirty="0">
                <a:latin typeface="+mn-lt"/>
                <a:ea typeface="+mn-ea"/>
              </a:rPr>
              <a:t>《IEEE Software</a:t>
            </a:r>
            <a:r>
              <a:rPr lang="en-US" altLang="zh-CN" dirty="0" smtClean="0">
                <a:latin typeface="+mn-lt"/>
                <a:ea typeface="+mn-ea"/>
              </a:rPr>
              <a:t>》</a:t>
            </a:r>
            <a:r>
              <a:rPr lang="zh-CN" altLang="en-US" dirty="0" smtClean="0">
                <a:latin typeface="+mn-lt"/>
                <a:ea typeface="+mn-ea"/>
              </a:rPr>
              <a:t>上发表</a:t>
            </a:r>
            <a:r>
              <a:rPr lang="en-US" altLang="zh-CN" dirty="0" smtClean="0">
                <a:latin typeface="+mn-lt"/>
                <a:ea typeface="+mn-ea"/>
              </a:rPr>
              <a:t>《</a:t>
            </a:r>
            <a:r>
              <a:rPr lang="en-US" altLang="zh-CN" dirty="0">
                <a:latin typeface="+mn-lt"/>
                <a:ea typeface="+mn-ea"/>
              </a:rPr>
              <a:t>The 4+1 View Model of Architecture》</a:t>
            </a:r>
            <a:r>
              <a:rPr lang="zh-CN" altLang="en-US" dirty="0">
                <a:latin typeface="+mn-lt"/>
                <a:ea typeface="+mn-ea"/>
              </a:rPr>
              <a:t>的论文，引起了</a:t>
            </a:r>
            <a:r>
              <a:rPr lang="zh-CN" altLang="en-US" dirty="0" smtClean="0">
                <a:latin typeface="+mn-lt"/>
                <a:ea typeface="+mn-ea"/>
              </a:rPr>
              <a:t>业界极</a:t>
            </a:r>
            <a:r>
              <a:rPr lang="zh-CN" altLang="en-US" dirty="0">
                <a:latin typeface="+mn-lt"/>
                <a:ea typeface="+mn-ea"/>
              </a:rPr>
              <a:t>大关注，并最终被</a:t>
            </a:r>
            <a:r>
              <a:rPr lang="en-US" altLang="zh-CN" dirty="0">
                <a:solidFill>
                  <a:srgbClr val="FF0000"/>
                </a:solidFill>
                <a:latin typeface="+mn-lt"/>
                <a:ea typeface="+mn-ea"/>
              </a:rPr>
              <a:t>RUP</a:t>
            </a:r>
            <a:r>
              <a:rPr lang="zh-CN" altLang="en-US" dirty="0">
                <a:latin typeface="+mn-lt"/>
                <a:ea typeface="+mn-ea"/>
              </a:rPr>
              <a:t>采纳。</a:t>
            </a:r>
          </a:p>
        </p:txBody>
      </p:sp>
      <p:sp>
        <p:nvSpPr>
          <p:cNvPr id="5" name="矩形 4"/>
          <p:cNvSpPr/>
          <p:nvPr/>
        </p:nvSpPr>
        <p:spPr>
          <a:xfrm>
            <a:off x="-36512" y="2348880"/>
            <a:ext cx="5040560" cy="646331"/>
          </a:xfrm>
          <a:prstGeom prst="rect">
            <a:avLst/>
          </a:prstGeom>
          <a:solidFill>
            <a:schemeClr val="accent3">
              <a:lumMod val="40000"/>
              <a:lumOff val="60000"/>
            </a:schemeClr>
          </a:solidFill>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逻辑视图</a:t>
            </a:r>
            <a:r>
              <a:rPr lang="zh-CN" altLang="en-US" dirty="0" smtClean="0">
                <a:solidFill>
                  <a:srgbClr val="4D4D4D"/>
                </a:solidFill>
                <a:latin typeface="Microsoft YaHei" panose="020B0503020204020204" pitchFamily="34" charset="-122"/>
                <a:ea typeface="Microsoft YaHei" panose="020B0503020204020204" pitchFamily="34" charset="-122"/>
              </a:rPr>
              <a:t>：</a:t>
            </a:r>
            <a:r>
              <a:rPr lang="zh-CN" altLang="en-US" dirty="0" smtClean="0"/>
              <a:t>关注功能，包括</a:t>
            </a:r>
            <a:r>
              <a:rPr lang="zh-CN" altLang="en-US" dirty="0"/>
              <a:t>用户可见的功能</a:t>
            </a:r>
            <a:r>
              <a:rPr lang="zh-CN" altLang="en-US" dirty="0" smtClean="0"/>
              <a:t>，</a:t>
            </a:r>
            <a:r>
              <a:rPr lang="zh-CN" altLang="en-US" dirty="0" smtClean="0"/>
              <a:t>和为实现</a:t>
            </a:r>
            <a:r>
              <a:rPr lang="zh-CN" altLang="en-US" dirty="0"/>
              <a:t>用户功能而必须提供</a:t>
            </a:r>
            <a:r>
              <a:rPr lang="zh-CN" altLang="en-US" dirty="0" smtClean="0"/>
              <a:t>的辅助</a:t>
            </a:r>
            <a:r>
              <a:rPr lang="zh-CN" altLang="en-US" dirty="0"/>
              <a:t>功能</a:t>
            </a:r>
            <a:r>
              <a:rPr lang="zh-CN" altLang="en-US" dirty="0" smtClean="0"/>
              <a:t>模块。</a:t>
            </a:r>
            <a:endParaRPr lang="zh-CN" altLang="en-US" dirty="0"/>
          </a:p>
        </p:txBody>
      </p:sp>
      <p:pic>
        <p:nvPicPr>
          <p:cNvPr id="8" name="图片 7"/>
          <p:cNvPicPr>
            <a:picLocks noChangeAspect="1"/>
          </p:cNvPicPr>
          <p:nvPr/>
        </p:nvPicPr>
        <p:blipFill>
          <a:blip r:embed="rId3"/>
          <a:stretch>
            <a:fillRect/>
          </a:stretch>
        </p:blipFill>
        <p:spPr>
          <a:xfrm>
            <a:off x="4932040" y="973825"/>
            <a:ext cx="4220893" cy="4889696"/>
          </a:xfrm>
          <a:prstGeom prst="rect">
            <a:avLst/>
          </a:prstGeom>
        </p:spPr>
      </p:pic>
      <p:sp>
        <p:nvSpPr>
          <p:cNvPr id="10" name="矩形 9"/>
          <p:cNvSpPr/>
          <p:nvPr/>
        </p:nvSpPr>
        <p:spPr>
          <a:xfrm>
            <a:off x="-21431" y="2996952"/>
            <a:ext cx="5025479" cy="1200329"/>
          </a:xfrm>
          <a:prstGeom prst="rect">
            <a:avLst/>
          </a:prstGeom>
          <a:solidFill>
            <a:schemeClr val="accent4">
              <a:lumMod val="40000"/>
              <a:lumOff val="60000"/>
            </a:schemeClr>
          </a:solidFill>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开发视图</a:t>
            </a:r>
            <a:r>
              <a:rPr lang="zh-CN" altLang="en-US" dirty="0" smtClean="0">
                <a:solidFill>
                  <a:srgbClr val="FF0000"/>
                </a:solidFill>
                <a:latin typeface="Microsoft YaHei" panose="020B0503020204020204" pitchFamily="34" charset="-122"/>
                <a:ea typeface="Microsoft YaHei" panose="020B0503020204020204" pitchFamily="34" charset="-122"/>
              </a:rPr>
              <a:t>：</a:t>
            </a:r>
            <a:r>
              <a:rPr lang="zh-CN" altLang="en-US" dirty="0" smtClean="0">
                <a:latin typeface="+mn-ea"/>
                <a:ea typeface="+mn-ea"/>
              </a:rPr>
              <a:t>关注</a:t>
            </a:r>
            <a:r>
              <a:rPr lang="zh-CN" altLang="en-US" dirty="0">
                <a:latin typeface="+mn-ea"/>
                <a:ea typeface="+mn-ea"/>
              </a:rPr>
              <a:t>程序包，不仅包括要编写的源程序，还包括可以直接使用的第三方</a:t>
            </a:r>
            <a:r>
              <a:rPr lang="en-US" altLang="zh-CN" dirty="0">
                <a:latin typeface="+mn-ea"/>
                <a:ea typeface="+mn-ea"/>
              </a:rPr>
              <a:t>SDK</a:t>
            </a:r>
            <a:r>
              <a:rPr lang="zh-CN" altLang="en-US" dirty="0">
                <a:latin typeface="+mn-ea"/>
                <a:ea typeface="+mn-ea"/>
              </a:rPr>
              <a:t>和现成框架、类库，以及开发的系统将运行于其上的系统软件或中间件。</a:t>
            </a:r>
          </a:p>
        </p:txBody>
      </p:sp>
      <p:sp>
        <p:nvSpPr>
          <p:cNvPr id="12" name="矩形 11"/>
          <p:cNvSpPr/>
          <p:nvPr/>
        </p:nvSpPr>
        <p:spPr>
          <a:xfrm>
            <a:off x="19189" y="4149080"/>
            <a:ext cx="4984859" cy="646331"/>
          </a:xfrm>
          <a:prstGeom prst="rect">
            <a:avLst/>
          </a:prstGeom>
          <a:solidFill>
            <a:schemeClr val="accent6">
              <a:lumMod val="40000"/>
              <a:lumOff val="60000"/>
            </a:schemeClr>
          </a:solidFill>
        </p:spPr>
        <p:txBody>
          <a:bodyPr wrap="square">
            <a:spAutoFit/>
          </a:bodyPr>
          <a:lstStyle/>
          <a:p>
            <a:r>
              <a:rPr lang="zh-CN" altLang="en-US" dirty="0" smtClean="0">
                <a:solidFill>
                  <a:srgbClr val="FF0000"/>
                </a:solidFill>
                <a:latin typeface="Microsoft YaHei" panose="020B0503020204020204" pitchFamily="34" charset="-122"/>
                <a:ea typeface="Microsoft YaHei" panose="020B0503020204020204" pitchFamily="34" charset="-122"/>
              </a:rPr>
              <a:t>处理视图：</a:t>
            </a:r>
            <a:r>
              <a:rPr lang="zh-CN" altLang="en-US" dirty="0" smtClean="0">
                <a:latin typeface="+mn-ea"/>
                <a:ea typeface="+mn-ea"/>
              </a:rPr>
              <a:t>关注</a:t>
            </a:r>
            <a:r>
              <a:rPr lang="zh-CN" altLang="en-US" dirty="0">
                <a:latin typeface="+mn-ea"/>
                <a:ea typeface="+mn-ea"/>
              </a:rPr>
              <a:t>进程、线程、对象等运行时概念，以及相关的并发、同步、通信等问题。</a:t>
            </a:r>
          </a:p>
        </p:txBody>
      </p:sp>
      <p:sp>
        <p:nvSpPr>
          <p:cNvPr id="13" name="矩形 12"/>
          <p:cNvSpPr/>
          <p:nvPr/>
        </p:nvSpPr>
        <p:spPr>
          <a:xfrm>
            <a:off x="13253" y="4797152"/>
            <a:ext cx="4990796" cy="1200329"/>
          </a:xfrm>
          <a:prstGeom prst="rect">
            <a:avLst/>
          </a:prstGeom>
          <a:solidFill>
            <a:schemeClr val="accent5">
              <a:lumMod val="40000"/>
              <a:lumOff val="60000"/>
            </a:schemeClr>
          </a:solidFill>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物理</a:t>
            </a:r>
            <a:r>
              <a:rPr lang="zh-CN" altLang="en-US" dirty="0" smtClean="0">
                <a:solidFill>
                  <a:srgbClr val="FF0000"/>
                </a:solidFill>
                <a:latin typeface="Microsoft YaHei" panose="020B0503020204020204" pitchFamily="34" charset="-122"/>
                <a:ea typeface="Microsoft YaHei" panose="020B0503020204020204" pitchFamily="34" charset="-122"/>
              </a:rPr>
              <a:t>视图：</a:t>
            </a:r>
            <a:r>
              <a:rPr lang="zh-CN" altLang="en-US" dirty="0" smtClean="0">
                <a:latin typeface="+mn-ea"/>
                <a:ea typeface="+mn-ea"/>
              </a:rPr>
              <a:t>关注</a:t>
            </a:r>
            <a:r>
              <a:rPr lang="en-US" altLang="zh-CN" dirty="0">
                <a:latin typeface="+mn-ea"/>
                <a:ea typeface="+mn-ea"/>
              </a:rPr>
              <a:t>"</a:t>
            </a:r>
            <a:r>
              <a:rPr lang="zh-CN" altLang="en-US" dirty="0">
                <a:latin typeface="+mn-ea"/>
                <a:ea typeface="+mn-ea"/>
              </a:rPr>
              <a:t>目标程序及其依赖的运行库和系统软件</a:t>
            </a:r>
            <a:r>
              <a:rPr lang="en-US" altLang="zh-CN" dirty="0">
                <a:latin typeface="+mn-ea"/>
                <a:ea typeface="+mn-ea"/>
              </a:rPr>
              <a:t>"</a:t>
            </a:r>
            <a:r>
              <a:rPr lang="zh-CN" altLang="en-US" dirty="0">
                <a:latin typeface="+mn-ea"/>
                <a:ea typeface="+mn-ea"/>
              </a:rPr>
              <a:t>最终如何安装或部署到物理机器，以及如何部署机器和网络来配合软件系统的可靠性、可伸缩性等要求。</a:t>
            </a:r>
          </a:p>
        </p:txBody>
      </p:sp>
    </p:spTree>
    <p:extLst>
      <p:ext uri="{BB962C8B-B14F-4D97-AF65-F5344CB8AC3E}">
        <p14:creationId xmlns:p14="http://schemas.microsoft.com/office/powerpoint/2010/main" val="755436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50825" y="2532063"/>
            <a:ext cx="8497888" cy="214526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a:latin typeface="Bodoni MT Black" pitchFamily="18" charset="0"/>
              </a:rPr>
              <a:t>b) </a:t>
            </a:r>
            <a:r>
              <a:rPr lang="en-US" altLang="zh-CN" sz="2400" dirty="0" smtClean="0">
                <a:latin typeface="Bodoni MT Black" pitchFamily="18" charset="0"/>
                <a:ea typeface="+mn-ea"/>
              </a:rPr>
              <a:t>RUP</a:t>
            </a:r>
            <a:r>
              <a:rPr lang="zh-CN" altLang="en-US" sz="2400" dirty="0">
                <a:latin typeface="Bodoni MT Black" pitchFamily="18" charset="0"/>
                <a:ea typeface="+mn-ea"/>
              </a:rPr>
              <a:t>软件开发生命周期</a:t>
            </a:r>
          </a:p>
          <a:p>
            <a:pPr marL="0" indent="457200">
              <a:defRPr/>
            </a:pPr>
            <a:r>
              <a:rPr lang="en-US" altLang="zh-CN" sz="2400" dirty="0">
                <a:latin typeface="Bodoni MT Black" pitchFamily="18" charset="0"/>
                <a:ea typeface="+mn-ea"/>
              </a:rPr>
              <a:t>RUP</a:t>
            </a:r>
            <a:r>
              <a:rPr lang="zh-CN" altLang="en-US" sz="2400" dirty="0">
                <a:solidFill>
                  <a:srgbClr val="FF0000"/>
                </a:solidFill>
                <a:latin typeface="Bodoni MT Black" pitchFamily="18" charset="0"/>
                <a:ea typeface="+mn-ea"/>
              </a:rPr>
              <a:t>迭代式</a:t>
            </a:r>
            <a:r>
              <a:rPr lang="zh-CN" altLang="en-US" sz="2400" dirty="0" smtClean="0">
                <a:latin typeface="Bodoni MT Black" pitchFamily="18" charset="0"/>
                <a:ea typeface="+mn-ea"/>
              </a:rPr>
              <a:t>开发，重复</a:t>
            </a:r>
            <a:r>
              <a:rPr lang="zh-CN" altLang="en-US" sz="2400" dirty="0">
                <a:latin typeface="Bodoni MT Black" pitchFamily="18" charset="0"/>
                <a:ea typeface="+mn-ea"/>
              </a:rPr>
              <a:t>一系列组成软件生命周期的循环。每次循环都经历一个完整的生命周期，每次循环结束都向用户交付产品的一个可运行的版本。</a:t>
            </a:r>
          </a:p>
          <a:p>
            <a:pPr marL="0" indent="457200">
              <a:defRPr/>
            </a:pPr>
            <a:r>
              <a:rPr lang="zh-CN" altLang="en-US" sz="2400" dirty="0">
                <a:latin typeface="Bodoni MT Black" pitchFamily="18" charset="0"/>
                <a:ea typeface="+mn-ea"/>
              </a:rPr>
              <a:t>每个阶段又进一步细分为一次或多次迭代过程。</a:t>
            </a: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
        <p:nvSpPr>
          <p:cNvPr id="6" name="标题 3"/>
          <p:cNvSpPr txBox="1">
            <a:spLocks/>
          </p:cNvSpPr>
          <p:nvPr/>
        </p:nvSpPr>
        <p:spPr bwMode="auto">
          <a:xfrm>
            <a:off x="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smtClean="0">
                <a:ln>
                  <a:noFill/>
                </a:ln>
                <a:solidFill>
                  <a:schemeClr val="tx1"/>
                </a:solidFill>
                <a:effectLst/>
                <a:uLnTx/>
                <a:uFillTx/>
                <a:latin typeface="Bodoni MT Black" pitchFamily="18" charset="0"/>
                <a:ea typeface="+mj-ea"/>
                <a:cs typeface="+mj-cs"/>
              </a:rPr>
              <a:t>1.4 </a:t>
            </a:r>
            <a:r>
              <a:rPr kumimoji="0" lang="zh-CN" altLang="en-US" sz="4400" b="1" i="0" u="none" strike="noStrike" kern="1200" cap="none" spc="0" normalizeH="0" baseline="0" noProof="0" smtClean="0">
                <a:ln>
                  <a:noFill/>
                </a:ln>
                <a:solidFill>
                  <a:schemeClr val="tx1"/>
                </a:solidFill>
                <a:effectLst/>
                <a:uLnTx/>
                <a:uFillTx/>
                <a:latin typeface="Bodoni MT Black" pitchFamily="18" charset="0"/>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Bodoni MT Black" pitchFamily="18" charset="0"/>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24150"/>
            <a:ext cx="8496300" cy="2144713"/>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342900">
              <a:defRPr/>
            </a:pPr>
            <a:r>
              <a:rPr lang="zh-CN" altLang="zh-CN" sz="2400" dirty="0">
                <a:solidFill>
                  <a:srgbClr val="FF0000"/>
                </a:solidFill>
                <a:latin typeface="Bodoni MT Black" pitchFamily="18" charset="0"/>
              </a:rPr>
              <a:t>敏捷过程</a:t>
            </a:r>
            <a:r>
              <a:rPr lang="zh-CN" altLang="zh-CN" sz="2400" dirty="0">
                <a:latin typeface="Bodoni MT Black" pitchFamily="18" charset="0"/>
              </a:rPr>
              <a:t>为了使软件开发团队具有高效工作和快速响应变化的能力，</a:t>
            </a:r>
            <a:r>
              <a:rPr lang="en-US" altLang="zh-CN" sz="2400" dirty="0">
                <a:latin typeface="Bodoni MT Black" pitchFamily="18" charset="0"/>
              </a:rPr>
              <a:t>17</a:t>
            </a:r>
            <a:r>
              <a:rPr lang="zh-CN" altLang="zh-CN" sz="2400" dirty="0">
                <a:latin typeface="Bodoni MT Black" pitchFamily="18" charset="0"/>
              </a:rPr>
              <a:t>位著名的软件专家于</a:t>
            </a:r>
            <a:r>
              <a:rPr lang="en-US" altLang="zh-CN" sz="2400" dirty="0">
                <a:latin typeface="Bodoni MT Black" pitchFamily="18" charset="0"/>
              </a:rPr>
              <a:t>2001</a:t>
            </a:r>
            <a:r>
              <a:rPr lang="zh-CN" altLang="zh-CN" sz="2400" dirty="0">
                <a:latin typeface="Bodoni MT Black" pitchFamily="18" charset="0"/>
              </a:rPr>
              <a:t>年</a:t>
            </a:r>
            <a:r>
              <a:rPr lang="en-US" altLang="zh-CN" sz="2400" dirty="0">
                <a:latin typeface="Bodoni MT Black" pitchFamily="18" charset="0"/>
              </a:rPr>
              <a:t>2</a:t>
            </a:r>
            <a:r>
              <a:rPr lang="zh-CN" altLang="zh-CN" sz="2400" dirty="0">
                <a:latin typeface="Bodoni MT Black" pitchFamily="18" charset="0"/>
              </a:rPr>
              <a:t>月联合起草了敏捷软件开发宣言</a:t>
            </a:r>
            <a:r>
              <a:rPr lang="zh-CN" altLang="zh-CN" sz="2400" dirty="0" smtClean="0">
                <a:latin typeface="Bodoni MT Black" pitchFamily="18" charset="0"/>
              </a:rPr>
              <a:t>。</a:t>
            </a:r>
            <a:r>
              <a:rPr lang="zh-CN" altLang="zh-CN" sz="2400" dirty="0">
                <a:latin typeface="Bodoni MT Black" pitchFamily="18" charset="0"/>
              </a:rPr>
              <a:t>敏捷软件开发宣言由下述</a:t>
            </a:r>
            <a:r>
              <a:rPr lang="en-US" altLang="zh-CN" sz="2400" dirty="0">
                <a:solidFill>
                  <a:srgbClr val="FF0000"/>
                </a:solidFill>
                <a:latin typeface="Bodoni MT Black" pitchFamily="18" charset="0"/>
              </a:rPr>
              <a:t>4</a:t>
            </a:r>
            <a:r>
              <a:rPr lang="zh-CN" altLang="zh-CN" sz="2400" dirty="0">
                <a:latin typeface="Bodoni MT Black" pitchFamily="18" charset="0"/>
              </a:rPr>
              <a:t>个简单的价值观声明组成</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8"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敏</a:t>
            </a:r>
            <a:r>
              <a:rPr lang="zh-CN" altLang="en-US" b="1" dirty="0">
                <a:solidFill>
                  <a:schemeClr val="tx1"/>
                </a:solidFill>
                <a:latin typeface="Bodoni MT Black" pitchFamily="18" charset="0"/>
                <a:ea typeface="+mj-ea"/>
              </a:rPr>
              <a:t>捷过程与极限编程</a:t>
            </a:r>
          </a:p>
        </p:txBody>
      </p:sp>
      <p:sp>
        <p:nvSpPr>
          <p:cNvPr id="10"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541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graphicFrame>
        <p:nvGraphicFramePr>
          <p:cNvPr id="2" name="图示 1"/>
          <p:cNvGraphicFramePr/>
          <p:nvPr/>
        </p:nvGraphicFramePr>
        <p:xfrm>
          <a:off x="611560" y="2204864"/>
          <a:ext cx="7992888"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7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532063"/>
            <a:ext cx="8496300" cy="2552700"/>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a:latin typeface="Bodoni MT Black" pitchFamily="18" charset="0"/>
                <a:ea typeface="+mn-ea"/>
              </a:rPr>
              <a:t>极限编程：</a:t>
            </a:r>
          </a:p>
          <a:p>
            <a:pPr marL="0" indent="457200">
              <a:defRPr/>
            </a:pPr>
            <a:r>
              <a:rPr lang="zh-CN" altLang="en-US" sz="2400" dirty="0">
                <a:latin typeface="Bodoni MT Black" pitchFamily="18" charset="0"/>
                <a:ea typeface="+mn-ea"/>
              </a:rPr>
              <a:t>极限编程（</a:t>
            </a:r>
            <a:r>
              <a:rPr lang="en-US" altLang="zh-CN" sz="2400" dirty="0">
                <a:latin typeface="Bodoni MT Black" pitchFamily="18" charset="0"/>
                <a:ea typeface="+mn-ea"/>
              </a:rPr>
              <a:t>eXtreme </a:t>
            </a:r>
            <a:r>
              <a:rPr lang="en-US" altLang="zh-CN" sz="2400" dirty="0" smtClean="0">
                <a:latin typeface="Bodoni MT Black" pitchFamily="18" charset="0"/>
                <a:ea typeface="+mn-ea"/>
              </a:rPr>
              <a:t>Programming, XP</a:t>
            </a:r>
            <a:r>
              <a:rPr lang="zh-CN" altLang="en-US" sz="2400" dirty="0">
                <a:latin typeface="Bodoni MT Black" pitchFamily="18" charset="0"/>
                <a:ea typeface="+mn-ea"/>
              </a:rPr>
              <a:t>）是敏捷过程中最富盛名的一个，其名称中“</a:t>
            </a:r>
            <a:r>
              <a:rPr lang="zh-CN" altLang="en-US" sz="2400" dirty="0">
                <a:solidFill>
                  <a:srgbClr val="FF0000"/>
                </a:solidFill>
                <a:latin typeface="Bodoni MT Black" pitchFamily="18" charset="0"/>
                <a:ea typeface="+mn-ea"/>
              </a:rPr>
              <a:t>极限</a:t>
            </a:r>
            <a:r>
              <a:rPr lang="zh-CN" altLang="en-US" sz="2400" dirty="0">
                <a:latin typeface="Bodoni MT Black" pitchFamily="18" charset="0"/>
                <a:ea typeface="+mn-ea"/>
              </a:rPr>
              <a:t>”二字的含义是指把好的开发实践运用到极致。</a:t>
            </a:r>
          </a:p>
          <a:p>
            <a:pPr marL="0" indent="457200">
              <a:defRPr/>
            </a:pPr>
            <a:r>
              <a:rPr lang="zh-CN" altLang="en-US" sz="2400" dirty="0">
                <a:latin typeface="Bodoni MT Black" pitchFamily="18" charset="0"/>
                <a:ea typeface="+mn-ea"/>
              </a:rPr>
              <a:t>目前，极限编程已经成为一种典型的开发方法，广泛应用于</a:t>
            </a:r>
            <a:r>
              <a:rPr lang="zh-CN" altLang="en-US" sz="2400" dirty="0">
                <a:solidFill>
                  <a:srgbClr val="FF0000"/>
                </a:solidFill>
                <a:latin typeface="Bodoni MT Black" pitchFamily="18" charset="0"/>
                <a:ea typeface="+mn-ea"/>
              </a:rPr>
              <a:t>需求模糊且经常改变</a:t>
            </a:r>
            <a:r>
              <a:rPr lang="zh-CN" altLang="en-US" sz="2400" dirty="0">
                <a:latin typeface="Bodoni MT Black" pitchFamily="18" charset="0"/>
                <a:ea typeface="+mn-ea"/>
              </a:rPr>
              <a:t>的场合。</a:t>
            </a:r>
          </a:p>
        </p:txBody>
      </p:sp>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bwMode="auto">
          <a:xfrm>
            <a:off x="519113" y="1412875"/>
            <a:ext cx="4268787" cy="431800"/>
          </a:xfrm>
          <a:prstGeom prst="rect">
            <a:avLst/>
          </a:prstGeom>
          <a:ln w="25400" cap="flat" cmpd="sng" algn="ctr">
            <a:solidFill>
              <a:schemeClr val="accent2"/>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zh-CN" altLang="en-US" sz="2400" b="1" i="0" u="none" strike="noStrike" kern="1200" cap="none" spc="0" normalizeH="0" baseline="0" noProof="0" smtClean="0">
                <a:ln>
                  <a:noFill/>
                </a:ln>
                <a:solidFill>
                  <a:schemeClr val="tx1"/>
                </a:solidFill>
                <a:effectLst/>
                <a:uLnTx/>
                <a:uFillTx/>
                <a:latin typeface="Bodoni MT Black" pitchFamily="18" charset="0"/>
                <a:ea typeface="+mn-ea"/>
                <a:cs typeface="+mn-cs"/>
              </a:rPr>
              <a:t>软件危机的典型表现</a:t>
            </a:r>
            <a:endParaRPr kumimoji="0" lang="zh-CN" altLang="en-US" sz="2400" b="1" i="0" u="none" strike="noStrike" kern="1200" cap="none" spc="0" normalizeH="0" baseline="0" noProof="0" dirty="0" smtClean="0">
              <a:ln>
                <a:noFill/>
              </a:ln>
              <a:solidFill>
                <a:schemeClr val="tx1"/>
              </a:solidFill>
              <a:effectLst/>
              <a:uLnTx/>
              <a:uFillTx/>
              <a:latin typeface="Bodoni MT Black" pitchFamily="18" charset="0"/>
              <a:ea typeface="+mn-ea"/>
              <a:cs typeface="+mn-cs"/>
            </a:endParaRPr>
          </a:p>
        </p:txBody>
      </p:sp>
      <p:sp>
        <p:nvSpPr>
          <p:cNvPr id="3" name="标题 3"/>
          <p:cNvSpPr txBox="1">
            <a:spLocks/>
          </p:cNvSpPr>
          <p:nvPr/>
        </p:nvSpPr>
        <p:spPr bwMode="auto">
          <a:xfrm>
            <a:off x="0" y="25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smtClean="0">
                <a:ln>
                  <a:noFill/>
                </a:ln>
                <a:solidFill>
                  <a:schemeClr val="tx1"/>
                </a:solidFill>
                <a:effectLst/>
                <a:uLnTx/>
                <a:uFillTx/>
                <a:latin typeface="Bodoni MT Black" pitchFamily="18" charset="0"/>
                <a:ea typeface="+mj-ea"/>
                <a:cs typeface="+mj-cs"/>
              </a:rPr>
              <a:t>1.1 </a:t>
            </a:r>
            <a:r>
              <a:rPr kumimoji="0" lang="zh-CN" altLang="en-US" sz="4400" b="1" i="0" u="none" strike="noStrike" kern="1200" cap="none" spc="0" normalizeH="0" baseline="0" noProof="0" smtClean="0">
                <a:ln>
                  <a:noFill/>
                </a:ln>
                <a:solidFill>
                  <a:schemeClr val="tx1"/>
                </a:solidFill>
                <a:effectLst/>
                <a:uLnTx/>
                <a:uFillTx/>
                <a:latin typeface="Bodoni MT Black" pitchFamily="18" charset="0"/>
                <a:ea typeface="+mj-ea"/>
                <a:cs typeface="+mj-cs"/>
              </a:rPr>
              <a:t>软件危机</a:t>
            </a:r>
          </a:p>
        </p:txBody>
      </p:sp>
      <p:graphicFrame>
        <p:nvGraphicFramePr>
          <p:cNvPr id="4" name="图示 3"/>
          <p:cNvGraphicFramePr/>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5292725" y="1876425"/>
            <a:ext cx="3671888" cy="461963"/>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zh-CN" sz="2400" dirty="0" smtClean="0">
                <a:latin typeface="Bodoni MT Black" pitchFamily="18" charset="0"/>
              </a:rPr>
              <a:t>极限</a:t>
            </a:r>
            <a:r>
              <a:rPr lang="zh-CN" altLang="zh-CN" sz="2400" dirty="0">
                <a:latin typeface="Bodoni MT Black" pitchFamily="18" charset="0"/>
              </a:rPr>
              <a:t>编程的整体开发过程</a:t>
            </a:r>
            <a:endParaRPr lang="en-US" altLang="zh-CN" sz="2400" b="1" dirty="0" smtClean="0">
              <a:latin typeface="Bodoni MT Black" pitchFamily="18" charset="0"/>
            </a:endParaRPr>
          </a:p>
        </p:txBody>
      </p:sp>
      <p:pic>
        <p:nvPicPr>
          <p:cNvPr id="141316" name="图片 1"/>
          <p:cNvPicPr>
            <a:picLocks noChangeAspect="1"/>
          </p:cNvPicPr>
          <p:nvPr/>
        </p:nvPicPr>
        <p:blipFill>
          <a:blip r:embed="rId3" cstate="print"/>
          <a:srcRect/>
          <a:stretch>
            <a:fillRect/>
          </a:stretch>
        </p:blipFill>
        <p:spPr bwMode="auto">
          <a:xfrm>
            <a:off x="827088" y="2451100"/>
            <a:ext cx="6840537" cy="3506788"/>
          </a:xfrm>
          <a:prstGeom prst="rect">
            <a:avLst/>
          </a:prstGeom>
          <a:noFill/>
          <a:ln w="9525">
            <a:noFill/>
            <a:miter lim="800000"/>
            <a:headEnd/>
            <a:tailEnd/>
          </a:ln>
        </p:spPr>
      </p:pic>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9366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706438" y="2014538"/>
            <a:ext cx="3001466" cy="46196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en-US" sz="2400" dirty="0">
                <a:latin typeface="Bodoni MT Black" pitchFamily="18" charset="0"/>
              </a:rPr>
              <a:t>极限编程的迭代过程</a:t>
            </a:r>
          </a:p>
        </p:txBody>
      </p:sp>
      <p:sp>
        <p:nvSpPr>
          <p:cNvPr id="9" name="TextBox 7"/>
          <p:cNvSpPr txBox="1">
            <a:spLocks noChangeArrowheads="1"/>
          </p:cNvSpPr>
          <p:nvPr/>
        </p:nvSpPr>
        <p:spPr bwMode="auto">
          <a:xfrm>
            <a:off x="444500" y="2708275"/>
            <a:ext cx="8439150" cy="3048000"/>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spcBef>
                <a:spcPct val="30000"/>
              </a:spcBef>
              <a:defRPr/>
            </a:pPr>
            <a:r>
              <a:rPr lang="zh-CN" altLang="en-US" sz="2400" dirty="0" smtClean="0">
                <a:latin typeface="Bodoni MT Black" pitchFamily="18" charset="0"/>
                <a:ea typeface="+mn-ea"/>
              </a:rPr>
              <a:t>上图</a:t>
            </a:r>
            <a:r>
              <a:rPr lang="zh-CN" altLang="zh-CN" sz="2400" dirty="0" smtClean="0">
                <a:latin typeface="Bodoni MT Black" pitchFamily="18" charset="0"/>
                <a:ea typeface="+mn-ea"/>
              </a:rPr>
              <a:t>描</a:t>
            </a:r>
            <a:r>
              <a:rPr lang="zh-CN" altLang="zh-CN" sz="2400" dirty="0">
                <a:latin typeface="Bodoni MT Black" pitchFamily="18" charset="0"/>
                <a:ea typeface="+mn-ea"/>
              </a:rPr>
              <a:t>述了极限编程的整体开发过程。首先，项目组针对客户代表提出的</a:t>
            </a:r>
            <a:r>
              <a:rPr lang="zh-CN" altLang="zh-CN" sz="2400" dirty="0" smtClean="0">
                <a:latin typeface="Bodoni MT Black" pitchFamily="18" charset="0"/>
                <a:ea typeface="+mn-ea"/>
              </a:rPr>
              <a:t>“用户故事” 进行</a:t>
            </a:r>
            <a:r>
              <a:rPr lang="zh-CN" altLang="zh-CN" sz="2400" dirty="0">
                <a:latin typeface="Bodoni MT Black" pitchFamily="18" charset="0"/>
                <a:ea typeface="+mn-ea"/>
              </a:rPr>
              <a:t>讨论，提出隐喻，在此项活动中可能需要对体系结构进行</a:t>
            </a:r>
            <a:r>
              <a:rPr lang="zh-CN" altLang="zh-CN" sz="2400" dirty="0" smtClean="0">
                <a:latin typeface="Bodoni MT Black" pitchFamily="18" charset="0"/>
                <a:ea typeface="+mn-ea"/>
              </a:rPr>
              <a:t>“试探”。</a:t>
            </a:r>
            <a:r>
              <a:rPr lang="zh-CN" altLang="zh-CN" sz="2400" dirty="0">
                <a:latin typeface="Bodoni MT Black" pitchFamily="18" charset="0"/>
                <a:ea typeface="+mn-ea"/>
              </a:rPr>
              <a:t>然后，项目组在隐喻和用户故事的基础上，根据客户设定的优先级制订交付</a:t>
            </a:r>
            <a:r>
              <a:rPr lang="zh-CN" altLang="zh-CN" sz="2400" dirty="0" smtClean="0">
                <a:latin typeface="Bodoni MT Black" pitchFamily="18" charset="0"/>
                <a:ea typeface="+mn-ea"/>
              </a:rPr>
              <a:t>计划。</a:t>
            </a:r>
            <a:r>
              <a:rPr lang="zh-CN" altLang="zh-CN" sz="2400" dirty="0">
                <a:latin typeface="Bodoni MT Black" pitchFamily="18" charset="0"/>
                <a:ea typeface="+mn-ea"/>
              </a:rPr>
              <a:t>接下来开始多个迭代过程（通常每个迭代历时</a:t>
            </a:r>
            <a:r>
              <a:rPr lang="en-US" altLang="zh-CN" sz="2400" dirty="0">
                <a:latin typeface="Bodoni MT Black" pitchFamily="18" charset="0"/>
                <a:ea typeface="+mn-ea"/>
              </a:rPr>
              <a:t>1~3</a:t>
            </a:r>
            <a:r>
              <a:rPr lang="zh-CN" altLang="zh-CN" sz="2400" dirty="0">
                <a:latin typeface="Bodoni MT Black" pitchFamily="18" charset="0"/>
                <a:ea typeface="+mn-ea"/>
              </a:rPr>
              <a:t>周），在迭代期内产生的新用户故事不在本次迭代内解决，以保证本次开发过程不受干扰。开发出的新版本软件通过验收测试之后交付用户使用。</a:t>
            </a:r>
          </a:p>
        </p:txBody>
      </p:sp>
      <p:sp>
        <p:nvSpPr>
          <p:cNvPr id="10"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dirty="0" smtClean="0">
                <a:solidFill>
                  <a:schemeClr val="tx1"/>
                </a:solidFill>
                <a:latin typeface="Bodoni MT Black" pitchFamily="18" charset="0"/>
                <a:ea typeface="+mj-ea"/>
              </a:rPr>
              <a:t>1.4.7 </a:t>
            </a:r>
            <a:r>
              <a:rPr lang="zh-CN" altLang="en-US" dirty="0" smtClean="0">
                <a:solidFill>
                  <a:schemeClr val="tx1"/>
                </a:solidFill>
                <a:latin typeface="Bodoni MT Black" pitchFamily="18" charset="0"/>
              </a:rPr>
              <a:t>敏</a:t>
            </a:r>
            <a:r>
              <a:rPr lang="zh-CN" altLang="en-US"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图片 3"/>
          <p:cNvPicPr>
            <a:picLocks noChangeAspect="1"/>
          </p:cNvPicPr>
          <p:nvPr/>
        </p:nvPicPr>
        <p:blipFill>
          <a:blip r:embed="rId3" cstate="print"/>
          <a:srcRect/>
          <a:stretch>
            <a:fillRect/>
          </a:stretch>
        </p:blipFill>
        <p:spPr bwMode="auto">
          <a:xfrm>
            <a:off x="656605" y="1255613"/>
            <a:ext cx="7443787" cy="4765675"/>
          </a:xfrm>
          <a:prstGeom prst="rect">
            <a:avLst/>
          </a:prstGeom>
          <a:noFill/>
          <a:ln w="9525">
            <a:noFill/>
            <a:miter lim="800000"/>
            <a:headEnd/>
            <a:tailEnd/>
          </a:ln>
        </p:spPr>
      </p:pic>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
        <p:nvSpPr>
          <p:cNvPr id="4" name="TextBox 7"/>
          <p:cNvSpPr txBox="1">
            <a:spLocks noChangeArrowheads="1"/>
          </p:cNvSpPr>
          <p:nvPr/>
        </p:nvSpPr>
        <p:spPr bwMode="auto">
          <a:xfrm>
            <a:off x="5220072" y="590773"/>
            <a:ext cx="3671888" cy="461963"/>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zh-CN" sz="2400" dirty="0" smtClean="0">
                <a:latin typeface="Bodoni MT Black" pitchFamily="18" charset="0"/>
              </a:rPr>
              <a:t>极限</a:t>
            </a:r>
            <a:r>
              <a:rPr lang="zh-CN" altLang="zh-CN" sz="2400" dirty="0">
                <a:latin typeface="Bodoni MT Black" pitchFamily="18" charset="0"/>
              </a:rPr>
              <a:t>编程</a:t>
            </a:r>
            <a:r>
              <a:rPr lang="zh-CN" altLang="zh-CN" sz="2400" dirty="0" smtClean="0">
                <a:latin typeface="Bodoni MT Black" pitchFamily="18" charset="0"/>
              </a:rPr>
              <a:t>的</a:t>
            </a:r>
            <a:r>
              <a:rPr lang="zh-CN" altLang="en-US" sz="2400" dirty="0" smtClean="0">
                <a:latin typeface="Bodoni MT Black" pitchFamily="18" charset="0"/>
              </a:rPr>
              <a:t>迭代</a:t>
            </a:r>
            <a:r>
              <a:rPr lang="zh-CN" altLang="zh-CN" sz="2400" dirty="0" smtClean="0">
                <a:latin typeface="Bodoni MT Black" pitchFamily="18" charset="0"/>
              </a:rPr>
              <a:t>开发过程</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1773238"/>
            <a:ext cx="8496300" cy="4216400"/>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rPr>
              <a:t>a) </a:t>
            </a:r>
            <a:r>
              <a:rPr lang="zh-CN" altLang="en-US" sz="2400" b="1" dirty="0" smtClean="0">
                <a:latin typeface="Bodoni MT Black" pitchFamily="18" charset="0"/>
              </a:rPr>
              <a:t>微软</a:t>
            </a:r>
            <a:r>
              <a:rPr lang="zh-CN" altLang="en-US" sz="2400" b="1" dirty="0">
                <a:latin typeface="Bodoni MT Black" pitchFamily="18" charset="0"/>
              </a:rPr>
              <a:t>过程准则</a:t>
            </a:r>
            <a:r>
              <a:rPr lang="zh-CN" altLang="en-US" sz="2400" b="1" dirty="0" smtClean="0">
                <a:latin typeface="Bodoni MT Black" pitchFamily="18" charset="0"/>
              </a:rPr>
              <a:t>：</a:t>
            </a:r>
            <a:endParaRPr lang="en-US" altLang="zh-CN" sz="2400" b="1" dirty="0">
              <a:latin typeface="Bodoni MT Black" pitchFamily="18" charset="0"/>
            </a:endParaRPr>
          </a:p>
          <a:p>
            <a:pPr>
              <a:defRPr/>
            </a:pPr>
            <a:r>
              <a:rPr lang="en-US" altLang="zh-CN" sz="2400" dirty="0" smtClean="0">
                <a:latin typeface="Bodoni MT Black" pitchFamily="18" charset="0"/>
              </a:rPr>
              <a:t>   </a:t>
            </a:r>
            <a:r>
              <a:rPr lang="zh-CN" altLang="zh-CN" sz="2000" dirty="0" smtClean="0">
                <a:latin typeface="Bodoni MT Black" pitchFamily="18" charset="0"/>
              </a:rPr>
              <a:t>项目计划</a:t>
            </a:r>
            <a:r>
              <a:rPr lang="zh-CN" altLang="zh-CN" sz="2000" dirty="0">
                <a:latin typeface="Bodoni MT Black" pitchFamily="18" charset="0"/>
              </a:rPr>
              <a:t>应该兼顾未来的不确定因素。</a:t>
            </a:r>
          </a:p>
          <a:p>
            <a:pPr>
              <a:buFont typeface="Wingdings" pitchFamily="2" charset="2"/>
              <a:buChar char="l"/>
              <a:defRPr/>
            </a:pPr>
            <a:r>
              <a:rPr lang="zh-CN" altLang="zh-CN" sz="2000" dirty="0" smtClean="0">
                <a:latin typeface="Bodoni MT Black" pitchFamily="18" charset="0"/>
              </a:rPr>
              <a:t>用</a:t>
            </a:r>
            <a:r>
              <a:rPr lang="zh-CN" altLang="zh-CN" sz="2000" dirty="0">
                <a:latin typeface="Bodoni MT Black" pitchFamily="18" charset="0"/>
              </a:rPr>
              <a:t>有效的</a:t>
            </a:r>
            <a:r>
              <a:rPr lang="zh-CN" altLang="zh-CN" sz="2000" dirty="0">
                <a:solidFill>
                  <a:srgbClr val="FF0000"/>
                </a:solidFill>
                <a:latin typeface="Bodoni MT Black" pitchFamily="18" charset="0"/>
              </a:rPr>
              <a:t>风险管理</a:t>
            </a:r>
            <a:r>
              <a:rPr lang="zh-CN" altLang="zh-CN" sz="2000" dirty="0">
                <a:latin typeface="Bodoni MT Black" pitchFamily="18" charset="0"/>
              </a:rPr>
              <a:t>来减少不确定因素的影响。</a:t>
            </a:r>
          </a:p>
          <a:p>
            <a:pPr>
              <a:buFont typeface="Wingdings" pitchFamily="2" charset="2"/>
              <a:buChar char="l"/>
              <a:defRPr/>
            </a:pPr>
            <a:r>
              <a:rPr lang="zh-CN" altLang="zh-CN" sz="2000" dirty="0" smtClean="0">
                <a:latin typeface="Bodoni MT Black" pitchFamily="18" charset="0"/>
              </a:rPr>
              <a:t>经常</a:t>
            </a:r>
            <a:r>
              <a:rPr lang="zh-CN" altLang="zh-CN" sz="2000" dirty="0">
                <a:latin typeface="Bodoni MT Black" pitchFamily="18" charset="0"/>
              </a:rPr>
              <a:t>生成并快速地测试软件的过渡版本，从而提高产品的</a:t>
            </a:r>
            <a:r>
              <a:rPr lang="zh-CN" altLang="zh-CN" sz="2000" dirty="0">
                <a:solidFill>
                  <a:srgbClr val="FF0000"/>
                </a:solidFill>
                <a:latin typeface="Bodoni MT Black" pitchFamily="18" charset="0"/>
              </a:rPr>
              <a:t>稳定性</a:t>
            </a:r>
            <a:r>
              <a:rPr lang="zh-CN" altLang="zh-CN" sz="2000" dirty="0">
                <a:latin typeface="Bodoni MT Black" pitchFamily="18" charset="0"/>
              </a:rPr>
              <a:t>和</a:t>
            </a:r>
            <a:r>
              <a:rPr lang="zh-CN" altLang="zh-CN" sz="2000" dirty="0">
                <a:solidFill>
                  <a:srgbClr val="FF0000"/>
                </a:solidFill>
                <a:latin typeface="Bodoni MT Black" pitchFamily="18" charset="0"/>
              </a:rPr>
              <a:t>可预测性</a:t>
            </a:r>
            <a:r>
              <a:rPr lang="zh-CN" altLang="zh-CN" sz="2000" dirty="0">
                <a:latin typeface="Bodoni MT Black" pitchFamily="18" charset="0"/>
              </a:rPr>
              <a:t>。</a:t>
            </a:r>
          </a:p>
          <a:p>
            <a:pPr>
              <a:buFont typeface="Wingdings" pitchFamily="2" charset="2"/>
              <a:buChar char="l"/>
              <a:defRPr/>
            </a:pPr>
            <a:r>
              <a:rPr lang="zh-CN" altLang="zh-CN" sz="2000" dirty="0" smtClean="0">
                <a:latin typeface="Bodoni MT Black" pitchFamily="18" charset="0"/>
              </a:rPr>
              <a:t>采用</a:t>
            </a:r>
            <a:r>
              <a:rPr lang="zh-CN" altLang="zh-CN" sz="2000" dirty="0">
                <a:solidFill>
                  <a:srgbClr val="FF0000"/>
                </a:solidFill>
                <a:latin typeface="Bodoni MT Black" pitchFamily="18" charset="0"/>
              </a:rPr>
              <a:t>快速循环、递进</a:t>
            </a:r>
            <a:r>
              <a:rPr lang="zh-CN" altLang="zh-CN" sz="2000" dirty="0">
                <a:latin typeface="Bodoni MT Black" pitchFamily="18" charset="0"/>
              </a:rPr>
              <a:t>的开发过程。</a:t>
            </a:r>
          </a:p>
          <a:p>
            <a:pPr>
              <a:buFont typeface="Wingdings" pitchFamily="2" charset="2"/>
              <a:buChar char="l"/>
              <a:defRPr/>
            </a:pPr>
            <a:r>
              <a:rPr lang="zh-CN" altLang="zh-CN" sz="2000" dirty="0" smtClean="0">
                <a:latin typeface="Bodoni MT Black" pitchFamily="18" charset="0"/>
              </a:rPr>
              <a:t>用</a:t>
            </a:r>
            <a:r>
              <a:rPr lang="zh-CN" altLang="zh-CN" sz="2000" dirty="0">
                <a:latin typeface="Bodoni MT Black" pitchFamily="18" charset="0"/>
              </a:rPr>
              <a:t>创造性的工作来平衡产品特性和产品成本。</a:t>
            </a:r>
          </a:p>
          <a:p>
            <a:pPr>
              <a:buFont typeface="Wingdings" pitchFamily="2" charset="2"/>
              <a:buChar char="l"/>
              <a:defRPr/>
            </a:pPr>
            <a:r>
              <a:rPr lang="zh-CN" altLang="zh-CN" sz="2000" dirty="0" smtClean="0">
                <a:solidFill>
                  <a:srgbClr val="FF0000"/>
                </a:solidFill>
                <a:latin typeface="Bodoni MT Black" pitchFamily="18" charset="0"/>
              </a:rPr>
              <a:t>项目</a:t>
            </a:r>
            <a:r>
              <a:rPr lang="zh-CN" altLang="zh-CN" sz="2000" dirty="0">
                <a:solidFill>
                  <a:srgbClr val="FF0000"/>
                </a:solidFill>
                <a:latin typeface="Bodoni MT Black" pitchFamily="18" charset="0"/>
              </a:rPr>
              <a:t>进度表</a:t>
            </a:r>
            <a:r>
              <a:rPr lang="zh-CN" altLang="zh-CN" sz="2000" dirty="0">
                <a:latin typeface="Bodoni MT Black" pitchFamily="18" charset="0"/>
              </a:rPr>
              <a:t>应该具有较高稳定性和权威性。</a:t>
            </a:r>
          </a:p>
          <a:p>
            <a:pPr>
              <a:buFont typeface="Wingdings" pitchFamily="2" charset="2"/>
              <a:buChar char="l"/>
              <a:defRPr/>
            </a:pPr>
            <a:r>
              <a:rPr lang="zh-CN" altLang="zh-CN" sz="2000" dirty="0" smtClean="0">
                <a:latin typeface="Bodoni MT Black" pitchFamily="18" charset="0"/>
              </a:rPr>
              <a:t>使用</a:t>
            </a:r>
            <a:r>
              <a:rPr lang="zh-CN" altLang="zh-CN" sz="2000" dirty="0">
                <a:latin typeface="Bodoni MT Black" pitchFamily="18" charset="0"/>
              </a:rPr>
              <a:t>小型项目组并发地完成开发工作。</a:t>
            </a:r>
          </a:p>
          <a:p>
            <a:pPr>
              <a:buFont typeface="Wingdings" pitchFamily="2" charset="2"/>
              <a:buChar char="l"/>
              <a:defRPr/>
            </a:pPr>
            <a:r>
              <a:rPr lang="zh-CN" altLang="zh-CN" sz="2000" dirty="0" smtClean="0">
                <a:latin typeface="Bodoni MT Black" pitchFamily="18" charset="0"/>
              </a:rPr>
              <a:t>在</a:t>
            </a:r>
            <a:r>
              <a:rPr lang="zh-CN" altLang="zh-CN" sz="2000" dirty="0">
                <a:latin typeface="Bodoni MT Black" pitchFamily="18" charset="0"/>
              </a:rPr>
              <a:t>项目早期把软件配置项</a:t>
            </a:r>
            <a:r>
              <a:rPr lang="zh-CN" altLang="zh-CN" sz="2000" dirty="0">
                <a:solidFill>
                  <a:srgbClr val="FF0000"/>
                </a:solidFill>
                <a:latin typeface="Bodoni MT Black" pitchFamily="18" charset="0"/>
              </a:rPr>
              <a:t>基线化</a:t>
            </a:r>
            <a:r>
              <a:rPr lang="zh-CN" altLang="zh-CN" sz="2000" dirty="0">
                <a:latin typeface="Bodoni MT Black" pitchFamily="18" charset="0"/>
              </a:rPr>
              <a:t>，项目后期则冻结产品。</a:t>
            </a:r>
          </a:p>
          <a:p>
            <a:pPr>
              <a:buFont typeface="Wingdings" pitchFamily="2" charset="2"/>
              <a:buChar char="l"/>
              <a:defRPr/>
            </a:pPr>
            <a:r>
              <a:rPr lang="zh-CN" altLang="zh-CN" sz="2000" dirty="0" smtClean="0">
                <a:latin typeface="Bodoni MT Black" pitchFamily="18" charset="0"/>
              </a:rPr>
              <a:t>使用</a:t>
            </a:r>
            <a:r>
              <a:rPr lang="zh-CN" altLang="zh-CN" sz="2000" dirty="0">
                <a:solidFill>
                  <a:srgbClr val="FF0000"/>
                </a:solidFill>
                <a:latin typeface="Bodoni MT Black" pitchFamily="18" charset="0"/>
              </a:rPr>
              <a:t>原型</a:t>
            </a:r>
            <a:r>
              <a:rPr lang="zh-CN" altLang="zh-CN" sz="2000" dirty="0">
                <a:latin typeface="Bodoni MT Black" pitchFamily="18" charset="0"/>
              </a:rPr>
              <a:t>验证概念，对项目进行早期论证。</a:t>
            </a:r>
          </a:p>
          <a:p>
            <a:pPr>
              <a:buFont typeface="Wingdings" pitchFamily="2" charset="2"/>
              <a:buChar char="l"/>
              <a:defRPr/>
            </a:pPr>
            <a:r>
              <a:rPr lang="zh-CN" altLang="zh-CN" sz="2000" dirty="0" smtClean="0">
                <a:latin typeface="Bodoni MT Black" pitchFamily="18" charset="0"/>
              </a:rPr>
              <a:t>把</a:t>
            </a:r>
            <a:r>
              <a:rPr lang="zh-CN" altLang="zh-CN" sz="2000" dirty="0">
                <a:latin typeface="Bodoni MT Black" pitchFamily="18" charset="0"/>
              </a:rPr>
              <a:t>零缺陷作为追求的目标。</a:t>
            </a:r>
          </a:p>
          <a:p>
            <a:pPr>
              <a:buFont typeface="Wingdings" pitchFamily="2" charset="2"/>
              <a:buChar char="l"/>
              <a:defRPr/>
            </a:pPr>
            <a:r>
              <a:rPr lang="zh-CN" altLang="zh-CN" sz="2000" dirty="0" smtClean="0">
                <a:solidFill>
                  <a:srgbClr val="FF0000"/>
                </a:solidFill>
                <a:latin typeface="Bodoni MT Black" pitchFamily="18" charset="0"/>
              </a:rPr>
              <a:t>里程碑</a:t>
            </a:r>
            <a:r>
              <a:rPr lang="zh-CN" altLang="zh-CN" sz="2000" dirty="0">
                <a:solidFill>
                  <a:srgbClr val="FF0000"/>
                </a:solidFill>
                <a:latin typeface="Bodoni MT Black" pitchFamily="18" charset="0"/>
              </a:rPr>
              <a:t>评审会</a:t>
            </a:r>
            <a:r>
              <a:rPr lang="zh-CN" altLang="zh-CN" sz="2000" dirty="0">
                <a:latin typeface="Bodoni MT Black" pitchFamily="18" charset="0"/>
              </a:rPr>
              <a:t>的目的是改进工作，切忌相互指责</a:t>
            </a:r>
            <a:r>
              <a:rPr lang="zh-CN" altLang="zh-CN" sz="2000" dirty="0" smtClean="0">
                <a:latin typeface="Bodoni MT Black" pitchFamily="18" charset="0"/>
              </a:rPr>
              <a:t>。</a:t>
            </a:r>
            <a:endParaRPr lang="zh-CN" altLang="zh-CN" sz="2000" dirty="0">
              <a:latin typeface="Bodoni MT Black" pitchFamily="18" charset="0"/>
            </a:endParaRPr>
          </a:p>
        </p:txBody>
      </p:sp>
      <p:sp>
        <p:nvSpPr>
          <p:cNvPr id="8" name="内容占位符 4"/>
          <p:cNvSpPr txBox="1">
            <a:spLocks/>
          </p:cNvSpPr>
          <p:nvPr/>
        </p:nvSpPr>
        <p:spPr bwMode="auto">
          <a:xfrm>
            <a:off x="430213" y="1052513"/>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p>
        </p:txBody>
      </p:sp>
      <p:sp>
        <p:nvSpPr>
          <p:cNvPr id="10"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61963" y="2074863"/>
            <a:ext cx="5910262" cy="461962"/>
          </a:xfrm>
          <a:prstGeom prst="rect">
            <a:avLst/>
          </a:prstGeom>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ea typeface="+mj-ea"/>
              </a:rPr>
              <a:t>b) </a:t>
            </a:r>
            <a:r>
              <a:rPr lang="zh-CN" altLang="en-US" sz="2400" b="1" dirty="0" smtClean="0">
                <a:latin typeface="Bodoni MT Black" pitchFamily="18" charset="0"/>
              </a:rPr>
              <a:t>微软</a:t>
            </a:r>
            <a:r>
              <a:rPr lang="zh-CN" altLang="en-US" sz="2400" b="1" dirty="0">
                <a:latin typeface="Bodoni MT Black" pitchFamily="18" charset="0"/>
              </a:rPr>
              <a:t>软件生命周期</a:t>
            </a:r>
            <a:r>
              <a:rPr lang="zh-CN" altLang="en-US" sz="2400" dirty="0" smtClean="0">
                <a:latin typeface="Bodoni MT Black" pitchFamily="18" charset="0"/>
              </a:rPr>
              <a:t>：如下图所示</a:t>
            </a:r>
            <a:endParaRPr lang="en-US" altLang="zh-CN" sz="2400" dirty="0" smtClean="0">
              <a:latin typeface="Bodoni MT Black" pitchFamily="18" charset="0"/>
            </a:endParaRPr>
          </a:p>
        </p:txBody>
      </p:sp>
      <p:sp>
        <p:nvSpPr>
          <p:cNvPr id="9" name="内容占位符 4"/>
          <p:cNvSpPr txBox="1">
            <a:spLocks/>
          </p:cNvSpPr>
          <p:nvPr/>
        </p:nvSpPr>
        <p:spPr bwMode="auto">
          <a:xfrm>
            <a:off x="430213" y="1052513"/>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p>
        </p:txBody>
      </p:sp>
      <p:sp>
        <p:nvSpPr>
          <p:cNvPr id="2" name="TextBox 1"/>
          <p:cNvSpPr txBox="1"/>
          <p:nvPr/>
        </p:nvSpPr>
        <p:spPr>
          <a:xfrm>
            <a:off x="461963" y="2852738"/>
            <a:ext cx="5543550" cy="2308324"/>
          </a:xfrm>
          <a:prstGeom prst="rect">
            <a:avLst/>
          </a:prstGeom>
          <a:noFill/>
        </p:spPr>
        <p:txBody>
          <a:bodyPr>
            <a:spAutoFit/>
          </a:bodyPr>
          <a:lstStyle/>
          <a:p>
            <a:pPr marL="457200" indent="-457200" eaLnBrk="1" hangingPunct="1">
              <a:lnSpc>
                <a:spcPct val="120000"/>
              </a:lnSpc>
              <a:buSzPct val="60000"/>
              <a:buFont typeface="Wingdings" panose="05000000000000000000" pitchFamily="2" charset="2"/>
              <a:buChar char="l"/>
              <a:defRPr/>
            </a:pPr>
            <a:r>
              <a:rPr lang="zh-CN" altLang="en-US" sz="2400" dirty="0">
                <a:latin typeface="Bodoni MT Black" pitchFamily="18" charset="0"/>
                <a:ea typeface="+mn-ea"/>
              </a:rPr>
              <a:t>规划阶段</a:t>
            </a: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设计阶段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开发阶段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稳定阶段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发布阶段</a:t>
            </a:r>
            <a:endParaRPr lang="en-US" altLang="zh-CN" sz="2400" b="1" dirty="0">
              <a:latin typeface="Bodoni MT Black" pitchFamily="18" charset="0"/>
              <a:ea typeface="+mn-ea"/>
            </a:endParaRPr>
          </a:p>
        </p:txBody>
      </p:sp>
      <p:sp>
        <p:nvSpPr>
          <p:cNvPr id="11"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微</a:t>
            </a:r>
            <a:r>
              <a:rPr lang="zh-CN" altLang="en-US" sz="2400" dirty="0">
                <a:solidFill>
                  <a:srgbClr val="D9D9D9"/>
                </a:solidFill>
                <a:latin typeface="Bodoni MT Black" pitchFamily="18" charset="0"/>
                <a:ea typeface="+mn-ea"/>
              </a:rPr>
              <a:t>软过程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图片 3"/>
          <p:cNvPicPr>
            <a:picLocks noChangeAspect="1"/>
          </p:cNvPicPr>
          <p:nvPr/>
        </p:nvPicPr>
        <p:blipFill>
          <a:blip r:embed="rId3" cstate="print"/>
          <a:srcRect/>
          <a:stretch>
            <a:fillRect/>
          </a:stretch>
        </p:blipFill>
        <p:spPr bwMode="auto">
          <a:xfrm>
            <a:off x="438150" y="352425"/>
            <a:ext cx="7013575" cy="5256213"/>
          </a:xfrm>
          <a:prstGeom prst="rect">
            <a:avLst/>
          </a:prstGeom>
          <a:noFill/>
          <a:ln w="9525">
            <a:noFill/>
            <a:miter lim="800000"/>
            <a:headEnd/>
            <a:tailEnd/>
          </a:ln>
        </p:spPr>
      </p:pic>
      <p:sp>
        <p:nvSpPr>
          <p:cNvPr id="7"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3175"/>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33675"/>
            <a:ext cx="8496300" cy="2208213"/>
          </a:xfrm>
          <a:prstGeom prst="ellipse">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400" b="1" dirty="0" smtClean="0">
                <a:latin typeface="Bodoni MT Black" pitchFamily="18" charset="0"/>
                <a:ea typeface="+mj-ea"/>
              </a:rPr>
              <a:t>c)</a:t>
            </a:r>
            <a:r>
              <a:rPr lang="en-US" altLang="zh-CN" sz="2400" b="1" dirty="0" smtClean="0">
                <a:latin typeface="Bodoni MT Black" pitchFamily="18" charset="0"/>
              </a:rPr>
              <a:t> </a:t>
            </a:r>
            <a:r>
              <a:rPr lang="zh-CN" altLang="en-US" sz="2400" b="1" dirty="0" smtClean="0">
                <a:latin typeface="Bodoni MT Black" pitchFamily="18" charset="0"/>
              </a:rPr>
              <a:t>微软</a:t>
            </a:r>
            <a:r>
              <a:rPr lang="zh-CN" altLang="en-US" sz="2400" b="1" dirty="0">
                <a:latin typeface="Bodoni MT Black" pitchFamily="18" charset="0"/>
              </a:rPr>
              <a:t>过程模型</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a:defRPr/>
            </a:pPr>
            <a:r>
              <a:rPr lang="zh-CN" altLang="zh-CN" sz="2400" dirty="0">
                <a:latin typeface="Bodoni MT Black" pitchFamily="18" charset="0"/>
              </a:rPr>
              <a:t>微软过程的每一个生命周期发布一个递进的软件版本，各个生命周期持续、快速地</a:t>
            </a:r>
            <a:r>
              <a:rPr lang="zh-CN" altLang="zh-CN" sz="2400" dirty="0">
                <a:solidFill>
                  <a:srgbClr val="FF0000"/>
                </a:solidFill>
                <a:latin typeface="Bodoni MT Black" pitchFamily="18" charset="0"/>
              </a:rPr>
              <a:t>迭代循环</a:t>
            </a:r>
            <a:r>
              <a:rPr lang="zh-CN" altLang="zh-CN" sz="2400" dirty="0" smtClean="0">
                <a:latin typeface="Bodoni MT Black" pitchFamily="18" charset="0"/>
              </a:rPr>
              <a:t>。</a:t>
            </a:r>
            <a:r>
              <a:rPr lang="zh-CN" altLang="en-US" sz="2400" dirty="0" smtClean="0">
                <a:latin typeface="Bodoni MT Black" pitchFamily="18" charset="0"/>
              </a:rPr>
              <a:t>如下图所示：</a:t>
            </a:r>
            <a:endParaRPr lang="en-US" altLang="zh-CN" sz="2400" b="1" dirty="0" smtClean="0">
              <a:latin typeface="Bodoni MT Black" pitchFamily="18" charset="0"/>
            </a:endParaRPr>
          </a:p>
        </p:txBody>
      </p:sp>
      <p:sp>
        <p:nvSpPr>
          <p:cNvPr id="9" name="内容占位符 4"/>
          <p:cNvSpPr txBox="1">
            <a:spLocks/>
          </p:cNvSpPr>
          <p:nvPr/>
        </p:nvSpPr>
        <p:spPr bwMode="auto">
          <a:xfrm>
            <a:off x="430213" y="1052513"/>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p>
        </p:txBody>
      </p:sp>
      <p:sp>
        <p:nvSpPr>
          <p:cNvPr id="11"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图片 3"/>
          <p:cNvPicPr>
            <a:picLocks noChangeAspect="1"/>
          </p:cNvPicPr>
          <p:nvPr/>
        </p:nvPicPr>
        <p:blipFill>
          <a:blip r:embed="rId3" cstate="print"/>
          <a:srcRect/>
          <a:stretch>
            <a:fillRect/>
          </a:stretch>
        </p:blipFill>
        <p:spPr bwMode="auto">
          <a:xfrm>
            <a:off x="635000" y="836613"/>
            <a:ext cx="6251575" cy="4116387"/>
          </a:xfrm>
          <a:prstGeom prst="rect">
            <a:avLst/>
          </a:prstGeom>
          <a:noFill/>
          <a:ln w="9525">
            <a:noFill/>
            <a:miter lim="800000"/>
            <a:headEnd/>
            <a:tailEnd/>
          </a:ln>
        </p:spPr>
      </p:pic>
      <p:sp>
        <p:nvSpPr>
          <p:cNvPr id="7"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idx="4294967295"/>
          </p:nvPr>
        </p:nvSpPr>
        <p:spPr>
          <a:xfrm>
            <a:off x="0" y="274638"/>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612775" y="1417638"/>
            <a:ext cx="7920038" cy="3024187"/>
          </a:xfrm>
        </p:spPr>
        <p:txBody>
          <a:bodyPr/>
          <a:lstStyle/>
          <a:p>
            <a:pPr marL="0" indent="0">
              <a:lnSpc>
                <a:spcPts val="3700"/>
              </a:lnSpc>
              <a:buFont typeface="Arial" charset="0"/>
              <a:buNone/>
              <a:defRPr/>
            </a:pPr>
            <a:r>
              <a:rPr lang="en-US" altLang="zh-CN" sz="2400" dirty="0" smtClean="0">
                <a:latin typeface="Bodoni MT Black" pitchFamily="18" charset="0"/>
                <a:ea typeface="+mj-ea"/>
              </a:rPr>
              <a:t>1. </a:t>
            </a:r>
            <a:r>
              <a:rPr lang="zh-CN" altLang="en-US" sz="2400" dirty="0" smtClean="0">
                <a:latin typeface="Bodoni MT Black" pitchFamily="18" charset="0"/>
                <a:ea typeface="+mj-ea"/>
              </a:rPr>
              <a:t>本章对</a:t>
            </a:r>
            <a:r>
              <a:rPr lang="zh-CN" altLang="zh-CN" sz="2400" dirty="0" smtClean="0">
                <a:solidFill>
                  <a:srgbClr val="FF0000"/>
                </a:solidFill>
                <a:latin typeface="Bodoni MT Black" pitchFamily="18" charset="0"/>
                <a:ea typeface="+mj-ea"/>
              </a:rPr>
              <a:t>计算机</a:t>
            </a:r>
            <a:r>
              <a:rPr lang="zh-CN" altLang="zh-CN" sz="2400" dirty="0">
                <a:solidFill>
                  <a:srgbClr val="FF0000"/>
                </a:solidFill>
                <a:latin typeface="Bodoni MT Black" pitchFamily="18" charset="0"/>
                <a:ea typeface="+mj-ea"/>
              </a:rPr>
              <a:t>软件工程学</a:t>
            </a:r>
            <a:r>
              <a:rPr lang="zh-CN" altLang="zh-CN" sz="2400" dirty="0">
                <a:latin typeface="Bodoni MT Black" pitchFamily="18" charset="0"/>
                <a:ea typeface="+mj-ea"/>
              </a:rPr>
              <a:t>作一个简短的</a:t>
            </a:r>
            <a:r>
              <a:rPr lang="zh-CN" altLang="zh-CN" sz="2400" dirty="0" smtClean="0">
                <a:latin typeface="Bodoni MT Black" pitchFamily="18" charset="0"/>
                <a:ea typeface="+mj-ea"/>
              </a:rPr>
              <a:t>概述</a:t>
            </a:r>
            <a:r>
              <a:rPr lang="zh-CN" altLang="en-US" sz="2400" dirty="0" smtClean="0">
                <a:latin typeface="Bodoni MT Black" pitchFamily="18" charset="0"/>
                <a:ea typeface="+mj-ea"/>
              </a:rPr>
              <a:t>，</a:t>
            </a:r>
            <a:r>
              <a:rPr lang="zh-CN" altLang="zh-CN" sz="2400" dirty="0">
                <a:latin typeface="Bodoni MT Black" pitchFamily="18" charset="0"/>
                <a:ea typeface="+mj-ea"/>
              </a:rPr>
              <a:t>回顾计算机系统发展</a:t>
            </a:r>
            <a:r>
              <a:rPr lang="zh-CN" altLang="zh-CN" sz="2400" dirty="0" smtClean="0">
                <a:latin typeface="Bodoni MT Black" pitchFamily="18" charset="0"/>
                <a:ea typeface="+mj-ea"/>
              </a:rPr>
              <a:t>简史</a:t>
            </a:r>
            <a:r>
              <a:rPr lang="zh-CN" altLang="en-US" sz="2400" dirty="0" smtClean="0">
                <a:latin typeface="Bodoni MT Black" pitchFamily="18" charset="0"/>
                <a:ea typeface="+mj-ea"/>
              </a:rPr>
              <a:t>。</a:t>
            </a:r>
            <a:endParaRPr lang="en-US" altLang="zh-CN" sz="2400" dirty="0" smtClean="0">
              <a:latin typeface="Bodoni MT Black" pitchFamily="18" charset="0"/>
              <a:ea typeface="+mj-ea"/>
            </a:endParaRPr>
          </a:p>
          <a:p>
            <a:pPr marL="0" indent="0">
              <a:lnSpc>
                <a:spcPts val="3700"/>
              </a:lnSpc>
              <a:buFont typeface="Arial" charset="0"/>
              <a:buNone/>
              <a:defRPr/>
            </a:pPr>
            <a:r>
              <a:rPr lang="en-US" altLang="zh-CN" sz="2400" dirty="0" smtClean="0">
                <a:latin typeface="Bodoni MT Black" pitchFamily="18" charset="0"/>
                <a:ea typeface="+mj-ea"/>
              </a:rPr>
              <a:t>2. </a:t>
            </a:r>
            <a:r>
              <a:rPr lang="zh-CN" altLang="en-US" sz="2400" dirty="0" smtClean="0">
                <a:latin typeface="Bodoni MT Black" pitchFamily="18" charset="0"/>
                <a:ea typeface="+mj-ea"/>
              </a:rPr>
              <a:t>本章介绍</a:t>
            </a:r>
            <a:r>
              <a:rPr lang="zh-CN" altLang="zh-CN" sz="2400" dirty="0" smtClean="0">
                <a:latin typeface="Bodoni MT Black" pitchFamily="18" charset="0"/>
                <a:ea typeface="+mj-ea"/>
              </a:rPr>
              <a:t>软件工程</a:t>
            </a:r>
            <a:r>
              <a:rPr lang="zh-CN" altLang="zh-CN" sz="2400" dirty="0">
                <a:latin typeface="Bodoni MT Black" pitchFamily="18" charset="0"/>
                <a:ea typeface="+mj-ea"/>
              </a:rPr>
              <a:t>的</a:t>
            </a:r>
            <a:r>
              <a:rPr lang="zh-CN" altLang="zh-CN" sz="2400" dirty="0">
                <a:solidFill>
                  <a:srgbClr val="FF0000"/>
                </a:solidFill>
                <a:latin typeface="Bodoni MT Black" pitchFamily="18" charset="0"/>
                <a:ea typeface="+mj-ea"/>
              </a:rPr>
              <a:t>基本原理和方法</a:t>
            </a:r>
            <a:r>
              <a:rPr lang="zh-CN" altLang="zh-CN" sz="2400" dirty="0">
                <a:latin typeface="Bodoni MT Black" pitchFamily="18" charset="0"/>
                <a:ea typeface="+mj-ea"/>
              </a:rPr>
              <a:t>有概括的本质的</a:t>
            </a:r>
            <a:r>
              <a:rPr lang="zh-CN" altLang="zh-CN" sz="2400" dirty="0" smtClean="0">
                <a:latin typeface="Bodoni MT Black" pitchFamily="18" charset="0"/>
                <a:ea typeface="+mj-ea"/>
              </a:rPr>
              <a:t>认识</a:t>
            </a:r>
            <a:r>
              <a:rPr lang="zh-CN" altLang="en-US" sz="2400" dirty="0" smtClean="0">
                <a:latin typeface="Bodoni MT Black" pitchFamily="18" charset="0"/>
                <a:ea typeface="+mj-ea"/>
              </a:rPr>
              <a:t>，详细讲解生命周期相关知识。</a:t>
            </a:r>
            <a:endParaRPr lang="en-US" altLang="zh-CN" sz="2400" dirty="0" smtClean="0">
              <a:latin typeface="Bodoni MT Black" pitchFamily="18" charset="0"/>
              <a:ea typeface="+mj-ea"/>
            </a:endParaRPr>
          </a:p>
          <a:p>
            <a:pPr marL="0" indent="0">
              <a:lnSpc>
                <a:spcPts val="3700"/>
              </a:lnSpc>
              <a:buFont typeface="Arial" charset="0"/>
              <a:buNone/>
              <a:defRPr/>
            </a:pPr>
            <a:r>
              <a:rPr lang="en-US" altLang="zh-CN" sz="2400" dirty="0" smtClean="0">
                <a:latin typeface="Bodoni MT Black" pitchFamily="18" charset="0"/>
                <a:ea typeface="+mj-ea"/>
              </a:rPr>
              <a:t>3.</a:t>
            </a:r>
            <a:r>
              <a:rPr lang="en-US" altLang="zh-CN" sz="2400" dirty="0">
                <a:latin typeface="Bodoni MT Black" pitchFamily="18" charset="0"/>
                <a:ea typeface="+mj-ea"/>
              </a:rPr>
              <a:t> </a:t>
            </a:r>
            <a:r>
              <a:rPr lang="zh-CN" altLang="en-US" sz="2400" dirty="0" smtClean="0">
                <a:latin typeface="Bodoni MT Black" pitchFamily="18" charset="0"/>
                <a:ea typeface="+mj-ea"/>
              </a:rPr>
              <a:t>详细讲解</a:t>
            </a:r>
            <a:r>
              <a:rPr lang="en-US" altLang="zh-CN" sz="2400" dirty="0" smtClean="0">
                <a:solidFill>
                  <a:srgbClr val="FF0000"/>
                </a:solidFill>
                <a:latin typeface="Bodoni MT Black" pitchFamily="18" charset="0"/>
                <a:ea typeface="+mj-ea"/>
              </a:rPr>
              <a:t>8</a:t>
            </a:r>
            <a:r>
              <a:rPr lang="zh-CN" altLang="zh-CN" sz="2400" dirty="0">
                <a:latin typeface="Bodoni MT Black" pitchFamily="18" charset="0"/>
                <a:ea typeface="+mj-ea"/>
              </a:rPr>
              <a:t>种典型的</a:t>
            </a:r>
            <a:r>
              <a:rPr lang="zh-CN" altLang="zh-CN" sz="2400" dirty="0">
                <a:solidFill>
                  <a:srgbClr val="FF0000"/>
                </a:solidFill>
                <a:latin typeface="Bodoni MT Black" pitchFamily="18" charset="0"/>
                <a:ea typeface="+mj-ea"/>
              </a:rPr>
              <a:t>软件</a:t>
            </a:r>
            <a:r>
              <a:rPr lang="zh-CN" altLang="zh-CN" sz="2400" dirty="0" smtClean="0">
                <a:solidFill>
                  <a:srgbClr val="FF0000"/>
                </a:solidFill>
                <a:latin typeface="Bodoni MT Black" pitchFamily="18" charset="0"/>
                <a:ea typeface="+mj-ea"/>
              </a:rPr>
              <a:t>过程模型</a:t>
            </a:r>
            <a:r>
              <a:rPr lang="zh-CN" altLang="en-US" sz="2400" dirty="0" smtClean="0">
                <a:latin typeface="Bodoni MT Black" pitchFamily="18" charset="0"/>
                <a:ea typeface="+mj-ea"/>
              </a:rPr>
              <a:t>。</a:t>
            </a:r>
            <a:endParaRPr lang="zh-CN" altLang="en-US" sz="2400" dirty="0">
              <a:latin typeface="Bodoni MT Black" pitchFamily="18" charset="0"/>
              <a:ea typeface="+mj-ea"/>
            </a:endParaRPr>
          </a:p>
        </p:txBody>
      </p:sp>
      <p:sp>
        <p:nvSpPr>
          <p:cNvPr id="1577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74663" y="952500"/>
            <a:ext cx="5392737" cy="604838"/>
          </a:xfrm>
        </p:spPr>
        <p:txBody>
          <a:bodyPr/>
          <a:lstStyle/>
          <a:p>
            <a:pPr marL="0" indent="0">
              <a:buFont typeface="Arial" charset="0"/>
              <a:buNone/>
              <a:defRPr/>
            </a:pPr>
            <a:r>
              <a:rPr lang="en-US" altLang="zh-CN" b="1" dirty="0" smtClean="0">
                <a:latin typeface="Bodoni MT Black" pitchFamily="18" charset="0"/>
              </a:rPr>
              <a:t>1.1.2</a:t>
            </a:r>
            <a:r>
              <a:rPr lang="en-US" altLang="zh-CN" b="1" dirty="0">
                <a:latin typeface="Bodoni MT Black" pitchFamily="18" charset="0"/>
              </a:rPr>
              <a:t> </a:t>
            </a:r>
            <a:r>
              <a:rPr lang="en-US" altLang="zh-CN" b="1" dirty="0" smtClean="0">
                <a:latin typeface="Bodoni MT Black" pitchFamily="18" charset="0"/>
              </a:rPr>
              <a:t> </a:t>
            </a:r>
            <a:r>
              <a:rPr lang="zh-CN" altLang="en-US" b="1" dirty="0" smtClean="0">
                <a:latin typeface="Bodoni MT Black" pitchFamily="18" charset="0"/>
              </a:rPr>
              <a:t>产生软件危机的原因</a:t>
            </a:r>
          </a:p>
        </p:txBody>
      </p:sp>
      <p:sp>
        <p:nvSpPr>
          <p:cNvPr id="7"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9" name="矩形 8"/>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 </a:t>
            </a:r>
            <a:r>
              <a:rPr lang="zh-CN" altLang="en-US" b="1" dirty="0" smtClean="0">
                <a:latin typeface="Bodoni MT Black" pitchFamily="18" charset="0"/>
              </a:rPr>
              <a:t>软件危机</a:t>
            </a:r>
          </a:p>
        </p:txBody>
      </p:sp>
      <p:sp>
        <p:nvSpPr>
          <p:cNvPr id="11"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8283</TotalTime>
  <Words>5380</Words>
  <Application>Microsoft Office PowerPoint</Application>
  <PresentationFormat>全屏显示(4:3)</PresentationFormat>
  <Paragraphs>553</Paragraphs>
  <Slides>79</Slides>
  <Notes>73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79</vt:i4>
      </vt:variant>
    </vt:vector>
  </HeadingPairs>
  <TitlesOfParts>
    <vt:vector size="86" baseType="lpstr">
      <vt:lpstr>宋体</vt:lpstr>
      <vt:lpstr>Microsoft YaHei</vt:lpstr>
      <vt:lpstr>Arial</vt:lpstr>
      <vt:lpstr>Bodoni MT Black</vt:lpstr>
      <vt:lpstr>Calibri</vt:lpstr>
      <vt:lpstr>Wingdings</vt:lpstr>
      <vt:lpstr>Tema de Office</vt:lpstr>
      <vt:lpstr>PowerPoint 演示文稿</vt:lpstr>
      <vt:lpstr>第1章 软件工程学概述</vt:lpstr>
      <vt:lpstr>PowerPoint 演示文稿</vt:lpstr>
      <vt:lpstr>PowerPoint 演示文稿</vt:lpstr>
      <vt:lpstr>1.1 软件危机</vt:lpstr>
      <vt:lpstr>1.1 软件危机</vt:lpstr>
      <vt:lpstr>PowerPoint 演示文稿</vt:lpstr>
      <vt:lpstr>1.1 软件危机</vt:lpstr>
      <vt:lpstr>1.1 软件危机</vt:lpstr>
      <vt:lpstr>1.1 软件危机</vt:lpstr>
      <vt:lpstr>1.1 软件危机</vt:lpstr>
      <vt:lpstr>1.1 软件危机</vt:lpstr>
      <vt:lpstr>PowerPoint 演示文稿</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1.3 软件生命周期</vt:lpstr>
      <vt:lpstr>1.3 软件生命周期</vt:lpstr>
      <vt:lpstr>1.3 软件生命周期</vt:lpstr>
      <vt:lpstr>1.3 软件生命周期</vt:lpstr>
      <vt:lpstr>PowerPoint 演示文稿</vt:lpstr>
      <vt:lpstr>1.4 软件过程</vt:lpstr>
      <vt:lpstr>1.4 软件过程</vt:lpstr>
      <vt:lpstr>PowerPoint 演示文稿</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1.4 软件过程</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PowerPoint 演示文稿</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PowerPoint 演示文稿</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Windows 用户</cp:lastModifiedBy>
  <cp:revision>954</cp:revision>
  <dcterms:created xsi:type="dcterms:W3CDTF">2010-06-24T19:27:56Z</dcterms:created>
  <dcterms:modified xsi:type="dcterms:W3CDTF">2020-04-15T00:16:15Z</dcterms:modified>
</cp:coreProperties>
</file>